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66" r:id="rId5"/>
    <p:sldId id="263" r:id="rId6"/>
    <p:sldId id="264" r:id="rId7"/>
    <p:sldId id="271" r:id="rId8"/>
    <p:sldId id="270" r:id="rId9"/>
    <p:sldId id="267" r:id="rId10"/>
    <p:sldId id="272" r:id="rId11"/>
    <p:sldId id="273" r:id="rId12"/>
    <p:sldId id="274" r:id="rId13"/>
    <p:sldId id="275" r:id="rId14"/>
    <p:sldId id="276" r:id="rId15"/>
    <p:sldId id="268" r:id="rId16"/>
    <p:sldId id="265" r:id="rId17"/>
    <p:sldId id="277" r:id="rId18"/>
    <p:sldId id="269" r:id="rId19"/>
    <p:sldId id="279" r:id="rId20"/>
    <p:sldId id="278" r:id="rId21"/>
    <p:sldId id="280" r:id="rId22"/>
    <p:sldId id="282" r:id="rId23"/>
    <p:sldId id="281" r:id="rId24"/>
    <p:sldId id="283" r:id="rId25"/>
    <p:sldId id="284"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2" d="100"/>
          <a:sy n="72" d="100"/>
        </p:scale>
        <p:origin x="61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0AB35A6-C06F-437E-A54F-EF15F179C4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Tree>
    <p:extLst>
      <p:ext uri="{BB962C8B-B14F-4D97-AF65-F5344CB8AC3E}">
        <p14:creationId xmlns:p14="http://schemas.microsoft.com/office/powerpoint/2010/main" val="316337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15459-7B6A-456A-A2C0-0B5A8459E5F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892AC9-7E2C-463C-B76F-492108965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7A47C98-43A3-4E86-8102-61F8BAAE0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BCF4FC-62A5-46D2-82A2-80BA0B5C42EE}"/>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6" name="页脚占位符 5">
            <a:extLst>
              <a:ext uri="{FF2B5EF4-FFF2-40B4-BE49-F238E27FC236}">
                <a16:creationId xmlns:a16="http://schemas.microsoft.com/office/drawing/2014/main" id="{D77CBDE7-85F6-45D3-B77B-76067B901C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EC3EE0-DAC2-4CB4-8228-CC8D1E470E04}"/>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150505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846AC-B6FD-4265-9A41-42BD9D8A667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1231D8-8F56-4605-B5BE-72544614119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AE41DF-94B3-4F6A-8D88-4CCFFD0C31AF}"/>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B017B9FF-5730-42A5-A685-28CD0610BD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23BF6B-07FE-419F-B6F6-D8B8EDE4755B}"/>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329041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4C150B8-CEDC-45B5-BB58-3DB9DB46E46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2466D77-F358-492C-AB38-178DDD025E3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1E8921-31B7-4062-B447-544960B500C5}"/>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87211E83-1C2F-4124-A746-BDB64CEF6A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43D74C-B152-4AC6-A352-3DFA275EF836}"/>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892593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56386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19533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55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96AB630-8D44-4E35-BBE5-7BFE956421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058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2321AF-47BE-4A62-8208-5C9134F950D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2193C05-7995-4FD8-9A12-800675B8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0DBBFA5-BEE3-4A2C-8622-421EB4854601}"/>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8E9B9F89-D44C-4AB6-A460-522CA511BA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A6CF58-DB00-41E3-B79B-5EB119FC3752}"/>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300115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C2AA7-7A88-40C0-8F40-86F308AE556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BD90E-D962-42D1-B37F-49F8AEC1F3B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D90535-8ECF-428D-B3FF-805767224B0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BD70A0-4687-4B7C-AF1F-D2D435C7F507}"/>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6" name="页脚占位符 5">
            <a:extLst>
              <a:ext uri="{FF2B5EF4-FFF2-40B4-BE49-F238E27FC236}">
                <a16:creationId xmlns:a16="http://schemas.microsoft.com/office/drawing/2014/main" id="{0DB72F5F-254D-4A4E-999B-A73BEDE794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6A813F-6C01-4064-8033-3103A08D68E5}"/>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20827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6D514-29DD-406D-9513-9FEF5144C3E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F12B342-D764-4287-B365-C88BF89F0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072D68-4F13-4B53-A831-426CE20BBA5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2F9C55F-B613-4F08-8730-14A1C9B49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284ED6C-B545-4A5D-91B4-CA9BEE15FBF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A34A890-7031-4456-B550-3C6D1F84FD18}"/>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8" name="页脚占位符 7">
            <a:extLst>
              <a:ext uri="{FF2B5EF4-FFF2-40B4-BE49-F238E27FC236}">
                <a16:creationId xmlns:a16="http://schemas.microsoft.com/office/drawing/2014/main" id="{7031B9CD-FBAF-4791-A54E-02920664F61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BFC3FB2-1E5C-4FF0-A087-E1171D629FC7}"/>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126108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6D514-29DD-406D-9513-9FEF5144C3E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F12B342-D764-4287-B365-C88BF89F0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072D68-4F13-4B53-A831-426CE20BBA5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2F9C55F-B613-4F08-8730-14A1C9B49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284ED6C-B545-4A5D-91B4-CA9BEE15FBF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A34A890-7031-4456-B550-3C6D1F84FD18}"/>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8" name="页脚占位符 7">
            <a:extLst>
              <a:ext uri="{FF2B5EF4-FFF2-40B4-BE49-F238E27FC236}">
                <a16:creationId xmlns:a16="http://schemas.microsoft.com/office/drawing/2014/main" id="{7031B9CD-FBAF-4791-A54E-02920664F61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BFC3FB2-1E5C-4FF0-A087-E1171D629FC7}"/>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
        <p:nvSpPr>
          <p:cNvPr id="11" name="TextBox 10"/>
          <p:cNvSpPr txBox="1"/>
          <p:nvPr userDrawn="1"/>
        </p:nvSpPr>
        <p:spPr>
          <a:xfrm>
            <a:off x="8917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2161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9F437-597F-4BB0-88A2-49421DD4FEF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556D7C6-54A7-434A-9742-BF9CB10472FB}"/>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4" name="页脚占位符 3">
            <a:extLst>
              <a:ext uri="{FF2B5EF4-FFF2-40B4-BE49-F238E27FC236}">
                <a16:creationId xmlns:a16="http://schemas.microsoft.com/office/drawing/2014/main" id="{26B12792-EA3E-43D0-A673-BC5E2B10A57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AC93823-711D-4D10-87E8-2603FCD507A5}"/>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322325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F3A9162-392E-448C-8C15-6798F54303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01232" y="221652"/>
            <a:ext cx="1164218" cy="581099"/>
          </a:xfrm>
          <a:prstGeom prst="rect">
            <a:avLst/>
          </a:prstGeom>
        </p:spPr>
      </p:pic>
    </p:spTree>
    <p:extLst>
      <p:ext uri="{BB962C8B-B14F-4D97-AF65-F5344CB8AC3E}">
        <p14:creationId xmlns:p14="http://schemas.microsoft.com/office/powerpoint/2010/main" val="424111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635AE5-5D9E-473D-916A-C45AE93F11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EAEFB2-791D-4E26-9C93-8D405F03B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D5A119A-BA3B-4AD4-A037-1A91BF79A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F9151A9-4292-4ACE-A1F4-F16B4FD94E6E}"/>
              </a:ext>
            </a:extLst>
          </p:cNvPr>
          <p:cNvSpPr>
            <a:spLocks noGrp="1"/>
          </p:cNvSpPr>
          <p:nvPr>
            <p:ph type="dt" sz="half" idx="10"/>
          </p:nvPr>
        </p:nvSpPr>
        <p:spPr/>
        <p:txBody>
          <a:bodyPr/>
          <a:lstStyle/>
          <a:p>
            <a:fld id="{72E2236E-EF27-46ED-9F21-30D8EFBC8F30}" type="datetimeFigureOut">
              <a:rPr lang="zh-CN" altLang="en-US" smtClean="0"/>
              <a:t>2022/7/1</a:t>
            </a:fld>
            <a:endParaRPr lang="zh-CN" altLang="en-US"/>
          </a:p>
        </p:txBody>
      </p:sp>
      <p:sp>
        <p:nvSpPr>
          <p:cNvPr id="6" name="页脚占位符 5">
            <a:extLst>
              <a:ext uri="{FF2B5EF4-FFF2-40B4-BE49-F238E27FC236}">
                <a16:creationId xmlns:a16="http://schemas.microsoft.com/office/drawing/2014/main" id="{A4FD69AB-7CE4-404D-B3B0-C4D1063171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28DD770-F42B-4694-B765-65C798C14B7E}"/>
              </a:ext>
            </a:extLst>
          </p:cNvPr>
          <p:cNvSpPr>
            <a:spLocks noGrp="1"/>
          </p:cNvSpPr>
          <p:nvPr>
            <p:ph type="sldNum" sz="quarter" idx="12"/>
          </p:nvPr>
        </p:nvSpPr>
        <p:spPr/>
        <p:txBody>
          <a:body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2123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84EFFDF-8ED9-43ED-995A-21E01929B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CB2C812-A120-480E-8E89-FB92E028E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D82B32-0369-4AD2-BE48-3CB0AA546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2236E-EF27-46ED-9F21-30D8EFBC8F30}"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7FD0D2DE-D78D-462C-8CCD-66B8F43C7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D4DF2EE-0331-4C07-A100-525D2DBA0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B91C1-1A0C-4B05-BF54-9BEFEEF52B7B}" type="slidenum">
              <a:rPr lang="zh-CN" altLang="en-US" smtClean="0"/>
              <a:t>‹#›</a:t>
            </a:fld>
            <a:endParaRPr lang="zh-CN" altLang="en-US"/>
          </a:p>
        </p:txBody>
      </p:sp>
    </p:spTree>
    <p:extLst>
      <p:ext uri="{BB962C8B-B14F-4D97-AF65-F5344CB8AC3E}">
        <p14:creationId xmlns:p14="http://schemas.microsoft.com/office/powerpoint/2010/main" val="318684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2606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3B74FF-CF27-42CC-A4E0-9DBDB6E37D6D}"/>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08381" y="330819"/>
            <a:ext cx="1085659" cy="420872"/>
          </a:xfrm>
          <a:prstGeom prst="rect">
            <a:avLst/>
          </a:prstGeom>
        </p:spPr>
      </p:pic>
      <p:pic>
        <p:nvPicPr>
          <p:cNvPr id="7" name="图片 6">
            <a:extLst>
              <a:ext uri="{FF2B5EF4-FFF2-40B4-BE49-F238E27FC236}">
                <a16:creationId xmlns:a16="http://schemas.microsoft.com/office/drawing/2014/main" id="{21A59957-008E-4A6B-8EE6-CC3F1701EA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41088" y="837797"/>
            <a:ext cx="5335051" cy="2662896"/>
          </a:xfrm>
          <a:prstGeom prst="rect">
            <a:avLst/>
          </a:prstGeom>
        </p:spPr>
      </p:pic>
      <p:sp>
        <p:nvSpPr>
          <p:cNvPr id="12" name="文本框 11">
            <a:extLst>
              <a:ext uri="{FF2B5EF4-FFF2-40B4-BE49-F238E27FC236}">
                <a16:creationId xmlns:a16="http://schemas.microsoft.com/office/drawing/2014/main" id="{EE623092-AC2A-44F1-A031-E3294B58DB19}"/>
              </a:ext>
            </a:extLst>
          </p:cNvPr>
          <p:cNvSpPr txBox="1"/>
          <p:nvPr/>
        </p:nvSpPr>
        <p:spPr>
          <a:xfrm>
            <a:off x="1494040" y="3558673"/>
            <a:ext cx="9233040" cy="1015663"/>
          </a:xfrm>
          <a:prstGeom prst="rect">
            <a:avLst/>
          </a:prstGeom>
          <a:noFill/>
        </p:spPr>
        <p:txBody>
          <a:bodyPr wrap="none" rtlCol="0">
            <a:spAutoFit/>
          </a:bodyPr>
          <a:lstStyle/>
          <a:p>
            <a:pPr algn="dist"/>
            <a:r>
              <a:rPr lang="en-US" altLang="zh-CN" sz="6000" b="1" spc="300" dirty="0">
                <a:cs typeface="+mn-ea"/>
                <a:sym typeface="+mn-lt"/>
              </a:rPr>
              <a:t>FREE PPT TEMPLATES</a:t>
            </a:r>
            <a:endParaRPr lang="zh-CN" altLang="en-US" sz="6000" b="1" spc="300" dirty="0">
              <a:cs typeface="+mn-ea"/>
              <a:sym typeface="+mn-lt"/>
            </a:endParaRPr>
          </a:p>
        </p:txBody>
      </p:sp>
      <p:grpSp>
        <p:nvGrpSpPr>
          <p:cNvPr id="13" name="组合 12">
            <a:extLst>
              <a:ext uri="{FF2B5EF4-FFF2-40B4-BE49-F238E27FC236}">
                <a16:creationId xmlns:a16="http://schemas.microsoft.com/office/drawing/2014/main" id="{BE944EC9-4198-4E04-8DF3-8F0DCE6191DA}"/>
              </a:ext>
            </a:extLst>
          </p:cNvPr>
          <p:cNvGrpSpPr/>
          <p:nvPr/>
        </p:nvGrpSpPr>
        <p:grpSpPr>
          <a:xfrm>
            <a:off x="5032414" y="5782565"/>
            <a:ext cx="2152399" cy="299560"/>
            <a:chOff x="5891775" y="1276400"/>
            <a:chExt cx="2065395" cy="244660"/>
          </a:xfrm>
        </p:grpSpPr>
        <p:sp>
          <p:nvSpPr>
            <p:cNvPr id="14" name="圆角矩形 52">
              <a:extLst>
                <a:ext uri="{FF2B5EF4-FFF2-40B4-BE49-F238E27FC236}">
                  <a16:creationId xmlns:a16="http://schemas.microsoft.com/office/drawing/2014/main" id="{71991B6F-AEF1-4F21-B1A7-0E3401C9D38C}"/>
                </a:ext>
              </a:extLst>
            </p:cNvPr>
            <p:cNvSpPr/>
            <p:nvPr/>
          </p:nvSpPr>
          <p:spPr>
            <a:xfrm>
              <a:off x="5891776" y="1276400"/>
              <a:ext cx="2065394" cy="244660"/>
            </a:xfrm>
            <a:prstGeom prst="roundRect">
              <a:avLst>
                <a:gd name="adj" fmla="val 50000"/>
              </a:avLst>
            </a:prstGeom>
            <a:solidFill>
              <a:schemeClr val="bg1"/>
            </a:solidFill>
            <a:ln w="12700" cap="flat" cmpd="sng" algn="ctr">
              <a:noFill/>
              <a:prstDash val="solid"/>
              <a:miter lim="800000"/>
            </a:ln>
            <a:effectLst>
              <a:innerShdw blurRad="63500" dist="508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5" name="圆角矩形 53">
              <a:extLst>
                <a:ext uri="{FF2B5EF4-FFF2-40B4-BE49-F238E27FC236}">
                  <a16:creationId xmlns:a16="http://schemas.microsoft.com/office/drawing/2014/main" id="{CC196C65-FB89-4AE1-9B55-82C18080B3BC}"/>
                </a:ext>
              </a:extLst>
            </p:cNvPr>
            <p:cNvSpPr/>
            <p:nvPr/>
          </p:nvSpPr>
          <p:spPr>
            <a:xfrm>
              <a:off x="5891775" y="1276400"/>
              <a:ext cx="955487" cy="244660"/>
            </a:xfrm>
            <a:prstGeom prst="roundRect">
              <a:avLst>
                <a:gd name="adj" fmla="val 50000"/>
              </a:avLst>
            </a:prstGeom>
            <a:gradFill>
              <a:gsLst>
                <a:gs pos="100000">
                  <a:srgbClr val="E94744"/>
                </a:gs>
                <a:gs pos="0">
                  <a:srgbClr val="E94744">
                    <a:lumMod val="75000"/>
                  </a:srgbClr>
                </a:gs>
              </a:gsLst>
              <a:lin ang="5400000" scaled="1"/>
            </a:gradFill>
            <a:ln w="12700" cap="flat">
              <a:gradFill>
                <a:gsLst>
                  <a:gs pos="0">
                    <a:srgbClr val="E94744"/>
                  </a:gs>
                  <a:gs pos="100000">
                    <a:srgbClr val="E94744">
                      <a:lumMod val="75000"/>
                    </a:srgb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68589" tIns="34295" rIns="68589" bIns="34295" numCol="1" anchor="t" anchorCtr="0" compatLnSpc="1"/>
            <a:lstStyle/>
            <a:p>
              <a:pPr defTabSz="914400"/>
              <a:endParaRPr lang="zh-CN" altLang="en-US" sz="1800" kern="0" dirty="0">
                <a:solidFill>
                  <a:prstClr val="black"/>
                </a:solidFill>
                <a:cs typeface="+mn-ea"/>
                <a:sym typeface="+mn-lt"/>
              </a:endParaRPr>
            </a:p>
          </p:txBody>
        </p:sp>
        <p:sp>
          <p:nvSpPr>
            <p:cNvPr id="16" name="TextBox 54">
              <a:extLst>
                <a:ext uri="{FF2B5EF4-FFF2-40B4-BE49-F238E27FC236}">
                  <a16:creationId xmlns:a16="http://schemas.microsoft.com/office/drawing/2014/main" id="{AC8D291B-C803-4AD2-92AE-25F6C59DB807}"/>
                </a:ext>
              </a:extLst>
            </p:cNvPr>
            <p:cNvSpPr txBox="1"/>
            <p:nvPr/>
          </p:nvSpPr>
          <p:spPr>
            <a:xfrm>
              <a:off x="6050472" y="1276400"/>
              <a:ext cx="917572" cy="232518"/>
            </a:xfrm>
            <a:prstGeom prst="rect">
              <a:avLst/>
            </a:prstGeom>
            <a:noFill/>
          </p:spPr>
          <p:txBody>
            <a:bodyPr wrap="none" lIns="68580" tIns="34290" rIns="68580" bIns="34290" rtlCol="0">
              <a:spAutoFit/>
            </a:bodyPr>
            <a:lstStyle/>
            <a:p>
              <a:r>
                <a:rPr lang="en-US" altLang="zh-CN" sz="1400" dirty="0">
                  <a:solidFill>
                    <a:sysClr val="window" lastClr="FFFFFF"/>
                  </a:solidFill>
                  <a:cs typeface="+mn-ea"/>
                  <a:sym typeface="+mn-lt"/>
                </a:rPr>
                <a:t>Report </a:t>
              </a:r>
              <a:r>
                <a:rPr lang="zh-CN" altLang="en-US" sz="1400" dirty="0">
                  <a:solidFill>
                    <a:sysClr val="window" lastClr="FFFFFF"/>
                  </a:solidFill>
                  <a:cs typeface="+mn-ea"/>
                  <a:sym typeface="+mn-lt"/>
                </a:rPr>
                <a:t>：</a:t>
              </a:r>
            </a:p>
          </p:txBody>
        </p:sp>
      </p:grpSp>
      <p:sp>
        <p:nvSpPr>
          <p:cNvPr id="17" name="TextBox 19">
            <a:extLst>
              <a:ext uri="{FF2B5EF4-FFF2-40B4-BE49-F238E27FC236}">
                <a16:creationId xmlns:a16="http://schemas.microsoft.com/office/drawing/2014/main" id="{816E8F97-82DF-4D35-9649-9EF2E95B44ED}"/>
              </a:ext>
            </a:extLst>
          </p:cNvPr>
          <p:cNvSpPr txBox="1"/>
          <p:nvPr/>
        </p:nvSpPr>
        <p:spPr>
          <a:xfrm>
            <a:off x="6032080" y="5802928"/>
            <a:ext cx="986064" cy="258833"/>
          </a:xfrm>
          <a:prstGeom prst="rect">
            <a:avLst/>
          </a:prstGeom>
          <a:noFill/>
        </p:spPr>
        <p:txBody>
          <a:bodyPr wrap="none" lIns="42970" tIns="21485" rIns="42970" bIns="21485" rtlCol="0">
            <a:spAutoFit/>
          </a:bodyPr>
          <a:lstStyle/>
          <a:p>
            <a:pPr algn="ctr"/>
            <a:r>
              <a:rPr lang="en-US" altLang="zh-CN" sz="1400" dirty="0">
                <a:solidFill>
                  <a:srgbClr val="C00000"/>
                </a:solidFill>
                <a:cs typeface="+mn-ea"/>
                <a:sym typeface="+mn-lt"/>
              </a:rPr>
              <a:t>jpppt.com</a:t>
            </a:r>
          </a:p>
        </p:txBody>
      </p:sp>
      <p:sp>
        <p:nvSpPr>
          <p:cNvPr id="19" name="矩形 18">
            <a:extLst>
              <a:ext uri="{FF2B5EF4-FFF2-40B4-BE49-F238E27FC236}">
                <a16:creationId xmlns:a16="http://schemas.microsoft.com/office/drawing/2014/main" id="{7E2244D0-4374-42C9-B948-3E189D9140A2}"/>
              </a:ext>
            </a:extLst>
          </p:cNvPr>
          <p:cNvSpPr/>
          <p:nvPr/>
        </p:nvSpPr>
        <p:spPr>
          <a:xfrm>
            <a:off x="2398643" y="4647532"/>
            <a:ext cx="7315200" cy="400118"/>
          </a:xfrm>
          <a:prstGeom prst="rect">
            <a:avLst/>
          </a:prstGeom>
        </p:spPr>
        <p:txBody>
          <a:bodyPr wrap="square" lIns="91448" tIns="45724" rIns="91448" bIns="45724">
            <a:spAutoFit/>
          </a:bodyPr>
          <a:lstStyle/>
          <a:p>
            <a:pPr algn="dist"/>
            <a:r>
              <a:rPr lang="en-US" altLang="ko-KR" sz="2000" dirty="0">
                <a:solidFill>
                  <a:schemeClr val="tx1">
                    <a:lumMod val="85000"/>
                    <a:lumOff val="15000"/>
                  </a:schemeClr>
                </a:solidFill>
                <a:cs typeface="Arial" panose="020B0604020202020204" pitchFamily="34" charset="0"/>
              </a:rPr>
              <a:t>Insert the Subtitle of Your Presentation</a:t>
            </a:r>
          </a:p>
        </p:txBody>
      </p:sp>
      <p:pic>
        <p:nvPicPr>
          <p:cNvPr id="18" name="图片 17">
            <a:extLst>
              <a:ext uri="{FF2B5EF4-FFF2-40B4-BE49-F238E27FC236}">
                <a16:creationId xmlns:a16="http://schemas.microsoft.com/office/drawing/2014/main" id="{8318BEEC-070E-4790-B906-D5ADD0EDC0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2569" y="4149905"/>
            <a:ext cx="2446237" cy="2446237"/>
          </a:xfrm>
          <a:prstGeom prst="rect">
            <a:avLst/>
          </a:prstGeom>
        </p:spPr>
      </p:pic>
      <p:sp>
        <p:nvSpPr>
          <p:cNvPr id="20" name="TextBox 3">
            <a:hlinkClick r:id="rId5"/>
            <a:extLst>
              <a:ext uri="{FF2B5EF4-FFF2-40B4-BE49-F238E27FC236}">
                <a16:creationId xmlns:a16="http://schemas.microsoft.com/office/drawing/2014/main" id="{D45A9ED1-8714-CA6C-2B46-FDD72290E3C7}"/>
              </a:ext>
            </a:extLst>
          </p:cNvPr>
          <p:cNvSpPr txBox="1"/>
          <p:nvPr/>
        </p:nvSpPr>
        <p:spPr>
          <a:xfrm>
            <a:off x="3523806" y="6596142"/>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13221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childTnLst>
                          </p:cTn>
                        </p:par>
                        <p:par>
                          <p:cTn id="22" fill="hold">
                            <p:stCondLst>
                              <p:cond delay="3250"/>
                            </p:stCondLst>
                            <p:childTnLst>
                              <p:par>
                                <p:cTn id="23" presetID="14" presetClass="entr" presetSubtype="1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par>
                          <p:cTn id="26" fill="hold">
                            <p:stCondLst>
                              <p:cond delay="3750"/>
                            </p:stCondLst>
                            <p:childTnLst>
                              <p:par>
                                <p:cTn id="27" presetID="2" presetClass="entr" presetSubtype="4" decel="100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500" fill="hold"/>
                                        <p:tgtEl>
                                          <p:spTgt spid="13"/>
                                        </p:tgtEl>
                                        <p:attrNameLst>
                                          <p:attrName>ppt_x</p:attrName>
                                        </p:attrNameLst>
                                      </p:cBhvr>
                                      <p:tavLst>
                                        <p:tav tm="0">
                                          <p:val>
                                            <p:strVal val="#ppt_x"/>
                                          </p:val>
                                        </p:tav>
                                        <p:tav tm="100000">
                                          <p:val>
                                            <p:strVal val="#ppt_x"/>
                                          </p:val>
                                        </p:tav>
                                      </p:tavLst>
                                    </p:anim>
                                    <p:anim calcmode="lin" valueType="num">
                                      <p:cBhvr additive="base">
                                        <p:cTn id="30" dur="1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525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6150"/>
                            </p:stCondLst>
                            <p:childTnLst>
                              <p:par>
                                <p:cTn id="38" presetID="4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01</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2933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Add title text</a:t>
            </a:r>
            <a:r>
              <a:rPr lang="zh-CN" altLang="en-US" sz="2400" b="1" noProof="1">
                <a:solidFill>
                  <a:schemeClr val="tx1"/>
                </a:solidFill>
                <a:latin typeface="+mn-lt"/>
                <a:cs typeface="+mn-ea"/>
                <a:sym typeface="+mn-lt"/>
              </a:rPr>
              <a:t> </a:t>
            </a:r>
          </a:p>
        </p:txBody>
      </p:sp>
      <p:grpSp>
        <p:nvGrpSpPr>
          <p:cNvPr id="17" name="Группа 143">
            <a:extLst>
              <a:ext uri="{FF2B5EF4-FFF2-40B4-BE49-F238E27FC236}">
                <a16:creationId xmlns:a16="http://schemas.microsoft.com/office/drawing/2014/main" id="{93A86661-2958-44E3-B453-D4F92F93CE7F}"/>
              </a:ext>
            </a:extLst>
          </p:cNvPr>
          <p:cNvGrpSpPr/>
          <p:nvPr/>
        </p:nvGrpSpPr>
        <p:grpSpPr>
          <a:xfrm flipH="1">
            <a:off x="1250939" y="1300611"/>
            <a:ext cx="4168381" cy="5192931"/>
            <a:chOff x="1450567" y="2992377"/>
            <a:chExt cx="7458224" cy="9291389"/>
          </a:xfrm>
        </p:grpSpPr>
        <p:sp>
          <p:nvSpPr>
            <p:cNvPr id="18" name="Freeform 1524">
              <a:extLst>
                <a:ext uri="{FF2B5EF4-FFF2-40B4-BE49-F238E27FC236}">
                  <a16:creationId xmlns:a16="http://schemas.microsoft.com/office/drawing/2014/main" id="{881729C9-5406-449B-A768-A641B205DA0B}"/>
                </a:ext>
              </a:extLst>
            </p:cNvPr>
            <p:cNvSpPr>
              <a:spLocks/>
            </p:cNvSpPr>
            <p:nvPr/>
          </p:nvSpPr>
          <p:spPr bwMode="auto">
            <a:xfrm>
              <a:off x="2693604" y="5018126"/>
              <a:ext cx="367659" cy="70030"/>
            </a:xfrm>
            <a:custGeom>
              <a:avLst/>
              <a:gdLst>
                <a:gd name="T0" fmla="*/ 2 w 21"/>
                <a:gd name="T1" fmla="*/ 2 h 4"/>
                <a:gd name="T2" fmla="*/ 6 w 21"/>
                <a:gd name="T3" fmla="*/ 4 h 4"/>
                <a:gd name="T4" fmla="*/ 17 w 21"/>
                <a:gd name="T5" fmla="*/ 4 h 4"/>
                <a:gd name="T6" fmla="*/ 21 w 21"/>
                <a:gd name="T7" fmla="*/ 0 h 4"/>
                <a:gd name="T8" fmla="*/ 0 w 21"/>
                <a:gd name="T9" fmla="*/ 0 h 4"/>
                <a:gd name="T10" fmla="*/ 2 w 21"/>
                <a:gd name="T11" fmla="*/ 2 h 4"/>
              </a:gdLst>
              <a:ahLst/>
              <a:cxnLst>
                <a:cxn ang="0">
                  <a:pos x="T0" y="T1"/>
                </a:cxn>
                <a:cxn ang="0">
                  <a:pos x="T2" y="T3"/>
                </a:cxn>
                <a:cxn ang="0">
                  <a:pos x="T4" y="T5"/>
                </a:cxn>
                <a:cxn ang="0">
                  <a:pos x="T6" y="T7"/>
                </a:cxn>
                <a:cxn ang="0">
                  <a:pos x="T8" y="T9"/>
                </a:cxn>
                <a:cxn ang="0">
                  <a:pos x="T10" y="T11"/>
                </a:cxn>
              </a:cxnLst>
              <a:rect l="0" t="0" r="r" b="b"/>
              <a:pathLst>
                <a:path w="21" h="4">
                  <a:moveTo>
                    <a:pt x="2" y="2"/>
                  </a:moveTo>
                  <a:cubicBezTo>
                    <a:pt x="3" y="3"/>
                    <a:pt x="4" y="4"/>
                    <a:pt x="6" y="4"/>
                  </a:cubicBezTo>
                  <a:cubicBezTo>
                    <a:pt x="17" y="4"/>
                    <a:pt x="17" y="4"/>
                    <a:pt x="17" y="4"/>
                  </a:cubicBezTo>
                  <a:cubicBezTo>
                    <a:pt x="18" y="3"/>
                    <a:pt x="20" y="2"/>
                    <a:pt x="21" y="0"/>
                  </a:cubicBezTo>
                  <a:cubicBezTo>
                    <a:pt x="0" y="0"/>
                    <a:pt x="0" y="0"/>
                    <a:pt x="0" y="0"/>
                  </a:cubicBezTo>
                  <a:cubicBezTo>
                    <a:pt x="1" y="1"/>
                    <a:pt x="1" y="1"/>
                    <a:pt x="2" y="2"/>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9" name="Freeform 1525">
              <a:extLst>
                <a:ext uri="{FF2B5EF4-FFF2-40B4-BE49-F238E27FC236}">
                  <a16:creationId xmlns:a16="http://schemas.microsoft.com/office/drawing/2014/main" id="{E2FF3D98-13D6-4692-95CE-F830B9EB4785}"/>
                </a:ext>
              </a:extLst>
            </p:cNvPr>
            <p:cNvSpPr>
              <a:spLocks/>
            </p:cNvSpPr>
            <p:nvPr/>
          </p:nvSpPr>
          <p:spPr bwMode="auto">
            <a:xfrm>
              <a:off x="2571051" y="5175694"/>
              <a:ext cx="945409" cy="787841"/>
            </a:xfrm>
            <a:custGeom>
              <a:avLst/>
              <a:gdLst>
                <a:gd name="T0" fmla="*/ 50 w 54"/>
                <a:gd name="T1" fmla="*/ 6 h 45"/>
                <a:gd name="T2" fmla="*/ 50 w 54"/>
                <a:gd name="T3" fmla="*/ 41 h 45"/>
                <a:gd name="T4" fmla="*/ 4 w 54"/>
                <a:gd name="T5" fmla="*/ 41 h 45"/>
                <a:gd name="T6" fmla="*/ 4 w 54"/>
                <a:gd name="T7" fmla="*/ 34 h 45"/>
                <a:gd name="T8" fmla="*/ 0 w 54"/>
                <a:gd name="T9" fmla="*/ 30 h 45"/>
                <a:gd name="T10" fmla="*/ 0 w 54"/>
                <a:gd name="T11" fmla="*/ 45 h 45"/>
                <a:gd name="T12" fmla="*/ 54 w 54"/>
                <a:gd name="T13" fmla="*/ 45 h 45"/>
                <a:gd name="T14" fmla="*/ 54 w 54"/>
                <a:gd name="T15" fmla="*/ 0 h 45"/>
                <a:gd name="T16" fmla="*/ 50 w 54"/>
                <a:gd name="T1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5">
                  <a:moveTo>
                    <a:pt x="50" y="6"/>
                  </a:moveTo>
                  <a:cubicBezTo>
                    <a:pt x="50" y="41"/>
                    <a:pt x="50" y="41"/>
                    <a:pt x="50" y="41"/>
                  </a:cubicBezTo>
                  <a:cubicBezTo>
                    <a:pt x="4" y="41"/>
                    <a:pt x="4" y="41"/>
                    <a:pt x="4" y="41"/>
                  </a:cubicBezTo>
                  <a:cubicBezTo>
                    <a:pt x="4" y="34"/>
                    <a:pt x="4" y="34"/>
                    <a:pt x="4" y="34"/>
                  </a:cubicBezTo>
                  <a:cubicBezTo>
                    <a:pt x="2" y="32"/>
                    <a:pt x="1" y="31"/>
                    <a:pt x="0" y="30"/>
                  </a:cubicBezTo>
                  <a:cubicBezTo>
                    <a:pt x="0" y="45"/>
                    <a:pt x="0" y="45"/>
                    <a:pt x="0" y="45"/>
                  </a:cubicBezTo>
                  <a:cubicBezTo>
                    <a:pt x="54" y="45"/>
                    <a:pt x="54" y="45"/>
                    <a:pt x="54" y="45"/>
                  </a:cubicBezTo>
                  <a:cubicBezTo>
                    <a:pt x="54" y="0"/>
                    <a:pt x="54" y="0"/>
                    <a:pt x="54" y="0"/>
                  </a:cubicBezTo>
                  <a:cubicBezTo>
                    <a:pt x="52" y="2"/>
                    <a:pt x="51" y="4"/>
                    <a:pt x="50" y="6"/>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0" name="Freeform 1526">
              <a:extLst>
                <a:ext uri="{FF2B5EF4-FFF2-40B4-BE49-F238E27FC236}">
                  <a16:creationId xmlns:a16="http://schemas.microsoft.com/office/drawing/2014/main" id="{7639B805-889B-4FF0-A3AA-1FE13D0A3B5B}"/>
                </a:ext>
              </a:extLst>
            </p:cNvPr>
            <p:cNvSpPr>
              <a:spLocks/>
            </p:cNvSpPr>
            <p:nvPr/>
          </p:nvSpPr>
          <p:spPr bwMode="auto">
            <a:xfrm>
              <a:off x="1450567" y="4597944"/>
              <a:ext cx="2398537" cy="1243037"/>
            </a:xfrm>
            <a:custGeom>
              <a:avLst/>
              <a:gdLst>
                <a:gd name="T0" fmla="*/ 130 w 137"/>
                <a:gd name="T1" fmla="*/ 8 h 71"/>
                <a:gd name="T2" fmla="*/ 108 w 137"/>
                <a:gd name="T3" fmla="*/ 37 h 71"/>
                <a:gd name="T4" fmla="*/ 85 w 137"/>
                <a:gd name="T5" fmla="*/ 68 h 71"/>
                <a:gd name="T6" fmla="*/ 45 w 137"/>
                <a:gd name="T7" fmla="*/ 36 h 71"/>
                <a:gd name="T8" fmla="*/ 4 w 137"/>
                <a:gd name="T9" fmla="*/ 3 h 71"/>
                <a:gd name="T10" fmla="*/ 40 w 137"/>
                <a:gd name="T11" fmla="*/ 12 h 71"/>
                <a:gd name="T12" fmla="*/ 84 w 137"/>
                <a:gd name="T13" fmla="*/ 40 h 71"/>
                <a:gd name="T14" fmla="*/ 102 w 137"/>
                <a:gd name="T15" fmla="*/ 23 h 71"/>
                <a:gd name="T16" fmla="*/ 130 w 137"/>
                <a:gd name="T17"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71">
                  <a:moveTo>
                    <a:pt x="130" y="8"/>
                  </a:moveTo>
                  <a:cubicBezTo>
                    <a:pt x="137" y="7"/>
                    <a:pt x="118" y="20"/>
                    <a:pt x="108" y="37"/>
                  </a:cubicBezTo>
                  <a:cubicBezTo>
                    <a:pt x="99" y="51"/>
                    <a:pt x="94" y="65"/>
                    <a:pt x="85" y="68"/>
                  </a:cubicBezTo>
                  <a:cubicBezTo>
                    <a:pt x="75" y="71"/>
                    <a:pt x="59" y="48"/>
                    <a:pt x="45" y="36"/>
                  </a:cubicBezTo>
                  <a:cubicBezTo>
                    <a:pt x="8" y="2"/>
                    <a:pt x="0" y="7"/>
                    <a:pt x="4" y="3"/>
                  </a:cubicBezTo>
                  <a:cubicBezTo>
                    <a:pt x="6" y="0"/>
                    <a:pt x="28" y="7"/>
                    <a:pt x="40" y="12"/>
                  </a:cubicBezTo>
                  <a:cubicBezTo>
                    <a:pt x="58" y="21"/>
                    <a:pt x="81" y="40"/>
                    <a:pt x="84" y="40"/>
                  </a:cubicBezTo>
                  <a:cubicBezTo>
                    <a:pt x="88" y="39"/>
                    <a:pt x="93" y="30"/>
                    <a:pt x="102" y="23"/>
                  </a:cubicBezTo>
                  <a:cubicBezTo>
                    <a:pt x="111" y="16"/>
                    <a:pt x="119" y="10"/>
                    <a:pt x="130" y="8"/>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1" name="Freeform 1530">
              <a:extLst>
                <a:ext uri="{FF2B5EF4-FFF2-40B4-BE49-F238E27FC236}">
                  <a16:creationId xmlns:a16="http://schemas.microsoft.com/office/drawing/2014/main" id="{A45B5688-DFE3-4DBA-821B-8076A9FA6A93}"/>
                </a:ext>
              </a:extLst>
            </p:cNvPr>
            <p:cNvSpPr>
              <a:spLocks/>
            </p:cNvSpPr>
            <p:nvPr/>
          </p:nvSpPr>
          <p:spPr bwMode="auto">
            <a:xfrm>
              <a:off x="2693604" y="3775088"/>
              <a:ext cx="367659" cy="70030"/>
            </a:xfrm>
            <a:custGeom>
              <a:avLst/>
              <a:gdLst>
                <a:gd name="T0" fmla="*/ 2 w 21"/>
                <a:gd name="T1" fmla="*/ 2 h 4"/>
                <a:gd name="T2" fmla="*/ 6 w 21"/>
                <a:gd name="T3" fmla="*/ 4 h 4"/>
                <a:gd name="T4" fmla="*/ 17 w 21"/>
                <a:gd name="T5" fmla="*/ 4 h 4"/>
                <a:gd name="T6" fmla="*/ 21 w 21"/>
                <a:gd name="T7" fmla="*/ 0 h 4"/>
                <a:gd name="T8" fmla="*/ 0 w 21"/>
                <a:gd name="T9" fmla="*/ 0 h 4"/>
                <a:gd name="T10" fmla="*/ 2 w 21"/>
                <a:gd name="T11" fmla="*/ 2 h 4"/>
              </a:gdLst>
              <a:ahLst/>
              <a:cxnLst>
                <a:cxn ang="0">
                  <a:pos x="T0" y="T1"/>
                </a:cxn>
                <a:cxn ang="0">
                  <a:pos x="T2" y="T3"/>
                </a:cxn>
                <a:cxn ang="0">
                  <a:pos x="T4" y="T5"/>
                </a:cxn>
                <a:cxn ang="0">
                  <a:pos x="T6" y="T7"/>
                </a:cxn>
                <a:cxn ang="0">
                  <a:pos x="T8" y="T9"/>
                </a:cxn>
                <a:cxn ang="0">
                  <a:pos x="T10" y="T11"/>
                </a:cxn>
              </a:cxnLst>
              <a:rect l="0" t="0" r="r" b="b"/>
              <a:pathLst>
                <a:path w="21" h="4">
                  <a:moveTo>
                    <a:pt x="2" y="2"/>
                  </a:moveTo>
                  <a:cubicBezTo>
                    <a:pt x="3" y="2"/>
                    <a:pt x="4" y="3"/>
                    <a:pt x="6" y="4"/>
                  </a:cubicBezTo>
                  <a:cubicBezTo>
                    <a:pt x="17" y="4"/>
                    <a:pt x="17" y="4"/>
                    <a:pt x="17" y="4"/>
                  </a:cubicBezTo>
                  <a:cubicBezTo>
                    <a:pt x="18" y="3"/>
                    <a:pt x="20" y="1"/>
                    <a:pt x="21" y="0"/>
                  </a:cubicBezTo>
                  <a:cubicBezTo>
                    <a:pt x="0" y="0"/>
                    <a:pt x="0" y="0"/>
                    <a:pt x="0" y="0"/>
                  </a:cubicBezTo>
                  <a:cubicBezTo>
                    <a:pt x="1" y="1"/>
                    <a:pt x="1" y="1"/>
                    <a:pt x="2" y="2"/>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2" name="Freeform 1531">
              <a:extLst>
                <a:ext uri="{FF2B5EF4-FFF2-40B4-BE49-F238E27FC236}">
                  <a16:creationId xmlns:a16="http://schemas.microsoft.com/office/drawing/2014/main" id="{EA5E3CC7-8F40-4E7E-8945-05E169C8700F}"/>
                </a:ext>
              </a:extLst>
            </p:cNvPr>
            <p:cNvSpPr>
              <a:spLocks/>
            </p:cNvSpPr>
            <p:nvPr/>
          </p:nvSpPr>
          <p:spPr bwMode="auto">
            <a:xfrm>
              <a:off x="2571051" y="3932656"/>
              <a:ext cx="945409" cy="787841"/>
            </a:xfrm>
            <a:custGeom>
              <a:avLst/>
              <a:gdLst>
                <a:gd name="T0" fmla="*/ 50 w 54"/>
                <a:gd name="T1" fmla="*/ 5 h 45"/>
                <a:gd name="T2" fmla="*/ 50 w 54"/>
                <a:gd name="T3" fmla="*/ 41 h 45"/>
                <a:gd name="T4" fmla="*/ 4 w 54"/>
                <a:gd name="T5" fmla="*/ 41 h 45"/>
                <a:gd name="T6" fmla="*/ 4 w 54"/>
                <a:gd name="T7" fmla="*/ 33 h 45"/>
                <a:gd name="T8" fmla="*/ 0 w 54"/>
                <a:gd name="T9" fmla="*/ 30 h 45"/>
                <a:gd name="T10" fmla="*/ 0 w 54"/>
                <a:gd name="T11" fmla="*/ 45 h 45"/>
                <a:gd name="T12" fmla="*/ 54 w 54"/>
                <a:gd name="T13" fmla="*/ 45 h 45"/>
                <a:gd name="T14" fmla="*/ 54 w 54"/>
                <a:gd name="T15" fmla="*/ 0 h 45"/>
                <a:gd name="T16" fmla="*/ 50 w 54"/>
                <a:gd name="T1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5">
                  <a:moveTo>
                    <a:pt x="50" y="5"/>
                  </a:moveTo>
                  <a:cubicBezTo>
                    <a:pt x="50" y="41"/>
                    <a:pt x="50" y="41"/>
                    <a:pt x="50" y="41"/>
                  </a:cubicBezTo>
                  <a:cubicBezTo>
                    <a:pt x="4" y="41"/>
                    <a:pt x="4" y="41"/>
                    <a:pt x="4" y="41"/>
                  </a:cubicBezTo>
                  <a:cubicBezTo>
                    <a:pt x="4" y="33"/>
                    <a:pt x="4" y="33"/>
                    <a:pt x="4" y="33"/>
                  </a:cubicBezTo>
                  <a:cubicBezTo>
                    <a:pt x="2" y="32"/>
                    <a:pt x="1" y="31"/>
                    <a:pt x="0" y="30"/>
                  </a:cubicBezTo>
                  <a:cubicBezTo>
                    <a:pt x="0" y="45"/>
                    <a:pt x="0" y="45"/>
                    <a:pt x="0" y="45"/>
                  </a:cubicBezTo>
                  <a:cubicBezTo>
                    <a:pt x="54" y="45"/>
                    <a:pt x="54" y="45"/>
                    <a:pt x="54" y="45"/>
                  </a:cubicBezTo>
                  <a:cubicBezTo>
                    <a:pt x="54" y="0"/>
                    <a:pt x="54" y="0"/>
                    <a:pt x="54" y="0"/>
                  </a:cubicBezTo>
                  <a:cubicBezTo>
                    <a:pt x="52" y="2"/>
                    <a:pt x="51" y="3"/>
                    <a:pt x="50" y="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3" name="Freeform 1532">
              <a:extLst>
                <a:ext uri="{FF2B5EF4-FFF2-40B4-BE49-F238E27FC236}">
                  <a16:creationId xmlns:a16="http://schemas.microsoft.com/office/drawing/2014/main" id="{CD1530F0-DFF3-4213-8C93-2D536B258043}"/>
                </a:ext>
              </a:extLst>
            </p:cNvPr>
            <p:cNvSpPr>
              <a:spLocks/>
            </p:cNvSpPr>
            <p:nvPr/>
          </p:nvSpPr>
          <p:spPr bwMode="auto">
            <a:xfrm>
              <a:off x="1450567" y="3354907"/>
              <a:ext cx="2398537" cy="1225530"/>
            </a:xfrm>
            <a:custGeom>
              <a:avLst/>
              <a:gdLst>
                <a:gd name="T0" fmla="*/ 130 w 137"/>
                <a:gd name="T1" fmla="*/ 8 h 70"/>
                <a:gd name="T2" fmla="*/ 108 w 137"/>
                <a:gd name="T3" fmla="*/ 36 h 70"/>
                <a:gd name="T4" fmla="*/ 85 w 137"/>
                <a:gd name="T5" fmla="*/ 67 h 70"/>
                <a:gd name="T6" fmla="*/ 45 w 137"/>
                <a:gd name="T7" fmla="*/ 36 h 70"/>
                <a:gd name="T8" fmla="*/ 4 w 137"/>
                <a:gd name="T9" fmla="*/ 3 h 70"/>
                <a:gd name="T10" fmla="*/ 40 w 137"/>
                <a:gd name="T11" fmla="*/ 12 h 70"/>
                <a:gd name="T12" fmla="*/ 84 w 137"/>
                <a:gd name="T13" fmla="*/ 40 h 70"/>
                <a:gd name="T14" fmla="*/ 102 w 137"/>
                <a:gd name="T15" fmla="*/ 23 h 70"/>
                <a:gd name="T16" fmla="*/ 130 w 137"/>
                <a:gd name="T17"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70">
                  <a:moveTo>
                    <a:pt x="130" y="8"/>
                  </a:moveTo>
                  <a:cubicBezTo>
                    <a:pt x="137" y="6"/>
                    <a:pt x="118" y="20"/>
                    <a:pt x="108" y="36"/>
                  </a:cubicBezTo>
                  <a:cubicBezTo>
                    <a:pt x="99" y="51"/>
                    <a:pt x="94" y="64"/>
                    <a:pt x="85" y="67"/>
                  </a:cubicBezTo>
                  <a:cubicBezTo>
                    <a:pt x="75" y="70"/>
                    <a:pt x="59" y="48"/>
                    <a:pt x="45" y="36"/>
                  </a:cubicBezTo>
                  <a:cubicBezTo>
                    <a:pt x="8" y="2"/>
                    <a:pt x="0" y="6"/>
                    <a:pt x="4" y="3"/>
                  </a:cubicBezTo>
                  <a:cubicBezTo>
                    <a:pt x="6" y="0"/>
                    <a:pt x="28" y="6"/>
                    <a:pt x="40" y="12"/>
                  </a:cubicBezTo>
                  <a:cubicBezTo>
                    <a:pt x="58" y="20"/>
                    <a:pt x="81" y="40"/>
                    <a:pt x="84" y="40"/>
                  </a:cubicBezTo>
                  <a:cubicBezTo>
                    <a:pt x="88" y="39"/>
                    <a:pt x="93" y="30"/>
                    <a:pt x="102" y="23"/>
                  </a:cubicBezTo>
                  <a:cubicBezTo>
                    <a:pt x="111" y="16"/>
                    <a:pt x="119" y="9"/>
                    <a:pt x="130" y="8"/>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4" name="Freeform 1533">
              <a:extLst>
                <a:ext uri="{FF2B5EF4-FFF2-40B4-BE49-F238E27FC236}">
                  <a16:creationId xmlns:a16="http://schemas.microsoft.com/office/drawing/2014/main" id="{71767445-D49A-44B6-8AE8-A6B61E65FC89}"/>
                </a:ext>
              </a:extLst>
            </p:cNvPr>
            <p:cNvSpPr>
              <a:spLocks noEditPoints="1"/>
            </p:cNvSpPr>
            <p:nvPr/>
          </p:nvSpPr>
          <p:spPr bwMode="auto">
            <a:xfrm>
              <a:off x="2571051" y="6278671"/>
              <a:ext cx="945409" cy="945409"/>
            </a:xfrm>
            <a:custGeom>
              <a:avLst/>
              <a:gdLst>
                <a:gd name="T0" fmla="*/ 108 w 108"/>
                <a:gd name="T1" fmla="*/ 108 h 108"/>
                <a:gd name="T2" fmla="*/ 0 w 108"/>
                <a:gd name="T3" fmla="*/ 108 h 108"/>
                <a:gd name="T4" fmla="*/ 0 w 108"/>
                <a:gd name="T5" fmla="*/ 0 h 108"/>
                <a:gd name="T6" fmla="*/ 108 w 108"/>
                <a:gd name="T7" fmla="*/ 0 h 108"/>
                <a:gd name="T8" fmla="*/ 108 w 108"/>
                <a:gd name="T9" fmla="*/ 108 h 108"/>
                <a:gd name="T10" fmla="*/ 8 w 108"/>
                <a:gd name="T11" fmla="*/ 100 h 108"/>
                <a:gd name="T12" fmla="*/ 100 w 108"/>
                <a:gd name="T13" fmla="*/ 100 h 108"/>
                <a:gd name="T14" fmla="*/ 100 w 108"/>
                <a:gd name="T15" fmla="*/ 8 h 108"/>
                <a:gd name="T16" fmla="*/ 8 w 108"/>
                <a:gd name="T17" fmla="*/ 8 h 108"/>
                <a:gd name="T18" fmla="*/ 8 w 108"/>
                <a:gd name="T19"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108" y="108"/>
                  </a:moveTo>
                  <a:lnTo>
                    <a:pt x="0" y="108"/>
                  </a:lnTo>
                  <a:lnTo>
                    <a:pt x="0" y="0"/>
                  </a:lnTo>
                  <a:lnTo>
                    <a:pt x="108" y="0"/>
                  </a:lnTo>
                  <a:lnTo>
                    <a:pt x="108" y="108"/>
                  </a:lnTo>
                  <a:close/>
                  <a:moveTo>
                    <a:pt x="8" y="100"/>
                  </a:moveTo>
                  <a:lnTo>
                    <a:pt x="100" y="100"/>
                  </a:lnTo>
                  <a:lnTo>
                    <a:pt x="100" y="8"/>
                  </a:lnTo>
                  <a:lnTo>
                    <a:pt x="8" y="8"/>
                  </a:lnTo>
                  <a:lnTo>
                    <a:pt x="8" y="100"/>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5" name="Freeform 1534">
              <a:extLst>
                <a:ext uri="{FF2B5EF4-FFF2-40B4-BE49-F238E27FC236}">
                  <a16:creationId xmlns:a16="http://schemas.microsoft.com/office/drawing/2014/main" id="{CB54F812-0F83-4A1B-BB56-8007FE19A1C0}"/>
                </a:ext>
              </a:extLst>
            </p:cNvPr>
            <p:cNvSpPr>
              <a:spLocks noEditPoints="1"/>
            </p:cNvSpPr>
            <p:nvPr/>
          </p:nvSpPr>
          <p:spPr bwMode="auto">
            <a:xfrm>
              <a:off x="2571051" y="7521708"/>
              <a:ext cx="945409" cy="945409"/>
            </a:xfrm>
            <a:custGeom>
              <a:avLst/>
              <a:gdLst>
                <a:gd name="T0" fmla="*/ 108 w 108"/>
                <a:gd name="T1" fmla="*/ 108 h 108"/>
                <a:gd name="T2" fmla="*/ 0 w 108"/>
                <a:gd name="T3" fmla="*/ 108 h 108"/>
                <a:gd name="T4" fmla="*/ 0 w 108"/>
                <a:gd name="T5" fmla="*/ 0 h 108"/>
                <a:gd name="T6" fmla="*/ 108 w 108"/>
                <a:gd name="T7" fmla="*/ 0 h 108"/>
                <a:gd name="T8" fmla="*/ 108 w 108"/>
                <a:gd name="T9" fmla="*/ 108 h 108"/>
                <a:gd name="T10" fmla="*/ 8 w 108"/>
                <a:gd name="T11" fmla="*/ 100 h 108"/>
                <a:gd name="T12" fmla="*/ 100 w 108"/>
                <a:gd name="T13" fmla="*/ 100 h 108"/>
                <a:gd name="T14" fmla="*/ 100 w 108"/>
                <a:gd name="T15" fmla="*/ 8 h 108"/>
                <a:gd name="T16" fmla="*/ 8 w 108"/>
                <a:gd name="T17" fmla="*/ 8 h 108"/>
                <a:gd name="T18" fmla="*/ 8 w 108"/>
                <a:gd name="T19"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108" y="108"/>
                  </a:moveTo>
                  <a:lnTo>
                    <a:pt x="0" y="108"/>
                  </a:lnTo>
                  <a:lnTo>
                    <a:pt x="0" y="0"/>
                  </a:lnTo>
                  <a:lnTo>
                    <a:pt x="108" y="0"/>
                  </a:lnTo>
                  <a:lnTo>
                    <a:pt x="108" y="108"/>
                  </a:lnTo>
                  <a:close/>
                  <a:moveTo>
                    <a:pt x="8" y="100"/>
                  </a:moveTo>
                  <a:lnTo>
                    <a:pt x="100" y="100"/>
                  </a:lnTo>
                  <a:lnTo>
                    <a:pt x="100" y="8"/>
                  </a:lnTo>
                  <a:lnTo>
                    <a:pt x="8" y="8"/>
                  </a:lnTo>
                  <a:lnTo>
                    <a:pt x="8" y="100"/>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6" name="Freeform 1535">
              <a:extLst>
                <a:ext uri="{FF2B5EF4-FFF2-40B4-BE49-F238E27FC236}">
                  <a16:creationId xmlns:a16="http://schemas.microsoft.com/office/drawing/2014/main" id="{36CDDAEF-BA98-4950-A38E-CDCF28A2BC54}"/>
                </a:ext>
              </a:extLst>
            </p:cNvPr>
            <p:cNvSpPr>
              <a:spLocks noEditPoints="1"/>
            </p:cNvSpPr>
            <p:nvPr/>
          </p:nvSpPr>
          <p:spPr bwMode="auto">
            <a:xfrm>
              <a:off x="2571051" y="8764745"/>
              <a:ext cx="945409" cy="945409"/>
            </a:xfrm>
            <a:custGeom>
              <a:avLst/>
              <a:gdLst>
                <a:gd name="T0" fmla="*/ 108 w 108"/>
                <a:gd name="T1" fmla="*/ 108 h 108"/>
                <a:gd name="T2" fmla="*/ 0 w 108"/>
                <a:gd name="T3" fmla="*/ 108 h 108"/>
                <a:gd name="T4" fmla="*/ 0 w 108"/>
                <a:gd name="T5" fmla="*/ 0 h 108"/>
                <a:gd name="T6" fmla="*/ 108 w 108"/>
                <a:gd name="T7" fmla="*/ 0 h 108"/>
                <a:gd name="T8" fmla="*/ 108 w 108"/>
                <a:gd name="T9" fmla="*/ 108 h 108"/>
                <a:gd name="T10" fmla="*/ 8 w 108"/>
                <a:gd name="T11" fmla="*/ 100 h 108"/>
                <a:gd name="T12" fmla="*/ 100 w 108"/>
                <a:gd name="T13" fmla="*/ 100 h 108"/>
                <a:gd name="T14" fmla="*/ 100 w 108"/>
                <a:gd name="T15" fmla="*/ 8 h 108"/>
                <a:gd name="T16" fmla="*/ 8 w 108"/>
                <a:gd name="T17" fmla="*/ 8 h 108"/>
                <a:gd name="T18" fmla="*/ 8 w 108"/>
                <a:gd name="T19"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108" y="108"/>
                  </a:moveTo>
                  <a:lnTo>
                    <a:pt x="0" y="108"/>
                  </a:lnTo>
                  <a:lnTo>
                    <a:pt x="0" y="0"/>
                  </a:lnTo>
                  <a:lnTo>
                    <a:pt x="108" y="0"/>
                  </a:lnTo>
                  <a:lnTo>
                    <a:pt x="108" y="108"/>
                  </a:lnTo>
                  <a:close/>
                  <a:moveTo>
                    <a:pt x="8" y="100"/>
                  </a:moveTo>
                  <a:lnTo>
                    <a:pt x="100" y="100"/>
                  </a:lnTo>
                  <a:lnTo>
                    <a:pt x="100" y="8"/>
                  </a:lnTo>
                  <a:lnTo>
                    <a:pt x="8" y="8"/>
                  </a:lnTo>
                  <a:lnTo>
                    <a:pt x="8" y="100"/>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7" name="Freeform 1548">
              <a:extLst>
                <a:ext uri="{FF2B5EF4-FFF2-40B4-BE49-F238E27FC236}">
                  <a16:creationId xmlns:a16="http://schemas.microsoft.com/office/drawing/2014/main" id="{7C76AFE3-39EB-4838-A07A-5B54B965905D}"/>
                </a:ext>
              </a:extLst>
            </p:cNvPr>
            <p:cNvSpPr>
              <a:spLocks noEditPoints="1"/>
            </p:cNvSpPr>
            <p:nvPr/>
          </p:nvSpPr>
          <p:spPr bwMode="auto">
            <a:xfrm>
              <a:off x="3796581" y="5595875"/>
              <a:ext cx="472704" cy="525227"/>
            </a:xfrm>
            <a:custGeom>
              <a:avLst/>
              <a:gdLst>
                <a:gd name="T0" fmla="*/ 10 w 27"/>
                <a:gd name="T1" fmla="*/ 12 h 30"/>
                <a:gd name="T2" fmla="*/ 3 w 27"/>
                <a:gd name="T3" fmla="*/ 16 h 30"/>
                <a:gd name="T4" fmla="*/ 8 w 27"/>
                <a:gd name="T5" fmla="*/ 25 h 30"/>
                <a:gd name="T6" fmla="*/ 15 w 27"/>
                <a:gd name="T7" fmla="*/ 21 h 30"/>
                <a:gd name="T8" fmla="*/ 10 w 27"/>
                <a:gd name="T9" fmla="*/ 12 h 30"/>
                <a:gd name="T10" fmla="*/ 24 w 27"/>
                <a:gd name="T11" fmla="*/ 16 h 30"/>
                <a:gd name="T12" fmla="*/ 17 w 27"/>
                <a:gd name="T13" fmla="*/ 6 h 30"/>
                <a:gd name="T14" fmla="*/ 11 w 27"/>
                <a:gd name="T15" fmla="*/ 10 h 30"/>
                <a:gd name="T16" fmla="*/ 17 w 27"/>
                <a:gd name="T17" fmla="*/ 20 h 30"/>
                <a:gd name="T18" fmla="*/ 24 w 27"/>
                <a:gd name="T1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0">
                  <a:moveTo>
                    <a:pt x="10" y="12"/>
                  </a:moveTo>
                  <a:cubicBezTo>
                    <a:pt x="7" y="7"/>
                    <a:pt x="0" y="11"/>
                    <a:pt x="3" y="16"/>
                  </a:cubicBezTo>
                  <a:cubicBezTo>
                    <a:pt x="8" y="25"/>
                    <a:pt x="8" y="25"/>
                    <a:pt x="8" y="25"/>
                  </a:cubicBezTo>
                  <a:cubicBezTo>
                    <a:pt x="11" y="30"/>
                    <a:pt x="18" y="26"/>
                    <a:pt x="15" y="21"/>
                  </a:cubicBezTo>
                  <a:lnTo>
                    <a:pt x="10" y="12"/>
                  </a:lnTo>
                  <a:close/>
                  <a:moveTo>
                    <a:pt x="24" y="16"/>
                  </a:moveTo>
                  <a:cubicBezTo>
                    <a:pt x="17" y="6"/>
                    <a:pt x="17" y="6"/>
                    <a:pt x="17" y="6"/>
                  </a:cubicBezTo>
                  <a:cubicBezTo>
                    <a:pt x="14" y="0"/>
                    <a:pt x="7" y="5"/>
                    <a:pt x="11" y="10"/>
                  </a:cubicBezTo>
                  <a:cubicBezTo>
                    <a:pt x="17" y="20"/>
                    <a:pt x="17" y="20"/>
                    <a:pt x="17" y="20"/>
                  </a:cubicBezTo>
                  <a:cubicBezTo>
                    <a:pt x="20" y="25"/>
                    <a:pt x="27" y="21"/>
                    <a:pt x="24" y="16"/>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8" name="Freeform 1549">
              <a:extLst>
                <a:ext uri="{FF2B5EF4-FFF2-40B4-BE49-F238E27FC236}">
                  <a16:creationId xmlns:a16="http://schemas.microsoft.com/office/drawing/2014/main" id="{E8876BD9-7AAF-4FA2-89F8-72A6DDA8B5C0}"/>
                </a:ext>
              </a:extLst>
            </p:cNvPr>
            <p:cNvSpPr>
              <a:spLocks/>
            </p:cNvSpPr>
            <p:nvPr/>
          </p:nvSpPr>
          <p:spPr bwMode="auto">
            <a:xfrm>
              <a:off x="4181748" y="3057278"/>
              <a:ext cx="4727043" cy="9226488"/>
            </a:xfrm>
            <a:custGeom>
              <a:avLst/>
              <a:gdLst>
                <a:gd name="T0" fmla="*/ 253 w 270"/>
                <a:gd name="T1" fmla="*/ 328 h 527"/>
                <a:gd name="T2" fmla="*/ 248 w 270"/>
                <a:gd name="T3" fmla="*/ 261 h 527"/>
                <a:gd name="T4" fmla="*/ 195 w 270"/>
                <a:gd name="T5" fmla="*/ 210 h 527"/>
                <a:gd name="T6" fmla="*/ 196 w 270"/>
                <a:gd name="T7" fmla="*/ 197 h 527"/>
                <a:gd name="T8" fmla="*/ 270 w 270"/>
                <a:gd name="T9" fmla="*/ 100 h 527"/>
                <a:gd name="T10" fmla="*/ 170 w 270"/>
                <a:gd name="T11" fmla="*/ 0 h 527"/>
                <a:gd name="T12" fmla="*/ 70 w 270"/>
                <a:gd name="T13" fmla="*/ 100 h 527"/>
                <a:gd name="T14" fmla="*/ 143 w 270"/>
                <a:gd name="T15" fmla="*/ 196 h 527"/>
                <a:gd name="T16" fmla="*/ 143 w 270"/>
                <a:gd name="T17" fmla="*/ 210 h 527"/>
                <a:gd name="T18" fmla="*/ 94 w 270"/>
                <a:gd name="T19" fmla="*/ 203 h 527"/>
                <a:gd name="T20" fmla="*/ 57 w 270"/>
                <a:gd name="T21" fmla="*/ 189 h 527"/>
                <a:gd name="T22" fmla="*/ 25 w 270"/>
                <a:gd name="T23" fmla="*/ 146 h 527"/>
                <a:gd name="T24" fmla="*/ 1 w 270"/>
                <a:gd name="T25" fmla="*/ 145 h 527"/>
                <a:gd name="T26" fmla="*/ 11 w 270"/>
                <a:gd name="T27" fmla="*/ 151 h 527"/>
                <a:gd name="T28" fmla="*/ 20 w 270"/>
                <a:gd name="T29" fmla="*/ 157 h 527"/>
                <a:gd name="T30" fmla="*/ 4 w 270"/>
                <a:gd name="T31" fmla="*/ 153 h 527"/>
                <a:gd name="T32" fmla="*/ 7 w 270"/>
                <a:gd name="T33" fmla="*/ 158 h 527"/>
                <a:gd name="T34" fmla="*/ 7 w 270"/>
                <a:gd name="T35" fmla="*/ 169 h 527"/>
                <a:gd name="T36" fmla="*/ 1 w 270"/>
                <a:gd name="T37" fmla="*/ 173 h 527"/>
                <a:gd name="T38" fmla="*/ 43 w 270"/>
                <a:gd name="T39" fmla="*/ 216 h 527"/>
                <a:gd name="T40" fmla="*/ 82 w 270"/>
                <a:gd name="T41" fmla="*/ 239 h 527"/>
                <a:gd name="T42" fmla="*/ 116 w 270"/>
                <a:gd name="T43" fmla="*/ 305 h 527"/>
                <a:gd name="T44" fmla="*/ 112 w 270"/>
                <a:gd name="T45" fmla="*/ 365 h 527"/>
                <a:gd name="T46" fmla="*/ 117 w 270"/>
                <a:gd name="T47" fmla="*/ 443 h 527"/>
                <a:gd name="T48" fmla="*/ 130 w 270"/>
                <a:gd name="T49" fmla="*/ 494 h 527"/>
                <a:gd name="T50" fmla="*/ 96 w 270"/>
                <a:gd name="T51" fmla="*/ 502 h 527"/>
                <a:gd name="T52" fmla="*/ 91 w 270"/>
                <a:gd name="T53" fmla="*/ 519 h 527"/>
                <a:gd name="T54" fmla="*/ 143 w 270"/>
                <a:gd name="T55" fmla="*/ 526 h 527"/>
                <a:gd name="T56" fmla="*/ 167 w 270"/>
                <a:gd name="T57" fmla="*/ 516 h 527"/>
                <a:gd name="T58" fmla="*/ 160 w 270"/>
                <a:gd name="T59" fmla="*/ 485 h 527"/>
                <a:gd name="T60" fmla="*/ 166 w 270"/>
                <a:gd name="T61" fmla="*/ 441 h 527"/>
                <a:gd name="T62" fmla="*/ 167 w 270"/>
                <a:gd name="T63" fmla="*/ 389 h 527"/>
                <a:gd name="T64" fmla="*/ 173 w 270"/>
                <a:gd name="T65" fmla="*/ 447 h 527"/>
                <a:gd name="T66" fmla="*/ 180 w 270"/>
                <a:gd name="T67" fmla="*/ 494 h 527"/>
                <a:gd name="T68" fmla="*/ 174 w 270"/>
                <a:gd name="T69" fmla="*/ 519 h 527"/>
                <a:gd name="T70" fmla="*/ 196 w 270"/>
                <a:gd name="T71" fmla="*/ 526 h 527"/>
                <a:gd name="T72" fmla="*/ 225 w 270"/>
                <a:gd name="T73" fmla="*/ 519 h 527"/>
                <a:gd name="T74" fmla="*/ 216 w 270"/>
                <a:gd name="T75" fmla="*/ 502 h 527"/>
                <a:gd name="T76" fmla="*/ 222 w 270"/>
                <a:gd name="T77" fmla="*/ 443 h 527"/>
                <a:gd name="T78" fmla="*/ 227 w 270"/>
                <a:gd name="T79" fmla="*/ 365 h 527"/>
                <a:gd name="T80" fmla="*/ 220 w 270"/>
                <a:gd name="T81" fmla="*/ 303 h 527"/>
                <a:gd name="T82" fmla="*/ 222 w 270"/>
                <a:gd name="T83" fmla="*/ 274 h 527"/>
                <a:gd name="T84" fmla="*/ 229 w 270"/>
                <a:gd name="T85" fmla="*/ 321 h 527"/>
                <a:gd name="T86" fmla="*/ 232 w 270"/>
                <a:gd name="T87" fmla="*/ 351 h 527"/>
                <a:gd name="T88" fmla="*/ 235 w 270"/>
                <a:gd name="T89" fmla="*/ 384 h 527"/>
                <a:gd name="T90" fmla="*/ 240 w 270"/>
                <a:gd name="T91" fmla="*/ 371 h 527"/>
                <a:gd name="T92" fmla="*/ 240 w 270"/>
                <a:gd name="T93" fmla="*/ 392 h 527"/>
                <a:gd name="T94" fmla="*/ 236 w 270"/>
                <a:gd name="T95" fmla="*/ 418 h 527"/>
                <a:gd name="T96" fmla="*/ 254 w 270"/>
                <a:gd name="T97" fmla="*/ 376 h 527"/>
                <a:gd name="T98" fmla="*/ 253 w 270"/>
                <a:gd name="T99" fmla="*/ 32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527">
                  <a:moveTo>
                    <a:pt x="253" y="328"/>
                  </a:moveTo>
                  <a:cubicBezTo>
                    <a:pt x="254" y="311"/>
                    <a:pt x="252" y="283"/>
                    <a:pt x="248" y="261"/>
                  </a:cubicBezTo>
                  <a:cubicBezTo>
                    <a:pt x="242" y="231"/>
                    <a:pt x="232" y="214"/>
                    <a:pt x="195" y="210"/>
                  </a:cubicBezTo>
                  <a:cubicBezTo>
                    <a:pt x="190" y="210"/>
                    <a:pt x="193" y="203"/>
                    <a:pt x="196" y="197"/>
                  </a:cubicBezTo>
                  <a:cubicBezTo>
                    <a:pt x="238" y="185"/>
                    <a:pt x="270" y="146"/>
                    <a:pt x="270" y="100"/>
                  </a:cubicBezTo>
                  <a:cubicBezTo>
                    <a:pt x="270" y="45"/>
                    <a:pt x="225" y="0"/>
                    <a:pt x="170" y="0"/>
                  </a:cubicBezTo>
                  <a:cubicBezTo>
                    <a:pt x="115" y="0"/>
                    <a:pt x="70" y="45"/>
                    <a:pt x="70" y="100"/>
                  </a:cubicBezTo>
                  <a:cubicBezTo>
                    <a:pt x="70" y="146"/>
                    <a:pt x="101" y="185"/>
                    <a:pt x="143" y="196"/>
                  </a:cubicBezTo>
                  <a:cubicBezTo>
                    <a:pt x="146" y="202"/>
                    <a:pt x="147" y="208"/>
                    <a:pt x="143" y="210"/>
                  </a:cubicBezTo>
                  <a:cubicBezTo>
                    <a:pt x="136" y="212"/>
                    <a:pt x="108" y="206"/>
                    <a:pt x="94" y="203"/>
                  </a:cubicBezTo>
                  <a:cubicBezTo>
                    <a:pt x="80" y="200"/>
                    <a:pt x="66" y="194"/>
                    <a:pt x="57" y="189"/>
                  </a:cubicBezTo>
                  <a:cubicBezTo>
                    <a:pt x="38" y="179"/>
                    <a:pt x="37" y="155"/>
                    <a:pt x="25" y="146"/>
                  </a:cubicBezTo>
                  <a:cubicBezTo>
                    <a:pt x="22" y="144"/>
                    <a:pt x="2" y="138"/>
                    <a:pt x="1" y="145"/>
                  </a:cubicBezTo>
                  <a:cubicBezTo>
                    <a:pt x="0" y="150"/>
                    <a:pt x="5" y="150"/>
                    <a:pt x="11" y="151"/>
                  </a:cubicBezTo>
                  <a:cubicBezTo>
                    <a:pt x="20" y="152"/>
                    <a:pt x="22" y="158"/>
                    <a:pt x="20" y="157"/>
                  </a:cubicBezTo>
                  <a:cubicBezTo>
                    <a:pt x="18" y="156"/>
                    <a:pt x="9" y="153"/>
                    <a:pt x="4" y="153"/>
                  </a:cubicBezTo>
                  <a:cubicBezTo>
                    <a:pt x="7" y="158"/>
                    <a:pt x="7" y="158"/>
                    <a:pt x="7" y="158"/>
                  </a:cubicBezTo>
                  <a:cubicBezTo>
                    <a:pt x="9" y="161"/>
                    <a:pt x="9" y="165"/>
                    <a:pt x="7" y="169"/>
                  </a:cubicBezTo>
                  <a:cubicBezTo>
                    <a:pt x="6" y="171"/>
                    <a:pt x="4" y="172"/>
                    <a:pt x="1" y="173"/>
                  </a:cubicBezTo>
                  <a:cubicBezTo>
                    <a:pt x="9" y="186"/>
                    <a:pt x="31" y="206"/>
                    <a:pt x="43" y="216"/>
                  </a:cubicBezTo>
                  <a:cubicBezTo>
                    <a:pt x="51" y="224"/>
                    <a:pt x="63" y="228"/>
                    <a:pt x="82" y="239"/>
                  </a:cubicBezTo>
                  <a:cubicBezTo>
                    <a:pt x="102" y="250"/>
                    <a:pt x="115" y="258"/>
                    <a:pt x="116" y="305"/>
                  </a:cubicBezTo>
                  <a:cubicBezTo>
                    <a:pt x="117" y="331"/>
                    <a:pt x="112" y="349"/>
                    <a:pt x="112" y="365"/>
                  </a:cubicBezTo>
                  <a:cubicBezTo>
                    <a:pt x="110" y="377"/>
                    <a:pt x="110" y="419"/>
                    <a:pt x="117" y="443"/>
                  </a:cubicBezTo>
                  <a:cubicBezTo>
                    <a:pt x="126" y="476"/>
                    <a:pt x="135" y="487"/>
                    <a:pt x="130" y="494"/>
                  </a:cubicBezTo>
                  <a:cubicBezTo>
                    <a:pt x="123" y="504"/>
                    <a:pt x="109" y="489"/>
                    <a:pt x="96" y="502"/>
                  </a:cubicBezTo>
                  <a:cubicBezTo>
                    <a:pt x="94" y="505"/>
                    <a:pt x="88" y="512"/>
                    <a:pt x="91" y="519"/>
                  </a:cubicBezTo>
                  <a:cubicBezTo>
                    <a:pt x="95" y="527"/>
                    <a:pt x="128" y="526"/>
                    <a:pt x="143" y="526"/>
                  </a:cubicBezTo>
                  <a:cubicBezTo>
                    <a:pt x="157" y="526"/>
                    <a:pt x="166" y="524"/>
                    <a:pt x="167" y="516"/>
                  </a:cubicBezTo>
                  <a:cubicBezTo>
                    <a:pt x="169" y="503"/>
                    <a:pt x="161" y="502"/>
                    <a:pt x="160" y="485"/>
                  </a:cubicBezTo>
                  <a:cubicBezTo>
                    <a:pt x="160" y="481"/>
                    <a:pt x="164" y="463"/>
                    <a:pt x="166" y="441"/>
                  </a:cubicBezTo>
                  <a:cubicBezTo>
                    <a:pt x="169" y="419"/>
                    <a:pt x="165" y="389"/>
                    <a:pt x="167" y="389"/>
                  </a:cubicBezTo>
                  <a:cubicBezTo>
                    <a:pt x="170" y="389"/>
                    <a:pt x="171" y="425"/>
                    <a:pt x="173" y="447"/>
                  </a:cubicBezTo>
                  <a:cubicBezTo>
                    <a:pt x="175" y="469"/>
                    <a:pt x="180" y="490"/>
                    <a:pt x="180" y="494"/>
                  </a:cubicBezTo>
                  <a:cubicBezTo>
                    <a:pt x="180" y="505"/>
                    <a:pt x="174" y="509"/>
                    <a:pt x="174" y="519"/>
                  </a:cubicBezTo>
                  <a:cubicBezTo>
                    <a:pt x="174" y="527"/>
                    <a:pt x="182" y="526"/>
                    <a:pt x="196" y="526"/>
                  </a:cubicBezTo>
                  <a:cubicBezTo>
                    <a:pt x="211" y="526"/>
                    <a:pt x="225" y="527"/>
                    <a:pt x="225" y="519"/>
                  </a:cubicBezTo>
                  <a:cubicBezTo>
                    <a:pt x="225" y="511"/>
                    <a:pt x="218" y="506"/>
                    <a:pt x="216" y="502"/>
                  </a:cubicBezTo>
                  <a:cubicBezTo>
                    <a:pt x="211" y="495"/>
                    <a:pt x="214" y="476"/>
                    <a:pt x="222" y="443"/>
                  </a:cubicBezTo>
                  <a:cubicBezTo>
                    <a:pt x="229" y="419"/>
                    <a:pt x="229" y="377"/>
                    <a:pt x="227" y="365"/>
                  </a:cubicBezTo>
                  <a:cubicBezTo>
                    <a:pt x="227" y="349"/>
                    <a:pt x="221" y="329"/>
                    <a:pt x="220" y="303"/>
                  </a:cubicBezTo>
                  <a:cubicBezTo>
                    <a:pt x="220" y="294"/>
                    <a:pt x="221" y="276"/>
                    <a:pt x="222" y="274"/>
                  </a:cubicBezTo>
                  <a:cubicBezTo>
                    <a:pt x="223" y="271"/>
                    <a:pt x="225" y="298"/>
                    <a:pt x="229" y="321"/>
                  </a:cubicBezTo>
                  <a:cubicBezTo>
                    <a:pt x="233" y="344"/>
                    <a:pt x="233" y="345"/>
                    <a:pt x="232" y="351"/>
                  </a:cubicBezTo>
                  <a:cubicBezTo>
                    <a:pt x="231" y="365"/>
                    <a:pt x="227" y="384"/>
                    <a:pt x="235" y="384"/>
                  </a:cubicBezTo>
                  <a:cubicBezTo>
                    <a:pt x="240" y="384"/>
                    <a:pt x="239" y="376"/>
                    <a:pt x="240" y="371"/>
                  </a:cubicBezTo>
                  <a:cubicBezTo>
                    <a:pt x="241" y="365"/>
                    <a:pt x="241" y="380"/>
                    <a:pt x="240" y="392"/>
                  </a:cubicBezTo>
                  <a:cubicBezTo>
                    <a:pt x="239" y="402"/>
                    <a:pt x="228" y="416"/>
                    <a:pt x="236" y="418"/>
                  </a:cubicBezTo>
                  <a:cubicBezTo>
                    <a:pt x="243" y="420"/>
                    <a:pt x="253" y="399"/>
                    <a:pt x="254" y="376"/>
                  </a:cubicBezTo>
                  <a:cubicBezTo>
                    <a:pt x="254" y="364"/>
                    <a:pt x="252" y="345"/>
                    <a:pt x="253" y="328"/>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9" name="Freeform 1550">
              <a:extLst>
                <a:ext uri="{FF2B5EF4-FFF2-40B4-BE49-F238E27FC236}">
                  <a16:creationId xmlns:a16="http://schemas.microsoft.com/office/drawing/2014/main" id="{F456D596-CC89-40D1-AAE4-9CE323D9DE98}"/>
                </a:ext>
              </a:extLst>
            </p:cNvPr>
            <p:cNvSpPr>
              <a:spLocks/>
            </p:cNvSpPr>
            <p:nvPr/>
          </p:nvSpPr>
          <p:spPr bwMode="auto">
            <a:xfrm>
              <a:off x="4076702" y="5000618"/>
              <a:ext cx="385166" cy="455197"/>
            </a:xfrm>
            <a:custGeom>
              <a:avLst/>
              <a:gdLst>
                <a:gd name="T0" fmla="*/ 13 w 22"/>
                <a:gd name="T1" fmla="*/ 25 h 26"/>
                <a:gd name="T2" fmla="*/ 22 w 22"/>
                <a:gd name="T3" fmla="*/ 26 h 26"/>
                <a:gd name="T4" fmla="*/ 16 w 22"/>
                <a:gd name="T5" fmla="*/ 16 h 26"/>
                <a:gd name="T6" fmla="*/ 9 w 22"/>
                <a:gd name="T7" fmla="*/ 5 h 26"/>
                <a:gd name="T8" fmla="*/ 3 w 22"/>
                <a:gd name="T9" fmla="*/ 9 h 26"/>
                <a:gd name="T10" fmla="*/ 12 w 22"/>
                <a:gd name="T11" fmla="*/ 25 h 26"/>
                <a:gd name="T12" fmla="*/ 13 w 22"/>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2" h="26">
                  <a:moveTo>
                    <a:pt x="13" y="25"/>
                  </a:moveTo>
                  <a:cubicBezTo>
                    <a:pt x="16" y="25"/>
                    <a:pt x="19" y="25"/>
                    <a:pt x="22" y="26"/>
                  </a:cubicBezTo>
                  <a:cubicBezTo>
                    <a:pt x="18" y="19"/>
                    <a:pt x="18" y="20"/>
                    <a:pt x="16" y="16"/>
                  </a:cubicBezTo>
                  <a:cubicBezTo>
                    <a:pt x="15" y="14"/>
                    <a:pt x="9" y="5"/>
                    <a:pt x="9" y="5"/>
                  </a:cubicBezTo>
                  <a:cubicBezTo>
                    <a:pt x="6" y="0"/>
                    <a:pt x="0" y="4"/>
                    <a:pt x="3" y="9"/>
                  </a:cubicBezTo>
                  <a:cubicBezTo>
                    <a:pt x="3" y="9"/>
                    <a:pt x="8" y="18"/>
                    <a:pt x="12" y="25"/>
                  </a:cubicBezTo>
                  <a:cubicBezTo>
                    <a:pt x="12" y="25"/>
                    <a:pt x="13" y="25"/>
                    <a:pt x="13" y="2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0" name="Freeform 1551">
              <a:extLst>
                <a:ext uri="{FF2B5EF4-FFF2-40B4-BE49-F238E27FC236}">
                  <a16:creationId xmlns:a16="http://schemas.microsoft.com/office/drawing/2014/main" id="{C160D69F-81CE-45A1-8847-749C98ED8E94}"/>
                </a:ext>
              </a:extLst>
            </p:cNvPr>
            <p:cNvSpPr>
              <a:spLocks/>
            </p:cNvSpPr>
            <p:nvPr/>
          </p:nvSpPr>
          <p:spPr bwMode="auto">
            <a:xfrm>
              <a:off x="3726551" y="4755512"/>
              <a:ext cx="87538" cy="87538"/>
            </a:xfrm>
            <a:custGeom>
              <a:avLst/>
              <a:gdLst>
                <a:gd name="T0" fmla="*/ 2 w 5"/>
                <a:gd name="T1" fmla="*/ 1 h 5"/>
                <a:gd name="T2" fmla="*/ 0 w 5"/>
                <a:gd name="T3" fmla="*/ 2 h 5"/>
                <a:gd name="T4" fmla="*/ 0 w 5"/>
                <a:gd name="T5" fmla="*/ 5 h 5"/>
                <a:gd name="T6" fmla="*/ 5 w 5"/>
                <a:gd name="T7" fmla="*/ 2 h 5"/>
                <a:gd name="T8" fmla="*/ 2 w 5"/>
                <a:gd name="T9" fmla="*/ 1 h 5"/>
              </a:gdLst>
              <a:ahLst/>
              <a:cxnLst>
                <a:cxn ang="0">
                  <a:pos x="T0" y="T1"/>
                </a:cxn>
                <a:cxn ang="0">
                  <a:pos x="T2" y="T3"/>
                </a:cxn>
                <a:cxn ang="0">
                  <a:pos x="T4" y="T5"/>
                </a:cxn>
                <a:cxn ang="0">
                  <a:pos x="T6" y="T7"/>
                </a:cxn>
                <a:cxn ang="0">
                  <a:pos x="T8" y="T9"/>
                </a:cxn>
              </a:cxnLst>
              <a:rect l="0" t="0" r="r" b="b"/>
              <a:pathLst>
                <a:path w="5" h="5">
                  <a:moveTo>
                    <a:pt x="2" y="1"/>
                  </a:moveTo>
                  <a:cubicBezTo>
                    <a:pt x="1" y="0"/>
                    <a:pt x="0" y="1"/>
                    <a:pt x="0" y="2"/>
                  </a:cubicBezTo>
                  <a:cubicBezTo>
                    <a:pt x="0" y="5"/>
                    <a:pt x="0" y="5"/>
                    <a:pt x="0" y="5"/>
                  </a:cubicBezTo>
                  <a:cubicBezTo>
                    <a:pt x="5" y="2"/>
                    <a:pt x="5" y="2"/>
                    <a:pt x="5" y="2"/>
                  </a:cubicBezTo>
                  <a:lnTo>
                    <a:pt x="2" y="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1" name="Freeform 1552">
              <a:extLst>
                <a:ext uri="{FF2B5EF4-FFF2-40B4-BE49-F238E27FC236}">
                  <a16:creationId xmlns:a16="http://schemas.microsoft.com/office/drawing/2014/main" id="{FEB048FE-FB33-4CF8-864D-5FB27F3251A9}"/>
                </a:ext>
              </a:extLst>
            </p:cNvPr>
            <p:cNvSpPr>
              <a:spLocks/>
            </p:cNvSpPr>
            <p:nvPr/>
          </p:nvSpPr>
          <p:spPr bwMode="auto">
            <a:xfrm>
              <a:off x="3726551" y="4808035"/>
              <a:ext cx="227598" cy="210091"/>
            </a:xfrm>
            <a:custGeom>
              <a:avLst/>
              <a:gdLst>
                <a:gd name="T0" fmla="*/ 12 w 13"/>
                <a:gd name="T1" fmla="*/ 3 h 12"/>
                <a:gd name="T2" fmla="*/ 6 w 13"/>
                <a:gd name="T3" fmla="*/ 0 h 12"/>
                <a:gd name="T4" fmla="*/ 0 w 13"/>
                <a:gd name="T5" fmla="*/ 3 h 12"/>
                <a:gd name="T6" fmla="*/ 0 w 13"/>
                <a:gd name="T7" fmla="*/ 11 h 12"/>
                <a:gd name="T8" fmla="*/ 2 w 13"/>
                <a:gd name="T9" fmla="*/ 12 h 12"/>
                <a:gd name="T10" fmla="*/ 12 w 13"/>
                <a:gd name="T11" fmla="*/ 5 h 12"/>
                <a:gd name="T12" fmla="*/ 12 w 1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2" y="3"/>
                  </a:moveTo>
                  <a:cubicBezTo>
                    <a:pt x="6" y="0"/>
                    <a:pt x="6" y="0"/>
                    <a:pt x="6" y="0"/>
                  </a:cubicBezTo>
                  <a:cubicBezTo>
                    <a:pt x="0" y="3"/>
                    <a:pt x="0" y="3"/>
                    <a:pt x="0" y="3"/>
                  </a:cubicBezTo>
                  <a:cubicBezTo>
                    <a:pt x="0" y="11"/>
                    <a:pt x="0" y="11"/>
                    <a:pt x="0" y="11"/>
                  </a:cubicBezTo>
                  <a:cubicBezTo>
                    <a:pt x="0" y="12"/>
                    <a:pt x="1" y="12"/>
                    <a:pt x="2" y="12"/>
                  </a:cubicBezTo>
                  <a:cubicBezTo>
                    <a:pt x="12" y="5"/>
                    <a:pt x="12" y="5"/>
                    <a:pt x="12" y="5"/>
                  </a:cubicBezTo>
                  <a:cubicBezTo>
                    <a:pt x="13" y="5"/>
                    <a:pt x="13" y="4"/>
                    <a:pt x="12" y="3"/>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2" name="Freeform 1553">
              <a:extLst>
                <a:ext uri="{FF2B5EF4-FFF2-40B4-BE49-F238E27FC236}">
                  <a16:creationId xmlns:a16="http://schemas.microsoft.com/office/drawing/2014/main" id="{C7503F58-2711-40BA-9B9B-7E6EF94FC429}"/>
                </a:ext>
              </a:extLst>
            </p:cNvPr>
            <p:cNvSpPr>
              <a:spLocks/>
            </p:cNvSpPr>
            <p:nvPr/>
          </p:nvSpPr>
          <p:spPr bwMode="auto">
            <a:xfrm>
              <a:off x="3744058" y="4913080"/>
              <a:ext cx="437689" cy="647780"/>
            </a:xfrm>
            <a:custGeom>
              <a:avLst/>
              <a:gdLst>
                <a:gd name="T0" fmla="*/ 16 w 25"/>
                <a:gd name="T1" fmla="*/ 17 h 37"/>
                <a:gd name="T2" fmla="*/ 16 w 25"/>
                <a:gd name="T3" fmla="*/ 7 h 37"/>
                <a:gd name="T4" fmla="*/ 17 w 25"/>
                <a:gd name="T5" fmla="*/ 5 h 37"/>
                <a:gd name="T6" fmla="*/ 14 w 25"/>
                <a:gd name="T7" fmla="*/ 1 h 37"/>
                <a:gd name="T8" fmla="*/ 12 w 25"/>
                <a:gd name="T9" fmla="*/ 0 h 37"/>
                <a:gd name="T10" fmla="*/ 1 w 25"/>
                <a:gd name="T11" fmla="*/ 6 h 37"/>
                <a:gd name="T12" fmla="*/ 1 w 25"/>
                <a:gd name="T13" fmla="*/ 9 h 37"/>
                <a:gd name="T14" fmla="*/ 17 w 25"/>
                <a:gd name="T15" fmla="*/ 36 h 37"/>
                <a:gd name="T16" fmla="*/ 20 w 25"/>
                <a:gd name="T17" fmla="*/ 37 h 37"/>
                <a:gd name="T18" fmla="*/ 25 w 25"/>
                <a:gd name="T19" fmla="*/ 31 h 37"/>
                <a:gd name="T20" fmla="*/ 16 w 25"/>
                <a:gd name="T21"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7">
                  <a:moveTo>
                    <a:pt x="16" y="17"/>
                  </a:moveTo>
                  <a:cubicBezTo>
                    <a:pt x="14" y="14"/>
                    <a:pt x="14" y="10"/>
                    <a:pt x="16" y="7"/>
                  </a:cubicBezTo>
                  <a:cubicBezTo>
                    <a:pt x="16" y="6"/>
                    <a:pt x="17" y="6"/>
                    <a:pt x="17" y="5"/>
                  </a:cubicBezTo>
                  <a:cubicBezTo>
                    <a:pt x="14" y="1"/>
                    <a:pt x="14" y="1"/>
                    <a:pt x="14" y="1"/>
                  </a:cubicBezTo>
                  <a:cubicBezTo>
                    <a:pt x="14" y="0"/>
                    <a:pt x="13" y="0"/>
                    <a:pt x="12" y="0"/>
                  </a:cubicBezTo>
                  <a:cubicBezTo>
                    <a:pt x="1" y="6"/>
                    <a:pt x="1" y="6"/>
                    <a:pt x="1" y="6"/>
                  </a:cubicBezTo>
                  <a:cubicBezTo>
                    <a:pt x="1" y="7"/>
                    <a:pt x="0" y="8"/>
                    <a:pt x="1" y="9"/>
                  </a:cubicBezTo>
                  <a:cubicBezTo>
                    <a:pt x="17" y="36"/>
                    <a:pt x="17" y="36"/>
                    <a:pt x="17" y="36"/>
                  </a:cubicBezTo>
                  <a:cubicBezTo>
                    <a:pt x="18" y="36"/>
                    <a:pt x="19" y="37"/>
                    <a:pt x="20" y="37"/>
                  </a:cubicBezTo>
                  <a:cubicBezTo>
                    <a:pt x="21" y="35"/>
                    <a:pt x="22" y="33"/>
                    <a:pt x="25" y="31"/>
                  </a:cubicBezTo>
                  <a:lnTo>
                    <a:pt x="16" y="1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3" name="Овал 159">
              <a:extLst>
                <a:ext uri="{FF2B5EF4-FFF2-40B4-BE49-F238E27FC236}">
                  <a16:creationId xmlns:a16="http://schemas.microsoft.com/office/drawing/2014/main" id="{DC7422F3-DBA8-4650-8BBF-EBEDC389B324}"/>
                </a:ext>
              </a:extLst>
            </p:cNvPr>
            <p:cNvSpPr/>
            <p:nvPr/>
          </p:nvSpPr>
          <p:spPr>
            <a:xfrm rot="10800000">
              <a:off x="5732672" y="2992377"/>
              <a:ext cx="3176119" cy="3176119"/>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grpSp>
      <p:sp>
        <p:nvSpPr>
          <p:cNvPr id="34" name="3">
            <a:extLst>
              <a:ext uri="{FF2B5EF4-FFF2-40B4-BE49-F238E27FC236}">
                <a16:creationId xmlns:a16="http://schemas.microsoft.com/office/drawing/2014/main" id="{1782E010-1718-4F47-BA0D-AE926B902032}"/>
              </a:ext>
            </a:extLst>
          </p:cNvPr>
          <p:cNvSpPr/>
          <p:nvPr/>
        </p:nvSpPr>
        <p:spPr>
          <a:xfrm>
            <a:off x="6111651" y="1323943"/>
            <a:ext cx="4590731" cy="2437984"/>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4">
            <a:extLst>
              <a:ext uri="{FF2B5EF4-FFF2-40B4-BE49-F238E27FC236}">
                <a16:creationId xmlns:a16="http://schemas.microsoft.com/office/drawing/2014/main" id="{B2EE051C-C245-4B9D-B2B5-E82A638B5CEE}"/>
              </a:ext>
            </a:extLst>
          </p:cNvPr>
          <p:cNvSpPr/>
          <p:nvPr/>
        </p:nvSpPr>
        <p:spPr>
          <a:xfrm>
            <a:off x="6644516" y="1800030"/>
            <a:ext cx="3648075" cy="2025555"/>
          </a:xfrm>
          <a:prstGeom prst="rect">
            <a:avLst/>
          </a:prstGeom>
        </p:spPr>
        <p:txBody>
          <a:bodyPr wrap="square">
            <a:spAutoFit/>
          </a:bodyPr>
          <a:lstStyle/>
          <a:p>
            <a:pPr>
              <a:lnSpc>
                <a:spcPct val="130000"/>
              </a:lnSpc>
            </a:pPr>
            <a:r>
              <a:rPr lang="en-US" altLang="zh-CN" sz="1400" dirty="0">
                <a:solidFill>
                  <a:schemeClr val="tx1">
                    <a:lumMod val="65000"/>
                    <a:lumOff val="35000"/>
                  </a:schemeClr>
                </a:solidFill>
                <a:cs typeface="+mn-ea"/>
                <a:sym typeface="+mn-lt"/>
              </a:rPr>
              <a:t>Years of office work, has accumulated a wealth of practical experience in the office, proficient in administrative management work and official document processing, text material work. 
</a:t>
            </a:r>
            <a:endParaRPr lang="zh-CN" altLang="en-US" sz="1400" dirty="0">
              <a:solidFill>
                <a:schemeClr val="tx1">
                  <a:lumMod val="65000"/>
                  <a:lumOff val="35000"/>
                </a:schemeClr>
              </a:solidFill>
              <a:cs typeface="+mn-ea"/>
              <a:sym typeface="+mn-lt"/>
            </a:endParaRPr>
          </a:p>
        </p:txBody>
      </p:sp>
      <p:sp>
        <p:nvSpPr>
          <p:cNvPr id="42" name="6">
            <a:extLst>
              <a:ext uri="{FF2B5EF4-FFF2-40B4-BE49-F238E27FC236}">
                <a16:creationId xmlns:a16="http://schemas.microsoft.com/office/drawing/2014/main" id="{6D1E1A08-7109-4808-A9BB-B0304790F2DF}"/>
              </a:ext>
            </a:extLst>
          </p:cNvPr>
          <p:cNvSpPr/>
          <p:nvPr/>
        </p:nvSpPr>
        <p:spPr>
          <a:xfrm>
            <a:off x="6767257" y="1108271"/>
            <a:ext cx="3279515" cy="462161"/>
          </a:xfrm>
          <a:prstGeom prst="roundRect">
            <a:avLst/>
          </a:prstGeom>
          <a:solidFill>
            <a:srgbClr val="C00000"/>
          </a:solidFill>
          <a:ln>
            <a:noFill/>
          </a:ln>
          <a:effectLst>
            <a:outerShdw blurRad="508000" dist="3810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40">
              <a:lnSpc>
                <a:spcPct val="200000"/>
              </a:lnSpc>
            </a:pPr>
            <a:endParaRPr lang="zh-CN" altLang="en-US" sz="1200">
              <a:solidFill>
                <a:schemeClr val="bg1"/>
              </a:solidFill>
              <a:cs typeface="+mn-ea"/>
              <a:sym typeface="+mn-lt"/>
            </a:endParaRPr>
          </a:p>
        </p:txBody>
      </p:sp>
      <p:sp>
        <p:nvSpPr>
          <p:cNvPr id="43" name="7">
            <a:extLst>
              <a:ext uri="{FF2B5EF4-FFF2-40B4-BE49-F238E27FC236}">
                <a16:creationId xmlns:a16="http://schemas.microsoft.com/office/drawing/2014/main" id="{242BD66A-FD58-4F3D-8DCE-E743194F3B64}"/>
              </a:ext>
            </a:extLst>
          </p:cNvPr>
          <p:cNvSpPr txBox="1"/>
          <p:nvPr/>
        </p:nvSpPr>
        <p:spPr>
          <a:xfrm>
            <a:off x="6882833" y="1153794"/>
            <a:ext cx="3058589" cy="634020"/>
          </a:xfrm>
          <a:prstGeom prst="rect">
            <a:avLst/>
          </a:prstGeom>
          <a:noFill/>
        </p:spPr>
        <p:txBody>
          <a:bodyPr wrap="square" rtlCol="0">
            <a:spAutoFit/>
          </a:bodyPr>
          <a:lstStyle/>
          <a:p>
            <a:pPr lvl="0" algn="ctr" defTabSz="1216817">
              <a:spcBef>
                <a:spcPct val="20000"/>
              </a:spcBef>
              <a:defRPr/>
            </a:pPr>
            <a:r>
              <a:rPr lang="en-US" altLang="zh-CN" sz="1600" b="1" dirty="0">
                <a:solidFill>
                  <a:schemeClr val="bg1"/>
                </a:solidFill>
                <a:cs typeface="+mn-ea"/>
                <a:sym typeface="+mn-lt"/>
              </a:rPr>
              <a:t>02, experience advantages
</a:t>
            </a:r>
            <a:endParaRPr lang="zh-CN" altLang="en-US" sz="1600" b="1" dirty="0">
              <a:solidFill>
                <a:schemeClr val="bg1"/>
              </a:solidFill>
              <a:cs typeface="+mn-ea"/>
              <a:sym typeface="+mn-lt"/>
            </a:endParaRPr>
          </a:p>
        </p:txBody>
      </p:sp>
      <p:sp>
        <p:nvSpPr>
          <p:cNvPr id="44" name="3">
            <a:extLst>
              <a:ext uri="{FF2B5EF4-FFF2-40B4-BE49-F238E27FC236}">
                <a16:creationId xmlns:a16="http://schemas.microsoft.com/office/drawing/2014/main" id="{CFF0C9F8-EE44-46C4-8474-A45E4F0DFE1B}"/>
              </a:ext>
            </a:extLst>
          </p:cNvPr>
          <p:cNvSpPr/>
          <p:nvPr/>
        </p:nvSpPr>
        <p:spPr>
          <a:xfrm>
            <a:off x="6116765" y="4495703"/>
            <a:ext cx="4590731" cy="1598250"/>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4">
            <a:extLst>
              <a:ext uri="{FF2B5EF4-FFF2-40B4-BE49-F238E27FC236}">
                <a16:creationId xmlns:a16="http://schemas.microsoft.com/office/drawing/2014/main" id="{3ADCDBC7-D862-407F-ACDA-630918AD647D}"/>
              </a:ext>
            </a:extLst>
          </p:cNvPr>
          <p:cNvSpPr/>
          <p:nvPr/>
        </p:nvSpPr>
        <p:spPr>
          <a:xfrm>
            <a:off x="6649630" y="4971790"/>
            <a:ext cx="3865970" cy="1185324"/>
          </a:xfrm>
          <a:prstGeom prst="rect">
            <a:avLst/>
          </a:prstGeom>
        </p:spPr>
        <p:txBody>
          <a:bodyPr wrap="square">
            <a:spAutoFit/>
          </a:bodyPr>
          <a:lstStyle/>
          <a:p>
            <a:pPr>
              <a:lnSpc>
                <a:spcPct val="130000"/>
              </a:lnSpc>
            </a:pPr>
            <a:r>
              <a:rPr lang="en-US" altLang="zh-CN" sz="1400">
                <a:solidFill>
                  <a:schemeClr val="tx1">
                    <a:lumMod val="65000"/>
                    <a:lumOff val="35000"/>
                  </a:schemeClr>
                </a:solidFill>
                <a:cs typeface="+mn-ea"/>
                <a:sym typeface="+mn-lt"/>
              </a:rPr>
              <a:t>XX post work xx years, participated in the xx reform and development process of major events, with strong writing skills. 
</a:t>
            </a:r>
            <a:endParaRPr lang="zh-CN" altLang="en-US" sz="1400" dirty="0">
              <a:solidFill>
                <a:schemeClr val="tx1">
                  <a:lumMod val="65000"/>
                  <a:lumOff val="35000"/>
                </a:schemeClr>
              </a:solidFill>
              <a:cs typeface="+mn-ea"/>
              <a:sym typeface="+mn-lt"/>
            </a:endParaRPr>
          </a:p>
        </p:txBody>
      </p:sp>
      <p:sp>
        <p:nvSpPr>
          <p:cNvPr id="46" name="6">
            <a:extLst>
              <a:ext uri="{FF2B5EF4-FFF2-40B4-BE49-F238E27FC236}">
                <a16:creationId xmlns:a16="http://schemas.microsoft.com/office/drawing/2014/main" id="{EA9EBFD3-F2B6-454B-9A87-05CB73A545F0}"/>
              </a:ext>
            </a:extLst>
          </p:cNvPr>
          <p:cNvSpPr/>
          <p:nvPr/>
        </p:nvSpPr>
        <p:spPr>
          <a:xfrm>
            <a:off x="6772371" y="4280031"/>
            <a:ext cx="3279515" cy="462161"/>
          </a:xfrm>
          <a:prstGeom prst="roundRect">
            <a:avLst/>
          </a:prstGeom>
          <a:solidFill>
            <a:srgbClr val="C00000"/>
          </a:solidFill>
          <a:ln>
            <a:noFill/>
          </a:ln>
          <a:effectLst>
            <a:outerShdw blurRad="508000" dist="3810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40">
              <a:lnSpc>
                <a:spcPct val="200000"/>
              </a:lnSpc>
            </a:pPr>
            <a:endParaRPr lang="zh-CN" altLang="en-US" sz="1200">
              <a:solidFill>
                <a:schemeClr val="bg1"/>
              </a:solidFill>
              <a:cs typeface="+mn-ea"/>
              <a:sym typeface="+mn-lt"/>
            </a:endParaRPr>
          </a:p>
        </p:txBody>
      </p:sp>
      <p:sp>
        <p:nvSpPr>
          <p:cNvPr id="47" name="7">
            <a:extLst>
              <a:ext uri="{FF2B5EF4-FFF2-40B4-BE49-F238E27FC236}">
                <a16:creationId xmlns:a16="http://schemas.microsoft.com/office/drawing/2014/main" id="{5577B93C-12E7-4756-9ECB-81DE24FD1928}"/>
              </a:ext>
            </a:extLst>
          </p:cNvPr>
          <p:cNvSpPr txBox="1"/>
          <p:nvPr/>
        </p:nvSpPr>
        <p:spPr>
          <a:xfrm>
            <a:off x="7003617" y="4329829"/>
            <a:ext cx="2797972" cy="634020"/>
          </a:xfrm>
          <a:prstGeom prst="rect">
            <a:avLst/>
          </a:prstGeom>
          <a:noFill/>
        </p:spPr>
        <p:txBody>
          <a:bodyPr wrap="square" rtlCol="0">
            <a:spAutoFit/>
          </a:bodyPr>
          <a:lstStyle/>
          <a:p>
            <a:pPr lvl="0" algn="ctr" defTabSz="1216817">
              <a:spcBef>
                <a:spcPct val="20000"/>
              </a:spcBef>
              <a:defRPr/>
            </a:pPr>
            <a:r>
              <a:rPr lang="en-US" altLang="zh-CN" sz="1600" b="1" dirty="0">
                <a:solidFill>
                  <a:schemeClr val="bg1"/>
                </a:solidFill>
                <a:cs typeface="+mn-ea"/>
                <a:sym typeface="+mn-lt"/>
              </a:rPr>
              <a:t>03, xx work advantages
</a:t>
            </a:r>
            <a:endParaRPr lang="zh-CN" altLang="en-US" sz="1600" b="1" dirty="0">
              <a:solidFill>
                <a:schemeClr val="bg1"/>
              </a:solidFill>
              <a:cs typeface="+mn-ea"/>
              <a:sym typeface="+mn-lt"/>
            </a:endParaRPr>
          </a:p>
        </p:txBody>
      </p:sp>
    </p:spTree>
    <p:extLst>
      <p:ext uri="{BB962C8B-B14F-4D97-AF65-F5344CB8AC3E}">
        <p14:creationId xmlns:p14="http://schemas.microsoft.com/office/powerpoint/2010/main" val="30262160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1000" fill="hold"/>
                                        <p:tgtEl>
                                          <p:spTgt spid="43"/>
                                        </p:tgtEl>
                                        <p:attrNameLst>
                                          <p:attrName>ppt_w</p:attrName>
                                        </p:attrNameLst>
                                      </p:cBhvr>
                                      <p:tavLst>
                                        <p:tav tm="0">
                                          <p:val>
                                            <p:strVal val="#ppt_w*0.70"/>
                                          </p:val>
                                        </p:tav>
                                        <p:tav tm="100000">
                                          <p:val>
                                            <p:strVal val="#ppt_w"/>
                                          </p:val>
                                        </p:tav>
                                      </p:tavLst>
                                    </p:anim>
                                    <p:anim calcmode="lin" valueType="num">
                                      <p:cBhvr>
                                        <p:cTn id="16" dur="1000" fill="hold"/>
                                        <p:tgtEl>
                                          <p:spTgt spid="43"/>
                                        </p:tgtEl>
                                        <p:attrNameLst>
                                          <p:attrName>ppt_h</p:attrName>
                                        </p:attrNameLst>
                                      </p:cBhvr>
                                      <p:tavLst>
                                        <p:tav tm="0">
                                          <p:val>
                                            <p:strVal val="#ppt_h"/>
                                          </p:val>
                                        </p:tav>
                                        <p:tav tm="100000">
                                          <p:val>
                                            <p:strVal val="#ppt_h"/>
                                          </p:val>
                                        </p:tav>
                                      </p:tavLst>
                                    </p:anim>
                                    <p:animEffect transition="in" filter="fade">
                                      <p:cBhvr>
                                        <p:cTn id="17" dur="1000"/>
                                        <p:tgtEl>
                                          <p:spTgt spid="43"/>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heel(1)">
                                      <p:cBhvr>
                                        <p:cTn id="21" dur="500"/>
                                        <p:tgtEl>
                                          <p:spTgt spid="34"/>
                                        </p:tgtEl>
                                      </p:cBhvr>
                                    </p:animEffect>
                                  </p:childTnLst>
                                </p:cTn>
                              </p:par>
                            </p:childTnLst>
                          </p:cTn>
                        </p:par>
                        <p:par>
                          <p:cTn id="22" fill="hold">
                            <p:stCondLst>
                              <p:cond delay="3000"/>
                            </p:stCondLst>
                            <p:childTnLst>
                              <p:par>
                                <p:cTn id="23" presetID="18" presetClass="entr" presetSubtype="12"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strips(downLeft)">
                                      <p:cBhvr>
                                        <p:cTn id="25" dur="500"/>
                                        <p:tgtEl>
                                          <p:spTgt spid="41"/>
                                        </p:tgtEl>
                                      </p:cBhvr>
                                    </p:animEffect>
                                  </p:childTnLst>
                                </p:cTn>
                              </p:par>
                            </p:childTnLst>
                          </p:cTn>
                        </p:par>
                        <p:par>
                          <p:cTn id="26" fill="hold">
                            <p:stCondLst>
                              <p:cond delay="3500"/>
                            </p:stCondLst>
                            <p:childTnLst>
                              <p:par>
                                <p:cTn id="27" presetID="14" presetClass="entr" presetSubtype="1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1000" fill="hold"/>
                                        <p:tgtEl>
                                          <p:spTgt spid="47"/>
                                        </p:tgtEl>
                                        <p:attrNameLst>
                                          <p:attrName>ppt_w</p:attrName>
                                        </p:attrNameLst>
                                      </p:cBhvr>
                                      <p:tavLst>
                                        <p:tav tm="0">
                                          <p:val>
                                            <p:strVal val="#ppt_w*0.70"/>
                                          </p:val>
                                        </p:tav>
                                        <p:tav tm="100000">
                                          <p:val>
                                            <p:strVal val="#ppt_w"/>
                                          </p:val>
                                        </p:tav>
                                      </p:tavLst>
                                    </p:anim>
                                    <p:anim calcmode="lin" valueType="num">
                                      <p:cBhvr>
                                        <p:cTn id="33" dur="1000" fill="hold"/>
                                        <p:tgtEl>
                                          <p:spTgt spid="47"/>
                                        </p:tgtEl>
                                        <p:attrNameLst>
                                          <p:attrName>ppt_h</p:attrName>
                                        </p:attrNameLst>
                                      </p:cBhvr>
                                      <p:tavLst>
                                        <p:tav tm="0">
                                          <p:val>
                                            <p:strVal val="#ppt_h"/>
                                          </p:val>
                                        </p:tav>
                                        <p:tav tm="100000">
                                          <p:val>
                                            <p:strVal val="#ppt_h"/>
                                          </p:val>
                                        </p:tav>
                                      </p:tavLst>
                                    </p:anim>
                                    <p:animEffect transition="in" filter="fade">
                                      <p:cBhvr>
                                        <p:cTn id="34" dur="1000"/>
                                        <p:tgtEl>
                                          <p:spTgt spid="47"/>
                                        </p:tgtEl>
                                      </p:cBhvr>
                                    </p:animEffect>
                                  </p:childTnLst>
                                </p:cTn>
                              </p:par>
                            </p:childTnLst>
                          </p:cTn>
                        </p:par>
                        <p:par>
                          <p:cTn id="35" fill="hold">
                            <p:stCondLst>
                              <p:cond delay="4500"/>
                            </p:stCondLst>
                            <p:childTnLst>
                              <p:par>
                                <p:cTn id="36" presetID="21" presetClass="entr" presetSubtype="1"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heel(1)">
                                      <p:cBhvr>
                                        <p:cTn id="38" dur="500"/>
                                        <p:tgtEl>
                                          <p:spTgt spid="44"/>
                                        </p:tgtEl>
                                      </p:cBhvr>
                                    </p:animEffect>
                                  </p:childTnLst>
                                </p:cTn>
                              </p:par>
                            </p:childTnLst>
                          </p:cTn>
                        </p:par>
                        <p:par>
                          <p:cTn id="39" fill="hold">
                            <p:stCondLst>
                              <p:cond delay="5000"/>
                            </p:stCondLst>
                            <p:childTnLst>
                              <p:par>
                                <p:cTn id="40" presetID="18" presetClass="entr" presetSubtype="12"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strips(downLeft)">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p:bldP spid="42" grpId="0" animBg="1"/>
      <p:bldP spid="43" grpId="0"/>
      <p:bldP spid="44" grpId="0" animBg="1"/>
      <p:bldP spid="45" grpId="0"/>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01</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2812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Add title text</a:t>
            </a:r>
            <a:r>
              <a:rPr lang="zh-CN" altLang="en-US" sz="2400" b="1" noProof="1">
                <a:solidFill>
                  <a:schemeClr val="tx1"/>
                </a:solidFill>
                <a:latin typeface="+mn-lt"/>
                <a:cs typeface="+mn-ea"/>
                <a:sym typeface="+mn-lt"/>
              </a:rPr>
              <a:t> </a:t>
            </a:r>
          </a:p>
        </p:txBody>
      </p:sp>
      <p:pic>
        <p:nvPicPr>
          <p:cNvPr id="53" name="图片 3" descr="爬梯.jpg">
            <a:extLst>
              <a:ext uri="{FF2B5EF4-FFF2-40B4-BE49-F238E27FC236}">
                <a16:creationId xmlns:a16="http://schemas.microsoft.com/office/drawing/2014/main" id="{FECC5806-45C7-4FE0-BDF3-D8E47741FCB9}"/>
              </a:ext>
            </a:extLst>
          </p:cNvPr>
          <p:cNvPicPr>
            <a:picLocks noGrp="1" noChangeAspect="1"/>
          </p:cNvPicPr>
          <p:nvPr isPhoto="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93811" y="980608"/>
            <a:ext cx="3111307" cy="587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3">
            <a:extLst>
              <a:ext uri="{FF2B5EF4-FFF2-40B4-BE49-F238E27FC236}">
                <a16:creationId xmlns:a16="http://schemas.microsoft.com/office/drawing/2014/main" id="{11895B0A-5CF2-47C8-8FF4-2DB6C352D943}"/>
              </a:ext>
            </a:extLst>
          </p:cNvPr>
          <p:cNvSpPr/>
          <p:nvPr/>
        </p:nvSpPr>
        <p:spPr>
          <a:xfrm>
            <a:off x="1505369" y="1765801"/>
            <a:ext cx="4590731" cy="1805883"/>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4">
            <a:extLst>
              <a:ext uri="{FF2B5EF4-FFF2-40B4-BE49-F238E27FC236}">
                <a16:creationId xmlns:a16="http://schemas.microsoft.com/office/drawing/2014/main" id="{BAF855DF-27D3-469E-83D9-772E7A1D9045}"/>
              </a:ext>
            </a:extLst>
          </p:cNvPr>
          <p:cNvSpPr/>
          <p:nvPr/>
        </p:nvSpPr>
        <p:spPr>
          <a:xfrm>
            <a:off x="2038234" y="2241888"/>
            <a:ext cx="3648075" cy="1465401"/>
          </a:xfrm>
          <a:prstGeom prst="rect">
            <a:avLst/>
          </a:prstGeom>
        </p:spPr>
        <p:txBody>
          <a:bodyPr wrap="square">
            <a:spAutoFit/>
          </a:bodyPr>
          <a:lstStyle/>
          <a:p>
            <a:pPr>
              <a:lnSpc>
                <a:spcPct val="130000"/>
              </a:lnSpc>
            </a:pPr>
            <a:r>
              <a:rPr lang="en-US" altLang="zh-CN" sz="1400">
                <a:solidFill>
                  <a:schemeClr val="tx1">
                    <a:lumMod val="65000"/>
                    <a:lumOff val="35000"/>
                  </a:schemeClr>
                </a:solidFill>
                <a:cs typeface="+mn-ea"/>
                <a:sym typeface="+mn-lt"/>
              </a:rPr>
              <a:t>Over the years, I have undertaken xx multiple key tasks and established a good working relationship in the working connection with xxxxxx. 
</a:t>
            </a:r>
            <a:endParaRPr lang="zh-CN" altLang="en-US" sz="1400" dirty="0">
              <a:solidFill>
                <a:schemeClr val="tx1">
                  <a:lumMod val="65000"/>
                  <a:lumOff val="35000"/>
                </a:schemeClr>
              </a:solidFill>
              <a:cs typeface="+mn-ea"/>
              <a:sym typeface="+mn-lt"/>
            </a:endParaRPr>
          </a:p>
        </p:txBody>
      </p:sp>
      <p:sp>
        <p:nvSpPr>
          <p:cNvPr id="56" name="6">
            <a:extLst>
              <a:ext uri="{FF2B5EF4-FFF2-40B4-BE49-F238E27FC236}">
                <a16:creationId xmlns:a16="http://schemas.microsoft.com/office/drawing/2014/main" id="{204D28F0-C036-437E-9D8C-B25646D9870E}"/>
              </a:ext>
            </a:extLst>
          </p:cNvPr>
          <p:cNvSpPr/>
          <p:nvPr/>
        </p:nvSpPr>
        <p:spPr>
          <a:xfrm>
            <a:off x="2160975" y="1550129"/>
            <a:ext cx="3279515" cy="462161"/>
          </a:xfrm>
          <a:prstGeom prst="roundRect">
            <a:avLst/>
          </a:prstGeom>
          <a:solidFill>
            <a:srgbClr val="C00000"/>
          </a:solidFill>
          <a:ln>
            <a:noFill/>
          </a:ln>
          <a:effectLst>
            <a:outerShdw blurRad="508000" dist="3810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40">
              <a:lnSpc>
                <a:spcPct val="200000"/>
              </a:lnSpc>
            </a:pPr>
            <a:endParaRPr lang="zh-CN" altLang="en-US" sz="1200">
              <a:solidFill>
                <a:schemeClr val="bg1"/>
              </a:solidFill>
              <a:cs typeface="+mn-ea"/>
              <a:sym typeface="+mn-lt"/>
            </a:endParaRPr>
          </a:p>
        </p:txBody>
      </p:sp>
      <p:sp>
        <p:nvSpPr>
          <p:cNvPr id="57" name="7">
            <a:extLst>
              <a:ext uri="{FF2B5EF4-FFF2-40B4-BE49-F238E27FC236}">
                <a16:creationId xmlns:a16="http://schemas.microsoft.com/office/drawing/2014/main" id="{279AC1A9-65C2-4CF2-B4FA-3E31C0351BA8}"/>
              </a:ext>
            </a:extLst>
          </p:cNvPr>
          <p:cNvSpPr txBox="1"/>
          <p:nvPr/>
        </p:nvSpPr>
        <p:spPr>
          <a:xfrm>
            <a:off x="2392221" y="1599927"/>
            <a:ext cx="2797972" cy="634020"/>
          </a:xfrm>
          <a:prstGeom prst="rect">
            <a:avLst/>
          </a:prstGeom>
          <a:noFill/>
        </p:spPr>
        <p:txBody>
          <a:bodyPr wrap="square" rtlCol="0">
            <a:spAutoFit/>
          </a:bodyPr>
          <a:lstStyle/>
          <a:p>
            <a:pPr lvl="0" algn="ctr" defTabSz="1216817">
              <a:spcBef>
                <a:spcPct val="20000"/>
              </a:spcBef>
              <a:defRPr/>
            </a:pPr>
            <a:r>
              <a:rPr lang="en-US" altLang="zh-CN" sz="1600" b="1">
                <a:solidFill>
                  <a:schemeClr val="bg1"/>
                </a:solidFill>
                <a:cs typeface="+mn-ea"/>
                <a:sym typeface="+mn-lt"/>
              </a:rPr>
              <a:t>04, ability advantage
</a:t>
            </a:r>
            <a:endParaRPr lang="zh-CN" altLang="en-US" sz="1600" b="1" dirty="0">
              <a:solidFill>
                <a:schemeClr val="bg1"/>
              </a:solidFill>
              <a:cs typeface="+mn-ea"/>
              <a:sym typeface="+mn-lt"/>
            </a:endParaRPr>
          </a:p>
        </p:txBody>
      </p:sp>
      <p:sp>
        <p:nvSpPr>
          <p:cNvPr id="58" name="3">
            <a:extLst>
              <a:ext uri="{FF2B5EF4-FFF2-40B4-BE49-F238E27FC236}">
                <a16:creationId xmlns:a16="http://schemas.microsoft.com/office/drawing/2014/main" id="{DC100631-E16F-44C6-BA77-24914E2A0870}"/>
              </a:ext>
            </a:extLst>
          </p:cNvPr>
          <p:cNvSpPr/>
          <p:nvPr/>
        </p:nvSpPr>
        <p:spPr>
          <a:xfrm>
            <a:off x="1541167" y="4372963"/>
            <a:ext cx="4590731" cy="1917371"/>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4">
            <a:extLst>
              <a:ext uri="{FF2B5EF4-FFF2-40B4-BE49-F238E27FC236}">
                <a16:creationId xmlns:a16="http://schemas.microsoft.com/office/drawing/2014/main" id="{A44E7070-2F4D-432E-8746-FF26C9AE582F}"/>
              </a:ext>
            </a:extLst>
          </p:cNvPr>
          <p:cNvSpPr/>
          <p:nvPr/>
        </p:nvSpPr>
        <p:spPr>
          <a:xfrm>
            <a:off x="2074032" y="4849051"/>
            <a:ext cx="3648075" cy="1465401"/>
          </a:xfrm>
          <a:prstGeom prst="rect">
            <a:avLst/>
          </a:prstGeom>
        </p:spPr>
        <p:txBody>
          <a:bodyPr wrap="square">
            <a:spAutoFit/>
          </a:bodyPr>
          <a:lstStyle/>
          <a:p>
            <a:pPr>
              <a:lnSpc>
                <a:spcPct val="130000"/>
              </a:lnSpc>
            </a:pPr>
            <a:r>
              <a:rPr lang="en-US" altLang="zh-CN" sz="1400">
                <a:solidFill>
                  <a:schemeClr val="tx1">
                    <a:lumMod val="65000"/>
                    <a:lumOff val="35000"/>
                  </a:schemeClr>
                </a:solidFill>
                <a:cs typeface="+mn-ea"/>
                <a:sym typeface="+mn-lt"/>
              </a:rPr>
              <a:t>As a team of xxxxx and xxxx individuals, the department has been rated as an advanced unit in the work of the organ for three consecutive years. 
</a:t>
            </a:r>
            <a:endParaRPr lang="zh-CN" altLang="en-US" sz="1400" dirty="0">
              <a:solidFill>
                <a:schemeClr val="tx1">
                  <a:lumMod val="65000"/>
                  <a:lumOff val="35000"/>
                </a:schemeClr>
              </a:solidFill>
              <a:cs typeface="+mn-ea"/>
              <a:sym typeface="+mn-lt"/>
            </a:endParaRPr>
          </a:p>
        </p:txBody>
      </p:sp>
      <p:sp>
        <p:nvSpPr>
          <p:cNvPr id="60" name="6">
            <a:extLst>
              <a:ext uri="{FF2B5EF4-FFF2-40B4-BE49-F238E27FC236}">
                <a16:creationId xmlns:a16="http://schemas.microsoft.com/office/drawing/2014/main" id="{432D2A9A-9521-4C79-8D9B-0B75BBED0507}"/>
              </a:ext>
            </a:extLst>
          </p:cNvPr>
          <p:cNvSpPr/>
          <p:nvPr/>
        </p:nvSpPr>
        <p:spPr>
          <a:xfrm>
            <a:off x="2196773" y="4157292"/>
            <a:ext cx="3279515" cy="462161"/>
          </a:xfrm>
          <a:prstGeom prst="roundRect">
            <a:avLst/>
          </a:prstGeom>
          <a:solidFill>
            <a:srgbClr val="C00000"/>
          </a:solidFill>
          <a:ln>
            <a:noFill/>
          </a:ln>
          <a:effectLst>
            <a:outerShdw blurRad="508000" dist="3810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40">
              <a:lnSpc>
                <a:spcPct val="200000"/>
              </a:lnSpc>
            </a:pPr>
            <a:endParaRPr lang="zh-CN" altLang="en-US" sz="1200">
              <a:solidFill>
                <a:schemeClr val="bg1"/>
              </a:solidFill>
              <a:cs typeface="+mn-ea"/>
              <a:sym typeface="+mn-lt"/>
            </a:endParaRPr>
          </a:p>
        </p:txBody>
      </p:sp>
      <p:sp>
        <p:nvSpPr>
          <p:cNvPr id="61" name="7">
            <a:extLst>
              <a:ext uri="{FF2B5EF4-FFF2-40B4-BE49-F238E27FC236}">
                <a16:creationId xmlns:a16="http://schemas.microsoft.com/office/drawing/2014/main" id="{1877542F-A551-4A05-AFD1-4F9E528A4F48}"/>
              </a:ext>
            </a:extLst>
          </p:cNvPr>
          <p:cNvSpPr txBox="1"/>
          <p:nvPr/>
        </p:nvSpPr>
        <p:spPr>
          <a:xfrm>
            <a:off x="2428019" y="4207090"/>
            <a:ext cx="2797972" cy="634020"/>
          </a:xfrm>
          <a:prstGeom prst="rect">
            <a:avLst/>
          </a:prstGeom>
          <a:noFill/>
        </p:spPr>
        <p:txBody>
          <a:bodyPr wrap="square" rtlCol="0">
            <a:spAutoFit/>
          </a:bodyPr>
          <a:lstStyle/>
          <a:p>
            <a:pPr lvl="0" algn="ctr" defTabSz="1216817">
              <a:spcBef>
                <a:spcPct val="20000"/>
              </a:spcBef>
              <a:defRPr/>
            </a:pPr>
            <a:r>
              <a:rPr lang="en-US" altLang="zh-CN" sz="1600" b="1">
                <a:solidFill>
                  <a:schemeClr val="bg1"/>
                </a:solidFill>
                <a:cs typeface="+mn-ea"/>
                <a:sym typeface="+mn-lt"/>
              </a:rPr>
              <a:t>05, xx work advantages
</a:t>
            </a:r>
            <a:endParaRPr lang="zh-CN" altLang="en-US" sz="1600" b="1" dirty="0">
              <a:solidFill>
                <a:schemeClr val="bg1"/>
              </a:solidFill>
              <a:cs typeface="+mn-ea"/>
              <a:sym typeface="+mn-lt"/>
            </a:endParaRPr>
          </a:p>
        </p:txBody>
      </p:sp>
    </p:spTree>
    <p:extLst>
      <p:ext uri="{BB962C8B-B14F-4D97-AF65-F5344CB8AC3E}">
        <p14:creationId xmlns:p14="http://schemas.microsoft.com/office/powerpoint/2010/main" val="23067328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500"/>
                                        <p:tgtEl>
                                          <p:spTgt spid="5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1000" fill="hold"/>
                                        <p:tgtEl>
                                          <p:spTgt spid="57"/>
                                        </p:tgtEl>
                                        <p:attrNameLst>
                                          <p:attrName>ppt_w</p:attrName>
                                        </p:attrNameLst>
                                      </p:cBhvr>
                                      <p:tavLst>
                                        <p:tav tm="0">
                                          <p:val>
                                            <p:strVal val="#ppt_w*0.70"/>
                                          </p:val>
                                        </p:tav>
                                        <p:tav tm="100000">
                                          <p:val>
                                            <p:strVal val="#ppt_w"/>
                                          </p:val>
                                        </p:tav>
                                      </p:tavLst>
                                    </p:anim>
                                    <p:anim calcmode="lin" valueType="num">
                                      <p:cBhvr>
                                        <p:cTn id="17" dur="1000" fill="hold"/>
                                        <p:tgtEl>
                                          <p:spTgt spid="57"/>
                                        </p:tgtEl>
                                        <p:attrNameLst>
                                          <p:attrName>ppt_h</p:attrName>
                                        </p:attrNameLst>
                                      </p:cBhvr>
                                      <p:tavLst>
                                        <p:tav tm="0">
                                          <p:val>
                                            <p:strVal val="#ppt_h"/>
                                          </p:val>
                                        </p:tav>
                                        <p:tav tm="100000">
                                          <p:val>
                                            <p:strVal val="#ppt_h"/>
                                          </p:val>
                                        </p:tav>
                                      </p:tavLst>
                                    </p:anim>
                                    <p:animEffect transition="in" filter="fade">
                                      <p:cBhvr>
                                        <p:cTn id="18" dur="1000"/>
                                        <p:tgtEl>
                                          <p:spTgt spid="57"/>
                                        </p:tgtEl>
                                      </p:cBhvr>
                                    </p:animEffect>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heel(1)">
                                      <p:cBhvr>
                                        <p:cTn id="22" dur="500"/>
                                        <p:tgtEl>
                                          <p:spTgt spid="54"/>
                                        </p:tgtEl>
                                      </p:cBhvr>
                                    </p:animEffect>
                                  </p:childTnLst>
                                </p:cTn>
                              </p:par>
                            </p:childTnLst>
                          </p:cTn>
                        </p:par>
                        <p:par>
                          <p:cTn id="23" fill="hold">
                            <p:stCondLst>
                              <p:cond delay="2500"/>
                            </p:stCondLst>
                            <p:childTnLst>
                              <p:par>
                                <p:cTn id="24" presetID="18" presetClass="entr" presetSubtype="12"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strips(downLeft)">
                                      <p:cBhvr>
                                        <p:cTn id="26" dur="500"/>
                                        <p:tgtEl>
                                          <p:spTgt spid="55"/>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1000" fill="hold"/>
                                        <p:tgtEl>
                                          <p:spTgt spid="61"/>
                                        </p:tgtEl>
                                        <p:attrNameLst>
                                          <p:attrName>ppt_w</p:attrName>
                                        </p:attrNameLst>
                                      </p:cBhvr>
                                      <p:tavLst>
                                        <p:tav tm="0">
                                          <p:val>
                                            <p:strVal val="#ppt_w*0.70"/>
                                          </p:val>
                                        </p:tav>
                                        <p:tav tm="100000">
                                          <p:val>
                                            <p:strVal val="#ppt_w"/>
                                          </p:val>
                                        </p:tav>
                                      </p:tavLst>
                                    </p:anim>
                                    <p:anim calcmode="lin" valueType="num">
                                      <p:cBhvr>
                                        <p:cTn id="34" dur="1000" fill="hold"/>
                                        <p:tgtEl>
                                          <p:spTgt spid="61"/>
                                        </p:tgtEl>
                                        <p:attrNameLst>
                                          <p:attrName>ppt_h</p:attrName>
                                        </p:attrNameLst>
                                      </p:cBhvr>
                                      <p:tavLst>
                                        <p:tav tm="0">
                                          <p:val>
                                            <p:strVal val="#ppt_h"/>
                                          </p:val>
                                        </p:tav>
                                        <p:tav tm="100000">
                                          <p:val>
                                            <p:strVal val="#ppt_h"/>
                                          </p:val>
                                        </p:tav>
                                      </p:tavLst>
                                    </p:anim>
                                    <p:animEffect transition="in" filter="fade">
                                      <p:cBhvr>
                                        <p:cTn id="35" dur="1000"/>
                                        <p:tgtEl>
                                          <p:spTgt spid="61"/>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heel(1)">
                                      <p:cBhvr>
                                        <p:cTn id="39" dur="500"/>
                                        <p:tgtEl>
                                          <p:spTgt spid="58"/>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strips(downLeft)">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58" grpId="0" animBg="1"/>
      <p:bldP spid="59" grpId="0"/>
      <p:bldP spid="60" grpId="0"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01</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2742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Add title text</a:t>
            </a:r>
            <a:r>
              <a:rPr lang="zh-CN" altLang="en-US" sz="2400" b="1" noProof="1">
                <a:solidFill>
                  <a:schemeClr val="tx1"/>
                </a:solidFill>
                <a:latin typeface="+mn-lt"/>
                <a:cs typeface="+mn-ea"/>
                <a:sym typeface="+mn-lt"/>
              </a:rPr>
              <a:t> </a:t>
            </a:r>
          </a:p>
        </p:txBody>
      </p:sp>
      <p:sp>
        <p:nvSpPr>
          <p:cNvPr id="38" name="3">
            <a:extLst>
              <a:ext uri="{FF2B5EF4-FFF2-40B4-BE49-F238E27FC236}">
                <a16:creationId xmlns:a16="http://schemas.microsoft.com/office/drawing/2014/main" id="{CA1585DB-5C2A-4EA4-A3E2-0DCE1E11A54E}"/>
              </a:ext>
            </a:extLst>
          </p:cNvPr>
          <p:cNvSpPr/>
          <p:nvPr/>
        </p:nvSpPr>
        <p:spPr>
          <a:xfrm>
            <a:off x="1410776" y="1765801"/>
            <a:ext cx="4590731" cy="1805883"/>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4">
            <a:extLst>
              <a:ext uri="{FF2B5EF4-FFF2-40B4-BE49-F238E27FC236}">
                <a16:creationId xmlns:a16="http://schemas.microsoft.com/office/drawing/2014/main" id="{6CBC6257-27DF-4443-AAA0-BB337FFA27C4}"/>
              </a:ext>
            </a:extLst>
          </p:cNvPr>
          <p:cNvSpPr/>
          <p:nvPr/>
        </p:nvSpPr>
        <p:spPr>
          <a:xfrm>
            <a:off x="1437522" y="2062088"/>
            <a:ext cx="4563986" cy="1745478"/>
          </a:xfrm>
          <a:prstGeom prst="rect">
            <a:avLst/>
          </a:prstGeom>
        </p:spPr>
        <p:txBody>
          <a:bodyPr wrap="square">
            <a:spAutoFit/>
          </a:bodyPr>
          <a:lstStyle/>
          <a:p>
            <a:pPr>
              <a:lnSpc>
                <a:spcPct val="130000"/>
              </a:lnSpc>
            </a:pPr>
            <a:r>
              <a:rPr lang="en-US" altLang="zh-CN" sz="1400">
                <a:solidFill>
                  <a:schemeClr val="tx1">
                    <a:lumMod val="65000"/>
                    <a:lumOff val="35000"/>
                  </a:schemeClr>
                </a:solidFill>
                <a:cs typeface="+mn-ea"/>
                <a:sym typeface="+mn-lt"/>
              </a:rPr>
              <a:t>Work conscientiously, work hard and complain, be cautious in words and deeds, and strive for perfection. Dare to take responsibility, in the hearts of colleagues to establish a good image of honesty and integrity.
</a:t>
            </a:r>
            <a:endParaRPr lang="zh-CN" altLang="en-US" sz="1400" dirty="0">
              <a:solidFill>
                <a:schemeClr val="tx1">
                  <a:lumMod val="65000"/>
                  <a:lumOff val="35000"/>
                </a:schemeClr>
              </a:solidFill>
              <a:cs typeface="+mn-ea"/>
              <a:sym typeface="+mn-lt"/>
            </a:endParaRPr>
          </a:p>
        </p:txBody>
      </p:sp>
      <p:sp>
        <p:nvSpPr>
          <p:cNvPr id="40" name="6">
            <a:extLst>
              <a:ext uri="{FF2B5EF4-FFF2-40B4-BE49-F238E27FC236}">
                <a16:creationId xmlns:a16="http://schemas.microsoft.com/office/drawing/2014/main" id="{940D111D-7952-44A6-B9B1-4E393B136B29}"/>
              </a:ext>
            </a:extLst>
          </p:cNvPr>
          <p:cNvSpPr/>
          <p:nvPr/>
        </p:nvSpPr>
        <p:spPr>
          <a:xfrm>
            <a:off x="2066382" y="1550129"/>
            <a:ext cx="3279515" cy="462161"/>
          </a:xfrm>
          <a:prstGeom prst="roundRect">
            <a:avLst/>
          </a:prstGeom>
          <a:solidFill>
            <a:srgbClr val="C00000"/>
          </a:solidFill>
          <a:ln>
            <a:noFill/>
          </a:ln>
          <a:effectLst>
            <a:outerShdw blurRad="508000" dist="3810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40">
              <a:lnSpc>
                <a:spcPct val="200000"/>
              </a:lnSpc>
            </a:pPr>
            <a:endParaRPr lang="zh-CN" altLang="en-US" sz="1200">
              <a:solidFill>
                <a:schemeClr val="bg1"/>
              </a:solidFill>
              <a:cs typeface="+mn-ea"/>
              <a:sym typeface="+mn-lt"/>
            </a:endParaRPr>
          </a:p>
        </p:txBody>
      </p:sp>
      <p:sp>
        <p:nvSpPr>
          <p:cNvPr id="48" name="7">
            <a:extLst>
              <a:ext uri="{FF2B5EF4-FFF2-40B4-BE49-F238E27FC236}">
                <a16:creationId xmlns:a16="http://schemas.microsoft.com/office/drawing/2014/main" id="{28C9DE82-4F9F-4A09-AC9A-6F6A05006ABE}"/>
              </a:ext>
            </a:extLst>
          </p:cNvPr>
          <p:cNvSpPr txBox="1"/>
          <p:nvPr/>
        </p:nvSpPr>
        <p:spPr>
          <a:xfrm>
            <a:off x="2297628" y="1599927"/>
            <a:ext cx="2797972" cy="634020"/>
          </a:xfrm>
          <a:prstGeom prst="rect">
            <a:avLst/>
          </a:prstGeom>
          <a:noFill/>
        </p:spPr>
        <p:txBody>
          <a:bodyPr wrap="square" rtlCol="0">
            <a:spAutoFit/>
          </a:bodyPr>
          <a:lstStyle/>
          <a:p>
            <a:pPr lvl="0" algn="ctr" defTabSz="1216817">
              <a:spcBef>
                <a:spcPct val="20000"/>
              </a:spcBef>
              <a:defRPr/>
            </a:pPr>
            <a:r>
              <a:rPr lang="en-US" altLang="zh-CN" sz="1600" b="1">
                <a:solidFill>
                  <a:schemeClr val="bg1"/>
                </a:solidFill>
                <a:cs typeface="+mn-ea"/>
                <a:sym typeface="+mn-lt"/>
              </a:rPr>
              <a:t>06, style advantages
</a:t>
            </a:r>
            <a:endParaRPr lang="zh-CN" altLang="en-US" sz="1600" b="1" dirty="0">
              <a:solidFill>
                <a:schemeClr val="bg1"/>
              </a:solidFill>
              <a:cs typeface="+mn-ea"/>
              <a:sym typeface="+mn-lt"/>
            </a:endParaRPr>
          </a:p>
        </p:txBody>
      </p:sp>
      <p:sp>
        <p:nvSpPr>
          <p:cNvPr id="49" name="3">
            <a:extLst>
              <a:ext uri="{FF2B5EF4-FFF2-40B4-BE49-F238E27FC236}">
                <a16:creationId xmlns:a16="http://schemas.microsoft.com/office/drawing/2014/main" id="{EEF8FB34-C538-4FE2-A84D-9834522B7851}"/>
              </a:ext>
            </a:extLst>
          </p:cNvPr>
          <p:cNvSpPr/>
          <p:nvPr/>
        </p:nvSpPr>
        <p:spPr>
          <a:xfrm>
            <a:off x="6632265" y="1752502"/>
            <a:ext cx="4590731" cy="3365683"/>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4">
            <a:extLst>
              <a:ext uri="{FF2B5EF4-FFF2-40B4-BE49-F238E27FC236}">
                <a16:creationId xmlns:a16="http://schemas.microsoft.com/office/drawing/2014/main" id="{EBBED1FC-AE57-408D-B91D-83C72D8CB718}"/>
              </a:ext>
            </a:extLst>
          </p:cNvPr>
          <p:cNvSpPr/>
          <p:nvPr/>
        </p:nvSpPr>
        <p:spPr>
          <a:xfrm>
            <a:off x="7165130" y="2228590"/>
            <a:ext cx="3648075" cy="2865785"/>
          </a:xfrm>
          <a:prstGeom prst="rect">
            <a:avLst/>
          </a:prstGeom>
        </p:spPr>
        <p:txBody>
          <a:bodyPr wrap="square">
            <a:spAutoFit/>
          </a:bodyPr>
          <a:lstStyle/>
          <a:p>
            <a:pPr>
              <a:lnSpc>
                <a:spcPct val="130000"/>
              </a:lnSpc>
            </a:pPr>
            <a:r>
              <a:rPr lang="en-US" altLang="zh-CN" sz="1400">
                <a:solidFill>
                  <a:schemeClr val="tx1">
                    <a:lumMod val="65000"/>
                    <a:lumOff val="35000"/>
                  </a:schemeClr>
                </a:solidFill>
                <a:cs typeface="+mn-ea"/>
                <a:sym typeface="+mn-lt"/>
              </a:rPr>
              <a:t>After working, I still insist on learning, participate in various types of learning and training, and constantly improve my management level and professional level. Long-term learning has cultivated my strong self-learning potential, and I can flexibly apply what I have learned to my daily management work, and truly combine learning and application.
</a:t>
            </a:r>
            <a:endParaRPr lang="zh-CN" altLang="en-US" sz="1400" dirty="0">
              <a:solidFill>
                <a:schemeClr val="tx1">
                  <a:lumMod val="65000"/>
                  <a:lumOff val="35000"/>
                </a:schemeClr>
              </a:solidFill>
              <a:cs typeface="+mn-ea"/>
              <a:sym typeface="+mn-lt"/>
            </a:endParaRPr>
          </a:p>
        </p:txBody>
      </p:sp>
      <p:sp>
        <p:nvSpPr>
          <p:cNvPr id="51" name="6">
            <a:extLst>
              <a:ext uri="{FF2B5EF4-FFF2-40B4-BE49-F238E27FC236}">
                <a16:creationId xmlns:a16="http://schemas.microsoft.com/office/drawing/2014/main" id="{8F2F8359-A8C0-42F3-8009-F9C343787631}"/>
              </a:ext>
            </a:extLst>
          </p:cNvPr>
          <p:cNvSpPr/>
          <p:nvPr/>
        </p:nvSpPr>
        <p:spPr>
          <a:xfrm>
            <a:off x="7287871" y="1536831"/>
            <a:ext cx="3279515" cy="462161"/>
          </a:xfrm>
          <a:prstGeom prst="roundRect">
            <a:avLst/>
          </a:prstGeom>
          <a:solidFill>
            <a:srgbClr val="C00000"/>
          </a:solidFill>
          <a:ln>
            <a:noFill/>
          </a:ln>
          <a:effectLst>
            <a:outerShdw blurRad="508000" dist="3810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40">
              <a:lnSpc>
                <a:spcPct val="200000"/>
              </a:lnSpc>
            </a:pPr>
            <a:endParaRPr lang="zh-CN" altLang="en-US" sz="1200">
              <a:solidFill>
                <a:schemeClr val="bg1"/>
              </a:solidFill>
              <a:cs typeface="+mn-ea"/>
              <a:sym typeface="+mn-lt"/>
            </a:endParaRPr>
          </a:p>
        </p:txBody>
      </p:sp>
      <p:sp>
        <p:nvSpPr>
          <p:cNvPr id="52" name="7">
            <a:extLst>
              <a:ext uri="{FF2B5EF4-FFF2-40B4-BE49-F238E27FC236}">
                <a16:creationId xmlns:a16="http://schemas.microsoft.com/office/drawing/2014/main" id="{118EAAD5-184A-41D7-85BA-1F54170081DE}"/>
              </a:ext>
            </a:extLst>
          </p:cNvPr>
          <p:cNvSpPr txBox="1"/>
          <p:nvPr/>
        </p:nvSpPr>
        <p:spPr>
          <a:xfrm>
            <a:off x="7519117" y="1586629"/>
            <a:ext cx="2797972" cy="634020"/>
          </a:xfrm>
          <a:prstGeom prst="rect">
            <a:avLst/>
          </a:prstGeom>
          <a:noFill/>
        </p:spPr>
        <p:txBody>
          <a:bodyPr wrap="square" rtlCol="0">
            <a:spAutoFit/>
          </a:bodyPr>
          <a:lstStyle/>
          <a:p>
            <a:pPr lvl="0" algn="ctr" defTabSz="1216817">
              <a:spcBef>
                <a:spcPct val="20000"/>
              </a:spcBef>
              <a:defRPr/>
            </a:pPr>
            <a:r>
              <a:rPr lang="en-US" altLang="zh-CN" sz="1600" b="1">
                <a:solidFill>
                  <a:schemeClr val="bg1"/>
                </a:solidFill>
                <a:cs typeface="+mn-ea"/>
                <a:sym typeface="+mn-lt"/>
              </a:rPr>
              <a:t>07. Learning ability
</a:t>
            </a:r>
            <a:endParaRPr lang="zh-CN" altLang="en-US" sz="1600" b="1" dirty="0">
              <a:solidFill>
                <a:schemeClr val="bg1"/>
              </a:solidFill>
              <a:cs typeface="+mn-ea"/>
              <a:sym typeface="+mn-lt"/>
            </a:endParaRPr>
          </a:p>
        </p:txBody>
      </p:sp>
      <p:pic>
        <p:nvPicPr>
          <p:cNvPr id="18" name="图片 17">
            <a:extLst>
              <a:ext uri="{FF2B5EF4-FFF2-40B4-BE49-F238E27FC236}">
                <a16:creationId xmlns:a16="http://schemas.microsoft.com/office/drawing/2014/main" id="{D133F2F7-1606-4AC3-8069-BC804A8729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638" t="10759" r="7294" b="10369"/>
          <a:stretch/>
        </p:blipFill>
        <p:spPr>
          <a:xfrm>
            <a:off x="1597868" y="3189166"/>
            <a:ext cx="4784521" cy="3288345"/>
          </a:xfrm>
          <a:prstGeom prst="rect">
            <a:avLst/>
          </a:prstGeom>
        </p:spPr>
      </p:pic>
    </p:spTree>
    <p:extLst>
      <p:ext uri="{BB962C8B-B14F-4D97-AF65-F5344CB8AC3E}">
        <p14:creationId xmlns:p14="http://schemas.microsoft.com/office/powerpoint/2010/main" val="17131726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to="" calcmode="lin" valueType="num">
                                      <p:cBhvr>
                                        <p:cTn id="7" dur="1000" fill="hold">
                                          <p:stCondLst>
                                            <p:cond delay="0"/>
                                          </p:stCondLst>
                                        </p:cTn>
                                        <p:tgtEl>
                                          <p:spTgt spid="18"/>
                                        </p:tgtEl>
                                        <p:attrNameLst>
                                          <p:attrName>ppt_x</p:attrName>
                                        </p:attrNameLst>
                                      </p:cBhvr>
                                      <p:tavLst>
                                        <p:tav tm="0" fmla="#ppt_x+(8/9)*(#ppt_x-(#ppt_x-#ppt_w/2))*((1.5-1.5*$)^2-(1.5-1.5*$)^3)">
                                          <p:val>
                                            <p:strVal val="0"/>
                                          </p:val>
                                        </p:tav>
                                        <p:tav tm="100000">
                                          <p:val>
                                            <p:strVal val="1"/>
                                          </p:val>
                                        </p:tav>
                                      </p:tavLst>
                                    </p:anim>
                                    <p:anim to="" calcmode="lin" valueType="num">
                                      <p:cBhvr>
                                        <p:cTn id="8" dur="1000" fill="hold">
                                          <p:stCondLst>
                                            <p:cond delay="0"/>
                                          </p:stCondLst>
                                        </p:cTn>
                                        <p:tgtEl>
                                          <p:spTgt spid="18"/>
                                        </p:tgtEl>
                                        <p:attrNameLst>
                                          <p:attrName>ppt_y</p:attrName>
                                        </p:attrNameLst>
                                      </p:cBhvr>
                                      <p:tavLst>
                                        <p:tav tm="0" fmla="#ppt_y+(8/9)*(#ppt_y-(#ppt_y+#ppt_h/2))*((1.5-1.5*$)^2-(1.5-1.5*$)^3)">
                                          <p:val>
                                            <p:strVal val="0"/>
                                          </p:val>
                                        </p:tav>
                                        <p:tav tm="100000">
                                          <p:val>
                                            <p:strVal val="1"/>
                                          </p:val>
                                        </p:tav>
                                      </p:tavLst>
                                    </p:anim>
                                    <p:anim to="" calcmode="lin" valueType="num">
                                      <p:cBhvr>
                                        <p:cTn id="9" dur="1000" fill="hold">
                                          <p:stCondLst>
                                            <p:cond delay="0"/>
                                          </p:stCondLst>
                                        </p:cTn>
                                        <p:tgtEl>
                                          <p:spTgt spid="18"/>
                                        </p:tgtEl>
                                        <p:attrNameLst>
                                          <p:attrName>ppt_w</p:attrName>
                                        </p:attrNameLst>
                                      </p:cBhvr>
                                      <p:tavLst>
                                        <p:tav tm="0" fmla="#ppt_w+(8/9)*(#ppt_w-0)*((1.5-1.5*$)^2-(1.5-1.5*$)^3)">
                                          <p:val>
                                            <p:strVal val="0"/>
                                          </p:val>
                                        </p:tav>
                                        <p:tav tm="100000">
                                          <p:val>
                                            <p:strVal val="1"/>
                                          </p:val>
                                        </p:tav>
                                      </p:tavLst>
                                    </p:anim>
                                    <p:anim to="" calcmode="lin" valueType="num">
                                      <p:cBhvr>
                                        <p:cTn id="10" dur="1000" fill="hold">
                                          <p:stCondLst>
                                            <p:cond delay="0"/>
                                          </p:stCondLst>
                                        </p:cTn>
                                        <p:tgtEl>
                                          <p:spTgt spid="18"/>
                                        </p:tgtEl>
                                        <p:attrNameLst>
                                          <p:attrName>ppt_h</p:attrName>
                                        </p:attrNameLst>
                                      </p:cBhvr>
                                      <p:tavLst>
                                        <p:tav tm="0" fmla="#ppt_h+(8/9)*(#ppt_h-0)*((1.5-1.5*$)^2-(1.5-1.5*$)^3)">
                                          <p:val>
                                            <p:strVal val="0"/>
                                          </p:val>
                                        </p:tav>
                                        <p:tav tm="100000">
                                          <p:val>
                                            <p:strVal val="1"/>
                                          </p:val>
                                        </p:tav>
                                      </p:tavLst>
                                    </p:anim>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strVal val="#ppt_w*0.70"/>
                                          </p:val>
                                        </p:tav>
                                        <p:tav tm="100000">
                                          <p:val>
                                            <p:strVal val="#ppt_w"/>
                                          </p:val>
                                        </p:tav>
                                      </p:tavLst>
                                    </p:anim>
                                    <p:anim calcmode="lin" valueType="num">
                                      <p:cBhvr>
                                        <p:cTn id="18" dur="1000" fill="hold"/>
                                        <p:tgtEl>
                                          <p:spTgt spid="48"/>
                                        </p:tgtEl>
                                        <p:attrNameLst>
                                          <p:attrName>ppt_h</p:attrName>
                                        </p:attrNameLst>
                                      </p:cBhvr>
                                      <p:tavLst>
                                        <p:tav tm="0">
                                          <p:val>
                                            <p:strVal val="#ppt_h"/>
                                          </p:val>
                                        </p:tav>
                                        <p:tav tm="100000">
                                          <p:val>
                                            <p:strVal val="#ppt_h"/>
                                          </p:val>
                                        </p:tav>
                                      </p:tavLst>
                                    </p:anim>
                                    <p:animEffect transition="in" filter="fade">
                                      <p:cBhvr>
                                        <p:cTn id="19" dur="1000"/>
                                        <p:tgtEl>
                                          <p:spTgt spid="48"/>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heel(1)">
                                      <p:cBhvr>
                                        <p:cTn id="23" dur="500"/>
                                        <p:tgtEl>
                                          <p:spTgt spid="38"/>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strips(downLeft)">
                                      <p:cBhvr>
                                        <p:cTn id="27" dur="500"/>
                                        <p:tgtEl>
                                          <p:spTgt spid="3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randombar(horizontal)">
                                      <p:cBhvr>
                                        <p:cTn id="31" dur="500"/>
                                        <p:tgtEl>
                                          <p:spTgt spid="5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p:cTn id="34" dur="1000" fill="hold"/>
                                        <p:tgtEl>
                                          <p:spTgt spid="52"/>
                                        </p:tgtEl>
                                        <p:attrNameLst>
                                          <p:attrName>ppt_w</p:attrName>
                                        </p:attrNameLst>
                                      </p:cBhvr>
                                      <p:tavLst>
                                        <p:tav tm="0">
                                          <p:val>
                                            <p:strVal val="#ppt_w*0.70"/>
                                          </p:val>
                                        </p:tav>
                                        <p:tav tm="100000">
                                          <p:val>
                                            <p:strVal val="#ppt_w"/>
                                          </p:val>
                                        </p:tav>
                                      </p:tavLst>
                                    </p:anim>
                                    <p:anim calcmode="lin" valueType="num">
                                      <p:cBhvr>
                                        <p:cTn id="35" dur="1000" fill="hold"/>
                                        <p:tgtEl>
                                          <p:spTgt spid="52"/>
                                        </p:tgtEl>
                                        <p:attrNameLst>
                                          <p:attrName>ppt_h</p:attrName>
                                        </p:attrNameLst>
                                      </p:cBhvr>
                                      <p:tavLst>
                                        <p:tav tm="0">
                                          <p:val>
                                            <p:strVal val="#ppt_h"/>
                                          </p:val>
                                        </p:tav>
                                        <p:tav tm="100000">
                                          <p:val>
                                            <p:strVal val="#ppt_h"/>
                                          </p:val>
                                        </p:tav>
                                      </p:tavLst>
                                    </p:anim>
                                    <p:animEffect transition="in" filter="fade">
                                      <p:cBhvr>
                                        <p:cTn id="36" dur="1000"/>
                                        <p:tgtEl>
                                          <p:spTgt spid="52"/>
                                        </p:tgtEl>
                                      </p:cBhvr>
                                    </p:animEffect>
                                  </p:childTnLst>
                                </p:cTn>
                              </p:par>
                            </p:childTnLst>
                          </p:cTn>
                        </p:par>
                        <p:par>
                          <p:cTn id="37" fill="hold">
                            <p:stCondLst>
                              <p:cond delay="4000"/>
                            </p:stCondLst>
                            <p:childTnLst>
                              <p:par>
                                <p:cTn id="38" presetID="21" presetClass="entr" presetSubtype="1"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heel(1)">
                                      <p:cBhvr>
                                        <p:cTn id="40" dur="500"/>
                                        <p:tgtEl>
                                          <p:spTgt spid="49"/>
                                        </p:tgtEl>
                                      </p:cBhvr>
                                    </p:animEffect>
                                  </p:childTnLst>
                                </p:cTn>
                              </p:par>
                            </p:childTnLst>
                          </p:cTn>
                        </p:par>
                        <p:par>
                          <p:cTn id="41" fill="hold">
                            <p:stCondLst>
                              <p:cond delay="4500"/>
                            </p:stCondLst>
                            <p:childTnLst>
                              <p:par>
                                <p:cTn id="42" presetID="18" presetClass="entr" presetSubtype="12"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strips(downLeft)">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8" grpId="0"/>
      <p:bldP spid="49" grpId="0" animBg="1"/>
      <p:bldP spid="50" grpId="0"/>
      <p:bldP spid="51"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02</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20949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Insufficient
</a:t>
            </a:r>
            <a:endParaRPr lang="zh-CN" altLang="en-US" sz="2400" b="1" noProof="1">
              <a:solidFill>
                <a:schemeClr val="tx1"/>
              </a:solidFill>
              <a:latin typeface="+mn-lt"/>
              <a:cs typeface="+mn-ea"/>
              <a:sym typeface="+mn-lt"/>
            </a:endParaRPr>
          </a:p>
        </p:txBody>
      </p:sp>
      <p:sp>
        <p:nvSpPr>
          <p:cNvPr id="41" name="任意多边形 138">
            <a:extLst>
              <a:ext uri="{FF2B5EF4-FFF2-40B4-BE49-F238E27FC236}">
                <a16:creationId xmlns:a16="http://schemas.microsoft.com/office/drawing/2014/main" id="{FB9C4173-E640-4C3A-941F-F788FA863B17}"/>
              </a:ext>
            </a:extLst>
          </p:cNvPr>
          <p:cNvSpPr/>
          <p:nvPr/>
        </p:nvSpPr>
        <p:spPr>
          <a:xfrm rot="19335404">
            <a:off x="1520156" y="1605142"/>
            <a:ext cx="4778724" cy="4714030"/>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wrap="square" lIns="91424" tIns="45713" rIns="91424" bIns="45713" rtlCol="0" anchor="ctr">
            <a:noAutofit/>
          </a:bodyPr>
          <a:lstStyle/>
          <a:p>
            <a:pPr algn="ctr" defTabSz="1218804">
              <a:defRPr/>
            </a:pPr>
            <a:endParaRPr lang="zh-CN" altLang="en-US" sz="2399" kern="0">
              <a:solidFill>
                <a:sysClr val="window" lastClr="FFFFFF"/>
              </a:solidFill>
              <a:cs typeface="+mn-ea"/>
              <a:sym typeface="+mn-lt"/>
            </a:endParaRPr>
          </a:p>
        </p:txBody>
      </p:sp>
      <p:grpSp>
        <p:nvGrpSpPr>
          <p:cNvPr id="42" name="组合 41">
            <a:extLst>
              <a:ext uri="{FF2B5EF4-FFF2-40B4-BE49-F238E27FC236}">
                <a16:creationId xmlns:a16="http://schemas.microsoft.com/office/drawing/2014/main" id="{FD0B7AE8-7A4A-49D9-8A11-DD8881E35313}"/>
              </a:ext>
            </a:extLst>
          </p:cNvPr>
          <p:cNvGrpSpPr/>
          <p:nvPr/>
        </p:nvGrpSpPr>
        <p:grpSpPr>
          <a:xfrm>
            <a:off x="1400019" y="2464337"/>
            <a:ext cx="2761109" cy="2761482"/>
            <a:chOff x="1689963" y="2421800"/>
            <a:chExt cx="2642282" cy="2642282"/>
          </a:xfrm>
        </p:grpSpPr>
        <p:sp>
          <p:nvSpPr>
            <p:cNvPr id="43" name="椭圆 42">
              <a:extLst>
                <a:ext uri="{FF2B5EF4-FFF2-40B4-BE49-F238E27FC236}">
                  <a16:creationId xmlns:a16="http://schemas.microsoft.com/office/drawing/2014/main" id="{B0F51C32-862D-4709-8DD9-DADC38518112}"/>
                </a:ext>
              </a:extLst>
            </p:cNvPr>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cap="flat" cmpd="sng" algn="ctr">
              <a:gradFill>
                <a:gsLst>
                  <a:gs pos="0">
                    <a:sysClr val="window" lastClr="FFFFFF"/>
                  </a:gs>
                  <a:gs pos="100000">
                    <a:sysClr val="window" lastClr="FFFFFF">
                      <a:lumMod val="75000"/>
                    </a:sysClr>
                  </a:gs>
                </a:gsLst>
                <a:lin ang="5400000" scaled="1"/>
              </a:gradFill>
              <a:prstDash val="solid"/>
              <a:miter lim="800000"/>
            </a:ln>
            <a:effectLst>
              <a:outerShdw blurRad="152400" dist="38100" dir="2700000" algn="tl" rotWithShape="0">
                <a:prstClr val="black">
                  <a:alpha val="28000"/>
                </a:prstClr>
              </a:outerShdw>
            </a:effectLst>
          </p:spPr>
          <p:txBody>
            <a:bodyPr rtlCol="0" anchor="ctr"/>
            <a:lstStyle/>
            <a:p>
              <a:pPr algn="ctr" defTabSz="1218804">
                <a:defRPr/>
              </a:pPr>
              <a:endParaRPr lang="zh-CN" altLang="en-US" sz="2399" kern="0">
                <a:solidFill>
                  <a:sysClr val="window" lastClr="FFFFFF"/>
                </a:solidFill>
                <a:cs typeface="+mn-ea"/>
                <a:sym typeface="+mn-lt"/>
              </a:endParaRPr>
            </a:p>
          </p:txBody>
        </p:sp>
        <p:pic>
          <p:nvPicPr>
            <p:cNvPr id="44" name="图片 43">
              <a:extLst>
                <a:ext uri="{FF2B5EF4-FFF2-40B4-BE49-F238E27FC236}">
                  <a16:creationId xmlns:a16="http://schemas.microsoft.com/office/drawing/2014/main" id="{69903D8D-A854-4ED2-95FA-26A185E177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898128" y="2638160"/>
              <a:ext cx="2226634" cy="2243643"/>
            </a:xfrm>
            <a:prstGeom prst="ellipse">
              <a:avLst/>
            </a:prstGeom>
            <a:solidFill>
              <a:srgbClr val="C00000"/>
            </a:solidFill>
            <a:effectLst>
              <a:innerShdw blurRad="114300">
                <a:prstClr val="black"/>
              </a:innerShdw>
            </a:effectLst>
          </p:spPr>
        </p:pic>
      </p:grpSp>
      <p:cxnSp>
        <p:nvCxnSpPr>
          <p:cNvPr id="45" name="直接连接符 44">
            <a:extLst>
              <a:ext uri="{FF2B5EF4-FFF2-40B4-BE49-F238E27FC236}">
                <a16:creationId xmlns:a16="http://schemas.microsoft.com/office/drawing/2014/main" id="{890113F6-C9CB-43F2-9E84-1F47F6FF679B}"/>
              </a:ext>
            </a:extLst>
          </p:cNvPr>
          <p:cNvCxnSpPr>
            <a:cxnSpLocks/>
          </p:cNvCxnSpPr>
          <p:nvPr/>
        </p:nvCxnSpPr>
        <p:spPr>
          <a:xfrm>
            <a:off x="5378715" y="2040611"/>
            <a:ext cx="4937436" cy="0"/>
          </a:xfrm>
          <a:prstGeom prst="line">
            <a:avLst/>
          </a:prstGeom>
          <a:noFill/>
          <a:ln w="19050" cap="flat" cmpd="sng" algn="ctr">
            <a:solidFill>
              <a:srgbClr val="E7E6E6">
                <a:lumMod val="50000"/>
              </a:srgbClr>
            </a:solidFill>
            <a:prstDash val="sysDot"/>
            <a:miter lim="800000"/>
            <a:tailEnd type="oval"/>
          </a:ln>
          <a:effectLst/>
        </p:spPr>
      </p:cxnSp>
      <p:cxnSp>
        <p:nvCxnSpPr>
          <p:cNvPr id="46" name="直接连接符 45">
            <a:extLst>
              <a:ext uri="{FF2B5EF4-FFF2-40B4-BE49-F238E27FC236}">
                <a16:creationId xmlns:a16="http://schemas.microsoft.com/office/drawing/2014/main" id="{F79AB50B-8307-44F4-92BF-3B93421C2E33}"/>
              </a:ext>
            </a:extLst>
          </p:cNvPr>
          <p:cNvCxnSpPr>
            <a:cxnSpLocks/>
          </p:cNvCxnSpPr>
          <p:nvPr/>
        </p:nvCxnSpPr>
        <p:spPr>
          <a:xfrm>
            <a:off x="6053298" y="3724478"/>
            <a:ext cx="4219894" cy="0"/>
          </a:xfrm>
          <a:prstGeom prst="line">
            <a:avLst/>
          </a:prstGeom>
          <a:noFill/>
          <a:ln w="19050" cap="flat" cmpd="sng" algn="ctr">
            <a:solidFill>
              <a:srgbClr val="E7E6E6">
                <a:lumMod val="50000"/>
              </a:srgbClr>
            </a:solidFill>
            <a:prstDash val="sysDot"/>
            <a:miter lim="800000"/>
            <a:tailEnd type="oval"/>
          </a:ln>
          <a:effectLst/>
        </p:spPr>
      </p:cxnSp>
      <p:cxnSp>
        <p:nvCxnSpPr>
          <p:cNvPr id="47" name="直接连接符 46">
            <a:extLst>
              <a:ext uri="{FF2B5EF4-FFF2-40B4-BE49-F238E27FC236}">
                <a16:creationId xmlns:a16="http://schemas.microsoft.com/office/drawing/2014/main" id="{163C51F5-23CE-4B33-83E0-820FCB00FA65}"/>
              </a:ext>
            </a:extLst>
          </p:cNvPr>
          <p:cNvCxnSpPr>
            <a:cxnSpLocks/>
          </p:cNvCxnSpPr>
          <p:nvPr/>
        </p:nvCxnSpPr>
        <p:spPr>
          <a:xfrm>
            <a:off x="5355856" y="5487734"/>
            <a:ext cx="4874378" cy="0"/>
          </a:xfrm>
          <a:prstGeom prst="line">
            <a:avLst/>
          </a:prstGeom>
          <a:noFill/>
          <a:ln w="19050" cap="flat" cmpd="sng" algn="ctr">
            <a:solidFill>
              <a:srgbClr val="E7E6E6">
                <a:lumMod val="50000"/>
              </a:srgbClr>
            </a:solidFill>
            <a:prstDash val="sysDot"/>
            <a:miter lim="800000"/>
            <a:tailEnd type="oval"/>
          </a:ln>
          <a:effectLst/>
        </p:spPr>
      </p:cxnSp>
      <p:grpSp>
        <p:nvGrpSpPr>
          <p:cNvPr id="48" name="组合 47">
            <a:extLst>
              <a:ext uri="{FF2B5EF4-FFF2-40B4-BE49-F238E27FC236}">
                <a16:creationId xmlns:a16="http://schemas.microsoft.com/office/drawing/2014/main" id="{B384E20A-EBEA-4BD6-8ADB-484B2CF5C0BA}"/>
              </a:ext>
            </a:extLst>
          </p:cNvPr>
          <p:cNvGrpSpPr/>
          <p:nvPr/>
        </p:nvGrpSpPr>
        <p:grpSpPr>
          <a:xfrm>
            <a:off x="4262681" y="1660685"/>
            <a:ext cx="965446" cy="965577"/>
            <a:chOff x="4116949" y="1605269"/>
            <a:chExt cx="965576" cy="965576"/>
          </a:xfrm>
        </p:grpSpPr>
        <p:sp>
          <p:nvSpPr>
            <p:cNvPr id="49" name="椭圆 48">
              <a:extLst>
                <a:ext uri="{FF2B5EF4-FFF2-40B4-BE49-F238E27FC236}">
                  <a16:creationId xmlns:a16="http://schemas.microsoft.com/office/drawing/2014/main" id="{4ABF108F-018B-4977-9F76-71DE5A814717}"/>
                </a:ext>
              </a:extLst>
            </p:cNvPr>
            <p:cNvSpPr/>
            <p:nvPr/>
          </p:nvSpPr>
          <p:spPr>
            <a:xfrm>
              <a:off x="4116949" y="1605269"/>
              <a:ext cx="965576" cy="96557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28575" cap="flat">
              <a:solidFill>
                <a:srgbClr val="C00000"/>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804">
                <a:defRPr/>
              </a:pPr>
              <a:endParaRPr lang="zh-CN" altLang="en-US" sz="2399" kern="0">
                <a:solidFill>
                  <a:prstClr val="black"/>
                </a:solidFill>
                <a:cs typeface="+mn-ea"/>
                <a:sym typeface="+mn-lt"/>
              </a:endParaRPr>
            </a:p>
          </p:txBody>
        </p:sp>
        <p:sp>
          <p:nvSpPr>
            <p:cNvPr id="50" name="KSO_Shape">
              <a:extLst>
                <a:ext uri="{FF2B5EF4-FFF2-40B4-BE49-F238E27FC236}">
                  <a16:creationId xmlns:a16="http://schemas.microsoft.com/office/drawing/2014/main" id="{30C986FE-9E1C-47FD-A47A-CE5867C4EC74}"/>
                </a:ext>
              </a:extLst>
            </p:cNvPr>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ysClr val="window" lastClr="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804">
                <a:defRPr/>
              </a:pPr>
              <a:endParaRPr lang="zh-CN" altLang="en-US" sz="2399">
                <a:solidFill>
                  <a:sysClr val="windowText" lastClr="000000"/>
                </a:solidFill>
                <a:latin typeface="+mn-lt"/>
                <a:ea typeface="+mn-ea"/>
                <a:cs typeface="+mn-ea"/>
                <a:sym typeface="+mn-lt"/>
              </a:endParaRPr>
            </a:p>
          </p:txBody>
        </p:sp>
      </p:grpSp>
      <p:grpSp>
        <p:nvGrpSpPr>
          <p:cNvPr id="51" name="组合 50">
            <a:extLst>
              <a:ext uri="{FF2B5EF4-FFF2-40B4-BE49-F238E27FC236}">
                <a16:creationId xmlns:a16="http://schemas.microsoft.com/office/drawing/2014/main" id="{56014C42-32C8-4107-A1DA-1D391B5019FB}"/>
              </a:ext>
            </a:extLst>
          </p:cNvPr>
          <p:cNvGrpSpPr/>
          <p:nvPr/>
        </p:nvGrpSpPr>
        <p:grpSpPr>
          <a:xfrm>
            <a:off x="4922992" y="3362290"/>
            <a:ext cx="965446" cy="965577"/>
            <a:chOff x="4777349" y="3344972"/>
            <a:chExt cx="965576" cy="965576"/>
          </a:xfrm>
        </p:grpSpPr>
        <p:sp>
          <p:nvSpPr>
            <p:cNvPr id="52" name="椭圆 51">
              <a:extLst>
                <a:ext uri="{FF2B5EF4-FFF2-40B4-BE49-F238E27FC236}">
                  <a16:creationId xmlns:a16="http://schemas.microsoft.com/office/drawing/2014/main" id="{8BF37D04-22A0-4F76-BF68-FF6242D45791}"/>
                </a:ext>
              </a:extLst>
            </p:cNvPr>
            <p:cNvSpPr/>
            <p:nvPr/>
          </p:nvSpPr>
          <p:spPr>
            <a:xfrm>
              <a:off x="4777349" y="3344972"/>
              <a:ext cx="965576" cy="96557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28575" cap="flat">
              <a:solidFill>
                <a:srgbClr val="C00000"/>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804">
                <a:defRPr/>
              </a:pPr>
              <a:endParaRPr lang="zh-CN" altLang="en-US" sz="2399" kern="0">
                <a:solidFill>
                  <a:prstClr val="black"/>
                </a:solidFill>
                <a:cs typeface="+mn-ea"/>
                <a:sym typeface="+mn-lt"/>
              </a:endParaRPr>
            </a:p>
          </p:txBody>
        </p:sp>
        <p:sp>
          <p:nvSpPr>
            <p:cNvPr id="53" name="KSO_Shape">
              <a:extLst>
                <a:ext uri="{FF2B5EF4-FFF2-40B4-BE49-F238E27FC236}">
                  <a16:creationId xmlns:a16="http://schemas.microsoft.com/office/drawing/2014/main" id="{BFF6C985-CB1F-4F60-A765-4560367E24C6}"/>
                </a:ext>
              </a:extLst>
            </p:cNvPr>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804">
                <a:defRPr/>
              </a:pPr>
              <a:endParaRPr lang="zh-CN" altLang="en-US" sz="2399">
                <a:solidFill>
                  <a:srgbClr val="FFFFFF"/>
                </a:solidFill>
                <a:latin typeface="+mn-lt"/>
                <a:ea typeface="+mn-ea"/>
                <a:cs typeface="+mn-ea"/>
                <a:sym typeface="+mn-lt"/>
              </a:endParaRPr>
            </a:p>
          </p:txBody>
        </p:sp>
      </p:grpSp>
      <p:grpSp>
        <p:nvGrpSpPr>
          <p:cNvPr id="54" name="组合 53">
            <a:extLst>
              <a:ext uri="{FF2B5EF4-FFF2-40B4-BE49-F238E27FC236}">
                <a16:creationId xmlns:a16="http://schemas.microsoft.com/office/drawing/2014/main" id="{54E14E34-C096-4A44-8867-3455FBD08354}"/>
              </a:ext>
            </a:extLst>
          </p:cNvPr>
          <p:cNvGrpSpPr/>
          <p:nvPr/>
        </p:nvGrpSpPr>
        <p:grpSpPr>
          <a:xfrm>
            <a:off x="4243634" y="5035317"/>
            <a:ext cx="965446" cy="965577"/>
            <a:chOff x="3434950" y="3618379"/>
            <a:chExt cx="724308" cy="724406"/>
          </a:xfrm>
        </p:grpSpPr>
        <p:sp>
          <p:nvSpPr>
            <p:cNvPr id="55" name="椭圆 54">
              <a:extLst>
                <a:ext uri="{FF2B5EF4-FFF2-40B4-BE49-F238E27FC236}">
                  <a16:creationId xmlns:a16="http://schemas.microsoft.com/office/drawing/2014/main" id="{FDE6C7B0-2714-4863-BC02-FBF6DFD5C1FE}"/>
                </a:ext>
              </a:extLst>
            </p:cNvPr>
            <p:cNvSpPr/>
            <p:nvPr/>
          </p:nvSpPr>
          <p:spPr>
            <a:xfrm>
              <a:off x="3434950" y="3618379"/>
              <a:ext cx="724308" cy="72440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28575" cap="flat">
              <a:solidFill>
                <a:srgbClr val="C00000"/>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804"/>
              <a:endParaRPr lang="zh-CN" altLang="en-US" sz="2399" kern="0">
                <a:solidFill>
                  <a:prstClr val="black"/>
                </a:solidFill>
                <a:cs typeface="+mn-ea"/>
                <a:sym typeface="+mn-lt"/>
              </a:endParaRPr>
            </a:p>
          </p:txBody>
        </p:sp>
        <p:sp>
          <p:nvSpPr>
            <p:cNvPr id="56" name="KSO_Shape">
              <a:extLst>
                <a:ext uri="{FF2B5EF4-FFF2-40B4-BE49-F238E27FC236}">
                  <a16:creationId xmlns:a16="http://schemas.microsoft.com/office/drawing/2014/main" id="{EB62450A-CDBA-42D7-93D5-6F951328A848}"/>
                </a:ext>
              </a:extLst>
            </p:cNvPr>
            <p:cNvSpPr/>
            <p:nvPr/>
          </p:nvSpPr>
          <p:spPr bwMode="auto">
            <a:xfrm>
              <a:off x="3623888" y="3760829"/>
              <a:ext cx="346431" cy="439505"/>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804">
                <a:defRPr/>
              </a:pPr>
              <a:endParaRPr lang="zh-CN" altLang="en-US" sz="2399">
                <a:solidFill>
                  <a:srgbClr val="FFFFFF"/>
                </a:solidFill>
                <a:latin typeface="+mn-lt"/>
                <a:ea typeface="+mn-ea"/>
                <a:cs typeface="+mn-ea"/>
                <a:sym typeface="+mn-lt"/>
              </a:endParaRPr>
            </a:p>
          </p:txBody>
        </p:sp>
      </p:grpSp>
      <p:sp>
        <p:nvSpPr>
          <p:cNvPr id="57" name="Title 20">
            <a:extLst>
              <a:ext uri="{FF2B5EF4-FFF2-40B4-BE49-F238E27FC236}">
                <a16:creationId xmlns:a16="http://schemas.microsoft.com/office/drawing/2014/main" id="{7E557673-3E50-433F-92B9-2363EFA89DBB}"/>
              </a:ext>
            </a:extLst>
          </p:cNvPr>
          <p:cNvSpPr txBox="1"/>
          <p:nvPr/>
        </p:nvSpPr>
        <p:spPr>
          <a:xfrm>
            <a:off x="5405715" y="1677410"/>
            <a:ext cx="5095699" cy="492443"/>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altLang="zh-CN" sz="1600" b="1">
                <a:solidFill>
                  <a:srgbClr val="C00000"/>
                </a:solidFill>
                <a:latin typeface="+mn-lt"/>
                <a:ea typeface="+mn-ea"/>
                <a:cs typeface="+mn-ea"/>
                <a:sym typeface="+mn-lt"/>
              </a:rPr>
              <a:t>Operational capacity needs to be strengthened
</a:t>
            </a:r>
            <a:endParaRPr lang="zh-CN" altLang="en-US" sz="1600" b="1" dirty="0">
              <a:solidFill>
                <a:srgbClr val="C00000"/>
              </a:solidFill>
              <a:latin typeface="+mn-lt"/>
              <a:ea typeface="+mn-ea"/>
              <a:cs typeface="+mn-ea"/>
              <a:sym typeface="+mn-lt"/>
            </a:endParaRPr>
          </a:p>
        </p:txBody>
      </p:sp>
      <p:sp>
        <p:nvSpPr>
          <p:cNvPr id="58" name="Title 20">
            <a:extLst>
              <a:ext uri="{FF2B5EF4-FFF2-40B4-BE49-F238E27FC236}">
                <a16:creationId xmlns:a16="http://schemas.microsoft.com/office/drawing/2014/main" id="{6E3478B1-7246-4738-97EC-F6A9041E93D0}"/>
              </a:ext>
            </a:extLst>
          </p:cNvPr>
          <p:cNvSpPr txBox="1"/>
          <p:nvPr/>
        </p:nvSpPr>
        <p:spPr>
          <a:xfrm>
            <a:off x="5797409" y="2200309"/>
            <a:ext cx="4579601" cy="618218"/>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altLang="zh-CN" sz="1400" dirty="0">
                <a:solidFill>
                  <a:schemeClr val="tx1">
                    <a:lumMod val="50000"/>
                    <a:lumOff val="50000"/>
                  </a:schemeClr>
                </a:solidFill>
                <a:latin typeface="+mn-lt"/>
                <a:ea typeface="+mn-ea"/>
                <a:cs typeface="+mn-ea"/>
                <a:sym typeface="+mn-lt"/>
              </a:rPr>
              <a:t>Click here to add text content, such as keywords, some brief introductions, etc.</a:t>
            </a:r>
            <a:endParaRPr lang="zh-CN" altLang="en-US" sz="1400" dirty="0">
              <a:solidFill>
                <a:schemeClr val="tx1">
                  <a:lumMod val="50000"/>
                  <a:lumOff val="50000"/>
                </a:schemeClr>
              </a:solidFill>
              <a:latin typeface="+mn-lt"/>
              <a:ea typeface="+mn-ea"/>
              <a:cs typeface="+mn-ea"/>
              <a:sym typeface="+mn-lt"/>
            </a:endParaRPr>
          </a:p>
        </p:txBody>
      </p:sp>
      <p:sp>
        <p:nvSpPr>
          <p:cNvPr id="59" name="Title 20">
            <a:extLst>
              <a:ext uri="{FF2B5EF4-FFF2-40B4-BE49-F238E27FC236}">
                <a16:creationId xmlns:a16="http://schemas.microsoft.com/office/drawing/2014/main" id="{649BD441-4D35-4E8F-92A5-42E72FDCEBA3}"/>
              </a:ext>
            </a:extLst>
          </p:cNvPr>
          <p:cNvSpPr txBox="1"/>
          <p:nvPr/>
        </p:nvSpPr>
        <p:spPr>
          <a:xfrm>
            <a:off x="6053298" y="3370444"/>
            <a:ext cx="4891990" cy="492443"/>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altLang="zh-CN" sz="1600" b="1">
                <a:solidFill>
                  <a:srgbClr val="C00000"/>
                </a:solidFill>
                <a:latin typeface="+mn-lt"/>
                <a:ea typeface="+mn-ea"/>
                <a:cs typeface="+mn-ea"/>
                <a:sym typeface="+mn-lt"/>
              </a:rPr>
              <a:t>The ability to innovate needs to be improved
</a:t>
            </a:r>
            <a:endParaRPr lang="zh-CN" altLang="en-US" sz="1600" b="1" dirty="0">
              <a:solidFill>
                <a:srgbClr val="C00000"/>
              </a:solidFill>
              <a:latin typeface="+mn-lt"/>
              <a:ea typeface="+mn-ea"/>
              <a:cs typeface="+mn-ea"/>
              <a:sym typeface="+mn-lt"/>
            </a:endParaRPr>
          </a:p>
        </p:txBody>
      </p:sp>
      <p:sp>
        <p:nvSpPr>
          <p:cNvPr id="60" name="Title 20">
            <a:extLst>
              <a:ext uri="{FF2B5EF4-FFF2-40B4-BE49-F238E27FC236}">
                <a16:creationId xmlns:a16="http://schemas.microsoft.com/office/drawing/2014/main" id="{99ACE42E-63A2-4473-B004-9D604BF84D87}"/>
              </a:ext>
            </a:extLst>
          </p:cNvPr>
          <p:cNvSpPr txBox="1"/>
          <p:nvPr/>
        </p:nvSpPr>
        <p:spPr>
          <a:xfrm>
            <a:off x="6146194" y="3853929"/>
            <a:ext cx="4505539" cy="618218"/>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altLang="zh-CN" sz="1400" dirty="0">
                <a:solidFill>
                  <a:schemeClr val="tx1">
                    <a:lumMod val="50000"/>
                    <a:lumOff val="50000"/>
                  </a:schemeClr>
                </a:solidFill>
                <a:latin typeface="+mn-lt"/>
                <a:ea typeface="+mn-ea"/>
                <a:cs typeface="+mn-ea"/>
                <a:sym typeface="+mn-lt"/>
              </a:rPr>
              <a:t>Click here to add text content, such as keywords, some brief introductions, etc.</a:t>
            </a:r>
            <a:r>
              <a:rPr lang="zh-CN" altLang="en-US" sz="1400" dirty="0">
                <a:solidFill>
                  <a:schemeClr val="tx1">
                    <a:lumMod val="50000"/>
                    <a:lumOff val="50000"/>
                  </a:schemeClr>
                </a:solidFill>
                <a:latin typeface="+mn-lt"/>
                <a:ea typeface="+mn-ea"/>
                <a:cs typeface="+mn-ea"/>
                <a:sym typeface="+mn-lt"/>
              </a:rPr>
              <a:t>。</a:t>
            </a:r>
            <a:endParaRPr lang="en-US" altLang="zh-CN" sz="1400" dirty="0">
              <a:solidFill>
                <a:schemeClr val="tx1">
                  <a:lumMod val="50000"/>
                  <a:lumOff val="50000"/>
                </a:schemeClr>
              </a:solidFill>
              <a:latin typeface="+mn-lt"/>
              <a:ea typeface="+mn-ea"/>
              <a:cs typeface="+mn-ea"/>
              <a:sym typeface="+mn-lt"/>
            </a:endParaRPr>
          </a:p>
        </p:txBody>
      </p:sp>
      <p:sp>
        <p:nvSpPr>
          <p:cNvPr id="61" name="Title 20">
            <a:extLst>
              <a:ext uri="{FF2B5EF4-FFF2-40B4-BE49-F238E27FC236}">
                <a16:creationId xmlns:a16="http://schemas.microsoft.com/office/drawing/2014/main" id="{16E94BD3-50D0-45D9-B6AA-3698EB1B4AB8}"/>
              </a:ext>
            </a:extLst>
          </p:cNvPr>
          <p:cNvSpPr txBox="1"/>
          <p:nvPr/>
        </p:nvSpPr>
        <p:spPr>
          <a:xfrm>
            <a:off x="5378715" y="5157102"/>
            <a:ext cx="5439511" cy="492443"/>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altLang="zh-CN" sz="1600" b="1">
                <a:solidFill>
                  <a:srgbClr val="C00000"/>
                </a:solidFill>
                <a:latin typeface="+mn-lt"/>
                <a:ea typeface="+mn-ea"/>
                <a:cs typeface="+mn-ea"/>
                <a:sym typeface="+mn-lt"/>
              </a:rPr>
              <a:t>The sense of service needs to be further improved
</a:t>
            </a:r>
            <a:endParaRPr lang="zh-CN" altLang="en-US" sz="1600" b="1" dirty="0">
              <a:solidFill>
                <a:srgbClr val="C00000"/>
              </a:solidFill>
              <a:latin typeface="+mn-lt"/>
              <a:ea typeface="+mn-ea"/>
              <a:cs typeface="+mn-ea"/>
              <a:sym typeface="+mn-lt"/>
            </a:endParaRPr>
          </a:p>
        </p:txBody>
      </p:sp>
      <p:sp>
        <p:nvSpPr>
          <p:cNvPr id="62" name="Title 20">
            <a:extLst>
              <a:ext uri="{FF2B5EF4-FFF2-40B4-BE49-F238E27FC236}">
                <a16:creationId xmlns:a16="http://schemas.microsoft.com/office/drawing/2014/main" id="{FBC9F776-8890-4AEF-B7F6-67E8F21EBE01}"/>
              </a:ext>
            </a:extLst>
          </p:cNvPr>
          <p:cNvSpPr txBox="1"/>
          <p:nvPr/>
        </p:nvSpPr>
        <p:spPr>
          <a:xfrm>
            <a:off x="5887969" y="5624305"/>
            <a:ext cx="4474722" cy="618218"/>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altLang="zh-CN" sz="1400" dirty="0">
                <a:solidFill>
                  <a:schemeClr val="tx1">
                    <a:lumMod val="50000"/>
                    <a:lumOff val="50000"/>
                  </a:schemeClr>
                </a:solidFill>
                <a:latin typeface="+mn-lt"/>
                <a:ea typeface="+mn-ea"/>
                <a:cs typeface="+mn-ea"/>
                <a:sym typeface="+mn-lt"/>
              </a:rPr>
              <a:t>Click here to add text content, such as keywords, some brief introductions, etc.</a:t>
            </a:r>
            <a:r>
              <a:rPr lang="zh-CN" altLang="en-US" sz="1400" dirty="0">
                <a:solidFill>
                  <a:schemeClr val="tx1">
                    <a:lumMod val="50000"/>
                    <a:lumOff val="50000"/>
                  </a:schemeClr>
                </a:solidFill>
                <a:latin typeface="+mn-lt"/>
                <a:ea typeface="+mn-ea"/>
                <a:cs typeface="+mn-ea"/>
                <a:sym typeface="+mn-lt"/>
              </a:rPr>
              <a:t>。</a:t>
            </a:r>
            <a:endParaRPr lang="en-US" altLang="zh-CN" sz="1400" dirty="0">
              <a:solidFill>
                <a:schemeClr val="tx1">
                  <a:lumMod val="50000"/>
                  <a:lumOff val="50000"/>
                </a:schemeClr>
              </a:solidFill>
              <a:latin typeface="+mn-lt"/>
              <a:ea typeface="+mn-ea"/>
              <a:cs typeface="+mn-ea"/>
              <a:sym typeface="+mn-lt"/>
            </a:endParaRPr>
          </a:p>
        </p:txBody>
      </p:sp>
    </p:spTree>
    <p:extLst>
      <p:ext uri="{BB962C8B-B14F-4D97-AF65-F5344CB8AC3E}">
        <p14:creationId xmlns:p14="http://schemas.microsoft.com/office/powerpoint/2010/main" val="13498444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50"/>
                            </p:stCondLst>
                            <p:childTnLst>
                              <p:par>
                                <p:cTn id="18" presetID="55"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strVal val="#ppt_w*0.70"/>
                                          </p:val>
                                        </p:tav>
                                        <p:tav tm="100000">
                                          <p:val>
                                            <p:strVal val="#ppt_w"/>
                                          </p:val>
                                        </p:tav>
                                      </p:tavLst>
                                    </p:anim>
                                    <p:anim calcmode="lin" valueType="num">
                                      <p:cBhvr>
                                        <p:cTn id="21" dur="1000" fill="hold"/>
                                        <p:tgtEl>
                                          <p:spTgt spid="41"/>
                                        </p:tgtEl>
                                        <p:attrNameLst>
                                          <p:attrName>ppt_h</p:attrName>
                                        </p:attrNameLst>
                                      </p:cBhvr>
                                      <p:tavLst>
                                        <p:tav tm="0">
                                          <p:val>
                                            <p:strVal val="#ppt_h"/>
                                          </p:val>
                                        </p:tav>
                                        <p:tav tm="100000">
                                          <p:val>
                                            <p:strVal val="#ppt_h"/>
                                          </p:val>
                                        </p:tav>
                                      </p:tavLst>
                                    </p:anim>
                                    <p:animEffect transition="in" filter="fade">
                                      <p:cBhvr>
                                        <p:cTn id="22" dur="1000"/>
                                        <p:tgtEl>
                                          <p:spTgt spid="41"/>
                                        </p:tgtEl>
                                      </p:cBhvr>
                                    </p:animEffect>
                                  </p:childTnLst>
                                </p:cTn>
                              </p:par>
                            </p:childTnLst>
                          </p:cTn>
                        </p:par>
                        <p:par>
                          <p:cTn id="23" fill="hold">
                            <p:stCondLst>
                              <p:cond delay="2550"/>
                            </p:stCondLst>
                            <p:childTnLst>
                              <p:par>
                                <p:cTn id="24" presetID="53" presetClass="entr" presetSubtype="16"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3050"/>
                            </p:stCondLst>
                            <p:childTnLst>
                              <p:par>
                                <p:cTn id="30" presetID="10" presetClass="entr" presetSubtype="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par>
                          <p:cTn id="33" fill="hold">
                            <p:stCondLst>
                              <p:cond delay="3550"/>
                            </p:stCondLst>
                            <p:childTnLst>
                              <p:par>
                                <p:cTn id="34" presetID="10" presetClass="entr" presetSubtype="0"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par>
                          <p:cTn id="37" fill="hold">
                            <p:stCondLst>
                              <p:cond delay="4050"/>
                            </p:stCondLst>
                            <p:childTnLst>
                              <p:par>
                                <p:cTn id="38" presetID="10" presetClass="entr" presetSubtype="0"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par>
                          <p:cTn id="41" fill="hold">
                            <p:stCondLst>
                              <p:cond delay="4550"/>
                            </p:stCondLst>
                            <p:childTnLst>
                              <p:par>
                                <p:cTn id="42" presetID="22" presetClass="entr" presetSubtype="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par>
                          <p:cTn id="45" fill="hold">
                            <p:stCondLst>
                              <p:cond delay="505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5550"/>
                            </p:stCondLst>
                            <p:childTnLst>
                              <p:par>
                                <p:cTn id="50" presetID="22" presetClass="entr" presetSubtype="8"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6050"/>
                            </p:stCondLst>
                            <p:childTnLst>
                              <p:par>
                                <p:cTn id="54" presetID="14" presetClass="entr" presetSubtype="1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randombar(horizontal)">
                                      <p:cBhvr>
                                        <p:cTn id="56" dur="500"/>
                                        <p:tgtEl>
                                          <p:spTgt spid="5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randombar(horizontal)">
                                      <p:cBhvr>
                                        <p:cTn id="59" dur="500"/>
                                        <p:tgtEl>
                                          <p:spTgt spid="58"/>
                                        </p:tgtEl>
                                      </p:cBhvr>
                                    </p:animEffect>
                                  </p:childTnLst>
                                </p:cTn>
                              </p:par>
                            </p:childTnLst>
                          </p:cTn>
                        </p:par>
                        <p:par>
                          <p:cTn id="60" fill="hold">
                            <p:stCondLst>
                              <p:cond delay="6550"/>
                            </p:stCondLst>
                            <p:childTnLst>
                              <p:par>
                                <p:cTn id="61" presetID="14" presetClass="entr" presetSubtype="1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randombar(horizontal)">
                                      <p:cBhvr>
                                        <p:cTn id="63" dur="500"/>
                                        <p:tgtEl>
                                          <p:spTgt spid="5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randombar(horizontal)">
                                      <p:cBhvr>
                                        <p:cTn id="66" dur="500"/>
                                        <p:tgtEl>
                                          <p:spTgt spid="60"/>
                                        </p:tgtEl>
                                      </p:cBhvr>
                                    </p:animEffect>
                                  </p:childTnLst>
                                </p:cTn>
                              </p:par>
                            </p:childTnLst>
                          </p:cTn>
                        </p:par>
                        <p:par>
                          <p:cTn id="67" fill="hold">
                            <p:stCondLst>
                              <p:cond delay="7050"/>
                            </p:stCondLst>
                            <p:childTnLst>
                              <p:par>
                                <p:cTn id="68" presetID="14" presetClass="entr" presetSubtype="10"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randombar(horizontal)">
                                      <p:cBhvr>
                                        <p:cTn id="70" dur="500"/>
                                        <p:tgtEl>
                                          <p:spTgt spid="61"/>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randombar(horizontal)">
                                      <p:cBhvr>
                                        <p:cTn id="7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1" grpId="0" animBg="1"/>
      <p:bldP spid="57" grpId="0"/>
      <p:bldP spid="58" grpId="0"/>
      <p:bldP spid="59"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C231BF-3737-41D3-B323-7B8DAED0F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81" y="330833"/>
            <a:ext cx="1085659" cy="420845"/>
          </a:xfrm>
          <a:prstGeom prst="rect">
            <a:avLst/>
          </a:prstGeom>
        </p:spPr>
      </p:pic>
      <p:pic>
        <p:nvPicPr>
          <p:cNvPr id="3" name="图片 2">
            <a:extLst>
              <a:ext uri="{FF2B5EF4-FFF2-40B4-BE49-F238E27FC236}">
                <a16:creationId xmlns:a16="http://schemas.microsoft.com/office/drawing/2014/main" id="{D198F2BE-A726-4154-8506-92320261B7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01232" y="221652"/>
            <a:ext cx="1164218" cy="581099"/>
          </a:xfrm>
          <a:prstGeom prst="rect">
            <a:avLst/>
          </a:prstGeom>
        </p:spPr>
      </p:pic>
      <p:pic>
        <p:nvPicPr>
          <p:cNvPr id="5" name="图片 4">
            <a:extLst>
              <a:ext uri="{FF2B5EF4-FFF2-40B4-BE49-F238E27FC236}">
                <a16:creationId xmlns:a16="http://schemas.microsoft.com/office/drawing/2014/main" id="{D4D51CBC-EF78-4618-BB42-F8831E9698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10389"/>
            <a:ext cx="7684765" cy="5763574"/>
          </a:xfrm>
          <a:prstGeom prst="rect">
            <a:avLst/>
          </a:prstGeom>
        </p:spPr>
      </p:pic>
      <p:sp>
        <p:nvSpPr>
          <p:cNvPr id="13" name="矩形 10">
            <a:extLst>
              <a:ext uri="{FF2B5EF4-FFF2-40B4-BE49-F238E27FC236}">
                <a16:creationId xmlns:a16="http://schemas.microsoft.com/office/drawing/2014/main" id="{9F806A12-033F-480F-873B-D5F38250AA21}"/>
              </a:ext>
            </a:extLst>
          </p:cNvPr>
          <p:cNvSpPr>
            <a:spLocks noChangeAspect="1"/>
          </p:cNvSpPr>
          <p:nvPr/>
        </p:nvSpPr>
        <p:spPr>
          <a:xfrm>
            <a:off x="9148112" y="2021472"/>
            <a:ext cx="975564" cy="106266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b="1">
              <a:cs typeface="+mn-ea"/>
              <a:sym typeface="+mn-lt"/>
            </a:endParaRPr>
          </a:p>
        </p:txBody>
      </p:sp>
      <p:grpSp>
        <p:nvGrpSpPr>
          <p:cNvPr id="14" name="组合 13">
            <a:extLst>
              <a:ext uri="{FF2B5EF4-FFF2-40B4-BE49-F238E27FC236}">
                <a16:creationId xmlns:a16="http://schemas.microsoft.com/office/drawing/2014/main" id="{3CBFA3A0-20A3-41B8-97EA-795F50C8E526}"/>
              </a:ext>
            </a:extLst>
          </p:cNvPr>
          <p:cNvGrpSpPr/>
          <p:nvPr/>
        </p:nvGrpSpPr>
        <p:grpSpPr>
          <a:xfrm>
            <a:off x="9235410" y="2039024"/>
            <a:ext cx="1098043" cy="1062669"/>
            <a:chOff x="1230988" y="2199194"/>
            <a:chExt cx="1030514" cy="997315"/>
          </a:xfrm>
        </p:grpSpPr>
        <p:sp>
          <p:nvSpPr>
            <p:cNvPr id="17" name="矩形 10">
              <a:extLst>
                <a:ext uri="{FF2B5EF4-FFF2-40B4-BE49-F238E27FC236}">
                  <a16:creationId xmlns:a16="http://schemas.microsoft.com/office/drawing/2014/main" id="{BAC63A5E-3F23-4C84-82AA-7577744257A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a:solidFill>
                  <a:prstClr val="white"/>
                </a:solidFill>
                <a:cs typeface="+mn-ea"/>
                <a:sym typeface="+mn-lt"/>
              </a:endParaRPr>
            </a:p>
          </p:txBody>
        </p:sp>
        <p:sp>
          <p:nvSpPr>
            <p:cNvPr id="18" name="文本框 17">
              <a:extLst>
                <a:ext uri="{FF2B5EF4-FFF2-40B4-BE49-F238E27FC236}">
                  <a16:creationId xmlns:a16="http://schemas.microsoft.com/office/drawing/2014/main" id="{0E2ADDED-A6DF-4BEB-8027-B4E1B9D10DD7}"/>
                </a:ext>
              </a:extLst>
            </p:cNvPr>
            <p:cNvSpPr txBox="1"/>
            <p:nvPr/>
          </p:nvSpPr>
          <p:spPr>
            <a:xfrm>
              <a:off x="1230988" y="2356103"/>
              <a:ext cx="1030514" cy="664351"/>
            </a:xfrm>
            <a:prstGeom prst="rect">
              <a:avLst/>
            </a:prstGeom>
            <a:noFill/>
          </p:spPr>
          <p:txBody>
            <a:bodyPr wrap="square" rtlCol="0">
              <a:spAutoFit/>
            </a:bodyPr>
            <a:lstStyle/>
            <a:p>
              <a:pPr algn="ctr"/>
              <a:r>
                <a:rPr lang="en-US" altLang="zh-CN" sz="4000" b="1" dirty="0">
                  <a:gradFill>
                    <a:gsLst>
                      <a:gs pos="0">
                        <a:srgbClr val="E30613"/>
                      </a:gs>
                      <a:gs pos="100000">
                        <a:srgbClr val="81040B"/>
                      </a:gs>
                    </a:gsLst>
                    <a:lin ang="3600000" scaled="0"/>
                  </a:gradFill>
                  <a:cs typeface="+mn-ea"/>
                  <a:sym typeface="+mn-lt"/>
                </a:rPr>
                <a:t>03</a:t>
              </a:r>
              <a:endParaRPr lang="zh-CN" altLang="en-US" sz="4000" b="1" dirty="0">
                <a:gradFill>
                  <a:gsLst>
                    <a:gs pos="0">
                      <a:srgbClr val="E30613"/>
                    </a:gs>
                    <a:gs pos="100000">
                      <a:srgbClr val="81040B"/>
                    </a:gs>
                  </a:gsLst>
                  <a:lin ang="3600000" scaled="0"/>
                </a:gradFill>
                <a:cs typeface="+mn-ea"/>
                <a:sym typeface="+mn-lt"/>
              </a:endParaRPr>
            </a:p>
          </p:txBody>
        </p:sp>
      </p:grpSp>
      <p:sp>
        <p:nvSpPr>
          <p:cNvPr id="19" name="文本框 18">
            <a:extLst>
              <a:ext uri="{FF2B5EF4-FFF2-40B4-BE49-F238E27FC236}">
                <a16:creationId xmlns:a16="http://schemas.microsoft.com/office/drawing/2014/main" id="{292617D6-38DE-4257-B26A-E2B83A4D8B0B}"/>
              </a:ext>
            </a:extLst>
          </p:cNvPr>
          <p:cNvSpPr txBox="1"/>
          <p:nvPr/>
        </p:nvSpPr>
        <p:spPr>
          <a:xfrm>
            <a:off x="7768305" y="3575001"/>
            <a:ext cx="4021934" cy="830997"/>
          </a:xfrm>
          <a:prstGeom prst="rect">
            <a:avLst/>
          </a:prstGeom>
          <a:noFill/>
        </p:spPr>
        <p:txBody>
          <a:bodyPr wrap="none" rtlCol="0">
            <a:spAutoFit/>
          </a:bodyPr>
          <a:lstStyle/>
          <a:p>
            <a:pPr algn="ctr"/>
            <a:r>
              <a:rPr lang="en-US" altLang="zh-CN" sz="4800" dirty="0">
                <a:cs typeface="+mn-ea"/>
                <a:sym typeface="+mn-lt"/>
              </a:rPr>
              <a:t>Add title text</a:t>
            </a:r>
            <a:endParaRPr lang="zh-CN" altLang="en-US" sz="4800" dirty="0">
              <a:cs typeface="+mn-ea"/>
              <a:sym typeface="+mn-lt"/>
            </a:endParaRPr>
          </a:p>
        </p:txBody>
      </p:sp>
      <p:sp>
        <p:nvSpPr>
          <p:cNvPr id="20" name="矩形 19">
            <a:extLst>
              <a:ext uri="{FF2B5EF4-FFF2-40B4-BE49-F238E27FC236}">
                <a16:creationId xmlns:a16="http://schemas.microsoft.com/office/drawing/2014/main" id="{5ABB58D1-7BF0-4559-AAE2-A1E6718B6B5D}"/>
              </a:ext>
            </a:extLst>
          </p:cNvPr>
          <p:cNvSpPr/>
          <p:nvPr/>
        </p:nvSpPr>
        <p:spPr>
          <a:xfrm>
            <a:off x="8514878" y="4410624"/>
            <a:ext cx="2528789" cy="307785"/>
          </a:xfrm>
          <a:prstGeom prst="rect">
            <a:avLst/>
          </a:prstGeom>
        </p:spPr>
        <p:txBody>
          <a:bodyPr wrap="square" lIns="91448" tIns="45724" rIns="91448" bIns="45724">
            <a:spAutoFit/>
          </a:bodyPr>
          <a:lstStyle/>
          <a:p>
            <a:pPr algn="ctr"/>
            <a:r>
              <a:rPr lang="en-US" altLang="zh-CN" sz="700" dirty="0">
                <a:solidFill>
                  <a:schemeClr val="bg1">
                    <a:lumMod val="65000"/>
                  </a:schemeClr>
                </a:solidFill>
                <a:cs typeface="+mn-ea"/>
                <a:sym typeface="+mn-lt"/>
              </a:rPr>
              <a:t>Click here to add text content, such as keywords, some brief introductions, etc.</a:t>
            </a:r>
          </a:p>
        </p:txBody>
      </p:sp>
      <p:sp>
        <p:nvSpPr>
          <p:cNvPr id="21" name="圆角矩形 53">
            <a:extLst>
              <a:ext uri="{FF2B5EF4-FFF2-40B4-BE49-F238E27FC236}">
                <a16:creationId xmlns:a16="http://schemas.microsoft.com/office/drawing/2014/main" id="{EDB20797-779B-4F29-BA7C-1176094EF37B}"/>
              </a:ext>
            </a:extLst>
          </p:cNvPr>
          <p:cNvSpPr/>
          <p:nvPr/>
        </p:nvSpPr>
        <p:spPr>
          <a:xfrm>
            <a:off x="9158141" y="5008823"/>
            <a:ext cx="1242262" cy="309935"/>
          </a:xfrm>
          <a:prstGeom prst="roundRect">
            <a:avLst>
              <a:gd name="adj" fmla="val 50000"/>
            </a:avLst>
          </a:prstGeom>
          <a:gradFill>
            <a:gsLst>
              <a:gs pos="100000">
                <a:srgbClr val="E94744"/>
              </a:gs>
              <a:gs pos="0">
                <a:srgbClr val="E94744">
                  <a:lumMod val="75000"/>
                </a:srgbClr>
              </a:gs>
            </a:gsLst>
            <a:lin ang="5400000" scaled="1"/>
          </a:gradFill>
          <a:ln w="12700" cap="flat">
            <a:gradFill>
              <a:gsLst>
                <a:gs pos="0">
                  <a:srgbClr val="E94744"/>
                </a:gs>
                <a:gs pos="100000">
                  <a:srgbClr val="E94744">
                    <a:lumMod val="75000"/>
                  </a:srgb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68589" tIns="34295" rIns="68589" bIns="34295" numCol="1" anchor="t" anchorCtr="0" compatLnSpc="1"/>
          <a:lstStyle/>
          <a:p>
            <a:pPr defTabSz="914400"/>
            <a:endParaRPr lang="zh-CN" altLang="en-US" sz="1800" kern="0" dirty="0">
              <a:solidFill>
                <a:prstClr val="black"/>
              </a:solidFill>
              <a:cs typeface="+mn-ea"/>
              <a:sym typeface="+mn-lt"/>
            </a:endParaRPr>
          </a:p>
        </p:txBody>
      </p:sp>
      <p:sp>
        <p:nvSpPr>
          <p:cNvPr id="22" name="TextBox 19">
            <a:extLst>
              <a:ext uri="{FF2B5EF4-FFF2-40B4-BE49-F238E27FC236}">
                <a16:creationId xmlns:a16="http://schemas.microsoft.com/office/drawing/2014/main" id="{645149AA-BA34-447C-ABB2-B3A3A9D2148C}"/>
              </a:ext>
            </a:extLst>
          </p:cNvPr>
          <p:cNvSpPr txBox="1"/>
          <p:nvPr/>
        </p:nvSpPr>
        <p:spPr>
          <a:xfrm>
            <a:off x="9311856" y="5037373"/>
            <a:ext cx="934833" cy="258833"/>
          </a:xfrm>
          <a:prstGeom prst="rect">
            <a:avLst/>
          </a:prstGeom>
          <a:noFill/>
        </p:spPr>
        <p:txBody>
          <a:bodyPr wrap="none" lIns="42970" tIns="21485" rIns="42970" bIns="21485" rtlCol="0">
            <a:spAutoFit/>
          </a:bodyPr>
          <a:lstStyle/>
          <a:p>
            <a:pPr algn="ctr"/>
            <a:r>
              <a:rPr lang="en-US" altLang="zh-CN" sz="1400" dirty="0">
                <a:solidFill>
                  <a:schemeClr val="bg1"/>
                </a:solidFill>
                <a:cs typeface="+mn-ea"/>
                <a:sym typeface="+mn-lt"/>
              </a:rPr>
              <a:t>Part three</a:t>
            </a:r>
          </a:p>
        </p:txBody>
      </p:sp>
    </p:spTree>
    <p:extLst>
      <p:ext uri="{BB962C8B-B14F-4D97-AF65-F5344CB8AC3E}">
        <p14:creationId xmlns:p14="http://schemas.microsoft.com/office/powerpoint/2010/main" val="1944947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ppt_x"/>
                                          </p:val>
                                        </p:tav>
                                        <p:tav tm="100000">
                                          <p:val>
                                            <p:strVal val="#ppt_x"/>
                                          </p:val>
                                        </p:tav>
                                      </p:tavLst>
                                    </p:anim>
                                    <p:anim calcmode="lin" valueType="num">
                                      <p:cBhvr additive="base">
                                        <p:cTn id="14" dur="1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decel="10000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500" fill="hold"/>
                                        <p:tgtEl>
                                          <p:spTgt spid="5"/>
                                        </p:tgtEl>
                                        <p:attrNameLst>
                                          <p:attrName>ppt_x</p:attrName>
                                        </p:attrNameLst>
                                      </p:cBhvr>
                                      <p:tavLst>
                                        <p:tav tm="0">
                                          <p:val>
                                            <p:strVal val="0-#ppt_w/2"/>
                                          </p:val>
                                        </p:tav>
                                        <p:tav tm="100000">
                                          <p:val>
                                            <p:strVal val="#ppt_x"/>
                                          </p:val>
                                        </p:tav>
                                      </p:tavLst>
                                    </p:anim>
                                    <p:anim calcmode="lin" valueType="num">
                                      <p:cBhvr additive="base">
                                        <p:cTn id="18" dur="1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42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42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childTnLst>
                          </p:cTn>
                        </p:par>
                        <p:par>
                          <p:cTn id="36" fill="hold">
                            <p:stCondLst>
                              <p:cond delay="4800"/>
                            </p:stCondLst>
                            <p:childTnLst>
                              <p:par>
                                <p:cTn id="37" presetID="14"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par>
                          <p:cTn id="40" fill="hold">
                            <p:stCondLst>
                              <p:cond delay="53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8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19" grpId="1"/>
      <p:bldP spid="20" grpId="0"/>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01</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2905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Add title text</a:t>
            </a:r>
            <a:endParaRPr lang="zh-CN" altLang="en-US" sz="2400" b="1" noProof="1">
              <a:solidFill>
                <a:schemeClr val="tx1"/>
              </a:solidFill>
              <a:latin typeface="+mn-lt"/>
              <a:cs typeface="+mn-ea"/>
              <a:sym typeface="+mn-lt"/>
            </a:endParaRPr>
          </a:p>
        </p:txBody>
      </p:sp>
      <p:grpSp>
        <p:nvGrpSpPr>
          <p:cNvPr id="51" name="Group 1">
            <a:extLst>
              <a:ext uri="{FF2B5EF4-FFF2-40B4-BE49-F238E27FC236}">
                <a16:creationId xmlns:a16="http://schemas.microsoft.com/office/drawing/2014/main" id="{1B9E6CE2-93BB-4CD3-A257-8F93CCBFE63E}"/>
              </a:ext>
            </a:extLst>
          </p:cNvPr>
          <p:cNvGrpSpPr/>
          <p:nvPr/>
        </p:nvGrpSpPr>
        <p:grpSpPr>
          <a:xfrm>
            <a:off x="1220765" y="2035127"/>
            <a:ext cx="9745269" cy="1277714"/>
            <a:chOff x="1844675" y="2024063"/>
            <a:chExt cx="8572501" cy="1123951"/>
          </a:xfrm>
          <a:solidFill>
            <a:sysClr val="window" lastClr="FFFFFF">
              <a:lumMod val="65000"/>
            </a:sysClr>
          </a:solidFill>
        </p:grpSpPr>
        <p:sp>
          <p:nvSpPr>
            <p:cNvPr id="52" name="Rectangle 2">
              <a:extLst>
                <a:ext uri="{FF2B5EF4-FFF2-40B4-BE49-F238E27FC236}">
                  <a16:creationId xmlns:a16="http://schemas.microsoft.com/office/drawing/2014/main" id="{CA5F9752-D3EE-4D2C-A1B9-3547148670AF}"/>
                </a:ext>
              </a:extLst>
            </p:cNvPr>
            <p:cNvSpPr>
              <a:spLocks noChangeArrowheads="1"/>
            </p:cNvSpPr>
            <p:nvPr/>
          </p:nvSpPr>
          <p:spPr bwMode="auto">
            <a:xfrm>
              <a:off x="1909763" y="2082801"/>
              <a:ext cx="8440738"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3" name="Oval 3">
              <a:extLst>
                <a:ext uri="{FF2B5EF4-FFF2-40B4-BE49-F238E27FC236}">
                  <a16:creationId xmlns:a16="http://schemas.microsoft.com/office/drawing/2014/main" id="{14C44C98-607C-4635-9B10-B42EDBE3D5C4}"/>
                </a:ext>
              </a:extLst>
            </p:cNvPr>
            <p:cNvSpPr>
              <a:spLocks noChangeArrowheads="1"/>
            </p:cNvSpPr>
            <p:nvPr/>
          </p:nvSpPr>
          <p:spPr bwMode="auto">
            <a:xfrm>
              <a:off x="1844675" y="2027238"/>
              <a:ext cx="131763" cy="131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4" name="Oval 4">
              <a:extLst>
                <a:ext uri="{FF2B5EF4-FFF2-40B4-BE49-F238E27FC236}">
                  <a16:creationId xmlns:a16="http://schemas.microsoft.com/office/drawing/2014/main" id="{81BD37C9-B1AF-4885-BFFF-FE2ABC9EDD33}"/>
                </a:ext>
              </a:extLst>
            </p:cNvPr>
            <p:cNvSpPr>
              <a:spLocks noChangeArrowheads="1"/>
            </p:cNvSpPr>
            <p:nvPr/>
          </p:nvSpPr>
          <p:spPr bwMode="auto">
            <a:xfrm>
              <a:off x="10285413" y="2027238"/>
              <a:ext cx="131763" cy="131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5" name="Oval 5">
              <a:extLst>
                <a:ext uri="{FF2B5EF4-FFF2-40B4-BE49-F238E27FC236}">
                  <a16:creationId xmlns:a16="http://schemas.microsoft.com/office/drawing/2014/main" id="{5BF5C280-C271-4774-9FDC-2CAD3CC2B1B7}"/>
                </a:ext>
              </a:extLst>
            </p:cNvPr>
            <p:cNvSpPr>
              <a:spLocks noChangeArrowheads="1"/>
            </p:cNvSpPr>
            <p:nvPr/>
          </p:nvSpPr>
          <p:spPr bwMode="auto">
            <a:xfrm>
              <a:off x="2662238" y="2024063"/>
              <a:ext cx="131763" cy="131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6" name="Oval 6">
              <a:extLst>
                <a:ext uri="{FF2B5EF4-FFF2-40B4-BE49-F238E27FC236}">
                  <a16:creationId xmlns:a16="http://schemas.microsoft.com/office/drawing/2014/main" id="{51B99134-705B-4DC6-9132-589CF6907181}"/>
                </a:ext>
              </a:extLst>
            </p:cNvPr>
            <p:cNvSpPr>
              <a:spLocks noChangeArrowheads="1"/>
            </p:cNvSpPr>
            <p:nvPr/>
          </p:nvSpPr>
          <p:spPr bwMode="auto">
            <a:xfrm>
              <a:off x="2681288" y="3054351"/>
              <a:ext cx="93663" cy="93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7" name="Freeform 7">
              <a:extLst>
                <a:ext uri="{FF2B5EF4-FFF2-40B4-BE49-F238E27FC236}">
                  <a16:creationId xmlns:a16="http://schemas.microsoft.com/office/drawing/2014/main" id="{1AC8EF8F-FF69-4449-8B49-5A4DFA20A6E6}"/>
                </a:ext>
              </a:extLst>
            </p:cNvPr>
            <p:cNvSpPr>
              <a:spLocks/>
            </p:cNvSpPr>
            <p:nvPr/>
          </p:nvSpPr>
          <p:spPr bwMode="auto">
            <a:xfrm>
              <a:off x="2714625" y="2079626"/>
              <a:ext cx="26988" cy="1035050"/>
            </a:xfrm>
            <a:custGeom>
              <a:avLst/>
              <a:gdLst>
                <a:gd name="T0" fmla="*/ 4 w 8"/>
                <a:gd name="T1" fmla="*/ 313 h 313"/>
                <a:gd name="T2" fmla="*/ 0 w 8"/>
                <a:gd name="T3" fmla="*/ 309 h 313"/>
                <a:gd name="T4" fmla="*/ 0 w 8"/>
                <a:gd name="T5" fmla="*/ 4 h 313"/>
                <a:gd name="T6" fmla="*/ 4 w 8"/>
                <a:gd name="T7" fmla="*/ 0 h 313"/>
                <a:gd name="T8" fmla="*/ 8 w 8"/>
                <a:gd name="T9" fmla="*/ 4 h 313"/>
                <a:gd name="T10" fmla="*/ 8 w 8"/>
                <a:gd name="T11" fmla="*/ 309 h 313"/>
                <a:gd name="T12" fmla="*/ 4 w 8"/>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8" h="313">
                  <a:moveTo>
                    <a:pt x="4" y="313"/>
                  </a:moveTo>
                  <a:cubicBezTo>
                    <a:pt x="1" y="313"/>
                    <a:pt x="0" y="312"/>
                    <a:pt x="0" y="309"/>
                  </a:cubicBezTo>
                  <a:cubicBezTo>
                    <a:pt x="0" y="4"/>
                    <a:pt x="0" y="4"/>
                    <a:pt x="0" y="4"/>
                  </a:cubicBezTo>
                  <a:cubicBezTo>
                    <a:pt x="0" y="2"/>
                    <a:pt x="1" y="0"/>
                    <a:pt x="4" y="0"/>
                  </a:cubicBezTo>
                  <a:cubicBezTo>
                    <a:pt x="6" y="0"/>
                    <a:pt x="8" y="2"/>
                    <a:pt x="8" y="4"/>
                  </a:cubicBezTo>
                  <a:cubicBezTo>
                    <a:pt x="8" y="309"/>
                    <a:pt x="8" y="309"/>
                    <a:pt x="8" y="309"/>
                  </a:cubicBezTo>
                  <a:cubicBezTo>
                    <a:pt x="8" y="312"/>
                    <a:pt x="6" y="313"/>
                    <a:pt x="4"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8" name="Oval 8">
              <a:extLst>
                <a:ext uri="{FF2B5EF4-FFF2-40B4-BE49-F238E27FC236}">
                  <a16:creationId xmlns:a16="http://schemas.microsoft.com/office/drawing/2014/main" id="{2800FBAD-7148-428A-97AD-F33D42F76820}"/>
                </a:ext>
              </a:extLst>
            </p:cNvPr>
            <p:cNvSpPr>
              <a:spLocks noChangeArrowheads="1"/>
            </p:cNvSpPr>
            <p:nvPr/>
          </p:nvSpPr>
          <p:spPr bwMode="auto">
            <a:xfrm>
              <a:off x="4892675" y="2027238"/>
              <a:ext cx="131763" cy="131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9" name="Oval 9">
              <a:extLst>
                <a:ext uri="{FF2B5EF4-FFF2-40B4-BE49-F238E27FC236}">
                  <a16:creationId xmlns:a16="http://schemas.microsoft.com/office/drawing/2014/main" id="{C5F1E5B4-5268-4C36-A321-882C95613C05}"/>
                </a:ext>
              </a:extLst>
            </p:cNvPr>
            <p:cNvSpPr>
              <a:spLocks noChangeArrowheads="1"/>
            </p:cNvSpPr>
            <p:nvPr/>
          </p:nvSpPr>
          <p:spPr bwMode="auto">
            <a:xfrm>
              <a:off x="4911725" y="3054351"/>
              <a:ext cx="92075" cy="93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0" name="Freeform 10">
              <a:extLst>
                <a:ext uri="{FF2B5EF4-FFF2-40B4-BE49-F238E27FC236}">
                  <a16:creationId xmlns:a16="http://schemas.microsoft.com/office/drawing/2014/main" id="{D5E5EB8B-F265-4D1A-947A-F8B65EE221DB}"/>
                </a:ext>
              </a:extLst>
            </p:cNvPr>
            <p:cNvSpPr>
              <a:spLocks/>
            </p:cNvSpPr>
            <p:nvPr/>
          </p:nvSpPr>
          <p:spPr bwMode="auto">
            <a:xfrm>
              <a:off x="4945063" y="2079626"/>
              <a:ext cx="26988" cy="1035050"/>
            </a:xfrm>
            <a:custGeom>
              <a:avLst/>
              <a:gdLst>
                <a:gd name="T0" fmla="*/ 4 w 8"/>
                <a:gd name="T1" fmla="*/ 313 h 313"/>
                <a:gd name="T2" fmla="*/ 0 w 8"/>
                <a:gd name="T3" fmla="*/ 309 h 313"/>
                <a:gd name="T4" fmla="*/ 0 w 8"/>
                <a:gd name="T5" fmla="*/ 4 h 313"/>
                <a:gd name="T6" fmla="*/ 4 w 8"/>
                <a:gd name="T7" fmla="*/ 0 h 313"/>
                <a:gd name="T8" fmla="*/ 8 w 8"/>
                <a:gd name="T9" fmla="*/ 4 h 313"/>
                <a:gd name="T10" fmla="*/ 8 w 8"/>
                <a:gd name="T11" fmla="*/ 309 h 313"/>
                <a:gd name="T12" fmla="*/ 4 w 8"/>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8" h="313">
                  <a:moveTo>
                    <a:pt x="4" y="313"/>
                  </a:moveTo>
                  <a:cubicBezTo>
                    <a:pt x="2" y="313"/>
                    <a:pt x="0" y="312"/>
                    <a:pt x="0" y="309"/>
                  </a:cubicBezTo>
                  <a:cubicBezTo>
                    <a:pt x="0" y="4"/>
                    <a:pt x="0" y="4"/>
                    <a:pt x="0" y="4"/>
                  </a:cubicBezTo>
                  <a:cubicBezTo>
                    <a:pt x="0" y="2"/>
                    <a:pt x="2" y="0"/>
                    <a:pt x="4" y="0"/>
                  </a:cubicBezTo>
                  <a:cubicBezTo>
                    <a:pt x="6" y="0"/>
                    <a:pt x="8" y="2"/>
                    <a:pt x="8" y="4"/>
                  </a:cubicBezTo>
                  <a:cubicBezTo>
                    <a:pt x="8" y="309"/>
                    <a:pt x="8" y="309"/>
                    <a:pt x="8" y="309"/>
                  </a:cubicBezTo>
                  <a:cubicBezTo>
                    <a:pt x="8" y="312"/>
                    <a:pt x="6" y="313"/>
                    <a:pt x="4"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1" name="Oval 11">
              <a:extLst>
                <a:ext uri="{FF2B5EF4-FFF2-40B4-BE49-F238E27FC236}">
                  <a16:creationId xmlns:a16="http://schemas.microsoft.com/office/drawing/2014/main" id="{8BEAF06D-3587-4ACB-B5A9-1CA1C518454A}"/>
                </a:ext>
              </a:extLst>
            </p:cNvPr>
            <p:cNvSpPr>
              <a:spLocks noChangeArrowheads="1"/>
            </p:cNvSpPr>
            <p:nvPr/>
          </p:nvSpPr>
          <p:spPr bwMode="auto">
            <a:xfrm>
              <a:off x="7151688" y="3054351"/>
              <a:ext cx="92075" cy="93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2" name="Oval 12">
              <a:extLst>
                <a:ext uri="{FF2B5EF4-FFF2-40B4-BE49-F238E27FC236}">
                  <a16:creationId xmlns:a16="http://schemas.microsoft.com/office/drawing/2014/main" id="{5FBB6DF4-981C-4AA7-9F15-F7CBCD7FCEF3}"/>
                </a:ext>
              </a:extLst>
            </p:cNvPr>
            <p:cNvSpPr>
              <a:spLocks noChangeArrowheads="1"/>
            </p:cNvSpPr>
            <p:nvPr/>
          </p:nvSpPr>
          <p:spPr bwMode="auto">
            <a:xfrm>
              <a:off x="7127875" y="2027238"/>
              <a:ext cx="133350" cy="131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3" name="Freeform 13">
              <a:extLst>
                <a:ext uri="{FF2B5EF4-FFF2-40B4-BE49-F238E27FC236}">
                  <a16:creationId xmlns:a16="http://schemas.microsoft.com/office/drawing/2014/main" id="{D1F37C2D-0412-4D03-9C81-71A36B7B2977}"/>
                </a:ext>
              </a:extLst>
            </p:cNvPr>
            <p:cNvSpPr>
              <a:spLocks/>
            </p:cNvSpPr>
            <p:nvPr/>
          </p:nvSpPr>
          <p:spPr bwMode="auto">
            <a:xfrm>
              <a:off x="7181850" y="2079626"/>
              <a:ext cx="25400" cy="1035050"/>
            </a:xfrm>
            <a:custGeom>
              <a:avLst/>
              <a:gdLst>
                <a:gd name="T0" fmla="*/ 4 w 8"/>
                <a:gd name="T1" fmla="*/ 313 h 313"/>
                <a:gd name="T2" fmla="*/ 0 w 8"/>
                <a:gd name="T3" fmla="*/ 309 h 313"/>
                <a:gd name="T4" fmla="*/ 0 w 8"/>
                <a:gd name="T5" fmla="*/ 4 h 313"/>
                <a:gd name="T6" fmla="*/ 4 w 8"/>
                <a:gd name="T7" fmla="*/ 0 h 313"/>
                <a:gd name="T8" fmla="*/ 8 w 8"/>
                <a:gd name="T9" fmla="*/ 4 h 313"/>
                <a:gd name="T10" fmla="*/ 8 w 8"/>
                <a:gd name="T11" fmla="*/ 309 h 313"/>
                <a:gd name="T12" fmla="*/ 4 w 8"/>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8" h="313">
                  <a:moveTo>
                    <a:pt x="4" y="313"/>
                  </a:moveTo>
                  <a:cubicBezTo>
                    <a:pt x="2" y="313"/>
                    <a:pt x="0" y="312"/>
                    <a:pt x="0" y="309"/>
                  </a:cubicBezTo>
                  <a:cubicBezTo>
                    <a:pt x="0" y="4"/>
                    <a:pt x="0" y="4"/>
                    <a:pt x="0" y="4"/>
                  </a:cubicBezTo>
                  <a:cubicBezTo>
                    <a:pt x="0" y="2"/>
                    <a:pt x="2" y="0"/>
                    <a:pt x="4" y="0"/>
                  </a:cubicBezTo>
                  <a:cubicBezTo>
                    <a:pt x="6" y="0"/>
                    <a:pt x="8" y="2"/>
                    <a:pt x="8" y="4"/>
                  </a:cubicBezTo>
                  <a:cubicBezTo>
                    <a:pt x="8" y="309"/>
                    <a:pt x="8" y="309"/>
                    <a:pt x="8" y="309"/>
                  </a:cubicBezTo>
                  <a:cubicBezTo>
                    <a:pt x="8" y="312"/>
                    <a:pt x="6" y="313"/>
                    <a:pt x="4"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4" name="Oval 14">
              <a:extLst>
                <a:ext uri="{FF2B5EF4-FFF2-40B4-BE49-F238E27FC236}">
                  <a16:creationId xmlns:a16="http://schemas.microsoft.com/office/drawing/2014/main" id="{D72FF669-8608-46C4-B7D6-415BC9D00839}"/>
                </a:ext>
              </a:extLst>
            </p:cNvPr>
            <p:cNvSpPr>
              <a:spLocks noChangeArrowheads="1"/>
            </p:cNvSpPr>
            <p:nvPr/>
          </p:nvSpPr>
          <p:spPr bwMode="auto">
            <a:xfrm>
              <a:off x="9328150" y="2027238"/>
              <a:ext cx="131763" cy="131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5" name="Oval 15">
              <a:extLst>
                <a:ext uri="{FF2B5EF4-FFF2-40B4-BE49-F238E27FC236}">
                  <a16:creationId xmlns:a16="http://schemas.microsoft.com/office/drawing/2014/main" id="{0BC22F1A-072E-40D6-AFCE-2EB11286FC7A}"/>
                </a:ext>
              </a:extLst>
            </p:cNvPr>
            <p:cNvSpPr>
              <a:spLocks noChangeArrowheads="1"/>
            </p:cNvSpPr>
            <p:nvPr/>
          </p:nvSpPr>
          <p:spPr bwMode="auto">
            <a:xfrm>
              <a:off x="9348788" y="3054351"/>
              <a:ext cx="92075" cy="93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6" name="Freeform 16">
              <a:extLst>
                <a:ext uri="{FF2B5EF4-FFF2-40B4-BE49-F238E27FC236}">
                  <a16:creationId xmlns:a16="http://schemas.microsoft.com/office/drawing/2014/main" id="{ED3D87FA-834C-4FD1-8DC5-B113AE1FAFD6}"/>
                </a:ext>
              </a:extLst>
            </p:cNvPr>
            <p:cNvSpPr>
              <a:spLocks/>
            </p:cNvSpPr>
            <p:nvPr/>
          </p:nvSpPr>
          <p:spPr bwMode="auto">
            <a:xfrm>
              <a:off x="9378950" y="2079626"/>
              <a:ext cx="25400" cy="1035050"/>
            </a:xfrm>
            <a:custGeom>
              <a:avLst/>
              <a:gdLst>
                <a:gd name="T0" fmla="*/ 4 w 8"/>
                <a:gd name="T1" fmla="*/ 313 h 313"/>
                <a:gd name="T2" fmla="*/ 0 w 8"/>
                <a:gd name="T3" fmla="*/ 309 h 313"/>
                <a:gd name="T4" fmla="*/ 0 w 8"/>
                <a:gd name="T5" fmla="*/ 4 h 313"/>
                <a:gd name="T6" fmla="*/ 4 w 8"/>
                <a:gd name="T7" fmla="*/ 0 h 313"/>
                <a:gd name="T8" fmla="*/ 8 w 8"/>
                <a:gd name="T9" fmla="*/ 4 h 313"/>
                <a:gd name="T10" fmla="*/ 8 w 8"/>
                <a:gd name="T11" fmla="*/ 309 h 313"/>
                <a:gd name="T12" fmla="*/ 4 w 8"/>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8" h="313">
                  <a:moveTo>
                    <a:pt x="4" y="313"/>
                  </a:moveTo>
                  <a:cubicBezTo>
                    <a:pt x="2" y="313"/>
                    <a:pt x="0" y="312"/>
                    <a:pt x="0" y="309"/>
                  </a:cubicBezTo>
                  <a:cubicBezTo>
                    <a:pt x="0" y="4"/>
                    <a:pt x="0" y="4"/>
                    <a:pt x="0" y="4"/>
                  </a:cubicBezTo>
                  <a:cubicBezTo>
                    <a:pt x="0" y="2"/>
                    <a:pt x="2" y="0"/>
                    <a:pt x="4" y="0"/>
                  </a:cubicBezTo>
                  <a:cubicBezTo>
                    <a:pt x="6" y="0"/>
                    <a:pt x="8" y="2"/>
                    <a:pt x="8" y="4"/>
                  </a:cubicBezTo>
                  <a:cubicBezTo>
                    <a:pt x="8" y="309"/>
                    <a:pt x="8" y="309"/>
                    <a:pt x="8" y="309"/>
                  </a:cubicBezTo>
                  <a:cubicBezTo>
                    <a:pt x="8" y="312"/>
                    <a:pt x="6" y="313"/>
                    <a:pt x="4"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67" name="组合 66">
            <a:extLst>
              <a:ext uri="{FF2B5EF4-FFF2-40B4-BE49-F238E27FC236}">
                <a16:creationId xmlns:a16="http://schemas.microsoft.com/office/drawing/2014/main" id="{3E3427F7-8F55-40BE-BC11-336E5BA25625}"/>
              </a:ext>
            </a:extLst>
          </p:cNvPr>
          <p:cNvGrpSpPr/>
          <p:nvPr/>
        </p:nvGrpSpPr>
        <p:grpSpPr>
          <a:xfrm>
            <a:off x="1147740" y="3465465"/>
            <a:ext cx="2160202" cy="2163811"/>
            <a:chOff x="1771650" y="3454401"/>
            <a:chExt cx="1900238" cy="1903413"/>
          </a:xfrm>
        </p:grpSpPr>
        <p:sp>
          <p:nvSpPr>
            <p:cNvPr id="68" name="Freeform 17">
              <a:extLst>
                <a:ext uri="{FF2B5EF4-FFF2-40B4-BE49-F238E27FC236}">
                  <a16:creationId xmlns:a16="http://schemas.microsoft.com/office/drawing/2014/main" id="{A65C28CE-F8A0-4FFF-8EA1-C85A714FFA85}"/>
                </a:ext>
              </a:extLst>
            </p:cNvPr>
            <p:cNvSpPr>
              <a:spLocks/>
            </p:cNvSpPr>
            <p:nvPr/>
          </p:nvSpPr>
          <p:spPr bwMode="auto">
            <a:xfrm>
              <a:off x="1771650" y="3454401"/>
              <a:ext cx="1900238" cy="1903413"/>
            </a:xfrm>
            <a:custGeom>
              <a:avLst/>
              <a:gdLst>
                <a:gd name="T0" fmla="*/ 576 w 576"/>
                <a:gd name="T1" fmla="*/ 22 h 576"/>
                <a:gd name="T2" fmla="*/ 554 w 576"/>
                <a:gd name="T3" fmla="*/ 0 h 576"/>
                <a:gd name="T4" fmla="*/ 22 w 576"/>
                <a:gd name="T5" fmla="*/ 0 h 576"/>
                <a:gd name="T6" fmla="*/ 0 w 576"/>
                <a:gd name="T7" fmla="*/ 22 h 576"/>
                <a:gd name="T8" fmla="*/ 0 w 576"/>
                <a:gd name="T9" fmla="*/ 554 h 576"/>
                <a:gd name="T10" fmla="*/ 22 w 576"/>
                <a:gd name="T11" fmla="*/ 576 h 576"/>
                <a:gd name="T12" fmla="*/ 269 w 576"/>
                <a:gd name="T13" fmla="*/ 576 h 576"/>
                <a:gd name="T14" fmla="*/ 576 w 576"/>
                <a:gd name="T15" fmla="*/ 406 h 576"/>
                <a:gd name="T16" fmla="*/ 576 w 576"/>
                <a:gd name="T17" fmla="*/ 2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576">
                  <a:moveTo>
                    <a:pt x="576" y="22"/>
                  </a:moveTo>
                  <a:cubicBezTo>
                    <a:pt x="576" y="10"/>
                    <a:pt x="566" y="0"/>
                    <a:pt x="554" y="0"/>
                  </a:cubicBezTo>
                  <a:cubicBezTo>
                    <a:pt x="22" y="0"/>
                    <a:pt x="22" y="0"/>
                    <a:pt x="22" y="0"/>
                  </a:cubicBezTo>
                  <a:cubicBezTo>
                    <a:pt x="9" y="0"/>
                    <a:pt x="0" y="10"/>
                    <a:pt x="0" y="22"/>
                  </a:cubicBezTo>
                  <a:cubicBezTo>
                    <a:pt x="0" y="554"/>
                    <a:pt x="0" y="554"/>
                    <a:pt x="0" y="554"/>
                  </a:cubicBezTo>
                  <a:cubicBezTo>
                    <a:pt x="0" y="566"/>
                    <a:pt x="9" y="576"/>
                    <a:pt x="22" y="576"/>
                  </a:cubicBezTo>
                  <a:cubicBezTo>
                    <a:pt x="269" y="576"/>
                    <a:pt x="269" y="576"/>
                    <a:pt x="269" y="576"/>
                  </a:cubicBezTo>
                  <a:cubicBezTo>
                    <a:pt x="576" y="406"/>
                    <a:pt x="576" y="406"/>
                    <a:pt x="576" y="406"/>
                  </a:cubicBezTo>
                  <a:lnTo>
                    <a:pt x="576" y="2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9" name="Freeform 18">
              <a:extLst>
                <a:ext uri="{FF2B5EF4-FFF2-40B4-BE49-F238E27FC236}">
                  <a16:creationId xmlns:a16="http://schemas.microsoft.com/office/drawing/2014/main" id="{FB3FF53A-1BC1-4774-A76D-B6C8E4AF17E8}"/>
                </a:ext>
              </a:extLst>
            </p:cNvPr>
            <p:cNvSpPr>
              <a:spLocks/>
            </p:cNvSpPr>
            <p:nvPr/>
          </p:nvSpPr>
          <p:spPr bwMode="auto">
            <a:xfrm>
              <a:off x="1903413" y="3586163"/>
              <a:ext cx="1636713" cy="1639888"/>
            </a:xfrm>
            <a:custGeom>
              <a:avLst/>
              <a:gdLst>
                <a:gd name="T0" fmla="*/ 496 w 496"/>
                <a:gd name="T1" fmla="*/ 22 h 496"/>
                <a:gd name="T2" fmla="*/ 473 w 496"/>
                <a:gd name="T3" fmla="*/ 0 h 496"/>
                <a:gd name="T4" fmla="*/ 22 w 496"/>
                <a:gd name="T5" fmla="*/ 0 h 496"/>
                <a:gd name="T6" fmla="*/ 0 w 496"/>
                <a:gd name="T7" fmla="*/ 22 h 496"/>
                <a:gd name="T8" fmla="*/ 0 w 496"/>
                <a:gd name="T9" fmla="*/ 474 h 496"/>
                <a:gd name="T10" fmla="*/ 22 w 496"/>
                <a:gd name="T11" fmla="*/ 496 h 496"/>
                <a:gd name="T12" fmla="*/ 301 w 496"/>
                <a:gd name="T13" fmla="*/ 496 h 496"/>
                <a:gd name="T14" fmla="*/ 496 w 496"/>
                <a:gd name="T15" fmla="*/ 388 h 496"/>
                <a:gd name="T16" fmla="*/ 496 w 496"/>
                <a:gd name="T17" fmla="*/ 2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496">
                  <a:moveTo>
                    <a:pt x="496" y="22"/>
                  </a:moveTo>
                  <a:cubicBezTo>
                    <a:pt x="496" y="10"/>
                    <a:pt x="486" y="0"/>
                    <a:pt x="473" y="0"/>
                  </a:cubicBezTo>
                  <a:cubicBezTo>
                    <a:pt x="22" y="0"/>
                    <a:pt x="22" y="0"/>
                    <a:pt x="22" y="0"/>
                  </a:cubicBezTo>
                  <a:cubicBezTo>
                    <a:pt x="9" y="0"/>
                    <a:pt x="0" y="10"/>
                    <a:pt x="0" y="22"/>
                  </a:cubicBezTo>
                  <a:cubicBezTo>
                    <a:pt x="0" y="474"/>
                    <a:pt x="0" y="474"/>
                    <a:pt x="0" y="474"/>
                  </a:cubicBezTo>
                  <a:cubicBezTo>
                    <a:pt x="0" y="486"/>
                    <a:pt x="9" y="496"/>
                    <a:pt x="22" y="496"/>
                  </a:cubicBezTo>
                  <a:cubicBezTo>
                    <a:pt x="301" y="496"/>
                    <a:pt x="301" y="496"/>
                    <a:pt x="301" y="496"/>
                  </a:cubicBezTo>
                  <a:cubicBezTo>
                    <a:pt x="496" y="388"/>
                    <a:pt x="496" y="388"/>
                    <a:pt x="496" y="388"/>
                  </a:cubicBezTo>
                  <a:lnTo>
                    <a:pt x="4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mn-ea"/>
                <a:sym typeface="+mn-lt"/>
              </a:endParaRPr>
            </a:p>
          </p:txBody>
        </p:sp>
        <p:sp>
          <p:nvSpPr>
            <p:cNvPr id="70" name="Freeform 19">
              <a:extLst>
                <a:ext uri="{FF2B5EF4-FFF2-40B4-BE49-F238E27FC236}">
                  <a16:creationId xmlns:a16="http://schemas.microsoft.com/office/drawing/2014/main" id="{A6984038-A739-4A3E-B26E-E16B28117747}"/>
                </a:ext>
              </a:extLst>
            </p:cNvPr>
            <p:cNvSpPr>
              <a:spLocks/>
            </p:cNvSpPr>
            <p:nvPr/>
          </p:nvSpPr>
          <p:spPr bwMode="auto">
            <a:xfrm>
              <a:off x="2659063" y="4514851"/>
              <a:ext cx="1012825" cy="842963"/>
            </a:xfrm>
            <a:custGeom>
              <a:avLst/>
              <a:gdLst>
                <a:gd name="T0" fmla="*/ 0 w 307"/>
                <a:gd name="T1" fmla="*/ 255 h 255"/>
                <a:gd name="T2" fmla="*/ 150 w 307"/>
                <a:gd name="T3" fmla="*/ 14 h 255"/>
                <a:gd name="T4" fmla="*/ 181 w 307"/>
                <a:gd name="T5" fmla="*/ 6 h 255"/>
                <a:gd name="T6" fmla="*/ 307 w 307"/>
                <a:gd name="T7" fmla="*/ 85 h 255"/>
                <a:gd name="T8" fmla="*/ 0 w 307"/>
                <a:gd name="T9" fmla="*/ 255 h 255"/>
              </a:gdLst>
              <a:ahLst/>
              <a:cxnLst>
                <a:cxn ang="0">
                  <a:pos x="T0" y="T1"/>
                </a:cxn>
                <a:cxn ang="0">
                  <a:pos x="T2" y="T3"/>
                </a:cxn>
                <a:cxn ang="0">
                  <a:pos x="T4" y="T5"/>
                </a:cxn>
                <a:cxn ang="0">
                  <a:pos x="T6" y="T7"/>
                </a:cxn>
                <a:cxn ang="0">
                  <a:pos x="T8" y="T9"/>
                </a:cxn>
              </a:cxnLst>
              <a:rect l="0" t="0" r="r" b="b"/>
              <a:pathLst>
                <a:path w="307" h="255">
                  <a:moveTo>
                    <a:pt x="0" y="255"/>
                  </a:moveTo>
                  <a:cubicBezTo>
                    <a:pt x="150" y="14"/>
                    <a:pt x="150" y="14"/>
                    <a:pt x="150" y="14"/>
                  </a:cubicBezTo>
                  <a:cubicBezTo>
                    <a:pt x="157" y="3"/>
                    <a:pt x="171" y="0"/>
                    <a:pt x="181" y="6"/>
                  </a:cubicBezTo>
                  <a:cubicBezTo>
                    <a:pt x="307" y="85"/>
                    <a:pt x="307" y="85"/>
                    <a:pt x="307" y="85"/>
                  </a:cubicBezTo>
                  <a:lnTo>
                    <a:pt x="0" y="25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1" name="Freeform 20">
              <a:extLst>
                <a:ext uri="{FF2B5EF4-FFF2-40B4-BE49-F238E27FC236}">
                  <a16:creationId xmlns:a16="http://schemas.microsoft.com/office/drawing/2014/main" id="{2DD40857-A6B2-4FF1-91F1-86B4C961836A}"/>
                </a:ext>
              </a:extLst>
            </p:cNvPr>
            <p:cNvSpPr>
              <a:spLocks noEditPoints="1"/>
            </p:cNvSpPr>
            <p:nvPr/>
          </p:nvSpPr>
          <p:spPr bwMode="auto">
            <a:xfrm>
              <a:off x="2203450" y="4691063"/>
              <a:ext cx="296863" cy="339725"/>
            </a:xfrm>
            <a:custGeom>
              <a:avLst/>
              <a:gdLst>
                <a:gd name="T0" fmla="*/ 62 w 90"/>
                <a:gd name="T1" fmla="*/ 62 h 103"/>
                <a:gd name="T2" fmla="*/ 82 w 90"/>
                <a:gd name="T3" fmla="*/ 30 h 103"/>
                <a:gd name="T4" fmla="*/ 73 w 90"/>
                <a:gd name="T5" fmla="*/ 28 h 103"/>
                <a:gd name="T6" fmla="*/ 52 w 90"/>
                <a:gd name="T7" fmla="*/ 11 h 103"/>
                <a:gd name="T8" fmla="*/ 37 w 90"/>
                <a:gd name="T9" fmla="*/ 18 h 103"/>
                <a:gd name="T10" fmla="*/ 13 w 90"/>
                <a:gd name="T11" fmla="*/ 25 h 103"/>
                <a:gd name="T12" fmla="*/ 11 w 90"/>
                <a:gd name="T13" fmla="*/ 34 h 103"/>
                <a:gd name="T14" fmla="*/ 87 w 90"/>
                <a:gd name="T15" fmla="*/ 60 h 103"/>
                <a:gd name="T16" fmla="*/ 82 w 90"/>
                <a:gd name="T17" fmla="*/ 30 h 103"/>
                <a:gd name="T18" fmla="*/ 44 w 90"/>
                <a:gd name="T19" fmla="*/ 99 h 103"/>
                <a:gd name="T20" fmla="*/ 89 w 90"/>
                <a:gd name="T21" fmla="*/ 26 h 103"/>
                <a:gd name="T22" fmla="*/ 84 w 90"/>
                <a:gd name="T23" fmla="*/ 31 h 103"/>
                <a:gd name="T24" fmla="*/ 80 w 90"/>
                <a:gd name="T25" fmla="*/ 18 h 103"/>
                <a:gd name="T26" fmla="*/ 1 w 90"/>
                <a:gd name="T27" fmla="*/ 26 h 103"/>
                <a:gd name="T28" fmla="*/ 13 w 90"/>
                <a:gd name="T29" fmla="*/ 22 h 103"/>
                <a:gd name="T30" fmla="*/ 5 w 90"/>
                <a:gd name="T31" fmla="*/ 31 h 103"/>
                <a:gd name="T32" fmla="*/ 31 w 90"/>
                <a:gd name="T33" fmla="*/ 0 h 103"/>
                <a:gd name="T34" fmla="*/ 60 w 90"/>
                <a:gd name="T35" fmla="*/ 8 h 103"/>
                <a:gd name="T36" fmla="*/ 30 w 90"/>
                <a:gd name="T37" fmla="*/ 8 h 103"/>
                <a:gd name="T38" fmla="*/ 39 w 90"/>
                <a:gd name="T39" fmla="*/ 60 h 103"/>
                <a:gd name="T40" fmla="*/ 45 w 90"/>
                <a:gd name="T41" fmla="*/ 55 h 103"/>
                <a:gd name="T42" fmla="*/ 13 w 90"/>
                <a:gd name="T43" fmla="*/ 54 h 103"/>
                <a:gd name="T44" fmla="*/ 13 w 90"/>
                <a:gd name="T45" fmla="*/ 60 h 103"/>
                <a:gd name="T46" fmla="*/ 15 w 90"/>
                <a:gd name="T47" fmla="*/ 71 h 103"/>
                <a:gd name="T48" fmla="*/ 17 w 90"/>
                <a:gd name="T49" fmla="*/ 76 h 103"/>
                <a:gd name="T50" fmla="*/ 24 w 90"/>
                <a:gd name="T51" fmla="*/ 84 h 103"/>
                <a:gd name="T52" fmla="*/ 29 w 90"/>
                <a:gd name="T53" fmla="*/ 88 h 103"/>
                <a:gd name="T54" fmla="*/ 39 w 90"/>
                <a:gd name="T55" fmla="*/ 91 h 103"/>
                <a:gd name="T56" fmla="*/ 45 w 90"/>
                <a:gd name="T57" fmla="*/ 92 h 103"/>
                <a:gd name="T58" fmla="*/ 56 w 90"/>
                <a:gd name="T59" fmla="*/ 90 h 103"/>
                <a:gd name="T60" fmla="*/ 61 w 90"/>
                <a:gd name="T61" fmla="*/ 87 h 103"/>
                <a:gd name="T62" fmla="*/ 69 w 90"/>
                <a:gd name="T63" fmla="*/ 80 h 103"/>
                <a:gd name="T64" fmla="*/ 72 w 90"/>
                <a:gd name="T65" fmla="*/ 76 h 103"/>
                <a:gd name="T66" fmla="*/ 76 w 90"/>
                <a:gd name="T67" fmla="*/ 65 h 103"/>
                <a:gd name="T68" fmla="*/ 77 w 90"/>
                <a:gd name="T69" fmla="*/ 60 h 103"/>
                <a:gd name="T70" fmla="*/ 75 w 90"/>
                <a:gd name="T71" fmla="*/ 49 h 103"/>
                <a:gd name="T72" fmla="*/ 72 w 90"/>
                <a:gd name="T73" fmla="*/ 44 h 103"/>
                <a:gd name="T74" fmla="*/ 65 w 90"/>
                <a:gd name="T75" fmla="*/ 36 h 103"/>
                <a:gd name="T76" fmla="*/ 60 w 90"/>
                <a:gd name="T77" fmla="*/ 32 h 103"/>
                <a:gd name="T78" fmla="*/ 50 w 90"/>
                <a:gd name="T79" fmla="*/ 29 h 103"/>
                <a:gd name="T80" fmla="*/ 44 w 90"/>
                <a:gd name="T81" fmla="*/ 28 h 103"/>
                <a:gd name="T82" fmla="*/ 34 w 90"/>
                <a:gd name="T83" fmla="*/ 30 h 103"/>
                <a:gd name="T84" fmla="*/ 29 w 90"/>
                <a:gd name="T85" fmla="*/ 33 h 103"/>
                <a:gd name="T86" fmla="*/ 20 w 90"/>
                <a:gd name="T87" fmla="*/ 39 h 103"/>
                <a:gd name="T88" fmla="*/ 17 w 90"/>
                <a:gd name="T89" fmla="*/ 44 h 103"/>
                <a:gd name="T90" fmla="*/ 25 w 90"/>
                <a:gd name="T91" fmla="*/ 58 h 103"/>
                <a:gd name="T92" fmla="*/ 47 w 90"/>
                <a:gd name="T9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03">
                  <a:moveTo>
                    <a:pt x="28" y="59"/>
                  </a:moveTo>
                  <a:cubicBezTo>
                    <a:pt x="29" y="49"/>
                    <a:pt x="37" y="42"/>
                    <a:pt x="46" y="43"/>
                  </a:cubicBezTo>
                  <a:cubicBezTo>
                    <a:pt x="56" y="44"/>
                    <a:pt x="63" y="52"/>
                    <a:pt x="62" y="62"/>
                  </a:cubicBezTo>
                  <a:cubicBezTo>
                    <a:pt x="61" y="71"/>
                    <a:pt x="53" y="78"/>
                    <a:pt x="43" y="77"/>
                  </a:cubicBezTo>
                  <a:cubicBezTo>
                    <a:pt x="34" y="76"/>
                    <a:pt x="27" y="68"/>
                    <a:pt x="28" y="59"/>
                  </a:cubicBezTo>
                  <a:close/>
                  <a:moveTo>
                    <a:pt x="82" y="30"/>
                  </a:moveTo>
                  <a:cubicBezTo>
                    <a:pt x="77" y="25"/>
                    <a:pt x="77" y="25"/>
                    <a:pt x="77" y="25"/>
                  </a:cubicBezTo>
                  <a:cubicBezTo>
                    <a:pt x="77" y="25"/>
                    <a:pt x="77" y="25"/>
                    <a:pt x="76" y="25"/>
                  </a:cubicBezTo>
                  <a:cubicBezTo>
                    <a:pt x="73" y="28"/>
                    <a:pt x="73" y="28"/>
                    <a:pt x="73" y="28"/>
                  </a:cubicBezTo>
                  <a:cubicBezTo>
                    <a:pt x="67" y="23"/>
                    <a:pt x="60" y="20"/>
                    <a:pt x="53" y="18"/>
                  </a:cubicBezTo>
                  <a:cubicBezTo>
                    <a:pt x="53" y="11"/>
                    <a:pt x="53" y="11"/>
                    <a:pt x="53" y="11"/>
                  </a:cubicBezTo>
                  <a:cubicBezTo>
                    <a:pt x="53" y="11"/>
                    <a:pt x="53" y="11"/>
                    <a:pt x="52" y="11"/>
                  </a:cubicBezTo>
                  <a:cubicBezTo>
                    <a:pt x="38" y="11"/>
                    <a:pt x="38" y="11"/>
                    <a:pt x="38" y="11"/>
                  </a:cubicBezTo>
                  <a:cubicBezTo>
                    <a:pt x="37" y="11"/>
                    <a:pt x="37" y="11"/>
                    <a:pt x="37" y="11"/>
                  </a:cubicBezTo>
                  <a:cubicBezTo>
                    <a:pt x="37" y="18"/>
                    <a:pt x="37" y="18"/>
                    <a:pt x="37" y="18"/>
                  </a:cubicBezTo>
                  <a:cubicBezTo>
                    <a:pt x="29" y="20"/>
                    <a:pt x="22" y="23"/>
                    <a:pt x="17" y="28"/>
                  </a:cubicBezTo>
                  <a:cubicBezTo>
                    <a:pt x="13" y="25"/>
                    <a:pt x="13" y="25"/>
                    <a:pt x="13" y="25"/>
                  </a:cubicBezTo>
                  <a:cubicBezTo>
                    <a:pt x="13" y="25"/>
                    <a:pt x="13" y="25"/>
                    <a:pt x="13" y="25"/>
                  </a:cubicBezTo>
                  <a:cubicBezTo>
                    <a:pt x="8" y="31"/>
                    <a:pt x="8" y="31"/>
                    <a:pt x="8" y="31"/>
                  </a:cubicBezTo>
                  <a:cubicBezTo>
                    <a:pt x="8" y="31"/>
                    <a:pt x="8" y="31"/>
                    <a:pt x="8" y="31"/>
                  </a:cubicBezTo>
                  <a:cubicBezTo>
                    <a:pt x="11" y="34"/>
                    <a:pt x="11" y="34"/>
                    <a:pt x="11" y="34"/>
                  </a:cubicBezTo>
                  <a:cubicBezTo>
                    <a:pt x="5" y="41"/>
                    <a:pt x="2" y="50"/>
                    <a:pt x="2" y="60"/>
                  </a:cubicBezTo>
                  <a:cubicBezTo>
                    <a:pt x="2" y="84"/>
                    <a:pt x="21" y="103"/>
                    <a:pt x="44" y="103"/>
                  </a:cubicBezTo>
                  <a:cubicBezTo>
                    <a:pt x="68" y="103"/>
                    <a:pt x="87" y="84"/>
                    <a:pt x="87" y="60"/>
                  </a:cubicBezTo>
                  <a:cubicBezTo>
                    <a:pt x="87" y="50"/>
                    <a:pt x="84" y="41"/>
                    <a:pt x="78" y="34"/>
                  </a:cubicBezTo>
                  <a:cubicBezTo>
                    <a:pt x="82" y="31"/>
                    <a:pt x="82" y="31"/>
                    <a:pt x="82" y="31"/>
                  </a:cubicBezTo>
                  <a:cubicBezTo>
                    <a:pt x="82" y="31"/>
                    <a:pt x="82" y="30"/>
                    <a:pt x="82" y="30"/>
                  </a:cubicBezTo>
                  <a:close/>
                  <a:moveTo>
                    <a:pt x="44" y="22"/>
                  </a:moveTo>
                  <a:cubicBezTo>
                    <a:pt x="23" y="22"/>
                    <a:pt x="6" y="39"/>
                    <a:pt x="6" y="60"/>
                  </a:cubicBezTo>
                  <a:cubicBezTo>
                    <a:pt x="6" y="82"/>
                    <a:pt x="23" y="99"/>
                    <a:pt x="44" y="99"/>
                  </a:cubicBezTo>
                  <a:cubicBezTo>
                    <a:pt x="66" y="99"/>
                    <a:pt x="83" y="82"/>
                    <a:pt x="83" y="60"/>
                  </a:cubicBezTo>
                  <a:cubicBezTo>
                    <a:pt x="83" y="39"/>
                    <a:pt x="66" y="22"/>
                    <a:pt x="44" y="22"/>
                  </a:cubicBezTo>
                  <a:close/>
                  <a:moveTo>
                    <a:pt x="89" y="26"/>
                  </a:moveTo>
                  <a:cubicBezTo>
                    <a:pt x="90" y="26"/>
                    <a:pt x="90" y="27"/>
                    <a:pt x="89" y="27"/>
                  </a:cubicBezTo>
                  <a:cubicBezTo>
                    <a:pt x="85" y="31"/>
                    <a:pt x="85" y="31"/>
                    <a:pt x="85" y="31"/>
                  </a:cubicBezTo>
                  <a:cubicBezTo>
                    <a:pt x="85" y="31"/>
                    <a:pt x="84" y="31"/>
                    <a:pt x="84" y="31"/>
                  </a:cubicBezTo>
                  <a:cubicBezTo>
                    <a:pt x="76" y="23"/>
                    <a:pt x="76" y="23"/>
                    <a:pt x="76" y="23"/>
                  </a:cubicBezTo>
                  <a:cubicBezTo>
                    <a:pt x="76" y="23"/>
                    <a:pt x="76" y="22"/>
                    <a:pt x="76" y="21"/>
                  </a:cubicBezTo>
                  <a:cubicBezTo>
                    <a:pt x="80" y="18"/>
                    <a:pt x="80" y="18"/>
                    <a:pt x="80" y="18"/>
                  </a:cubicBezTo>
                  <a:cubicBezTo>
                    <a:pt x="81" y="17"/>
                    <a:pt x="82" y="17"/>
                    <a:pt x="82" y="18"/>
                  </a:cubicBezTo>
                  <a:cubicBezTo>
                    <a:pt x="89" y="26"/>
                    <a:pt x="89" y="26"/>
                    <a:pt x="89" y="26"/>
                  </a:cubicBezTo>
                  <a:close/>
                  <a:moveTo>
                    <a:pt x="1" y="26"/>
                  </a:moveTo>
                  <a:cubicBezTo>
                    <a:pt x="8" y="18"/>
                    <a:pt x="8" y="18"/>
                    <a:pt x="8" y="18"/>
                  </a:cubicBezTo>
                  <a:cubicBezTo>
                    <a:pt x="8" y="18"/>
                    <a:pt x="9" y="18"/>
                    <a:pt x="10" y="18"/>
                  </a:cubicBezTo>
                  <a:cubicBezTo>
                    <a:pt x="13" y="22"/>
                    <a:pt x="13" y="22"/>
                    <a:pt x="13" y="22"/>
                  </a:cubicBezTo>
                  <a:cubicBezTo>
                    <a:pt x="14" y="22"/>
                    <a:pt x="14" y="23"/>
                    <a:pt x="14" y="23"/>
                  </a:cubicBezTo>
                  <a:cubicBezTo>
                    <a:pt x="6" y="31"/>
                    <a:pt x="6" y="31"/>
                    <a:pt x="6" y="31"/>
                  </a:cubicBezTo>
                  <a:cubicBezTo>
                    <a:pt x="6" y="32"/>
                    <a:pt x="5" y="32"/>
                    <a:pt x="5" y="31"/>
                  </a:cubicBezTo>
                  <a:cubicBezTo>
                    <a:pt x="1" y="28"/>
                    <a:pt x="1" y="28"/>
                    <a:pt x="1" y="28"/>
                  </a:cubicBezTo>
                  <a:cubicBezTo>
                    <a:pt x="0" y="27"/>
                    <a:pt x="0" y="26"/>
                    <a:pt x="1" y="26"/>
                  </a:cubicBezTo>
                  <a:close/>
                  <a:moveTo>
                    <a:pt x="31" y="0"/>
                  </a:moveTo>
                  <a:cubicBezTo>
                    <a:pt x="58" y="0"/>
                    <a:pt x="58" y="0"/>
                    <a:pt x="58" y="0"/>
                  </a:cubicBezTo>
                  <a:cubicBezTo>
                    <a:pt x="59" y="0"/>
                    <a:pt x="60" y="0"/>
                    <a:pt x="60" y="1"/>
                  </a:cubicBezTo>
                  <a:cubicBezTo>
                    <a:pt x="60" y="8"/>
                    <a:pt x="60" y="8"/>
                    <a:pt x="60" y="8"/>
                  </a:cubicBezTo>
                  <a:cubicBezTo>
                    <a:pt x="60" y="9"/>
                    <a:pt x="59" y="9"/>
                    <a:pt x="58" y="9"/>
                  </a:cubicBezTo>
                  <a:cubicBezTo>
                    <a:pt x="31" y="9"/>
                    <a:pt x="31" y="9"/>
                    <a:pt x="31" y="9"/>
                  </a:cubicBezTo>
                  <a:cubicBezTo>
                    <a:pt x="31" y="9"/>
                    <a:pt x="30" y="9"/>
                    <a:pt x="30" y="8"/>
                  </a:cubicBezTo>
                  <a:cubicBezTo>
                    <a:pt x="30" y="1"/>
                    <a:pt x="30" y="1"/>
                    <a:pt x="30" y="1"/>
                  </a:cubicBezTo>
                  <a:cubicBezTo>
                    <a:pt x="30" y="0"/>
                    <a:pt x="31" y="0"/>
                    <a:pt x="31" y="0"/>
                  </a:cubicBezTo>
                  <a:close/>
                  <a:moveTo>
                    <a:pt x="39" y="60"/>
                  </a:moveTo>
                  <a:cubicBezTo>
                    <a:pt x="39" y="63"/>
                    <a:pt x="41" y="65"/>
                    <a:pt x="44" y="65"/>
                  </a:cubicBezTo>
                  <a:cubicBezTo>
                    <a:pt x="47" y="66"/>
                    <a:pt x="50" y="63"/>
                    <a:pt x="50" y="61"/>
                  </a:cubicBezTo>
                  <a:cubicBezTo>
                    <a:pt x="50" y="58"/>
                    <a:pt x="48" y="55"/>
                    <a:pt x="45" y="55"/>
                  </a:cubicBezTo>
                  <a:cubicBezTo>
                    <a:pt x="42" y="54"/>
                    <a:pt x="40" y="57"/>
                    <a:pt x="39" y="60"/>
                  </a:cubicBezTo>
                  <a:close/>
                  <a:moveTo>
                    <a:pt x="18" y="54"/>
                  </a:moveTo>
                  <a:cubicBezTo>
                    <a:pt x="13" y="54"/>
                    <a:pt x="13" y="54"/>
                    <a:pt x="13" y="54"/>
                  </a:cubicBezTo>
                  <a:cubicBezTo>
                    <a:pt x="13" y="54"/>
                    <a:pt x="13" y="55"/>
                    <a:pt x="13" y="55"/>
                  </a:cubicBezTo>
                  <a:cubicBezTo>
                    <a:pt x="13" y="60"/>
                    <a:pt x="13" y="60"/>
                    <a:pt x="13" y="60"/>
                  </a:cubicBezTo>
                  <a:cubicBezTo>
                    <a:pt x="13" y="60"/>
                    <a:pt x="13" y="60"/>
                    <a:pt x="13" y="60"/>
                  </a:cubicBezTo>
                  <a:cubicBezTo>
                    <a:pt x="17" y="62"/>
                    <a:pt x="17" y="62"/>
                    <a:pt x="17" y="62"/>
                  </a:cubicBezTo>
                  <a:cubicBezTo>
                    <a:pt x="17" y="64"/>
                    <a:pt x="18" y="66"/>
                    <a:pt x="18" y="68"/>
                  </a:cubicBezTo>
                  <a:cubicBezTo>
                    <a:pt x="15" y="71"/>
                    <a:pt x="15" y="71"/>
                    <a:pt x="15" y="71"/>
                  </a:cubicBezTo>
                  <a:cubicBezTo>
                    <a:pt x="15" y="71"/>
                    <a:pt x="15" y="71"/>
                    <a:pt x="15" y="71"/>
                  </a:cubicBezTo>
                  <a:cubicBezTo>
                    <a:pt x="17" y="76"/>
                    <a:pt x="17" y="76"/>
                    <a:pt x="17" y="76"/>
                  </a:cubicBezTo>
                  <a:cubicBezTo>
                    <a:pt x="17" y="76"/>
                    <a:pt x="17" y="76"/>
                    <a:pt x="17" y="76"/>
                  </a:cubicBezTo>
                  <a:cubicBezTo>
                    <a:pt x="22" y="75"/>
                    <a:pt x="22" y="75"/>
                    <a:pt x="22" y="75"/>
                  </a:cubicBezTo>
                  <a:cubicBezTo>
                    <a:pt x="23" y="77"/>
                    <a:pt x="24" y="79"/>
                    <a:pt x="26" y="80"/>
                  </a:cubicBezTo>
                  <a:cubicBezTo>
                    <a:pt x="24" y="84"/>
                    <a:pt x="24" y="84"/>
                    <a:pt x="24" y="84"/>
                  </a:cubicBezTo>
                  <a:cubicBezTo>
                    <a:pt x="24" y="85"/>
                    <a:pt x="24" y="85"/>
                    <a:pt x="25" y="85"/>
                  </a:cubicBezTo>
                  <a:cubicBezTo>
                    <a:pt x="29" y="88"/>
                    <a:pt x="29" y="88"/>
                    <a:pt x="29" y="88"/>
                  </a:cubicBezTo>
                  <a:cubicBezTo>
                    <a:pt x="29" y="88"/>
                    <a:pt x="29" y="88"/>
                    <a:pt x="29" y="88"/>
                  </a:cubicBezTo>
                  <a:cubicBezTo>
                    <a:pt x="32" y="85"/>
                    <a:pt x="32" y="85"/>
                    <a:pt x="32" y="85"/>
                  </a:cubicBezTo>
                  <a:cubicBezTo>
                    <a:pt x="34" y="86"/>
                    <a:pt x="36" y="87"/>
                    <a:pt x="39" y="87"/>
                  </a:cubicBezTo>
                  <a:cubicBezTo>
                    <a:pt x="39" y="91"/>
                    <a:pt x="39" y="91"/>
                    <a:pt x="39" y="91"/>
                  </a:cubicBezTo>
                  <a:cubicBezTo>
                    <a:pt x="39" y="91"/>
                    <a:pt x="39" y="92"/>
                    <a:pt x="40" y="92"/>
                  </a:cubicBezTo>
                  <a:cubicBezTo>
                    <a:pt x="45" y="92"/>
                    <a:pt x="45" y="92"/>
                    <a:pt x="45" y="92"/>
                  </a:cubicBezTo>
                  <a:cubicBezTo>
                    <a:pt x="45" y="92"/>
                    <a:pt x="45" y="92"/>
                    <a:pt x="45" y="92"/>
                  </a:cubicBezTo>
                  <a:cubicBezTo>
                    <a:pt x="46" y="88"/>
                    <a:pt x="46" y="88"/>
                    <a:pt x="46" y="88"/>
                  </a:cubicBezTo>
                  <a:cubicBezTo>
                    <a:pt x="49" y="88"/>
                    <a:pt x="51" y="87"/>
                    <a:pt x="53" y="87"/>
                  </a:cubicBezTo>
                  <a:cubicBezTo>
                    <a:pt x="56" y="90"/>
                    <a:pt x="56" y="90"/>
                    <a:pt x="56" y="90"/>
                  </a:cubicBezTo>
                  <a:cubicBezTo>
                    <a:pt x="56" y="90"/>
                    <a:pt x="56" y="90"/>
                    <a:pt x="56" y="90"/>
                  </a:cubicBezTo>
                  <a:cubicBezTo>
                    <a:pt x="61" y="88"/>
                    <a:pt x="61" y="88"/>
                    <a:pt x="61" y="88"/>
                  </a:cubicBezTo>
                  <a:cubicBezTo>
                    <a:pt x="61" y="88"/>
                    <a:pt x="61" y="88"/>
                    <a:pt x="61" y="87"/>
                  </a:cubicBezTo>
                  <a:cubicBezTo>
                    <a:pt x="60" y="83"/>
                    <a:pt x="60" y="83"/>
                    <a:pt x="60" y="83"/>
                  </a:cubicBezTo>
                  <a:cubicBezTo>
                    <a:pt x="62" y="82"/>
                    <a:pt x="64" y="81"/>
                    <a:pt x="65" y="79"/>
                  </a:cubicBezTo>
                  <a:cubicBezTo>
                    <a:pt x="69" y="80"/>
                    <a:pt x="69" y="80"/>
                    <a:pt x="69" y="80"/>
                  </a:cubicBezTo>
                  <a:cubicBezTo>
                    <a:pt x="69" y="80"/>
                    <a:pt x="70" y="80"/>
                    <a:pt x="70" y="80"/>
                  </a:cubicBezTo>
                  <a:cubicBezTo>
                    <a:pt x="73" y="76"/>
                    <a:pt x="73" y="76"/>
                    <a:pt x="73" y="76"/>
                  </a:cubicBezTo>
                  <a:cubicBezTo>
                    <a:pt x="73" y="76"/>
                    <a:pt x="73" y="76"/>
                    <a:pt x="72" y="76"/>
                  </a:cubicBezTo>
                  <a:cubicBezTo>
                    <a:pt x="70" y="73"/>
                    <a:pt x="70" y="73"/>
                    <a:pt x="70" y="73"/>
                  </a:cubicBezTo>
                  <a:cubicBezTo>
                    <a:pt x="71" y="70"/>
                    <a:pt x="72" y="68"/>
                    <a:pt x="72" y="66"/>
                  </a:cubicBezTo>
                  <a:cubicBezTo>
                    <a:pt x="76" y="65"/>
                    <a:pt x="76" y="65"/>
                    <a:pt x="76" y="65"/>
                  </a:cubicBezTo>
                  <a:cubicBezTo>
                    <a:pt x="76" y="65"/>
                    <a:pt x="77" y="65"/>
                    <a:pt x="77" y="65"/>
                  </a:cubicBezTo>
                  <a:cubicBezTo>
                    <a:pt x="77" y="60"/>
                    <a:pt x="77" y="60"/>
                    <a:pt x="77" y="60"/>
                  </a:cubicBezTo>
                  <a:cubicBezTo>
                    <a:pt x="77" y="60"/>
                    <a:pt x="77" y="60"/>
                    <a:pt x="77" y="60"/>
                  </a:cubicBezTo>
                  <a:cubicBezTo>
                    <a:pt x="73" y="58"/>
                    <a:pt x="73" y="58"/>
                    <a:pt x="73" y="58"/>
                  </a:cubicBezTo>
                  <a:cubicBezTo>
                    <a:pt x="72" y="56"/>
                    <a:pt x="72" y="54"/>
                    <a:pt x="71" y="52"/>
                  </a:cubicBezTo>
                  <a:cubicBezTo>
                    <a:pt x="75" y="49"/>
                    <a:pt x="75" y="49"/>
                    <a:pt x="75" y="49"/>
                  </a:cubicBezTo>
                  <a:cubicBezTo>
                    <a:pt x="75" y="49"/>
                    <a:pt x="75" y="49"/>
                    <a:pt x="75" y="48"/>
                  </a:cubicBezTo>
                  <a:cubicBezTo>
                    <a:pt x="73" y="44"/>
                    <a:pt x="73" y="44"/>
                    <a:pt x="73" y="44"/>
                  </a:cubicBezTo>
                  <a:cubicBezTo>
                    <a:pt x="73" y="44"/>
                    <a:pt x="72" y="44"/>
                    <a:pt x="72" y="44"/>
                  </a:cubicBezTo>
                  <a:cubicBezTo>
                    <a:pt x="68" y="45"/>
                    <a:pt x="68" y="45"/>
                    <a:pt x="68" y="45"/>
                  </a:cubicBezTo>
                  <a:cubicBezTo>
                    <a:pt x="67" y="43"/>
                    <a:pt x="65" y="41"/>
                    <a:pt x="64" y="40"/>
                  </a:cubicBezTo>
                  <a:cubicBezTo>
                    <a:pt x="65" y="36"/>
                    <a:pt x="65" y="36"/>
                    <a:pt x="65" y="36"/>
                  </a:cubicBezTo>
                  <a:cubicBezTo>
                    <a:pt x="65" y="35"/>
                    <a:pt x="65" y="35"/>
                    <a:pt x="65" y="35"/>
                  </a:cubicBezTo>
                  <a:cubicBezTo>
                    <a:pt x="61" y="32"/>
                    <a:pt x="61" y="32"/>
                    <a:pt x="61" y="32"/>
                  </a:cubicBezTo>
                  <a:cubicBezTo>
                    <a:pt x="61" y="32"/>
                    <a:pt x="61" y="32"/>
                    <a:pt x="60" y="32"/>
                  </a:cubicBezTo>
                  <a:cubicBezTo>
                    <a:pt x="57" y="35"/>
                    <a:pt x="57" y="35"/>
                    <a:pt x="57" y="35"/>
                  </a:cubicBezTo>
                  <a:cubicBezTo>
                    <a:pt x="55" y="34"/>
                    <a:pt x="53" y="34"/>
                    <a:pt x="51" y="33"/>
                  </a:cubicBezTo>
                  <a:cubicBezTo>
                    <a:pt x="50" y="29"/>
                    <a:pt x="50" y="29"/>
                    <a:pt x="50" y="29"/>
                  </a:cubicBezTo>
                  <a:cubicBezTo>
                    <a:pt x="50" y="28"/>
                    <a:pt x="50" y="28"/>
                    <a:pt x="50" y="28"/>
                  </a:cubicBezTo>
                  <a:cubicBezTo>
                    <a:pt x="45" y="28"/>
                    <a:pt x="45" y="28"/>
                    <a:pt x="45" y="28"/>
                  </a:cubicBezTo>
                  <a:cubicBezTo>
                    <a:pt x="45" y="28"/>
                    <a:pt x="45" y="28"/>
                    <a:pt x="44" y="28"/>
                  </a:cubicBezTo>
                  <a:cubicBezTo>
                    <a:pt x="43" y="32"/>
                    <a:pt x="43" y="32"/>
                    <a:pt x="43" y="32"/>
                  </a:cubicBezTo>
                  <a:cubicBezTo>
                    <a:pt x="41" y="33"/>
                    <a:pt x="39" y="33"/>
                    <a:pt x="37" y="34"/>
                  </a:cubicBezTo>
                  <a:cubicBezTo>
                    <a:pt x="34" y="30"/>
                    <a:pt x="34" y="30"/>
                    <a:pt x="34" y="30"/>
                  </a:cubicBezTo>
                  <a:cubicBezTo>
                    <a:pt x="34" y="30"/>
                    <a:pt x="34" y="30"/>
                    <a:pt x="33" y="30"/>
                  </a:cubicBezTo>
                  <a:cubicBezTo>
                    <a:pt x="29" y="32"/>
                    <a:pt x="29" y="32"/>
                    <a:pt x="29" y="32"/>
                  </a:cubicBezTo>
                  <a:cubicBezTo>
                    <a:pt x="29" y="32"/>
                    <a:pt x="29" y="32"/>
                    <a:pt x="29" y="33"/>
                  </a:cubicBezTo>
                  <a:cubicBezTo>
                    <a:pt x="30" y="37"/>
                    <a:pt x="30" y="37"/>
                    <a:pt x="30" y="37"/>
                  </a:cubicBezTo>
                  <a:cubicBezTo>
                    <a:pt x="28" y="38"/>
                    <a:pt x="26" y="40"/>
                    <a:pt x="25" y="41"/>
                  </a:cubicBezTo>
                  <a:cubicBezTo>
                    <a:pt x="20" y="39"/>
                    <a:pt x="20" y="39"/>
                    <a:pt x="20" y="39"/>
                  </a:cubicBezTo>
                  <a:cubicBezTo>
                    <a:pt x="20" y="39"/>
                    <a:pt x="20" y="39"/>
                    <a:pt x="20" y="40"/>
                  </a:cubicBezTo>
                  <a:cubicBezTo>
                    <a:pt x="17" y="44"/>
                    <a:pt x="17" y="44"/>
                    <a:pt x="17" y="44"/>
                  </a:cubicBezTo>
                  <a:cubicBezTo>
                    <a:pt x="17" y="44"/>
                    <a:pt x="17" y="44"/>
                    <a:pt x="17" y="44"/>
                  </a:cubicBezTo>
                  <a:cubicBezTo>
                    <a:pt x="20" y="48"/>
                    <a:pt x="20" y="48"/>
                    <a:pt x="20" y="48"/>
                  </a:cubicBezTo>
                  <a:cubicBezTo>
                    <a:pt x="19" y="50"/>
                    <a:pt x="18" y="52"/>
                    <a:pt x="18" y="54"/>
                  </a:cubicBezTo>
                  <a:close/>
                  <a:moveTo>
                    <a:pt x="25" y="58"/>
                  </a:moveTo>
                  <a:cubicBezTo>
                    <a:pt x="24" y="70"/>
                    <a:pt x="32" y="79"/>
                    <a:pt x="43" y="80"/>
                  </a:cubicBezTo>
                  <a:cubicBezTo>
                    <a:pt x="54" y="81"/>
                    <a:pt x="64" y="73"/>
                    <a:pt x="65" y="62"/>
                  </a:cubicBezTo>
                  <a:cubicBezTo>
                    <a:pt x="66" y="51"/>
                    <a:pt x="58" y="41"/>
                    <a:pt x="47" y="40"/>
                  </a:cubicBezTo>
                  <a:cubicBezTo>
                    <a:pt x="35" y="39"/>
                    <a:pt x="26" y="47"/>
                    <a:pt x="25" y="5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2" name="TextBox 43">
              <a:extLst>
                <a:ext uri="{FF2B5EF4-FFF2-40B4-BE49-F238E27FC236}">
                  <a16:creationId xmlns:a16="http://schemas.microsoft.com/office/drawing/2014/main" id="{B7E9F185-8590-4986-B014-17C3F5A417DE}"/>
                </a:ext>
              </a:extLst>
            </p:cNvPr>
            <p:cNvSpPr txBox="1"/>
            <p:nvPr/>
          </p:nvSpPr>
          <p:spPr>
            <a:xfrm>
              <a:off x="2100006" y="4000114"/>
              <a:ext cx="1243526" cy="230127"/>
            </a:xfrm>
            <a:prstGeom prst="rect">
              <a:avLst/>
            </a:prstGeom>
            <a:noFill/>
          </p:spPr>
          <p:txBody>
            <a:bodyPr wrap="square" lIns="0" rIns="0" rtlCol="0">
              <a:spAutoFit/>
            </a:bodyPr>
            <a:lstStyle/>
            <a:p>
              <a:pPr algn="ctr"/>
              <a:r>
                <a:rPr lang="en-US" altLang="zh-CN" sz="1100" dirty="0">
                  <a:solidFill>
                    <a:prstClr val="black">
                      <a:lumMod val="50000"/>
                      <a:lumOff val="50000"/>
                    </a:prstClr>
                  </a:solidFill>
                  <a:cs typeface="+mn-ea"/>
                  <a:sym typeface="+mn-lt"/>
                </a:rPr>
                <a:t>Fill in the description</a:t>
              </a:r>
              <a:endParaRPr lang="en-US" sz="1100" dirty="0">
                <a:solidFill>
                  <a:prstClr val="black">
                    <a:lumMod val="50000"/>
                    <a:lumOff val="50000"/>
                  </a:prstClr>
                </a:solidFill>
                <a:cs typeface="+mn-ea"/>
                <a:sym typeface="+mn-lt"/>
              </a:endParaRPr>
            </a:p>
          </p:txBody>
        </p:sp>
        <p:sp>
          <p:nvSpPr>
            <p:cNvPr id="73" name="TextBox 44">
              <a:extLst>
                <a:ext uri="{FF2B5EF4-FFF2-40B4-BE49-F238E27FC236}">
                  <a16:creationId xmlns:a16="http://schemas.microsoft.com/office/drawing/2014/main" id="{64099623-B965-4D8F-B963-2D1FE7E968BE}"/>
                </a:ext>
              </a:extLst>
            </p:cNvPr>
            <p:cNvSpPr txBox="1"/>
            <p:nvPr/>
          </p:nvSpPr>
          <p:spPr>
            <a:xfrm>
              <a:off x="2031837" y="3690164"/>
              <a:ext cx="1379863" cy="568550"/>
            </a:xfrm>
            <a:prstGeom prst="rect">
              <a:avLst/>
            </a:prstGeom>
            <a:noFill/>
          </p:spPr>
          <p:txBody>
            <a:bodyPr wrap="none" rtlCol="0">
              <a:spAutoFit/>
            </a:bodyPr>
            <a:lstStyle/>
            <a:p>
              <a:pPr algn="ctr"/>
              <a:r>
                <a:rPr lang="en-US" altLang="zh-CN" b="1" dirty="0">
                  <a:solidFill>
                    <a:prstClr val="black">
                      <a:lumMod val="75000"/>
                      <a:lumOff val="25000"/>
                    </a:prstClr>
                  </a:solidFill>
                  <a:cs typeface="+mn-ea"/>
                  <a:sym typeface="+mn-lt"/>
                </a:rPr>
                <a:t>Staff Center
</a:t>
              </a:r>
              <a:endParaRPr lang="zh-CN" altLang="en-US" b="1" dirty="0">
                <a:solidFill>
                  <a:prstClr val="black">
                    <a:lumMod val="75000"/>
                    <a:lumOff val="25000"/>
                  </a:prstClr>
                </a:solidFill>
                <a:cs typeface="+mn-ea"/>
                <a:sym typeface="+mn-lt"/>
              </a:endParaRPr>
            </a:p>
          </p:txBody>
        </p:sp>
      </p:grpSp>
      <p:grpSp>
        <p:nvGrpSpPr>
          <p:cNvPr id="74" name="组合 73">
            <a:extLst>
              <a:ext uri="{FF2B5EF4-FFF2-40B4-BE49-F238E27FC236}">
                <a16:creationId xmlns:a16="http://schemas.microsoft.com/office/drawing/2014/main" id="{C3F696F3-B8F8-4F49-87A3-D00530B4AFA4}"/>
              </a:ext>
            </a:extLst>
          </p:cNvPr>
          <p:cNvGrpSpPr/>
          <p:nvPr/>
        </p:nvGrpSpPr>
        <p:grpSpPr>
          <a:xfrm>
            <a:off x="3663207" y="3465465"/>
            <a:ext cx="2160202" cy="2163811"/>
            <a:chOff x="4008438" y="3454401"/>
            <a:chExt cx="1900238" cy="1903413"/>
          </a:xfrm>
        </p:grpSpPr>
        <p:sp>
          <p:nvSpPr>
            <p:cNvPr id="75" name="Freeform 21">
              <a:extLst>
                <a:ext uri="{FF2B5EF4-FFF2-40B4-BE49-F238E27FC236}">
                  <a16:creationId xmlns:a16="http://schemas.microsoft.com/office/drawing/2014/main" id="{3A6CF3D8-70EB-429A-8592-5212EB7B7C15}"/>
                </a:ext>
              </a:extLst>
            </p:cNvPr>
            <p:cNvSpPr>
              <a:spLocks/>
            </p:cNvSpPr>
            <p:nvPr/>
          </p:nvSpPr>
          <p:spPr bwMode="auto">
            <a:xfrm>
              <a:off x="4008438" y="3454401"/>
              <a:ext cx="1900238" cy="1903413"/>
            </a:xfrm>
            <a:custGeom>
              <a:avLst/>
              <a:gdLst>
                <a:gd name="T0" fmla="*/ 576 w 576"/>
                <a:gd name="T1" fmla="*/ 22 h 576"/>
                <a:gd name="T2" fmla="*/ 554 w 576"/>
                <a:gd name="T3" fmla="*/ 0 h 576"/>
                <a:gd name="T4" fmla="*/ 22 w 576"/>
                <a:gd name="T5" fmla="*/ 0 h 576"/>
                <a:gd name="T6" fmla="*/ 0 w 576"/>
                <a:gd name="T7" fmla="*/ 22 h 576"/>
                <a:gd name="T8" fmla="*/ 0 w 576"/>
                <a:gd name="T9" fmla="*/ 554 h 576"/>
                <a:gd name="T10" fmla="*/ 22 w 576"/>
                <a:gd name="T11" fmla="*/ 576 h 576"/>
                <a:gd name="T12" fmla="*/ 269 w 576"/>
                <a:gd name="T13" fmla="*/ 576 h 576"/>
                <a:gd name="T14" fmla="*/ 576 w 576"/>
                <a:gd name="T15" fmla="*/ 406 h 576"/>
                <a:gd name="T16" fmla="*/ 576 w 576"/>
                <a:gd name="T17" fmla="*/ 2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576">
                  <a:moveTo>
                    <a:pt x="576" y="22"/>
                  </a:moveTo>
                  <a:cubicBezTo>
                    <a:pt x="576" y="10"/>
                    <a:pt x="566" y="0"/>
                    <a:pt x="554" y="0"/>
                  </a:cubicBezTo>
                  <a:cubicBezTo>
                    <a:pt x="22" y="0"/>
                    <a:pt x="22" y="0"/>
                    <a:pt x="22" y="0"/>
                  </a:cubicBezTo>
                  <a:cubicBezTo>
                    <a:pt x="10" y="0"/>
                    <a:pt x="0" y="10"/>
                    <a:pt x="0" y="22"/>
                  </a:cubicBezTo>
                  <a:cubicBezTo>
                    <a:pt x="0" y="554"/>
                    <a:pt x="0" y="554"/>
                    <a:pt x="0" y="554"/>
                  </a:cubicBezTo>
                  <a:cubicBezTo>
                    <a:pt x="0" y="566"/>
                    <a:pt x="10" y="576"/>
                    <a:pt x="22" y="576"/>
                  </a:cubicBezTo>
                  <a:cubicBezTo>
                    <a:pt x="269" y="576"/>
                    <a:pt x="269" y="576"/>
                    <a:pt x="269" y="576"/>
                  </a:cubicBezTo>
                  <a:cubicBezTo>
                    <a:pt x="576" y="406"/>
                    <a:pt x="576" y="406"/>
                    <a:pt x="576" y="406"/>
                  </a:cubicBezTo>
                  <a:lnTo>
                    <a:pt x="576" y="22"/>
                  </a:lnTo>
                  <a:close/>
                </a:path>
              </a:pathLst>
            </a:custGeom>
            <a:solidFill>
              <a:srgbClr val="F5474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6" name="Freeform 22">
              <a:extLst>
                <a:ext uri="{FF2B5EF4-FFF2-40B4-BE49-F238E27FC236}">
                  <a16:creationId xmlns:a16="http://schemas.microsoft.com/office/drawing/2014/main" id="{F260127D-E772-4A5D-8CB9-CBAD82B42954}"/>
                </a:ext>
              </a:extLst>
            </p:cNvPr>
            <p:cNvSpPr>
              <a:spLocks/>
            </p:cNvSpPr>
            <p:nvPr/>
          </p:nvSpPr>
          <p:spPr bwMode="auto">
            <a:xfrm>
              <a:off x="4140200" y="3586163"/>
              <a:ext cx="1636713" cy="1639888"/>
            </a:xfrm>
            <a:custGeom>
              <a:avLst/>
              <a:gdLst>
                <a:gd name="T0" fmla="*/ 496 w 496"/>
                <a:gd name="T1" fmla="*/ 22 h 496"/>
                <a:gd name="T2" fmla="*/ 474 w 496"/>
                <a:gd name="T3" fmla="*/ 0 h 496"/>
                <a:gd name="T4" fmla="*/ 22 w 496"/>
                <a:gd name="T5" fmla="*/ 0 h 496"/>
                <a:gd name="T6" fmla="*/ 0 w 496"/>
                <a:gd name="T7" fmla="*/ 22 h 496"/>
                <a:gd name="T8" fmla="*/ 0 w 496"/>
                <a:gd name="T9" fmla="*/ 474 h 496"/>
                <a:gd name="T10" fmla="*/ 22 w 496"/>
                <a:gd name="T11" fmla="*/ 496 h 496"/>
                <a:gd name="T12" fmla="*/ 301 w 496"/>
                <a:gd name="T13" fmla="*/ 496 h 496"/>
                <a:gd name="T14" fmla="*/ 496 w 496"/>
                <a:gd name="T15" fmla="*/ 388 h 496"/>
                <a:gd name="T16" fmla="*/ 496 w 496"/>
                <a:gd name="T17" fmla="*/ 2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496">
                  <a:moveTo>
                    <a:pt x="496" y="22"/>
                  </a:moveTo>
                  <a:cubicBezTo>
                    <a:pt x="496" y="10"/>
                    <a:pt x="486" y="0"/>
                    <a:pt x="474" y="0"/>
                  </a:cubicBezTo>
                  <a:cubicBezTo>
                    <a:pt x="22" y="0"/>
                    <a:pt x="22" y="0"/>
                    <a:pt x="22" y="0"/>
                  </a:cubicBezTo>
                  <a:cubicBezTo>
                    <a:pt x="10" y="0"/>
                    <a:pt x="0" y="10"/>
                    <a:pt x="0" y="22"/>
                  </a:cubicBezTo>
                  <a:cubicBezTo>
                    <a:pt x="0" y="474"/>
                    <a:pt x="0" y="474"/>
                    <a:pt x="0" y="474"/>
                  </a:cubicBezTo>
                  <a:cubicBezTo>
                    <a:pt x="0" y="486"/>
                    <a:pt x="10" y="496"/>
                    <a:pt x="22" y="496"/>
                  </a:cubicBezTo>
                  <a:cubicBezTo>
                    <a:pt x="301" y="496"/>
                    <a:pt x="301" y="496"/>
                    <a:pt x="301" y="496"/>
                  </a:cubicBezTo>
                  <a:cubicBezTo>
                    <a:pt x="496" y="388"/>
                    <a:pt x="496" y="388"/>
                    <a:pt x="496" y="388"/>
                  </a:cubicBezTo>
                  <a:lnTo>
                    <a:pt x="4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mn-ea"/>
                <a:sym typeface="+mn-lt"/>
              </a:endParaRPr>
            </a:p>
          </p:txBody>
        </p:sp>
        <p:sp>
          <p:nvSpPr>
            <p:cNvPr id="77" name="Freeform 23">
              <a:extLst>
                <a:ext uri="{FF2B5EF4-FFF2-40B4-BE49-F238E27FC236}">
                  <a16:creationId xmlns:a16="http://schemas.microsoft.com/office/drawing/2014/main" id="{3C8FA950-D053-4A15-BE5A-8669EBACDBCF}"/>
                </a:ext>
              </a:extLst>
            </p:cNvPr>
            <p:cNvSpPr>
              <a:spLocks/>
            </p:cNvSpPr>
            <p:nvPr/>
          </p:nvSpPr>
          <p:spPr bwMode="auto">
            <a:xfrm>
              <a:off x="4895850" y="4514851"/>
              <a:ext cx="1012825" cy="842963"/>
            </a:xfrm>
            <a:custGeom>
              <a:avLst/>
              <a:gdLst>
                <a:gd name="T0" fmla="*/ 0 w 307"/>
                <a:gd name="T1" fmla="*/ 255 h 255"/>
                <a:gd name="T2" fmla="*/ 151 w 307"/>
                <a:gd name="T3" fmla="*/ 14 h 255"/>
                <a:gd name="T4" fmla="*/ 181 w 307"/>
                <a:gd name="T5" fmla="*/ 6 h 255"/>
                <a:gd name="T6" fmla="*/ 307 w 307"/>
                <a:gd name="T7" fmla="*/ 85 h 255"/>
                <a:gd name="T8" fmla="*/ 0 w 307"/>
                <a:gd name="T9" fmla="*/ 255 h 255"/>
              </a:gdLst>
              <a:ahLst/>
              <a:cxnLst>
                <a:cxn ang="0">
                  <a:pos x="T0" y="T1"/>
                </a:cxn>
                <a:cxn ang="0">
                  <a:pos x="T2" y="T3"/>
                </a:cxn>
                <a:cxn ang="0">
                  <a:pos x="T4" y="T5"/>
                </a:cxn>
                <a:cxn ang="0">
                  <a:pos x="T6" y="T7"/>
                </a:cxn>
                <a:cxn ang="0">
                  <a:pos x="T8" y="T9"/>
                </a:cxn>
              </a:cxnLst>
              <a:rect l="0" t="0" r="r" b="b"/>
              <a:pathLst>
                <a:path w="307" h="255">
                  <a:moveTo>
                    <a:pt x="0" y="255"/>
                  </a:moveTo>
                  <a:cubicBezTo>
                    <a:pt x="151" y="14"/>
                    <a:pt x="151" y="14"/>
                    <a:pt x="151" y="14"/>
                  </a:cubicBezTo>
                  <a:cubicBezTo>
                    <a:pt x="157" y="3"/>
                    <a:pt x="171" y="0"/>
                    <a:pt x="181" y="6"/>
                  </a:cubicBezTo>
                  <a:cubicBezTo>
                    <a:pt x="307" y="85"/>
                    <a:pt x="307" y="85"/>
                    <a:pt x="307" y="85"/>
                  </a:cubicBezTo>
                  <a:lnTo>
                    <a:pt x="0" y="25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8" name="Freeform 24">
              <a:extLst>
                <a:ext uri="{FF2B5EF4-FFF2-40B4-BE49-F238E27FC236}">
                  <a16:creationId xmlns:a16="http://schemas.microsoft.com/office/drawing/2014/main" id="{17098BF0-2E6F-4307-9EB9-7EDDA1009E21}"/>
                </a:ext>
              </a:extLst>
            </p:cNvPr>
            <p:cNvSpPr>
              <a:spLocks noEditPoints="1"/>
            </p:cNvSpPr>
            <p:nvPr/>
          </p:nvSpPr>
          <p:spPr bwMode="auto">
            <a:xfrm>
              <a:off x="4400550" y="4683126"/>
              <a:ext cx="336550" cy="354013"/>
            </a:xfrm>
            <a:custGeom>
              <a:avLst/>
              <a:gdLst>
                <a:gd name="T0" fmla="*/ 77 w 102"/>
                <a:gd name="T1" fmla="*/ 11 h 107"/>
                <a:gd name="T2" fmla="*/ 91 w 102"/>
                <a:gd name="T3" fmla="*/ 1 h 107"/>
                <a:gd name="T4" fmla="*/ 87 w 102"/>
                <a:gd name="T5" fmla="*/ 17 h 107"/>
                <a:gd name="T6" fmla="*/ 65 w 102"/>
                <a:gd name="T7" fmla="*/ 46 h 107"/>
                <a:gd name="T8" fmla="*/ 77 w 102"/>
                <a:gd name="T9" fmla="*/ 11 h 107"/>
                <a:gd name="T10" fmla="*/ 53 w 102"/>
                <a:gd name="T11" fmla="*/ 55 h 107"/>
                <a:gd name="T12" fmla="*/ 65 w 102"/>
                <a:gd name="T13" fmla="*/ 46 h 107"/>
                <a:gd name="T14" fmla="*/ 91 w 102"/>
                <a:gd name="T15" fmla="*/ 89 h 107"/>
                <a:gd name="T16" fmla="*/ 93 w 102"/>
                <a:gd name="T17" fmla="*/ 106 h 107"/>
                <a:gd name="T18" fmla="*/ 81 w 102"/>
                <a:gd name="T19" fmla="*/ 95 h 107"/>
                <a:gd name="T20" fmla="*/ 67 w 102"/>
                <a:gd name="T21" fmla="*/ 61 h 107"/>
                <a:gd name="T22" fmla="*/ 91 w 102"/>
                <a:gd name="T23" fmla="*/ 89 h 107"/>
                <a:gd name="T24" fmla="*/ 89 w 102"/>
                <a:gd name="T25" fmla="*/ 78 h 107"/>
                <a:gd name="T26" fmla="*/ 83 w 102"/>
                <a:gd name="T27" fmla="*/ 78 h 107"/>
                <a:gd name="T28" fmla="*/ 78 w 102"/>
                <a:gd name="T29" fmla="*/ 81 h 107"/>
                <a:gd name="T30" fmla="*/ 78 w 102"/>
                <a:gd name="T31" fmla="*/ 76 h 107"/>
                <a:gd name="T32" fmla="*/ 78 w 102"/>
                <a:gd name="T33" fmla="*/ 81 h 107"/>
                <a:gd name="T34" fmla="*/ 73 w 102"/>
                <a:gd name="T35" fmla="*/ 79 h 107"/>
                <a:gd name="T36" fmla="*/ 68 w 102"/>
                <a:gd name="T37" fmla="*/ 79 h 107"/>
                <a:gd name="T38" fmla="*/ 17 w 102"/>
                <a:gd name="T39" fmla="*/ 62 h 107"/>
                <a:gd name="T40" fmla="*/ 53 w 102"/>
                <a:gd name="T41" fmla="*/ 55 h 107"/>
                <a:gd name="T42" fmla="*/ 17 w 102"/>
                <a:gd name="T43" fmla="*/ 50 h 107"/>
                <a:gd name="T44" fmla="*/ 1 w 102"/>
                <a:gd name="T45" fmla="*/ 55 h 107"/>
                <a:gd name="T46" fmla="*/ 16 w 102"/>
                <a:gd name="T47" fmla="*/ 62 h 107"/>
                <a:gd name="T48" fmla="*/ 36 w 102"/>
                <a:gd name="T49" fmla="*/ 61 h 107"/>
                <a:gd name="T50" fmla="*/ 36 w 102"/>
                <a:gd name="T51" fmla="*/ 51 h 107"/>
                <a:gd name="T52" fmla="*/ 30 w 102"/>
                <a:gd name="T53" fmla="*/ 46 h 107"/>
                <a:gd name="T54" fmla="*/ 36 w 102"/>
                <a:gd name="T55" fmla="*/ 61 h 107"/>
                <a:gd name="T56" fmla="*/ 32 w 102"/>
                <a:gd name="T57" fmla="*/ 66 h 107"/>
                <a:gd name="T58" fmla="*/ 37 w 102"/>
                <a:gd name="T59" fmla="*/ 66 h 107"/>
                <a:gd name="T60" fmla="*/ 68 w 102"/>
                <a:gd name="T61" fmla="*/ 16 h 107"/>
                <a:gd name="T62" fmla="*/ 72 w 102"/>
                <a:gd name="T63" fmla="*/ 32 h 107"/>
                <a:gd name="T64" fmla="*/ 68 w 102"/>
                <a:gd name="T65" fmla="*/ 16 h 107"/>
                <a:gd name="T66" fmla="*/ 73 w 102"/>
                <a:gd name="T67" fmla="*/ 37 h 107"/>
                <a:gd name="T68" fmla="*/ 67 w 102"/>
                <a:gd name="T69" fmla="*/ 3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7">
                  <a:moveTo>
                    <a:pt x="77" y="11"/>
                  </a:moveTo>
                  <a:cubicBezTo>
                    <a:pt x="77" y="11"/>
                    <a:pt x="77" y="11"/>
                    <a:pt x="77" y="11"/>
                  </a:cubicBezTo>
                  <a:cubicBezTo>
                    <a:pt x="90" y="0"/>
                    <a:pt x="90" y="0"/>
                    <a:pt x="90" y="0"/>
                  </a:cubicBezTo>
                  <a:cubicBezTo>
                    <a:pt x="91" y="0"/>
                    <a:pt x="91" y="0"/>
                    <a:pt x="91" y="1"/>
                  </a:cubicBezTo>
                  <a:cubicBezTo>
                    <a:pt x="87" y="17"/>
                    <a:pt x="87" y="17"/>
                    <a:pt x="87" y="17"/>
                  </a:cubicBezTo>
                  <a:cubicBezTo>
                    <a:pt x="87" y="17"/>
                    <a:pt x="87" y="17"/>
                    <a:pt x="87" y="17"/>
                  </a:cubicBezTo>
                  <a:cubicBezTo>
                    <a:pt x="96" y="26"/>
                    <a:pt x="97" y="40"/>
                    <a:pt x="90" y="50"/>
                  </a:cubicBezTo>
                  <a:cubicBezTo>
                    <a:pt x="83" y="45"/>
                    <a:pt x="73" y="43"/>
                    <a:pt x="65" y="46"/>
                  </a:cubicBezTo>
                  <a:cubicBezTo>
                    <a:pt x="61" y="38"/>
                    <a:pt x="53" y="32"/>
                    <a:pt x="44" y="31"/>
                  </a:cubicBezTo>
                  <a:cubicBezTo>
                    <a:pt x="47" y="16"/>
                    <a:pt x="62" y="7"/>
                    <a:pt x="77" y="11"/>
                  </a:cubicBezTo>
                  <a:close/>
                  <a:moveTo>
                    <a:pt x="65" y="46"/>
                  </a:moveTo>
                  <a:cubicBezTo>
                    <a:pt x="60" y="48"/>
                    <a:pt x="56" y="51"/>
                    <a:pt x="53" y="55"/>
                  </a:cubicBezTo>
                  <a:cubicBezTo>
                    <a:pt x="57" y="58"/>
                    <a:pt x="62" y="60"/>
                    <a:pt x="67" y="61"/>
                  </a:cubicBezTo>
                  <a:cubicBezTo>
                    <a:pt x="67" y="56"/>
                    <a:pt x="67" y="51"/>
                    <a:pt x="65" y="46"/>
                  </a:cubicBezTo>
                  <a:close/>
                  <a:moveTo>
                    <a:pt x="91" y="89"/>
                  </a:moveTo>
                  <a:cubicBezTo>
                    <a:pt x="91" y="89"/>
                    <a:pt x="91" y="89"/>
                    <a:pt x="91" y="89"/>
                  </a:cubicBezTo>
                  <a:cubicBezTo>
                    <a:pt x="94" y="106"/>
                    <a:pt x="94" y="106"/>
                    <a:pt x="94" y="106"/>
                  </a:cubicBezTo>
                  <a:cubicBezTo>
                    <a:pt x="94" y="106"/>
                    <a:pt x="93" y="107"/>
                    <a:pt x="93" y="106"/>
                  </a:cubicBezTo>
                  <a:cubicBezTo>
                    <a:pt x="81" y="95"/>
                    <a:pt x="81" y="95"/>
                    <a:pt x="81" y="95"/>
                  </a:cubicBezTo>
                  <a:cubicBezTo>
                    <a:pt x="81" y="95"/>
                    <a:pt x="81" y="95"/>
                    <a:pt x="81" y="95"/>
                  </a:cubicBezTo>
                  <a:cubicBezTo>
                    <a:pt x="69" y="98"/>
                    <a:pt x="56" y="92"/>
                    <a:pt x="51" y="81"/>
                  </a:cubicBezTo>
                  <a:cubicBezTo>
                    <a:pt x="59" y="77"/>
                    <a:pt x="65" y="70"/>
                    <a:pt x="67" y="61"/>
                  </a:cubicBezTo>
                  <a:cubicBezTo>
                    <a:pt x="76" y="62"/>
                    <a:pt x="85" y="58"/>
                    <a:pt x="90" y="50"/>
                  </a:cubicBezTo>
                  <a:cubicBezTo>
                    <a:pt x="102" y="60"/>
                    <a:pt x="102" y="78"/>
                    <a:pt x="91" y="89"/>
                  </a:cubicBezTo>
                  <a:close/>
                  <a:moveTo>
                    <a:pt x="86" y="81"/>
                  </a:moveTo>
                  <a:cubicBezTo>
                    <a:pt x="88" y="81"/>
                    <a:pt x="89" y="80"/>
                    <a:pt x="89" y="78"/>
                  </a:cubicBezTo>
                  <a:cubicBezTo>
                    <a:pt x="89" y="77"/>
                    <a:pt x="88" y="76"/>
                    <a:pt x="86" y="76"/>
                  </a:cubicBezTo>
                  <a:cubicBezTo>
                    <a:pt x="84" y="76"/>
                    <a:pt x="83" y="77"/>
                    <a:pt x="83" y="78"/>
                  </a:cubicBezTo>
                  <a:cubicBezTo>
                    <a:pt x="83" y="80"/>
                    <a:pt x="84" y="81"/>
                    <a:pt x="86" y="81"/>
                  </a:cubicBezTo>
                  <a:close/>
                  <a:moveTo>
                    <a:pt x="78" y="81"/>
                  </a:moveTo>
                  <a:cubicBezTo>
                    <a:pt x="80" y="81"/>
                    <a:pt x="81" y="80"/>
                    <a:pt x="81" y="79"/>
                  </a:cubicBezTo>
                  <a:cubicBezTo>
                    <a:pt x="81" y="77"/>
                    <a:pt x="80" y="76"/>
                    <a:pt x="78" y="76"/>
                  </a:cubicBezTo>
                  <a:cubicBezTo>
                    <a:pt x="77" y="76"/>
                    <a:pt x="76" y="77"/>
                    <a:pt x="76" y="79"/>
                  </a:cubicBezTo>
                  <a:cubicBezTo>
                    <a:pt x="76" y="80"/>
                    <a:pt x="77" y="81"/>
                    <a:pt x="78" y="81"/>
                  </a:cubicBezTo>
                  <a:close/>
                  <a:moveTo>
                    <a:pt x="71" y="81"/>
                  </a:moveTo>
                  <a:cubicBezTo>
                    <a:pt x="72" y="81"/>
                    <a:pt x="73" y="80"/>
                    <a:pt x="73" y="79"/>
                  </a:cubicBezTo>
                  <a:cubicBezTo>
                    <a:pt x="73" y="77"/>
                    <a:pt x="72" y="76"/>
                    <a:pt x="71" y="76"/>
                  </a:cubicBezTo>
                  <a:cubicBezTo>
                    <a:pt x="69" y="76"/>
                    <a:pt x="68" y="77"/>
                    <a:pt x="68" y="79"/>
                  </a:cubicBezTo>
                  <a:cubicBezTo>
                    <a:pt x="68" y="80"/>
                    <a:pt x="69" y="81"/>
                    <a:pt x="71" y="81"/>
                  </a:cubicBezTo>
                  <a:close/>
                  <a:moveTo>
                    <a:pt x="17" y="62"/>
                  </a:moveTo>
                  <a:cubicBezTo>
                    <a:pt x="20" y="77"/>
                    <a:pt x="36" y="86"/>
                    <a:pt x="51" y="81"/>
                  </a:cubicBezTo>
                  <a:cubicBezTo>
                    <a:pt x="47" y="72"/>
                    <a:pt x="48" y="63"/>
                    <a:pt x="53" y="55"/>
                  </a:cubicBezTo>
                  <a:cubicBezTo>
                    <a:pt x="46" y="50"/>
                    <a:pt x="43" y="41"/>
                    <a:pt x="44" y="32"/>
                  </a:cubicBezTo>
                  <a:cubicBezTo>
                    <a:pt x="32" y="30"/>
                    <a:pt x="20" y="38"/>
                    <a:pt x="17" y="50"/>
                  </a:cubicBezTo>
                  <a:cubicBezTo>
                    <a:pt x="17" y="51"/>
                    <a:pt x="17" y="51"/>
                    <a:pt x="17" y="51"/>
                  </a:cubicBezTo>
                  <a:cubicBezTo>
                    <a:pt x="1" y="55"/>
                    <a:pt x="1" y="55"/>
                    <a:pt x="1" y="55"/>
                  </a:cubicBezTo>
                  <a:cubicBezTo>
                    <a:pt x="0" y="55"/>
                    <a:pt x="0" y="56"/>
                    <a:pt x="1" y="56"/>
                  </a:cubicBezTo>
                  <a:cubicBezTo>
                    <a:pt x="16" y="62"/>
                    <a:pt x="16" y="62"/>
                    <a:pt x="16" y="62"/>
                  </a:cubicBezTo>
                  <a:cubicBezTo>
                    <a:pt x="17" y="62"/>
                    <a:pt x="17" y="62"/>
                    <a:pt x="17" y="62"/>
                  </a:cubicBezTo>
                  <a:close/>
                  <a:moveTo>
                    <a:pt x="36" y="61"/>
                  </a:moveTo>
                  <a:cubicBezTo>
                    <a:pt x="33" y="61"/>
                    <a:pt x="33" y="61"/>
                    <a:pt x="33" y="61"/>
                  </a:cubicBezTo>
                  <a:cubicBezTo>
                    <a:pt x="32" y="55"/>
                    <a:pt x="36" y="54"/>
                    <a:pt x="36" y="51"/>
                  </a:cubicBezTo>
                  <a:cubicBezTo>
                    <a:pt x="36" y="48"/>
                    <a:pt x="33" y="48"/>
                    <a:pt x="31" y="49"/>
                  </a:cubicBezTo>
                  <a:cubicBezTo>
                    <a:pt x="30" y="46"/>
                    <a:pt x="30" y="46"/>
                    <a:pt x="30" y="46"/>
                  </a:cubicBezTo>
                  <a:cubicBezTo>
                    <a:pt x="34" y="44"/>
                    <a:pt x="41" y="44"/>
                    <a:pt x="41" y="50"/>
                  </a:cubicBezTo>
                  <a:cubicBezTo>
                    <a:pt x="41" y="55"/>
                    <a:pt x="36" y="55"/>
                    <a:pt x="36" y="61"/>
                  </a:cubicBezTo>
                  <a:close/>
                  <a:moveTo>
                    <a:pt x="34" y="69"/>
                  </a:moveTo>
                  <a:cubicBezTo>
                    <a:pt x="33" y="69"/>
                    <a:pt x="32" y="67"/>
                    <a:pt x="32" y="66"/>
                  </a:cubicBezTo>
                  <a:cubicBezTo>
                    <a:pt x="32" y="64"/>
                    <a:pt x="33" y="63"/>
                    <a:pt x="34" y="63"/>
                  </a:cubicBezTo>
                  <a:cubicBezTo>
                    <a:pt x="36" y="63"/>
                    <a:pt x="37" y="64"/>
                    <a:pt x="37" y="66"/>
                  </a:cubicBezTo>
                  <a:cubicBezTo>
                    <a:pt x="37" y="67"/>
                    <a:pt x="36" y="69"/>
                    <a:pt x="34" y="69"/>
                  </a:cubicBezTo>
                  <a:close/>
                  <a:moveTo>
                    <a:pt x="68" y="16"/>
                  </a:moveTo>
                  <a:cubicBezTo>
                    <a:pt x="68" y="32"/>
                    <a:pt x="68" y="32"/>
                    <a:pt x="68" y="32"/>
                  </a:cubicBezTo>
                  <a:cubicBezTo>
                    <a:pt x="72" y="32"/>
                    <a:pt x="72" y="32"/>
                    <a:pt x="72" y="32"/>
                  </a:cubicBezTo>
                  <a:cubicBezTo>
                    <a:pt x="72" y="16"/>
                    <a:pt x="72" y="16"/>
                    <a:pt x="72" y="16"/>
                  </a:cubicBezTo>
                  <a:cubicBezTo>
                    <a:pt x="68" y="16"/>
                    <a:pt x="68" y="16"/>
                    <a:pt x="68" y="16"/>
                  </a:cubicBezTo>
                  <a:close/>
                  <a:moveTo>
                    <a:pt x="70" y="40"/>
                  </a:moveTo>
                  <a:cubicBezTo>
                    <a:pt x="72" y="40"/>
                    <a:pt x="73" y="39"/>
                    <a:pt x="73" y="37"/>
                  </a:cubicBezTo>
                  <a:cubicBezTo>
                    <a:pt x="73" y="35"/>
                    <a:pt x="71" y="34"/>
                    <a:pt x="70" y="34"/>
                  </a:cubicBezTo>
                  <a:cubicBezTo>
                    <a:pt x="68" y="34"/>
                    <a:pt x="67" y="35"/>
                    <a:pt x="67" y="37"/>
                  </a:cubicBezTo>
                  <a:cubicBezTo>
                    <a:pt x="67" y="39"/>
                    <a:pt x="68" y="40"/>
                    <a:pt x="70" y="40"/>
                  </a:cubicBezTo>
                  <a:close/>
                </a:path>
              </a:pathLst>
            </a:custGeom>
            <a:solidFill>
              <a:srgbClr val="F5474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9" name="TextBox 45">
              <a:extLst>
                <a:ext uri="{FF2B5EF4-FFF2-40B4-BE49-F238E27FC236}">
                  <a16:creationId xmlns:a16="http://schemas.microsoft.com/office/drawing/2014/main" id="{9D924F8C-F8E3-44A2-A7F5-54A1F3521829}"/>
                </a:ext>
              </a:extLst>
            </p:cNvPr>
            <p:cNvSpPr txBox="1"/>
            <p:nvPr/>
          </p:nvSpPr>
          <p:spPr>
            <a:xfrm>
              <a:off x="4330725" y="4000114"/>
              <a:ext cx="1243526" cy="230127"/>
            </a:xfrm>
            <a:prstGeom prst="rect">
              <a:avLst/>
            </a:prstGeom>
            <a:noFill/>
          </p:spPr>
          <p:txBody>
            <a:bodyPr wrap="square" lIns="0" rIns="0" rtlCol="0">
              <a:spAutoFit/>
            </a:bodyPr>
            <a:lstStyle/>
            <a:p>
              <a:pPr algn="ctr"/>
              <a:r>
                <a:rPr lang="en-US" altLang="zh-CN" sz="1100" dirty="0">
                  <a:solidFill>
                    <a:prstClr val="black">
                      <a:lumMod val="50000"/>
                      <a:lumOff val="50000"/>
                    </a:prstClr>
                  </a:solidFill>
                  <a:cs typeface="+mn-ea"/>
                  <a:sym typeface="+mn-lt"/>
                </a:rPr>
                <a:t>Fill in the description</a:t>
              </a:r>
              <a:endParaRPr lang="zh-CN" altLang="en-US" sz="1100" dirty="0">
                <a:solidFill>
                  <a:prstClr val="black">
                    <a:lumMod val="50000"/>
                    <a:lumOff val="50000"/>
                  </a:prstClr>
                </a:solidFill>
                <a:cs typeface="+mn-ea"/>
                <a:sym typeface="+mn-lt"/>
              </a:endParaRPr>
            </a:p>
          </p:txBody>
        </p:sp>
        <p:sp>
          <p:nvSpPr>
            <p:cNvPr id="80" name="TextBox 46">
              <a:extLst>
                <a:ext uri="{FF2B5EF4-FFF2-40B4-BE49-F238E27FC236}">
                  <a16:creationId xmlns:a16="http://schemas.microsoft.com/office/drawing/2014/main" id="{3D7314F6-8DF3-45AA-BA1C-9DE6D2F2886F}"/>
                </a:ext>
              </a:extLst>
            </p:cNvPr>
            <p:cNvSpPr txBox="1"/>
            <p:nvPr/>
          </p:nvSpPr>
          <p:spPr>
            <a:xfrm>
              <a:off x="4257621" y="3684766"/>
              <a:ext cx="1389732" cy="568550"/>
            </a:xfrm>
            <a:prstGeom prst="rect">
              <a:avLst/>
            </a:prstGeom>
            <a:noFill/>
          </p:spPr>
          <p:txBody>
            <a:bodyPr wrap="none" rtlCol="0">
              <a:spAutoFit/>
            </a:bodyPr>
            <a:lstStyle/>
            <a:p>
              <a:pPr algn="ctr"/>
              <a:r>
                <a:rPr lang="en-US" altLang="zh-CN" b="1">
                  <a:solidFill>
                    <a:prstClr val="black">
                      <a:lumMod val="75000"/>
                      <a:lumOff val="25000"/>
                    </a:prstClr>
                  </a:solidFill>
                  <a:cs typeface="+mn-ea"/>
                  <a:sym typeface="+mn-lt"/>
                </a:rPr>
                <a:t>Information
</a:t>
              </a:r>
              <a:endParaRPr lang="zh-CN" altLang="en-US" b="1" dirty="0">
                <a:solidFill>
                  <a:prstClr val="black">
                    <a:lumMod val="75000"/>
                    <a:lumOff val="25000"/>
                  </a:prstClr>
                </a:solidFill>
                <a:cs typeface="+mn-ea"/>
                <a:sym typeface="+mn-lt"/>
              </a:endParaRPr>
            </a:p>
          </p:txBody>
        </p:sp>
      </p:grpSp>
      <p:grpSp>
        <p:nvGrpSpPr>
          <p:cNvPr id="81" name="组合 80">
            <a:extLst>
              <a:ext uri="{FF2B5EF4-FFF2-40B4-BE49-F238E27FC236}">
                <a16:creationId xmlns:a16="http://schemas.microsoft.com/office/drawing/2014/main" id="{EFFA9CC7-3787-40F5-8778-93DA86D0E74A}"/>
              </a:ext>
            </a:extLst>
          </p:cNvPr>
          <p:cNvGrpSpPr/>
          <p:nvPr/>
        </p:nvGrpSpPr>
        <p:grpSpPr>
          <a:xfrm>
            <a:off x="6178674" y="3465465"/>
            <a:ext cx="2158396" cy="2163811"/>
            <a:chOff x="6245225" y="3454401"/>
            <a:chExt cx="1898650" cy="1903413"/>
          </a:xfrm>
        </p:grpSpPr>
        <p:sp>
          <p:nvSpPr>
            <p:cNvPr id="82" name="Freeform 25">
              <a:extLst>
                <a:ext uri="{FF2B5EF4-FFF2-40B4-BE49-F238E27FC236}">
                  <a16:creationId xmlns:a16="http://schemas.microsoft.com/office/drawing/2014/main" id="{9077060A-CE74-4DE2-BF2B-9FFFA5378A23}"/>
                </a:ext>
              </a:extLst>
            </p:cNvPr>
            <p:cNvSpPr>
              <a:spLocks/>
            </p:cNvSpPr>
            <p:nvPr/>
          </p:nvSpPr>
          <p:spPr bwMode="auto">
            <a:xfrm>
              <a:off x="6245225" y="3454401"/>
              <a:ext cx="1898650" cy="1903413"/>
            </a:xfrm>
            <a:custGeom>
              <a:avLst/>
              <a:gdLst>
                <a:gd name="T0" fmla="*/ 576 w 576"/>
                <a:gd name="T1" fmla="*/ 22 h 576"/>
                <a:gd name="T2" fmla="*/ 554 w 576"/>
                <a:gd name="T3" fmla="*/ 0 h 576"/>
                <a:gd name="T4" fmla="*/ 22 w 576"/>
                <a:gd name="T5" fmla="*/ 0 h 576"/>
                <a:gd name="T6" fmla="*/ 0 w 576"/>
                <a:gd name="T7" fmla="*/ 22 h 576"/>
                <a:gd name="T8" fmla="*/ 0 w 576"/>
                <a:gd name="T9" fmla="*/ 554 h 576"/>
                <a:gd name="T10" fmla="*/ 22 w 576"/>
                <a:gd name="T11" fmla="*/ 576 h 576"/>
                <a:gd name="T12" fmla="*/ 269 w 576"/>
                <a:gd name="T13" fmla="*/ 576 h 576"/>
                <a:gd name="T14" fmla="*/ 576 w 576"/>
                <a:gd name="T15" fmla="*/ 406 h 576"/>
                <a:gd name="T16" fmla="*/ 576 w 576"/>
                <a:gd name="T17" fmla="*/ 2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576">
                  <a:moveTo>
                    <a:pt x="576" y="22"/>
                  </a:moveTo>
                  <a:cubicBezTo>
                    <a:pt x="576" y="10"/>
                    <a:pt x="566" y="0"/>
                    <a:pt x="554" y="0"/>
                  </a:cubicBezTo>
                  <a:cubicBezTo>
                    <a:pt x="22" y="0"/>
                    <a:pt x="22" y="0"/>
                    <a:pt x="22" y="0"/>
                  </a:cubicBezTo>
                  <a:cubicBezTo>
                    <a:pt x="10" y="0"/>
                    <a:pt x="0" y="10"/>
                    <a:pt x="0" y="22"/>
                  </a:cubicBezTo>
                  <a:cubicBezTo>
                    <a:pt x="0" y="554"/>
                    <a:pt x="0" y="554"/>
                    <a:pt x="0" y="554"/>
                  </a:cubicBezTo>
                  <a:cubicBezTo>
                    <a:pt x="0" y="566"/>
                    <a:pt x="10" y="576"/>
                    <a:pt x="22" y="576"/>
                  </a:cubicBezTo>
                  <a:cubicBezTo>
                    <a:pt x="269" y="576"/>
                    <a:pt x="269" y="576"/>
                    <a:pt x="269" y="576"/>
                  </a:cubicBezTo>
                  <a:cubicBezTo>
                    <a:pt x="576" y="406"/>
                    <a:pt x="576" y="406"/>
                    <a:pt x="576" y="406"/>
                  </a:cubicBezTo>
                  <a:lnTo>
                    <a:pt x="576" y="2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83" name="Freeform 26">
              <a:extLst>
                <a:ext uri="{FF2B5EF4-FFF2-40B4-BE49-F238E27FC236}">
                  <a16:creationId xmlns:a16="http://schemas.microsoft.com/office/drawing/2014/main" id="{A16864E3-34D7-413B-B22B-B4457B71D5CA}"/>
                </a:ext>
              </a:extLst>
            </p:cNvPr>
            <p:cNvSpPr>
              <a:spLocks/>
            </p:cNvSpPr>
            <p:nvPr/>
          </p:nvSpPr>
          <p:spPr bwMode="auto">
            <a:xfrm>
              <a:off x="6376988" y="3586163"/>
              <a:ext cx="1635125" cy="1639888"/>
            </a:xfrm>
            <a:custGeom>
              <a:avLst/>
              <a:gdLst>
                <a:gd name="T0" fmla="*/ 496 w 496"/>
                <a:gd name="T1" fmla="*/ 22 h 496"/>
                <a:gd name="T2" fmla="*/ 474 w 496"/>
                <a:gd name="T3" fmla="*/ 0 h 496"/>
                <a:gd name="T4" fmla="*/ 22 w 496"/>
                <a:gd name="T5" fmla="*/ 0 h 496"/>
                <a:gd name="T6" fmla="*/ 0 w 496"/>
                <a:gd name="T7" fmla="*/ 22 h 496"/>
                <a:gd name="T8" fmla="*/ 0 w 496"/>
                <a:gd name="T9" fmla="*/ 474 h 496"/>
                <a:gd name="T10" fmla="*/ 22 w 496"/>
                <a:gd name="T11" fmla="*/ 496 h 496"/>
                <a:gd name="T12" fmla="*/ 301 w 496"/>
                <a:gd name="T13" fmla="*/ 496 h 496"/>
                <a:gd name="T14" fmla="*/ 496 w 496"/>
                <a:gd name="T15" fmla="*/ 388 h 496"/>
                <a:gd name="T16" fmla="*/ 496 w 496"/>
                <a:gd name="T17" fmla="*/ 2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496">
                  <a:moveTo>
                    <a:pt x="496" y="22"/>
                  </a:moveTo>
                  <a:cubicBezTo>
                    <a:pt x="496" y="10"/>
                    <a:pt x="486" y="0"/>
                    <a:pt x="474" y="0"/>
                  </a:cubicBezTo>
                  <a:cubicBezTo>
                    <a:pt x="22" y="0"/>
                    <a:pt x="22" y="0"/>
                    <a:pt x="22" y="0"/>
                  </a:cubicBezTo>
                  <a:cubicBezTo>
                    <a:pt x="10" y="0"/>
                    <a:pt x="0" y="10"/>
                    <a:pt x="0" y="22"/>
                  </a:cubicBezTo>
                  <a:cubicBezTo>
                    <a:pt x="0" y="474"/>
                    <a:pt x="0" y="474"/>
                    <a:pt x="0" y="474"/>
                  </a:cubicBezTo>
                  <a:cubicBezTo>
                    <a:pt x="0" y="486"/>
                    <a:pt x="10" y="496"/>
                    <a:pt x="22" y="496"/>
                  </a:cubicBezTo>
                  <a:cubicBezTo>
                    <a:pt x="301" y="496"/>
                    <a:pt x="301" y="496"/>
                    <a:pt x="301" y="496"/>
                  </a:cubicBezTo>
                  <a:cubicBezTo>
                    <a:pt x="496" y="388"/>
                    <a:pt x="496" y="388"/>
                    <a:pt x="496" y="388"/>
                  </a:cubicBezTo>
                  <a:lnTo>
                    <a:pt x="4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mn-ea"/>
                <a:sym typeface="+mn-lt"/>
              </a:endParaRPr>
            </a:p>
          </p:txBody>
        </p:sp>
        <p:sp>
          <p:nvSpPr>
            <p:cNvPr id="84" name="Freeform 27">
              <a:extLst>
                <a:ext uri="{FF2B5EF4-FFF2-40B4-BE49-F238E27FC236}">
                  <a16:creationId xmlns:a16="http://schemas.microsoft.com/office/drawing/2014/main" id="{DC0B46A6-911A-4F7F-81D7-6A2304D7D0BD}"/>
                </a:ext>
              </a:extLst>
            </p:cNvPr>
            <p:cNvSpPr>
              <a:spLocks/>
            </p:cNvSpPr>
            <p:nvPr/>
          </p:nvSpPr>
          <p:spPr bwMode="auto">
            <a:xfrm>
              <a:off x="7131050" y="4514851"/>
              <a:ext cx="1012825" cy="842963"/>
            </a:xfrm>
            <a:custGeom>
              <a:avLst/>
              <a:gdLst>
                <a:gd name="T0" fmla="*/ 0 w 307"/>
                <a:gd name="T1" fmla="*/ 255 h 255"/>
                <a:gd name="T2" fmla="*/ 151 w 307"/>
                <a:gd name="T3" fmla="*/ 14 h 255"/>
                <a:gd name="T4" fmla="*/ 181 w 307"/>
                <a:gd name="T5" fmla="*/ 6 h 255"/>
                <a:gd name="T6" fmla="*/ 307 w 307"/>
                <a:gd name="T7" fmla="*/ 85 h 255"/>
                <a:gd name="T8" fmla="*/ 0 w 307"/>
                <a:gd name="T9" fmla="*/ 255 h 255"/>
              </a:gdLst>
              <a:ahLst/>
              <a:cxnLst>
                <a:cxn ang="0">
                  <a:pos x="T0" y="T1"/>
                </a:cxn>
                <a:cxn ang="0">
                  <a:pos x="T2" y="T3"/>
                </a:cxn>
                <a:cxn ang="0">
                  <a:pos x="T4" y="T5"/>
                </a:cxn>
                <a:cxn ang="0">
                  <a:pos x="T6" y="T7"/>
                </a:cxn>
                <a:cxn ang="0">
                  <a:pos x="T8" y="T9"/>
                </a:cxn>
              </a:cxnLst>
              <a:rect l="0" t="0" r="r" b="b"/>
              <a:pathLst>
                <a:path w="307" h="255">
                  <a:moveTo>
                    <a:pt x="0" y="255"/>
                  </a:moveTo>
                  <a:cubicBezTo>
                    <a:pt x="151" y="14"/>
                    <a:pt x="151" y="14"/>
                    <a:pt x="151" y="14"/>
                  </a:cubicBezTo>
                  <a:cubicBezTo>
                    <a:pt x="157" y="3"/>
                    <a:pt x="171" y="0"/>
                    <a:pt x="181" y="6"/>
                  </a:cubicBezTo>
                  <a:cubicBezTo>
                    <a:pt x="307" y="85"/>
                    <a:pt x="307" y="85"/>
                    <a:pt x="307" y="85"/>
                  </a:cubicBezTo>
                  <a:lnTo>
                    <a:pt x="0" y="25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85" name="Group 28">
              <a:extLst>
                <a:ext uri="{FF2B5EF4-FFF2-40B4-BE49-F238E27FC236}">
                  <a16:creationId xmlns:a16="http://schemas.microsoft.com/office/drawing/2014/main" id="{58142C30-9D66-4655-9B4A-1D6931229CEB}"/>
                </a:ext>
              </a:extLst>
            </p:cNvPr>
            <p:cNvGrpSpPr/>
            <p:nvPr/>
          </p:nvGrpSpPr>
          <p:grpSpPr>
            <a:xfrm>
              <a:off x="6624638" y="4756151"/>
              <a:ext cx="368300" cy="244475"/>
              <a:chOff x="6624638" y="4756151"/>
              <a:chExt cx="368300" cy="244475"/>
            </a:xfrm>
            <a:solidFill>
              <a:schemeClr val="bg1">
                <a:lumMod val="75000"/>
              </a:schemeClr>
            </a:solidFill>
          </p:grpSpPr>
          <p:sp>
            <p:nvSpPr>
              <p:cNvPr id="88" name="Rectangle 29">
                <a:extLst>
                  <a:ext uri="{FF2B5EF4-FFF2-40B4-BE49-F238E27FC236}">
                    <a16:creationId xmlns:a16="http://schemas.microsoft.com/office/drawing/2014/main" id="{F42D7BF4-8BFA-4FDA-AF84-B3387594C2A9}"/>
                  </a:ext>
                </a:extLst>
              </p:cNvPr>
              <p:cNvSpPr>
                <a:spLocks noChangeArrowheads="1"/>
              </p:cNvSpPr>
              <p:nvPr/>
            </p:nvSpPr>
            <p:spPr bwMode="auto">
              <a:xfrm>
                <a:off x="6643688" y="4984751"/>
                <a:ext cx="3365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89" name="Freeform 30">
                <a:extLst>
                  <a:ext uri="{FF2B5EF4-FFF2-40B4-BE49-F238E27FC236}">
                    <a16:creationId xmlns:a16="http://schemas.microsoft.com/office/drawing/2014/main" id="{C30FA59F-F39D-489C-8A02-B3A827FD9D57}"/>
                  </a:ext>
                </a:extLst>
              </p:cNvPr>
              <p:cNvSpPr>
                <a:spLocks/>
              </p:cNvSpPr>
              <p:nvPr/>
            </p:nvSpPr>
            <p:spPr bwMode="auto">
              <a:xfrm>
                <a:off x="6624638" y="4756151"/>
                <a:ext cx="368300" cy="125413"/>
              </a:xfrm>
              <a:custGeom>
                <a:avLst/>
                <a:gdLst>
                  <a:gd name="T0" fmla="*/ 207 w 232"/>
                  <a:gd name="T1" fmla="*/ 6 h 79"/>
                  <a:gd name="T2" fmla="*/ 211 w 232"/>
                  <a:gd name="T3" fmla="*/ 11 h 79"/>
                  <a:gd name="T4" fmla="*/ 141 w 232"/>
                  <a:gd name="T5" fmla="*/ 61 h 79"/>
                  <a:gd name="T6" fmla="*/ 97 w 232"/>
                  <a:gd name="T7" fmla="*/ 0 h 79"/>
                  <a:gd name="T8" fmla="*/ 0 w 232"/>
                  <a:gd name="T9" fmla="*/ 67 h 79"/>
                  <a:gd name="T10" fmla="*/ 0 w 232"/>
                  <a:gd name="T11" fmla="*/ 79 h 79"/>
                  <a:gd name="T12" fmla="*/ 95 w 232"/>
                  <a:gd name="T13" fmla="*/ 13 h 79"/>
                  <a:gd name="T14" fmla="*/ 139 w 232"/>
                  <a:gd name="T15" fmla="*/ 73 h 79"/>
                  <a:gd name="T16" fmla="*/ 216 w 232"/>
                  <a:gd name="T17" fmla="*/ 19 h 79"/>
                  <a:gd name="T18" fmla="*/ 220 w 232"/>
                  <a:gd name="T19" fmla="*/ 23 h 79"/>
                  <a:gd name="T20" fmla="*/ 232 w 232"/>
                  <a:gd name="T21" fmla="*/ 2 h 79"/>
                  <a:gd name="T22" fmla="*/ 207 w 232"/>
                  <a:gd name="T2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79">
                    <a:moveTo>
                      <a:pt x="207" y="6"/>
                    </a:moveTo>
                    <a:lnTo>
                      <a:pt x="211" y="11"/>
                    </a:lnTo>
                    <a:lnTo>
                      <a:pt x="141" y="61"/>
                    </a:lnTo>
                    <a:lnTo>
                      <a:pt x="97" y="0"/>
                    </a:lnTo>
                    <a:lnTo>
                      <a:pt x="0" y="67"/>
                    </a:lnTo>
                    <a:lnTo>
                      <a:pt x="0" y="79"/>
                    </a:lnTo>
                    <a:lnTo>
                      <a:pt x="95" y="13"/>
                    </a:lnTo>
                    <a:lnTo>
                      <a:pt x="139" y="73"/>
                    </a:lnTo>
                    <a:lnTo>
                      <a:pt x="216" y="19"/>
                    </a:lnTo>
                    <a:lnTo>
                      <a:pt x="220" y="23"/>
                    </a:lnTo>
                    <a:lnTo>
                      <a:pt x="232" y="2"/>
                    </a:lnTo>
                    <a:lnTo>
                      <a:pt x="20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0" name="Freeform 31">
                <a:extLst>
                  <a:ext uri="{FF2B5EF4-FFF2-40B4-BE49-F238E27FC236}">
                    <a16:creationId xmlns:a16="http://schemas.microsoft.com/office/drawing/2014/main" id="{A2FE9C74-9EEB-4900-99BF-D41E9BB4054C}"/>
                  </a:ext>
                </a:extLst>
              </p:cNvPr>
              <p:cNvSpPr>
                <a:spLocks/>
              </p:cNvSpPr>
              <p:nvPr/>
            </p:nvSpPr>
            <p:spPr bwMode="auto">
              <a:xfrm>
                <a:off x="6646863" y="4838701"/>
                <a:ext cx="55563" cy="133350"/>
              </a:xfrm>
              <a:custGeom>
                <a:avLst/>
                <a:gdLst>
                  <a:gd name="T0" fmla="*/ 0 w 35"/>
                  <a:gd name="T1" fmla="*/ 84 h 84"/>
                  <a:gd name="T2" fmla="*/ 35 w 35"/>
                  <a:gd name="T3" fmla="*/ 84 h 84"/>
                  <a:gd name="T4" fmla="*/ 35 w 35"/>
                  <a:gd name="T5" fmla="*/ 0 h 84"/>
                  <a:gd name="T6" fmla="*/ 0 w 35"/>
                  <a:gd name="T7" fmla="*/ 25 h 84"/>
                  <a:gd name="T8" fmla="*/ 0 w 35"/>
                  <a:gd name="T9" fmla="*/ 84 h 84"/>
                </a:gdLst>
                <a:ahLst/>
                <a:cxnLst>
                  <a:cxn ang="0">
                    <a:pos x="T0" y="T1"/>
                  </a:cxn>
                  <a:cxn ang="0">
                    <a:pos x="T2" y="T3"/>
                  </a:cxn>
                  <a:cxn ang="0">
                    <a:pos x="T4" y="T5"/>
                  </a:cxn>
                  <a:cxn ang="0">
                    <a:pos x="T6" y="T7"/>
                  </a:cxn>
                  <a:cxn ang="0">
                    <a:pos x="T8" y="T9"/>
                  </a:cxn>
                </a:cxnLst>
                <a:rect l="0" t="0" r="r" b="b"/>
                <a:pathLst>
                  <a:path w="35" h="84">
                    <a:moveTo>
                      <a:pt x="0" y="84"/>
                    </a:moveTo>
                    <a:lnTo>
                      <a:pt x="35" y="84"/>
                    </a:lnTo>
                    <a:lnTo>
                      <a:pt x="35" y="0"/>
                    </a:lnTo>
                    <a:lnTo>
                      <a:pt x="0" y="25"/>
                    </a:lnTo>
                    <a:lnTo>
                      <a:pt x="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1" name="Freeform 32">
                <a:extLst>
                  <a:ext uri="{FF2B5EF4-FFF2-40B4-BE49-F238E27FC236}">
                    <a16:creationId xmlns:a16="http://schemas.microsoft.com/office/drawing/2014/main" id="{1FB92B49-B440-49D2-8242-2B7AA96A28DA}"/>
                  </a:ext>
                </a:extLst>
              </p:cNvPr>
              <p:cNvSpPr>
                <a:spLocks/>
              </p:cNvSpPr>
              <p:nvPr/>
            </p:nvSpPr>
            <p:spPr bwMode="auto">
              <a:xfrm>
                <a:off x="6913563" y="4802188"/>
                <a:ext cx="57150" cy="169863"/>
              </a:xfrm>
              <a:custGeom>
                <a:avLst/>
                <a:gdLst>
                  <a:gd name="T0" fmla="*/ 32 w 36"/>
                  <a:gd name="T1" fmla="*/ 0 h 107"/>
                  <a:gd name="T2" fmla="*/ 0 w 36"/>
                  <a:gd name="T3" fmla="*/ 23 h 107"/>
                  <a:gd name="T4" fmla="*/ 0 w 36"/>
                  <a:gd name="T5" fmla="*/ 107 h 107"/>
                  <a:gd name="T6" fmla="*/ 36 w 36"/>
                  <a:gd name="T7" fmla="*/ 107 h 107"/>
                  <a:gd name="T8" fmla="*/ 36 w 36"/>
                  <a:gd name="T9" fmla="*/ 7 h 107"/>
                  <a:gd name="T10" fmla="*/ 32 w 36"/>
                  <a:gd name="T11" fmla="*/ 0 h 107"/>
                </a:gdLst>
                <a:ahLst/>
                <a:cxnLst>
                  <a:cxn ang="0">
                    <a:pos x="T0" y="T1"/>
                  </a:cxn>
                  <a:cxn ang="0">
                    <a:pos x="T2" y="T3"/>
                  </a:cxn>
                  <a:cxn ang="0">
                    <a:pos x="T4" y="T5"/>
                  </a:cxn>
                  <a:cxn ang="0">
                    <a:pos x="T6" y="T7"/>
                  </a:cxn>
                  <a:cxn ang="0">
                    <a:pos x="T8" y="T9"/>
                  </a:cxn>
                  <a:cxn ang="0">
                    <a:pos x="T10" y="T11"/>
                  </a:cxn>
                </a:cxnLst>
                <a:rect l="0" t="0" r="r" b="b"/>
                <a:pathLst>
                  <a:path w="36" h="107">
                    <a:moveTo>
                      <a:pt x="32" y="0"/>
                    </a:moveTo>
                    <a:lnTo>
                      <a:pt x="0" y="23"/>
                    </a:lnTo>
                    <a:lnTo>
                      <a:pt x="0" y="107"/>
                    </a:lnTo>
                    <a:lnTo>
                      <a:pt x="36" y="107"/>
                    </a:lnTo>
                    <a:lnTo>
                      <a:pt x="36" y="7"/>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2" name="Freeform 33">
                <a:extLst>
                  <a:ext uri="{FF2B5EF4-FFF2-40B4-BE49-F238E27FC236}">
                    <a16:creationId xmlns:a16="http://schemas.microsoft.com/office/drawing/2014/main" id="{28801EF0-6816-4107-AAA2-CB1FCF1390B6}"/>
                  </a:ext>
                </a:extLst>
              </p:cNvPr>
              <p:cNvSpPr>
                <a:spLocks/>
              </p:cNvSpPr>
              <p:nvPr/>
            </p:nvSpPr>
            <p:spPr bwMode="auto">
              <a:xfrm>
                <a:off x="6848475" y="4841876"/>
                <a:ext cx="55563" cy="130175"/>
              </a:xfrm>
              <a:custGeom>
                <a:avLst/>
                <a:gdLst>
                  <a:gd name="T0" fmla="*/ 0 w 35"/>
                  <a:gd name="T1" fmla="*/ 25 h 82"/>
                  <a:gd name="T2" fmla="*/ 0 w 35"/>
                  <a:gd name="T3" fmla="*/ 82 h 82"/>
                  <a:gd name="T4" fmla="*/ 35 w 35"/>
                  <a:gd name="T5" fmla="*/ 82 h 82"/>
                  <a:gd name="T6" fmla="*/ 35 w 35"/>
                  <a:gd name="T7" fmla="*/ 0 h 82"/>
                  <a:gd name="T8" fmla="*/ 0 w 35"/>
                  <a:gd name="T9" fmla="*/ 25 h 82"/>
                  <a:gd name="T10" fmla="*/ 0 w 35"/>
                  <a:gd name="T11" fmla="*/ 25 h 82"/>
                </a:gdLst>
                <a:ahLst/>
                <a:cxnLst>
                  <a:cxn ang="0">
                    <a:pos x="T0" y="T1"/>
                  </a:cxn>
                  <a:cxn ang="0">
                    <a:pos x="T2" y="T3"/>
                  </a:cxn>
                  <a:cxn ang="0">
                    <a:pos x="T4" y="T5"/>
                  </a:cxn>
                  <a:cxn ang="0">
                    <a:pos x="T6" y="T7"/>
                  </a:cxn>
                  <a:cxn ang="0">
                    <a:pos x="T8" y="T9"/>
                  </a:cxn>
                  <a:cxn ang="0">
                    <a:pos x="T10" y="T11"/>
                  </a:cxn>
                </a:cxnLst>
                <a:rect l="0" t="0" r="r" b="b"/>
                <a:pathLst>
                  <a:path w="35" h="82">
                    <a:moveTo>
                      <a:pt x="0" y="25"/>
                    </a:moveTo>
                    <a:lnTo>
                      <a:pt x="0" y="82"/>
                    </a:lnTo>
                    <a:lnTo>
                      <a:pt x="35" y="82"/>
                    </a:lnTo>
                    <a:lnTo>
                      <a:pt x="35" y="0"/>
                    </a:lnTo>
                    <a:lnTo>
                      <a:pt x="0" y="25"/>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3" name="Freeform 34">
                <a:extLst>
                  <a:ext uri="{FF2B5EF4-FFF2-40B4-BE49-F238E27FC236}">
                    <a16:creationId xmlns:a16="http://schemas.microsoft.com/office/drawing/2014/main" id="{C0B20D3E-067E-4961-8728-30DACB2EABB1}"/>
                  </a:ext>
                </a:extLst>
              </p:cNvPr>
              <p:cNvSpPr>
                <a:spLocks/>
              </p:cNvSpPr>
              <p:nvPr/>
            </p:nvSpPr>
            <p:spPr bwMode="auto">
              <a:xfrm>
                <a:off x="6713538" y="4795838"/>
                <a:ext cx="55563" cy="176213"/>
              </a:xfrm>
              <a:custGeom>
                <a:avLst/>
                <a:gdLst>
                  <a:gd name="T0" fmla="*/ 0 w 35"/>
                  <a:gd name="T1" fmla="*/ 25 h 111"/>
                  <a:gd name="T2" fmla="*/ 0 w 35"/>
                  <a:gd name="T3" fmla="*/ 111 h 111"/>
                  <a:gd name="T4" fmla="*/ 35 w 35"/>
                  <a:gd name="T5" fmla="*/ 111 h 111"/>
                  <a:gd name="T6" fmla="*/ 35 w 35"/>
                  <a:gd name="T7" fmla="*/ 0 h 111"/>
                  <a:gd name="T8" fmla="*/ 0 w 35"/>
                  <a:gd name="T9" fmla="*/ 25 h 111"/>
                </a:gdLst>
                <a:ahLst/>
                <a:cxnLst>
                  <a:cxn ang="0">
                    <a:pos x="T0" y="T1"/>
                  </a:cxn>
                  <a:cxn ang="0">
                    <a:pos x="T2" y="T3"/>
                  </a:cxn>
                  <a:cxn ang="0">
                    <a:pos x="T4" y="T5"/>
                  </a:cxn>
                  <a:cxn ang="0">
                    <a:pos x="T6" y="T7"/>
                  </a:cxn>
                  <a:cxn ang="0">
                    <a:pos x="T8" y="T9"/>
                  </a:cxn>
                </a:cxnLst>
                <a:rect l="0" t="0" r="r" b="b"/>
                <a:pathLst>
                  <a:path w="35" h="111">
                    <a:moveTo>
                      <a:pt x="0" y="25"/>
                    </a:moveTo>
                    <a:lnTo>
                      <a:pt x="0" y="111"/>
                    </a:lnTo>
                    <a:lnTo>
                      <a:pt x="35" y="111"/>
                    </a:lnTo>
                    <a:lnTo>
                      <a:pt x="35" y="0"/>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4" name="Freeform 35">
                <a:extLst>
                  <a:ext uri="{FF2B5EF4-FFF2-40B4-BE49-F238E27FC236}">
                    <a16:creationId xmlns:a16="http://schemas.microsoft.com/office/drawing/2014/main" id="{873B60AA-20D1-43C3-B8F2-98692BDE9D09}"/>
                  </a:ext>
                </a:extLst>
              </p:cNvPr>
              <p:cNvSpPr>
                <a:spLocks/>
              </p:cNvSpPr>
              <p:nvPr/>
            </p:nvSpPr>
            <p:spPr bwMode="auto">
              <a:xfrm>
                <a:off x="6778625" y="4802188"/>
                <a:ext cx="55563" cy="169863"/>
              </a:xfrm>
              <a:custGeom>
                <a:avLst/>
                <a:gdLst>
                  <a:gd name="T0" fmla="*/ 0 w 35"/>
                  <a:gd name="T1" fmla="*/ 0 h 107"/>
                  <a:gd name="T2" fmla="*/ 0 w 35"/>
                  <a:gd name="T3" fmla="*/ 107 h 107"/>
                  <a:gd name="T4" fmla="*/ 35 w 35"/>
                  <a:gd name="T5" fmla="*/ 107 h 107"/>
                  <a:gd name="T6" fmla="*/ 35 w 35"/>
                  <a:gd name="T7" fmla="*/ 52 h 107"/>
                  <a:gd name="T8" fmla="*/ 0 w 35"/>
                  <a:gd name="T9" fmla="*/ 0 h 107"/>
                </a:gdLst>
                <a:ahLst/>
                <a:cxnLst>
                  <a:cxn ang="0">
                    <a:pos x="T0" y="T1"/>
                  </a:cxn>
                  <a:cxn ang="0">
                    <a:pos x="T2" y="T3"/>
                  </a:cxn>
                  <a:cxn ang="0">
                    <a:pos x="T4" y="T5"/>
                  </a:cxn>
                  <a:cxn ang="0">
                    <a:pos x="T6" y="T7"/>
                  </a:cxn>
                  <a:cxn ang="0">
                    <a:pos x="T8" y="T9"/>
                  </a:cxn>
                </a:cxnLst>
                <a:rect l="0" t="0" r="r" b="b"/>
                <a:pathLst>
                  <a:path w="35" h="107">
                    <a:moveTo>
                      <a:pt x="0" y="0"/>
                    </a:moveTo>
                    <a:lnTo>
                      <a:pt x="0" y="107"/>
                    </a:lnTo>
                    <a:lnTo>
                      <a:pt x="35" y="107"/>
                    </a:lnTo>
                    <a:lnTo>
                      <a:pt x="35" y="5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86" name="TextBox 47">
              <a:extLst>
                <a:ext uri="{FF2B5EF4-FFF2-40B4-BE49-F238E27FC236}">
                  <a16:creationId xmlns:a16="http://schemas.microsoft.com/office/drawing/2014/main" id="{9EC02550-1EEA-4152-80D9-F1FE147DF7B3}"/>
                </a:ext>
              </a:extLst>
            </p:cNvPr>
            <p:cNvSpPr txBox="1"/>
            <p:nvPr/>
          </p:nvSpPr>
          <p:spPr>
            <a:xfrm>
              <a:off x="6572787" y="4000114"/>
              <a:ext cx="1243526" cy="230127"/>
            </a:xfrm>
            <a:prstGeom prst="rect">
              <a:avLst/>
            </a:prstGeom>
            <a:noFill/>
          </p:spPr>
          <p:txBody>
            <a:bodyPr wrap="square" lIns="0" rIns="0" rtlCol="0">
              <a:spAutoFit/>
            </a:bodyPr>
            <a:lstStyle/>
            <a:p>
              <a:pPr algn="ctr"/>
              <a:r>
                <a:rPr lang="en-US" altLang="zh-CN" sz="1100" dirty="0">
                  <a:solidFill>
                    <a:prstClr val="black">
                      <a:lumMod val="50000"/>
                      <a:lumOff val="50000"/>
                    </a:prstClr>
                  </a:solidFill>
                  <a:cs typeface="+mn-ea"/>
                  <a:sym typeface="+mn-lt"/>
                </a:rPr>
                <a:t>Fill in the description</a:t>
              </a:r>
              <a:endParaRPr lang="zh-CN" altLang="en-US" sz="1100" dirty="0">
                <a:solidFill>
                  <a:prstClr val="black">
                    <a:lumMod val="50000"/>
                    <a:lumOff val="50000"/>
                  </a:prstClr>
                </a:solidFill>
                <a:cs typeface="+mn-ea"/>
                <a:sym typeface="+mn-lt"/>
              </a:endParaRPr>
            </a:p>
          </p:txBody>
        </p:sp>
        <p:sp>
          <p:nvSpPr>
            <p:cNvPr id="87" name="TextBox 48">
              <a:extLst>
                <a:ext uri="{FF2B5EF4-FFF2-40B4-BE49-F238E27FC236}">
                  <a16:creationId xmlns:a16="http://schemas.microsoft.com/office/drawing/2014/main" id="{60F155F2-B035-432A-8CFC-4CD3D6FADA76}"/>
                </a:ext>
              </a:extLst>
            </p:cNvPr>
            <p:cNvSpPr txBox="1"/>
            <p:nvPr/>
          </p:nvSpPr>
          <p:spPr>
            <a:xfrm>
              <a:off x="6385043" y="3695563"/>
              <a:ext cx="1619014" cy="460254"/>
            </a:xfrm>
            <a:prstGeom prst="rect">
              <a:avLst/>
            </a:prstGeom>
            <a:noFill/>
          </p:spPr>
          <p:txBody>
            <a:bodyPr wrap="none" rtlCol="0">
              <a:spAutoFit/>
            </a:bodyPr>
            <a:lstStyle/>
            <a:p>
              <a:pPr algn="ctr"/>
              <a:r>
                <a:rPr lang="en-US" altLang="zh-CN" sz="1400" b="1">
                  <a:solidFill>
                    <a:prstClr val="black">
                      <a:lumMod val="75000"/>
                      <a:lumOff val="25000"/>
                    </a:prstClr>
                  </a:solidFill>
                  <a:cs typeface="+mn-ea"/>
                  <a:sym typeface="+mn-lt"/>
                </a:rPr>
                <a:t>Safeguards Center
</a:t>
              </a:r>
              <a:endParaRPr lang="zh-CN" altLang="en-US" sz="1400" b="1" dirty="0">
                <a:solidFill>
                  <a:prstClr val="black">
                    <a:lumMod val="75000"/>
                    <a:lumOff val="25000"/>
                  </a:prstClr>
                </a:solidFill>
                <a:cs typeface="+mn-ea"/>
                <a:sym typeface="+mn-lt"/>
              </a:endParaRPr>
            </a:p>
          </p:txBody>
        </p:sp>
      </p:grpSp>
      <p:grpSp>
        <p:nvGrpSpPr>
          <p:cNvPr id="95" name="组合 94">
            <a:extLst>
              <a:ext uri="{FF2B5EF4-FFF2-40B4-BE49-F238E27FC236}">
                <a16:creationId xmlns:a16="http://schemas.microsoft.com/office/drawing/2014/main" id="{BE7449B2-1DAE-4FE3-966D-3D9D729587CC}"/>
              </a:ext>
            </a:extLst>
          </p:cNvPr>
          <p:cNvGrpSpPr/>
          <p:nvPr/>
        </p:nvGrpSpPr>
        <p:grpSpPr>
          <a:xfrm>
            <a:off x="8692334" y="3465465"/>
            <a:ext cx="2158398" cy="2163811"/>
            <a:chOff x="8451850" y="3454401"/>
            <a:chExt cx="1898651" cy="1903413"/>
          </a:xfrm>
        </p:grpSpPr>
        <p:sp>
          <p:nvSpPr>
            <p:cNvPr id="96" name="Freeform 36">
              <a:extLst>
                <a:ext uri="{FF2B5EF4-FFF2-40B4-BE49-F238E27FC236}">
                  <a16:creationId xmlns:a16="http://schemas.microsoft.com/office/drawing/2014/main" id="{48983C89-C0BD-434B-8C51-1E7A39D53A42}"/>
                </a:ext>
              </a:extLst>
            </p:cNvPr>
            <p:cNvSpPr>
              <a:spLocks/>
            </p:cNvSpPr>
            <p:nvPr/>
          </p:nvSpPr>
          <p:spPr bwMode="auto">
            <a:xfrm>
              <a:off x="8451850" y="3454401"/>
              <a:ext cx="1898650" cy="1903413"/>
            </a:xfrm>
            <a:custGeom>
              <a:avLst/>
              <a:gdLst>
                <a:gd name="T0" fmla="*/ 576 w 576"/>
                <a:gd name="T1" fmla="*/ 22 h 576"/>
                <a:gd name="T2" fmla="*/ 554 w 576"/>
                <a:gd name="T3" fmla="*/ 0 h 576"/>
                <a:gd name="T4" fmla="*/ 22 w 576"/>
                <a:gd name="T5" fmla="*/ 0 h 576"/>
                <a:gd name="T6" fmla="*/ 0 w 576"/>
                <a:gd name="T7" fmla="*/ 22 h 576"/>
                <a:gd name="T8" fmla="*/ 0 w 576"/>
                <a:gd name="T9" fmla="*/ 554 h 576"/>
                <a:gd name="T10" fmla="*/ 22 w 576"/>
                <a:gd name="T11" fmla="*/ 576 h 576"/>
                <a:gd name="T12" fmla="*/ 269 w 576"/>
                <a:gd name="T13" fmla="*/ 576 h 576"/>
                <a:gd name="T14" fmla="*/ 576 w 576"/>
                <a:gd name="T15" fmla="*/ 406 h 576"/>
                <a:gd name="T16" fmla="*/ 576 w 576"/>
                <a:gd name="T17" fmla="*/ 2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576">
                  <a:moveTo>
                    <a:pt x="576" y="22"/>
                  </a:moveTo>
                  <a:cubicBezTo>
                    <a:pt x="576" y="10"/>
                    <a:pt x="566" y="0"/>
                    <a:pt x="554" y="0"/>
                  </a:cubicBezTo>
                  <a:cubicBezTo>
                    <a:pt x="22" y="0"/>
                    <a:pt x="22" y="0"/>
                    <a:pt x="22" y="0"/>
                  </a:cubicBezTo>
                  <a:cubicBezTo>
                    <a:pt x="10" y="0"/>
                    <a:pt x="0" y="10"/>
                    <a:pt x="0" y="22"/>
                  </a:cubicBezTo>
                  <a:cubicBezTo>
                    <a:pt x="0" y="554"/>
                    <a:pt x="0" y="554"/>
                    <a:pt x="0" y="554"/>
                  </a:cubicBezTo>
                  <a:cubicBezTo>
                    <a:pt x="0" y="566"/>
                    <a:pt x="10" y="576"/>
                    <a:pt x="22" y="576"/>
                  </a:cubicBezTo>
                  <a:cubicBezTo>
                    <a:pt x="269" y="576"/>
                    <a:pt x="269" y="576"/>
                    <a:pt x="269" y="576"/>
                  </a:cubicBezTo>
                  <a:cubicBezTo>
                    <a:pt x="576" y="406"/>
                    <a:pt x="576" y="406"/>
                    <a:pt x="576" y="406"/>
                  </a:cubicBezTo>
                  <a:lnTo>
                    <a:pt x="576" y="22"/>
                  </a:lnTo>
                  <a:close/>
                </a:path>
              </a:pathLst>
            </a:custGeom>
            <a:solidFill>
              <a:srgbClr val="F5474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7" name="Freeform 37">
              <a:extLst>
                <a:ext uri="{FF2B5EF4-FFF2-40B4-BE49-F238E27FC236}">
                  <a16:creationId xmlns:a16="http://schemas.microsoft.com/office/drawing/2014/main" id="{B3F0EDA8-D11B-4B66-930C-A8DB33FACB53}"/>
                </a:ext>
              </a:extLst>
            </p:cNvPr>
            <p:cNvSpPr>
              <a:spLocks/>
            </p:cNvSpPr>
            <p:nvPr/>
          </p:nvSpPr>
          <p:spPr bwMode="auto">
            <a:xfrm>
              <a:off x="8583613" y="3586163"/>
              <a:ext cx="1635125" cy="1639888"/>
            </a:xfrm>
            <a:custGeom>
              <a:avLst/>
              <a:gdLst>
                <a:gd name="T0" fmla="*/ 496 w 496"/>
                <a:gd name="T1" fmla="*/ 22 h 496"/>
                <a:gd name="T2" fmla="*/ 474 w 496"/>
                <a:gd name="T3" fmla="*/ 0 h 496"/>
                <a:gd name="T4" fmla="*/ 22 w 496"/>
                <a:gd name="T5" fmla="*/ 0 h 496"/>
                <a:gd name="T6" fmla="*/ 0 w 496"/>
                <a:gd name="T7" fmla="*/ 22 h 496"/>
                <a:gd name="T8" fmla="*/ 0 w 496"/>
                <a:gd name="T9" fmla="*/ 474 h 496"/>
                <a:gd name="T10" fmla="*/ 22 w 496"/>
                <a:gd name="T11" fmla="*/ 496 h 496"/>
                <a:gd name="T12" fmla="*/ 301 w 496"/>
                <a:gd name="T13" fmla="*/ 496 h 496"/>
                <a:gd name="T14" fmla="*/ 496 w 496"/>
                <a:gd name="T15" fmla="*/ 388 h 496"/>
                <a:gd name="T16" fmla="*/ 496 w 496"/>
                <a:gd name="T17" fmla="*/ 2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496">
                  <a:moveTo>
                    <a:pt x="496" y="22"/>
                  </a:moveTo>
                  <a:cubicBezTo>
                    <a:pt x="496" y="10"/>
                    <a:pt x="486" y="0"/>
                    <a:pt x="474" y="0"/>
                  </a:cubicBezTo>
                  <a:cubicBezTo>
                    <a:pt x="22" y="0"/>
                    <a:pt x="22" y="0"/>
                    <a:pt x="22" y="0"/>
                  </a:cubicBezTo>
                  <a:cubicBezTo>
                    <a:pt x="10" y="0"/>
                    <a:pt x="0" y="10"/>
                    <a:pt x="0" y="22"/>
                  </a:cubicBezTo>
                  <a:cubicBezTo>
                    <a:pt x="0" y="474"/>
                    <a:pt x="0" y="474"/>
                    <a:pt x="0" y="474"/>
                  </a:cubicBezTo>
                  <a:cubicBezTo>
                    <a:pt x="0" y="486"/>
                    <a:pt x="10" y="496"/>
                    <a:pt x="22" y="496"/>
                  </a:cubicBezTo>
                  <a:cubicBezTo>
                    <a:pt x="301" y="496"/>
                    <a:pt x="301" y="496"/>
                    <a:pt x="301" y="496"/>
                  </a:cubicBezTo>
                  <a:cubicBezTo>
                    <a:pt x="496" y="388"/>
                    <a:pt x="496" y="388"/>
                    <a:pt x="496" y="388"/>
                  </a:cubicBezTo>
                  <a:lnTo>
                    <a:pt x="4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mn-ea"/>
                <a:sym typeface="+mn-lt"/>
              </a:endParaRPr>
            </a:p>
          </p:txBody>
        </p:sp>
        <p:sp>
          <p:nvSpPr>
            <p:cNvPr id="98" name="Freeform 38">
              <a:extLst>
                <a:ext uri="{FF2B5EF4-FFF2-40B4-BE49-F238E27FC236}">
                  <a16:creationId xmlns:a16="http://schemas.microsoft.com/office/drawing/2014/main" id="{4135780F-07F9-4EDA-B33C-E6FB27049711}"/>
                </a:ext>
              </a:extLst>
            </p:cNvPr>
            <p:cNvSpPr>
              <a:spLocks/>
            </p:cNvSpPr>
            <p:nvPr/>
          </p:nvSpPr>
          <p:spPr bwMode="auto">
            <a:xfrm>
              <a:off x="9339263" y="4514851"/>
              <a:ext cx="1011238" cy="842963"/>
            </a:xfrm>
            <a:custGeom>
              <a:avLst/>
              <a:gdLst>
                <a:gd name="T0" fmla="*/ 0 w 307"/>
                <a:gd name="T1" fmla="*/ 255 h 255"/>
                <a:gd name="T2" fmla="*/ 151 w 307"/>
                <a:gd name="T3" fmla="*/ 14 h 255"/>
                <a:gd name="T4" fmla="*/ 181 w 307"/>
                <a:gd name="T5" fmla="*/ 6 h 255"/>
                <a:gd name="T6" fmla="*/ 307 w 307"/>
                <a:gd name="T7" fmla="*/ 85 h 255"/>
                <a:gd name="T8" fmla="*/ 0 w 307"/>
                <a:gd name="T9" fmla="*/ 255 h 255"/>
              </a:gdLst>
              <a:ahLst/>
              <a:cxnLst>
                <a:cxn ang="0">
                  <a:pos x="T0" y="T1"/>
                </a:cxn>
                <a:cxn ang="0">
                  <a:pos x="T2" y="T3"/>
                </a:cxn>
                <a:cxn ang="0">
                  <a:pos x="T4" y="T5"/>
                </a:cxn>
                <a:cxn ang="0">
                  <a:pos x="T6" y="T7"/>
                </a:cxn>
                <a:cxn ang="0">
                  <a:pos x="T8" y="T9"/>
                </a:cxn>
              </a:cxnLst>
              <a:rect l="0" t="0" r="r" b="b"/>
              <a:pathLst>
                <a:path w="307" h="255">
                  <a:moveTo>
                    <a:pt x="0" y="255"/>
                  </a:moveTo>
                  <a:cubicBezTo>
                    <a:pt x="151" y="14"/>
                    <a:pt x="151" y="14"/>
                    <a:pt x="151" y="14"/>
                  </a:cubicBezTo>
                  <a:cubicBezTo>
                    <a:pt x="157" y="3"/>
                    <a:pt x="171" y="0"/>
                    <a:pt x="181" y="6"/>
                  </a:cubicBezTo>
                  <a:cubicBezTo>
                    <a:pt x="307" y="85"/>
                    <a:pt x="307" y="85"/>
                    <a:pt x="307" y="85"/>
                  </a:cubicBezTo>
                  <a:lnTo>
                    <a:pt x="0" y="25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99" name="Group 39">
              <a:extLst>
                <a:ext uri="{FF2B5EF4-FFF2-40B4-BE49-F238E27FC236}">
                  <a16:creationId xmlns:a16="http://schemas.microsoft.com/office/drawing/2014/main" id="{D9B02879-A6DF-4D47-8B55-18482DADCDF2}"/>
                </a:ext>
              </a:extLst>
            </p:cNvPr>
            <p:cNvGrpSpPr/>
            <p:nvPr/>
          </p:nvGrpSpPr>
          <p:grpSpPr>
            <a:xfrm>
              <a:off x="8820150" y="4719638"/>
              <a:ext cx="204788" cy="314326"/>
              <a:chOff x="8820150" y="4719638"/>
              <a:chExt cx="204788" cy="314326"/>
            </a:xfrm>
            <a:solidFill>
              <a:srgbClr val="F54741"/>
            </a:solidFill>
          </p:grpSpPr>
          <p:sp>
            <p:nvSpPr>
              <p:cNvPr id="102" name="Freeform 40">
                <a:extLst>
                  <a:ext uri="{FF2B5EF4-FFF2-40B4-BE49-F238E27FC236}">
                    <a16:creationId xmlns:a16="http://schemas.microsoft.com/office/drawing/2014/main" id="{2A9D3964-36B2-47F8-87ED-A31B19A09115}"/>
                  </a:ext>
                </a:extLst>
              </p:cNvPr>
              <p:cNvSpPr>
                <a:spLocks noEditPoints="1"/>
              </p:cNvSpPr>
              <p:nvPr/>
            </p:nvSpPr>
            <p:spPr bwMode="auto">
              <a:xfrm>
                <a:off x="8820150" y="4719638"/>
                <a:ext cx="204788" cy="258763"/>
              </a:xfrm>
              <a:custGeom>
                <a:avLst/>
                <a:gdLst>
                  <a:gd name="T0" fmla="*/ 42 w 62"/>
                  <a:gd name="T1" fmla="*/ 72 h 78"/>
                  <a:gd name="T2" fmla="*/ 42 w 62"/>
                  <a:gd name="T3" fmla="*/ 72 h 78"/>
                  <a:gd name="T4" fmla="*/ 41 w 62"/>
                  <a:gd name="T5" fmla="*/ 72 h 78"/>
                  <a:gd name="T6" fmla="*/ 61 w 62"/>
                  <a:gd name="T7" fmla="*/ 30 h 78"/>
                  <a:gd name="T8" fmla="*/ 31 w 62"/>
                  <a:gd name="T9" fmla="*/ 0 h 78"/>
                  <a:gd name="T10" fmla="*/ 1 w 62"/>
                  <a:gd name="T11" fmla="*/ 30 h 78"/>
                  <a:gd name="T12" fmla="*/ 20 w 62"/>
                  <a:gd name="T13" fmla="*/ 68 h 78"/>
                  <a:gd name="T14" fmla="*/ 21 w 62"/>
                  <a:gd name="T15" fmla="*/ 72 h 78"/>
                  <a:gd name="T16" fmla="*/ 21 w 62"/>
                  <a:gd name="T17" fmla="*/ 72 h 78"/>
                  <a:gd name="T18" fmla="*/ 20 w 62"/>
                  <a:gd name="T19" fmla="*/ 72 h 78"/>
                  <a:gd name="T20" fmla="*/ 20 w 62"/>
                  <a:gd name="T21" fmla="*/ 78 h 78"/>
                  <a:gd name="T22" fmla="*/ 42 w 62"/>
                  <a:gd name="T23" fmla="*/ 78 h 78"/>
                  <a:gd name="T24" fmla="*/ 42 w 62"/>
                  <a:gd name="T25" fmla="*/ 72 h 78"/>
                  <a:gd name="T26" fmla="*/ 36 w 62"/>
                  <a:gd name="T27" fmla="*/ 68 h 78"/>
                  <a:gd name="T28" fmla="*/ 36 w 62"/>
                  <a:gd name="T29" fmla="*/ 55 h 78"/>
                  <a:gd name="T30" fmla="*/ 36 w 62"/>
                  <a:gd name="T31" fmla="*/ 54 h 78"/>
                  <a:gd name="T32" fmla="*/ 42 w 62"/>
                  <a:gd name="T33" fmla="*/ 31 h 78"/>
                  <a:gd name="T34" fmla="*/ 52 w 62"/>
                  <a:gd name="T35" fmla="*/ 29 h 78"/>
                  <a:gd name="T36" fmla="*/ 45 w 62"/>
                  <a:gd name="T37" fmla="*/ 22 h 78"/>
                  <a:gd name="T38" fmla="*/ 41 w 62"/>
                  <a:gd name="T39" fmla="*/ 29 h 78"/>
                  <a:gd name="T40" fmla="*/ 21 w 62"/>
                  <a:gd name="T41" fmla="*/ 29 h 78"/>
                  <a:gd name="T42" fmla="*/ 14 w 62"/>
                  <a:gd name="T43" fmla="*/ 22 h 78"/>
                  <a:gd name="T44" fmla="*/ 11 w 62"/>
                  <a:gd name="T45" fmla="*/ 29 h 78"/>
                  <a:gd name="T46" fmla="*/ 20 w 62"/>
                  <a:gd name="T47" fmla="*/ 31 h 78"/>
                  <a:gd name="T48" fmla="*/ 27 w 62"/>
                  <a:gd name="T49" fmla="*/ 54 h 78"/>
                  <a:gd name="T50" fmla="*/ 26 w 62"/>
                  <a:gd name="T51" fmla="*/ 55 h 78"/>
                  <a:gd name="T52" fmla="*/ 26 w 62"/>
                  <a:gd name="T53" fmla="*/ 68 h 78"/>
                  <a:gd name="T54" fmla="*/ 24 w 62"/>
                  <a:gd name="T55" fmla="*/ 68 h 78"/>
                  <a:gd name="T56" fmla="*/ 14 w 62"/>
                  <a:gd name="T57" fmla="*/ 52 h 78"/>
                  <a:gd name="T58" fmla="*/ 5 w 62"/>
                  <a:gd name="T59" fmla="*/ 31 h 78"/>
                  <a:gd name="T60" fmla="*/ 13 w 62"/>
                  <a:gd name="T61" fmla="*/ 12 h 78"/>
                  <a:gd name="T62" fmla="*/ 31 w 62"/>
                  <a:gd name="T63" fmla="*/ 4 h 78"/>
                  <a:gd name="T64" fmla="*/ 46 w 62"/>
                  <a:gd name="T65" fmla="*/ 9 h 78"/>
                  <a:gd name="T66" fmla="*/ 58 w 62"/>
                  <a:gd name="T67" fmla="*/ 31 h 78"/>
                  <a:gd name="T68" fmla="*/ 49 w 62"/>
                  <a:gd name="T69" fmla="*/ 52 h 78"/>
                  <a:gd name="T70" fmla="*/ 39 w 62"/>
                  <a:gd name="T71" fmla="*/ 68 h 78"/>
                  <a:gd name="T72" fmla="*/ 36 w 62"/>
                  <a:gd name="T73" fmla="*/ 68 h 78"/>
                  <a:gd name="T74" fmla="*/ 29 w 62"/>
                  <a:gd name="T75" fmla="*/ 38 h 78"/>
                  <a:gd name="T76" fmla="*/ 30 w 62"/>
                  <a:gd name="T77" fmla="*/ 40 h 78"/>
                  <a:gd name="T78" fmla="*/ 30 w 62"/>
                  <a:gd name="T79" fmla="*/ 52 h 78"/>
                  <a:gd name="T80" fmla="*/ 29 w 62"/>
                  <a:gd name="T81" fmla="*/ 52 h 78"/>
                  <a:gd name="T82" fmla="*/ 28 w 62"/>
                  <a:gd name="T83" fmla="*/ 52 h 78"/>
                  <a:gd name="T84" fmla="*/ 22 w 62"/>
                  <a:gd name="T85" fmla="*/ 31 h 78"/>
                  <a:gd name="T86" fmla="*/ 40 w 62"/>
                  <a:gd name="T87" fmla="*/ 31 h 78"/>
                  <a:gd name="T88" fmla="*/ 34 w 62"/>
                  <a:gd name="T89" fmla="*/ 52 h 78"/>
                  <a:gd name="T90" fmla="*/ 34 w 62"/>
                  <a:gd name="T91" fmla="*/ 52 h 78"/>
                  <a:gd name="T92" fmla="*/ 32 w 62"/>
                  <a:gd name="T93" fmla="*/ 52 h 78"/>
                  <a:gd name="T94" fmla="*/ 32 w 62"/>
                  <a:gd name="T95" fmla="*/ 40 h 78"/>
                  <a:gd name="T96" fmla="*/ 33 w 62"/>
                  <a:gd name="T97" fmla="*/ 38 h 78"/>
                  <a:gd name="T98" fmla="*/ 31 w 62"/>
                  <a:gd name="T99" fmla="*/ 37 h 78"/>
                  <a:gd name="T100" fmla="*/ 29 w 62"/>
                  <a:gd name="T101" fmla="*/ 38 h 78"/>
                  <a:gd name="T102" fmla="*/ 43 w 62"/>
                  <a:gd name="T103" fmla="*/ 29 h 78"/>
                  <a:gd name="T104" fmla="*/ 47 w 62"/>
                  <a:gd name="T105" fmla="*/ 24 h 78"/>
                  <a:gd name="T106" fmla="*/ 50 w 62"/>
                  <a:gd name="T107" fmla="*/ 28 h 78"/>
                  <a:gd name="T108" fmla="*/ 43 w 62"/>
                  <a:gd name="T109" fmla="*/ 29 h 78"/>
                  <a:gd name="T110" fmla="*/ 43 w 62"/>
                  <a:gd name="T111" fmla="*/ 29 h 78"/>
                  <a:gd name="T112" fmla="*/ 12 w 62"/>
                  <a:gd name="T113" fmla="*/ 28 h 78"/>
                  <a:gd name="T114" fmla="*/ 17 w 62"/>
                  <a:gd name="T115" fmla="*/ 24 h 78"/>
                  <a:gd name="T116" fmla="*/ 19 w 62"/>
                  <a:gd name="T117" fmla="*/ 29 h 78"/>
                  <a:gd name="T118" fmla="*/ 12 w 62"/>
                  <a:gd name="T119"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78">
                    <a:moveTo>
                      <a:pt x="42" y="72"/>
                    </a:moveTo>
                    <a:cubicBezTo>
                      <a:pt x="42" y="72"/>
                      <a:pt x="42" y="72"/>
                      <a:pt x="42" y="72"/>
                    </a:cubicBezTo>
                    <a:cubicBezTo>
                      <a:pt x="41" y="72"/>
                      <a:pt x="41" y="72"/>
                      <a:pt x="41" y="72"/>
                    </a:cubicBezTo>
                    <a:cubicBezTo>
                      <a:pt x="46" y="55"/>
                      <a:pt x="62" y="49"/>
                      <a:pt x="61" y="30"/>
                    </a:cubicBezTo>
                    <a:cubicBezTo>
                      <a:pt x="61" y="14"/>
                      <a:pt x="49" y="0"/>
                      <a:pt x="31" y="0"/>
                    </a:cubicBezTo>
                    <a:cubicBezTo>
                      <a:pt x="14" y="0"/>
                      <a:pt x="2" y="14"/>
                      <a:pt x="1" y="30"/>
                    </a:cubicBezTo>
                    <a:cubicBezTo>
                      <a:pt x="0" y="48"/>
                      <a:pt x="14" y="54"/>
                      <a:pt x="20" y="68"/>
                    </a:cubicBezTo>
                    <a:cubicBezTo>
                      <a:pt x="20" y="69"/>
                      <a:pt x="21" y="70"/>
                      <a:pt x="21" y="72"/>
                    </a:cubicBezTo>
                    <a:cubicBezTo>
                      <a:pt x="21" y="72"/>
                      <a:pt x="21" y="72"/>
                      <a:pt x="21" y="72"/>
                    </a:cubicBezTo>
                    <a:cubicBezTo>
                      <a:pt x="20" y="72"/>
                      <a:pt x="20" y="72"/>
                      <a:pt x="20" y="72"/>
                    </a:cubicBezTo>
                    <a:cubicBezTo>
                      <a:pt x="20" y="78"/>
                      <a:pt x="20" y="78"/>
                      <a:pt x="20" y="78"/>
                    </a:cubicBezTo>
                    <a:cubicBezTo>
                      <a:pt x="42" y="78"/>
                      <a:pt x="42" y="78"/>
                      <a:pt x="42" y="78"/>
                    </a:cubicBezTo>
                    <a:lnTo>
                      <a:pt x="42" y="72"/>
                    </a:lnTo>
                    <a:close/>
                    <a:moveTo>
                      <a:pt x="36" y="68"/>
                    </a:moveTo>
                    <a:cubicBezTo>
                      <a:pt x="36" y="55"/>
                      <a:pt x="36" y="55"/>
                      <a:pt x="36" y="55"/>
                    </a:cubicBezTo>
                    <a:cubicBezTo>
                      <a:pt x="36" y="54"/>
                      <a:pt x="36" y="54"/>
                      <a:pt x="36" y="54"/>
                    </a:cubicBezTo>
                    <a:cubicBezTo>
                      <a:pt x="38" y="47"/>
                      <a:pt x="41" y="35"/>
                      <a:pt x="42" y="31"/>
                    </a:cubicBezTo>
                    <a:cubicBezTo>
                      <a:pt x="46" y="31"/>
                      <a:pt x="50" y="31"/>
                      <a:pt x="52" y="29"/>
                    </a:cubicBezTo>
                    <a:cubicBezTo>
                      <a:pt x="54" y="25"/>
                      <a:pt x="49" y="20"/>
                      <a:pt x="45" y="22"/>
                    </a:cubicBezTo>
                    <a:cubicBezTo>
                      <a:pt x="42" y="23"/>
                      <a:pt x="42" y="27"/>
                      <a:pt x="41" y="29"/>
                    </a:cubicBezTo>
                    <a:cubicBezTo>
                      <a:pt x="37" y="29"/>
                      <a:pt x="26" y="29"/>
                      <a:pt x="21" y="29"/>
                    </a:cubicBezTo>
                    <a:cubicBezTo>
                      <a:pt x="21" y="27"/>
                      <a:pt x="20" y="20"/>
                      <a:pt x="14" y="22"/>
                    </a:cubicBezTo>
                    <a:cubicBezTo>
                      <a:pt x="10" y="23"/>
                      <a:pt x="9" y="27"/>
                      <a:pt x="11" y="29"/>
                    </a:cubicBezTo>
                    <a:cubicBezTo>
                      <a:pt x="12" y="31"/>
                      <a:pt x="16" y="31"/>
                      <a:pt x="20" y="31"/>
                    </a:cubicBezTo>
                    <a:cubicBezTo>
                      <a:pt x="22" y="40"/>
                      <a:pt x="24" y="45"/>
                      <a:pt x="27" y="54"/>
                    </a:cubicBezTo>
                    <a:cubicBezTo>
                      <a:pt x="26" y="54"/>
                      <a:pt x="26" y="54"/>
                      <a:pt x="26" y="55"/>
                    </a:cubicBezTo>
                    <a:cubicBezTo>
                      <a:pt x="26" y="68"/>
                      <a:pt x="26" y="68"/>
                      <a:pt x="26" y="68"/>
                    </a:cubicBezTo>
                    <a:cubicBezTo>
                      <a:pt x="24" y="68"/>
                      <a:pt x="24" y="68"/>
                      <a:pt x="24" y="68"/>
                    </a:cubicBezTo>
                    <a:cubicBezTo>
                      <a:pt x="21" y="62"/>
                      <a:pt x="18" y="57"/>
                      <a:pt x="14" y="52"/>
                    </a:cubicBezTo>
                    <a:cubicBezTo>
                      <a:pt x="8" y="45"/>
                      <a:pt x="4" y="40"/>
                      <a:pt x="5" y="31"/>
                    </a:cubicBezTo>
                    <a:cubicBezTo>
                      <a:pt x="5" y="23"/>
                      <a:pt x="8" y="17"/>
                      <a:pt x="13" y="12"/>
                    </a:cubicBezTo>
                    <a:cubicBezTo>
                      <a:pt x="17" y="7"/>
                      <a:pt x="24" y="4"/>
                      <a:pt x="31" y="4"/>
                    </a:cubicBezTo>
                    <a:cubicBezTo>
                      <a:pt x="37" y="4"/>
                      <a:pt x="42" y="6"/>
                      <a:pt x="46" y="9"/>
                    </a:cubicBezTo>
                    <a:cubicBezTo>
                      <a:pt x="53" y="14"/>
                      <a:pt x="57" y="22"/>
                      <a:pt x="58" y="31"/>
                    </a:cubicBezTo>
                    <a:cubicBezTo>
                      <a:pt x="58" y="40"/>
                      <a:pt x="54" y="46"/>
                      <a:pt x="49" y="52"/>
                    </a:cubicBezTo>
                    <a:cubicBezTo>
                      <a:pt x="45" y="57"/>
                      <a:pt x="41" y="62"/>
                      <a:pt x="39" y="68"/>
                    </a:cubicBezTo>
                    <a:lnTo>
                      <a:pt x="36" y="68"/>
                    </a:lnTo>
                    <a:close/>
                    <a:moveTo>
                      <a:pt x="29" y="38"/>
                    </a:moveTo>
                    <a:cubicBezTo>
                      <a:pt x="29" y="39"/>
                      <a:pt x="30" y="39"/>
                      <a:pt x="30" y="40"/>
                    </a:cubicBezTo>
                    <a:cubicBezTo>
                      <a:pt x="30" y="52"/>
                      <a:pt x="30" y="52"/>
                      <a:pt x="30" y="52"/>
                    </a:cubicBezTo>
                    <a:cubicBezTo>
                      <a:pt x="29" y="52"/>
                      <a:pt x="29" y="52"/>
                      <a:pt x="29" y="52"/>
                    </a:cubicBezTo>
                    <a:cubicBezTo>
                      <a:pt x="28" y="52"/>
                      <a:pt x="28" y="52"/>
                      <a:pt x="28" y="52"/>
                    </a:cubicBezTo>
                    <a:cubicBezTo>
                      <a:pt x="27" y="47"/>
                      <a:pt x="23" y="34"/>
                      <a:pt x="22" y="31"/>
                    </a:cubicBezTo>
                    <a:cubicBezTo>
                      <a:pt x="25" y="32"/>
                      <a:pt x="37" y="32"/>
                      <a:pt x="40" y="31"/>
                    </a:cubicBezTo>
                    <a:cubicBezTo>
                      <a:pt x="39" y="35"/>
                      <a:pt x="36" y="46"/>
                      <a:pt x="34" y="52"/>
                    </a:cubicBezTo>
                    <a:cubicBezTo>
                      <a:pt x="34" y="52"/>
                      <a:pt x="34" y="52"/>
                      <a:pt x="34" y="52"/>
                    </a:cubicBezTo>
                    <a:cubicBezTo>
                      <a:pt x="32" y="52"/>
                      <a:pt x="32" y="52"/>
                      <a:pt x="32" y="52"/>
                    </a:cubicBezTo>
                    <a:cubicBezTo>
                      <a:pt x="32" y="40"/>
                      <a:pt x="32" y="40"/>
                      <a:pt x="32" y="40"/>
                    </a:cubicBezTo>
                    <a:cubicBezTo>
                      <a:pt x="33" y="39"/>
                      <a:pt x="33" y="39"/>
                      <a:pt x="33" y="38"/>
                    </a:cubicBezTo>
                    <a:cubicBezTo>
                      <a:pt x="33" y="37"/>
                      <a:pt x="32" y="37"/>
                      <a:pt x="31" y="37"/>
                    </a:cubicBezTo>
                    <a:cubicBezTo>
                      <a:pt x="30" y="37"/>
                      <a:pt x="29" y="37"/>
                      <a:pt x="29" y="38"/>
                    </a:cubicBezTo>
                    <a:close/>
                    <a:moveTo>
                      <a:pt x="43" y="29"/>
                    </a:moveTo>
                    <a:cubicBezTo>
                      <a:pt x="44" y="27"/>
                      <a:pt x="44" y="24"/>
                      <a:pt x="47" y="24"/>
                    </a:cubicBezTo>
                    <a:cubicBezTo>
                      <a:pt x="49" y="24"/>
                      <a:pt x="51" y="26"/>
                      <a:pt x="50" y="28"/>
                    </a:cubicBezTo>
                    <a:cubicBezTo>
                      <a:pt x="49" y="29"/>
                      <a:pt x="45" y="29"/>
                      <a:pt x="43" y="29"/>
                    </a:cubicBezTo>
                    <a:cubicBezTo>
                      <a:pt x="43" y="29"/>
                      <a:pt x="43" y="29"/>
                      <a:pt x="43" y="29"/>
                    </a:cubicBezTo>
                    <a:close/>
                    <a:moveTo>
                      <a:pt x="12" y="28"/>
                    </a:moveTo>
                    <a:cubicBezTo>
                      <a:pt x="11" y="26"/>
                      <a:pt x="15" y="23"/>
                      <a:pt x="17" y="24"/>
                    </a:cubicBezTo>
                    <a:cubicBezTo>
                      <a:pt x="18" y="25"/>
                      <a:pt x="19" y="27"/>
                      <a:pt x="19" y="29"/>
                    </a:cubicBezTo>
                    <a:cubicBezTo>
                      <a:pt x="19" y="30"/>
                      <a:pt x="13" y="29"/>
                      <a:pt x="1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03" name="Rectangle 41">
                <a:extLst>
                  <a:ext uri="{FF2B5EF4-FFF2-40B4-BE49-F238E27FC236}">
                    <a16:creationId xmlns:a16="http://schemas.microsoft.com/office/drawing/2014/main" id="{353ADAC7-B663-4D55-B1EB-15727219A3AC}"/>
                  </a:ext>
                </a:extLst>
              </p:cNvPr>
              <p:cNvSpPr>
                <a:spLocks noChangeArrowheads="1"/>
              </p:cNvSpPr>
              <p:nvPr/>
            </p:nvSpPr>
            <p:spPr bwMode="auto">
              <a:xfrm>
                <a:off x="8886825" y="4984751"/>
                <a:ext cx="730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04" name="Freeform 42">
                <a:extLst>
                  <a:ext uri="{FF2B5EF4-FFF2-40B4-BE49-F238E27FC236}">
                    <a16:creationId xmlns:a16="http://schemas.microsoft.com/office/drawing/2014/main" id="{22410CBD-9E2A-4070-A958-C2EDC96611A9}"/>
                  </a:ext>
                </a:extLst>
              </p:cNvPr>
              <p:cNvSpPr>
                <a:spLocks/>
              </p:cNvSpPr>
              <p:nvPr/>
            </p:nvSpPr>
            <p:spPr bwMode="auto">
              <a:xfrm>
                <a:off x="8886825" y="5000626"/>
                <a:ext cx="73025" cy="33338"/>
              </a:xfrm>
              <a:custGeom>
                <a:avLst/>
                <a:gdLst>
                  <a:gd name="T0" fmla="*/ 21 w 22"/>
                  <a:gd name="T1" fmla="*/ 2 h 10"/>
                  <a:gd name="T2" fmla="*/ 21 w 22"/>
                  <a:gd name="T3" fmla="*/ 2 h 10"/>
                  <a:gd name="T4" fmla="*/ 22 w 22"/>
                  <a:gd name="T5" fmla="*/ 2 h 10"/>
                  <a:gd name="T6" fmla="*/ 22 w 22"/>
                  <a:gd name="T7" fmla="*/ 0 h 10"/>
                  <a:gd name="T8" fmla="*/ 0 w 22"/>
                  <a:gd name="T9" fmla="*/ 0 h 10"/>
                  <a:gd name="T10" fmla="*/ 0 w 22"/>
                  <a:gd name="T11" fmla="*/ 2 h 10"/>
                  <a:gd name="T12" fmla="*/ 1 w 22"/>
                  <a:gd name="T13" fmla="*/ 2 h 10"/>
                  <a:gd name="T14" fmla="*/ 2 w 22"/>
                  <a:gd name="T15" fmla="*/ 2 h 10"/>
                  <a:gd name="T16" fmla="*/ 10 w 22"/>
                  <a:gd name="T17" fmla="*/ 10 h 10"/>
                  <a:gd name="T18" fmla="*/ 13 w 22"/>
                  <a:gd name="T19" fmla="*/ 10 h 10"/>
                  <a:gd name="T20" fmla="*/ 21 w 22"/>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0">
                    <a:moveTo>
                      <a:pt x="21" y="2"/>
                    </a:moveTo>
                    <a:cubicBezTo>
                      <a:pt x="21" y="2"/>
                      <a:pt x="21" y="2"/>
                      <a:pt x="21" y="2"/>
                    </a:cubicBezTo>
                    <a:cubicBezTo>
                      <a:pt x="22" y="2"/>
                      <a:pt x="22" y="2"/>
                      <a:pt x="22" y="2"/>
                    </a:cubicBezTo>
                    <a:cubicBezTo>
                      <a:pt x="22" y="0"/>
                      <a:pt x="22" y="0"/>
                      <a:pt x="22" y="0"/>
                    </a:cubicBezTo>
                    <a:cubicBezTo>
                      <a:pt x="0" y="0"/>
                      <a:pt x="0" y="0"/>
                      <a:pt x="0" y="0"/>
                    </a:cubicBezTo>
                    <a:cubicBezTo>
                      <a:pt x="0" y="2"/>
                      <a:pt x="0" y="2"/>
                      <a:pt x="0" y="2"/>
                    </a:cubicBezTo>
                    <a:cubicBezTo>
                      <a:pt x="0" y="2"/>
                      <a:pt x="1" y="2"/>
                      <a:pt x="1" y="2"/>
                    </a:cubicBezTo>
                    <a:cubicBezTo>
                      <a:pt x="2" y="2"/>
                      <a:pt x="2" y="2"/>
                      <a:pt x="2" y="2"/>
                    </a:cubicBezTo>
                    <a:cubicBezTo>
                      <a:pt x="4" y="6"/>
                      <a:pt x="5" y="10"/>
                      <a:pt x="10" y="10"/>
                    </a:cubicBezTo>
                    <a:cubicBezTo>
                      <a:pt x="13" y="10"/>
                      <a:pt x="13" y="10"/>
                      <a:pt x="13" y="10"/>
                    </a:cubicBezTo>
                    <a:cubicBezTo>
                      <a:pt x="17" y="10"/>
                      <a:pt x="19" y="6"/>
                      <a:pt x="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100" name="TextBox 49">
              <a:extLst>
                <a:ext uri="{FF2B5EF4-FFF2-40B4-BE49-F238E27FC236}">
                  <a16:creationId xmlns:a16="http://schemas.microsoft.com/office/drawing/2014/main" id="{1D0079A8-A26B-43D6-A9EC-95B061C02629}"/>
                </a:ext>
              </a:extLst>
            </p:cNvPr>
            <p:cNvSpPr txBox="1"/>
            <p:nvPr/>
          </p:nvSpPr>
          <p:spPr>
            <a:xfrm>
              <a:off x="8766175" y="4000114"/>
              <a:ext cx="1243526" cy="230127"/>
            </a:xfrm>
            <a:prstGeom prst="rect">
              <a:avLst/>
            </a:prstGeom>
            <a:noFill/>
          </p:spPr>
          <p:txBody>
            <a:bodyPr wrap="square" lIns="0" rIns="0" rtlCol="0">
              <a:spAutoFit/>
            </a:bodyPr>
            <a:lstStyle/>
            <a:p>
              <a:pPr algn="ctr"/>
              <a:r>
                <a:rPr lang="en-US" altLang="zh-CN" sz="1100" dirty="0">
                  <a:solidFill>
                    <a:prstClr val="black">
                      <a:lumMod val="50000"/>
                      <a:lumOff val="50000"/>
                    </a:prstClr>
                  </a:solidFill>
                  <a:cs typeface="+mn-ea"/>
                  <a:sym typeface="+mn-lt"/>
                </a:rPr>
                <a:t>Fill in the description</a:t>
              </a:r>
              <a:endParaRPr lang="zh-CN" altLang="en-US" sz="1100" dirty="0">
                <a:solidFill>
                  <a:prstClr val="black">
                    <a:lumMod val="50000"/>
                    <a:lumOff val="50000"/>
                  </a:prstClr>
                </a:solidFill>
                <a:cs typeface="+mn-ea"/>
                <a:sym typeface="+mn-lt"/>
              </a:endParaRPr>
            </a:p>
          </p:txBody>
        </p:sp>
        <p:sp>
          <p:nvSpPr>
            <p:cNvPr id="101" name="TextBox 50">
              <a:extLst>
                <a:ext uri="{FF2B5EF4-FFF2-40B4-BE49-F238E27FC236}">
                  <a16:creationId xmlns:a16="http://schemas.microsoft.com/office/drawing/2014/main" id="{6CB65443-99FC-43DF-AAE8-5654EE472D40}"/>
                </a:ext>
              </a:extLst>
            </p:cNvPr>
            <p:cNvSpPr txBox="1"/>
            <p:nvPr/>
          </p:nvSpPr>
          <p:spPr>
            <a:xfrm>
              <a:off x="8500169" y="3679367"/>
              <a:ext cx="1775533" cy="460254"/>
            </a:xfrm>
            <a:prstGeom prst="rect">
              <a:avLst/>
            </a:prstGeom>
            <a:noFill/>
          </p:spPr>
          <p:txBody>
            <a:bodyPr wrap="none" rtlCol="0">
              <a:spAutoFit/>
            </a:bodyPr>
            <a:lstStyle/>
            <a:p>
              <a:pPr algn="ctr"/>
              <a:r>
                <a:rPr lang="en-US" altLang="zh-CN" sz="1400" b="1">
                  <a:solidFill>
                    <a:prstClr val="black">
                      <a:lumMod val="75000"/>
                      <a:lumOff val="25000"/>
                    </a:prstClr>
                  </a:solidFill>
                  <a:cs typeface="+mn-ea"/>
                  <a:sym typeface="+mn-lt"/>
                </a:rPr>
                <a:t>Coordination Center
</a:t>
              </a:r>
              <a:endParaRPr lang="zh-CN" altLang="en-US" sz="1400" b="1" dirty="0">
                <a:solidFill>
                  <a:prstClr val="black">
                    <a:lumMod val="75000"/>
                    <a:lumOff val="25000"/>
                  </a:prstClr>
                </a:solidFill>
                <a:cs typeface="+mn-ea"/>
                <a:sym typeface="+mn-lt"/>
              </a:endParaRPr>
            </a:p>
          </p:txBody>
        </p:sp>
      </p:grpSp>
    </p:spTree>
    <p:extLst>
      <p:ext uri="{BB962C8B-B14F-4D97-AF65-F5344CB8AC3E}">
        <p14:creationId xmlns:p14="http://schemas.microsoft.com/office/powerpoint/2010/main" val="100394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50"/>
                            </p:stCondLst>
                            <p:childTnLst>
                              <p:par>
                                <p:cTn id="18" presetID="22" presetClass="entr" presetSubtype="8"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500"/>
                                        <p:tgtEl>
                                          <p:spTgt spid="51"/>
                                        </p:tgtEl>
                                      </p:cBhvr>
                                    </p:animEffect>
                                  </p:childTnLst>
                                </p:cTn>
                              </p:par>
                            </p:childTnLst>
                          </p:cTn>
                        </p:par>
                        <p:par>
                          <p:cTn id="21" fill="hold">
                            <p:stCondLst>
                              <p:cond delay="2050"/>
                            </p:stCondLst>
                            <p:childTnLst>
                              <p:par>
                                <p:cTn id="22" presetID="2" presetClass="entr" presetSubtype="4" decel="100000"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1000" fill="hold"/>
                                        <p:tgtEl>
                                          <p:spTgt spid="67"/>
                                        </p:tgtEl>
                                        <p:attrNameLst>
                                          <p:attrName>ppt_x</p:attrName>
                                        </p:attrNameLst>
                                      </p:cBhvr>
                                      <p:tavLst>
                                        <p:tav tm="0">
                                          <p:val>
                                            <p:strVal val="#ppt_x"/>
                                          </p:val>
                                        </p:tav>
                                        <p:tav tm="100000">
                                          <p:val>
                                            <p:strVal val="#ppt_x"/>
                                          </p:val>
                                        </p:tav>
                                      </p:tavLst>
                                    </p:anim>
                                    <p:anim calcmode="lin" valueType="num">
                                      <p:cBhvr additive="base">
                                        <p:cTn id="25" dur="1000" fill="hold"/>
                                        <p:tgtEl>
                                          <p:spTgt spid="67"/>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50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1000" fill="hold"/>
                                        <p:tgtEl>
                                          <p:spTgt spid="74"/>
                                        </p:tgtEl>
                                        <p:attrNameLst>
                                          <p:attrName>ppt_x</p:attrName>
                                        </p:attrNameLst>
                                      </p:cBhvr>
                                      <p:tavLst>
                                        <p:tav tm="0">
                                          <p:val>
                                            <p:strVal val="#ppt_x"/>
                                          </p:val>
                                        </p:tav>
                                        <p:tav tm="100000">
                                          <p:val>
                                            <p:strVal val="#ppt_x"/>
                                          </p:val>
                                        </p:tav>
                                      </p:tavLst>
                                    </p:anim>
                                    <p:anim calcmode="lin" valueType="num">
                                      <p:cBhvr additive="base">
                                        <p:cTn id="29" dur="10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100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1000" fill="hold"/>
                                        <p:tgtEl>
                                          <p:spTgt spid="81"/>
                                        </p:tgtEl>
                                        <p:attrNameLst>
                                          <p:attrName>ppt_x</p:attrName>
                                        </p:attrNameLst>
                                      </p:cBhvr>
                                      <p:tavLst>
                                        <p:tav tm="0">
                                          <p:val>
                                            <p:strVal val="#ppt_x"/>
                                          </p:val>
                                        </p:tav>
                                        <p:tav tm="100000">
                                          <p:val>
                                            <p:strVal val="#ppt_x"/>
                                          </p:val>
                                        </p:tav>
                                      </p:tavLst>
                                    </p:anim>
                                    <p:anim calcmode="lin" valueType="num">
                                      <p:cBhvr additive="base">
                                        <p:cTn id="33" dur="1000" fill="hold"/>
                                        <p:tgtEl>
                                          <p:spTgt spid="81"/>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150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1000" fill="hold"/>
                                        <p:tgtEl>
                                          <p:spTgt spid="95"/>
                                        </p:tgtEl>
                                        <p:attrNameLst>
                                          <p:attrName>ppt_x</p:attrName>
                                        </p:attrNameLst>
                                      </p:cBhvr>
                                      <p:tavLst>
                                        <p:tav tm="0">
                                          <p:val>
                                            <p:strVal val="#ppt_x"/>
                                          </p:val>
                                        </p:tav>
                                        <p:tav tm="100000">
                                          <p:val>
                                            <p:strVal val="#ppt_x"/>
                                          </p:val>
                                        </p:tav>
                                      </p:tavLst>
                                    </p:anim>
                                    <p:anim calcmode="lin" valueType="num">
                                      <p:cBhvr additive="base">
                                        <p:cTn id="37" dur="10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02</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6232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The "three more, three less" problem
</a:t>
            </a:r>
            <a:endParaRPr lang="zh-CN" altLang="en-US" sz="2400" b="1" noProof="1">
              <a:solidFill>
                <a:schemeClr val="tx1"/>
              </a:solidFill>
              <a:latin typeface="+mn-lt"/>
              <a:cs typeface="+mn-ea"/>
              <a:sym typeface="+mn-lt"/>
            </a:endParaRPr>
          </a:p>
        </p:txBody>
      </p:sp>
      <p:pic>
        <p:nvPicPr>
          <p:cNvPr id="13" name="图片 12" descr="千库网_商务小人箭头_元素编号12531149">
            <a:extLst>
              <a:ext uri="{FF2B5EF4-FFF2-40B4-BE49-F238E27FC236}">
                <a16:creationId xmlns:a16="http://schemas.microsoft.com/office/drawing/2014/main" id="{3EA54736-298C-4FCF-B7D9-A2CE62833F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5839" y="1135247"/>
            <a:ext cx="3504178" cy="5121273"/>
          </a:xfrm>
          <a:prstGeom prst="rect">
            <a:avLst/>
          </a:prstGeom>
        </p:spPr>
      </p:pic>
      <p:sp>
        <p:nvSpPr>
          <p:cNvPr id="8" name="椭圆 21">
            <a:extLst>
              <a:ext uri="{FF2B5EF4-FFF2-40B4-BE49-F238E27FC236}">
                <a16:creationId xmlns:a16="http://schemas.microsoft.com/office/drawing/2014/main" id="{D74D1A5D-1D5E-41CE-BD7A-20A5DD3137A0}"/>
              </a:ext>
            </a:extLst>
          </p:cNvPr>
          <p:cNvSpPr/>
          <p:nvPr/>
        </p:nvSpPr>
        <p:spPr>
          <a:xfrm>
            <a:off x="1901383" y="2355526"/>
            <a:ext cx="519654" cy="494454"/>
          </a:xfrm>
          <a:custGeom>
            <a:avLst/>
            <a:gdLst>
              <a:gd name="T0" fmla="*/ 8171 w 8232"/>
              <a:gd name="T1" fmla="*/ 2946 h 7844"/>
              <a:gd name="T2" fmla="*/ 7750 w 8232"/>
              <a:gd name="T3" fmla="*/ 2592 h 7844"/>
              <a:gd name="T4" fmla="*/ 5562 w 8232"/>
              <a:gd name="T5" fmla="*/ 2274 h 7844"/>
              <a:gd name="T6" fmla="*/ 4583 w 8232"/>
              <a:gd name="T7" fmla="*/ 290 h 7844"/>
              <a:gd name="T8" fmla="*/ 4116 w 8232"/>
              <a:gd name="T9" fmla="*/ 0 h 7844"/>
              <a:gd name="T10" fmla="*/ 3649 w 8232"/>
              <a:gd name="T11" fmla="*/ 290 h 7844"/>
              <a:gd name="T12" fmla="*/ 2670 w 8232"/>
              <a:gd name="T13" fmla="*/ 2274 h 7844"/>
              <a:gd name="T14" fmla="*/ 482 w 8232"/>
              <a:gd name="T15" fmla="*/ 2592 h 7844"/>
              <a:gd name="T16" fmla="*/ 61 w 8232"/>
              <a:gd name="T17" fmla="*/ 2946 h 7844"/>
              <a:gd name="T18" fmla="*/ 193 w 8232"/>
              <a:gd name="T19" fmla="*/ 3480 h 7844"/>
              <a:gd name="T20" fmla="*/ 1777 w 8232"/>
              <a:gd name="T21" fmla="*/ 5023 h 7844"/>
              <a:gd name="T22" fmla="*/ 1403 w 8232"/>
              <a:gd name="T23" fmla="*/ 7203 h 7844"/>
              <a:gd name="T24" fmla="*/ 1610 w 8232"/>
              <a:gd name="T25" fmla="*/ 7712 h 7844"/>
              <a:gd name="T26" fmla="*/ 2158 w 8232"/>
              <a:gd name="T27" fmla="*/ 7752 h 7844"/>
              <a:gd name="T28" fmla="*/ 4116 w 8232"/>
              <a:gd name="T29" fmla="*/ 6723 h 7844"/>
              <a:gd name="T30" fmla="*/ 6074 w 8232"/>
              <a:gd name="T31" fmla="*/ 7752 h 7844"/>
              <a:gd name="T32" fmla="*/ 6316 w 8232"/>
              <a:gd name="T33" fmla="*/ 7812 h 7844"/>
              <a:gd name="T34" fmla="*/ 6622 w 8232"/>
              <a:gd name="T35" fmla="*/ 7712 h 7844"/>
              <a:gd name="T36" fmla="*/ 6829 w 8232"/>
              <a:gd name="T37" fmla="*/ 7203 h 7844"/>
              <a:gd name="T38" fmla="*/ 6455 w 8232"/>
              <a:gd name="T39" fmla="*/ 5023 h 7844"/>
              <a:gd name="T40" fmla="*/ 8039 w 8232"/>
              <a:gd name="T41" fmla="*/ 3480 h 7844"/>
              <a:gd name="T42" fmla="*/ 8171 w 8232"/>
              <a:gd name="T43" fmla="*/ 2946 h 7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32" h="7844">
                <a:moveTo>
                  <a:pt x="8171" y="2946"/>
                </a:moveTo>
                <a:cubicBezTo>
                  <a:pt x="8109" y="2758"/>
                  <a:pt x="7946" y="2620"/>
                  <a:pt x="7750" y="2592"/>
                </a:cubicBezTo>
                <a:lnTo>
                  <a:pt x="5562" y="2274"/>
                </a:lnTo>
                <a:lnTo>
                  <a:pt x="4583" y="290"/>
                </a:lnTo>
                <a:cubicBezTo>
                  <a:pt x="4495" y="113"/>
                  <a:pt x="4314" y="0"/>
                  <a:pt x="4116" y="0"/>
                </a:cubicBezTo>
                <a:cubicBezTo>
                  <a:pt x="3918" y="0"/>
                  <a:pt x="3737" y="113"/>
                  <a:pt x="3649" y="290"/>
                </a:cubicBezTo>
                <a:lnTo>
                  <a:pt x="2670" y="2274"/>
                </a:lnTo>
                <a:lnTo>
                  <a:pt x="482" y="2592"/>
                </a:lnTo>
                <a:cubicBezTo>
                  <a:pt x="286" y="2620"/>
                  <a:pt x="123" y="2758"/>
                  <a:pt x="61" y="2946"/>
                </a:cubicBezTo>
                <a:cubicBezTo>
                  <a:pt x="0" y="3134"/>
                  <a:pt x="51" y="3341"/>
                  <a:pt x="193" y="3480"/>
                </a:cubicBezTo>
                <a:lnTo>
                  <a:pt x="1777" y="5023"/>
                </a:lnTo>
                <a:lnTo>
                  <a:pt x="1403" y="7203"/>
                </a:lnTo>
                <a:cubicBezTo>
                  <a:pt x="1370" y="7399"/>
                  <a:pt x="1450" y="7596"/>
                  <a:pt x="1610" y="7712"/>
                </a:cubicBezTo>
                <a:cubicBezTo>
                  <a:pt x="1770" y="7829"/>
                  <a:pt x="1983" y="7844"/>
                  <a:pt x="2158" y="7752"/>
                </a:cubicBezTo>
                <a:lnTo>
                  <a:pt x="4116" y="6723"/>
                </a:lnTo>
                <a:lnTo>
                  <a:pt x="6074" y="7752"/>
                </a:lnTo>
                <a:cubicBezTo>
                  <a:pt x="6150" y="7792"/>
                  <a:pt x="6233" y="7812"/>
                  <a:pt x="6316" y="7812"/>
                </a:cubicBezTo>
                <a:cubicBezTo>
                  <a:pt x="6424" y="7812"/>
                  <a:pt x="6531" y="7778"/>
                  <a:pt x="6622" y="7712"/>
                </a:cubicBezTo>
                <a:cubicBezTo>
                  <a:pt x="6782" y="7596"/>
                  <a:pt x="6862" y="7399"/>
                  <a:pt x="6829" y="7203"/>
                </a:cubicBezTo>
                <a:lnTo>
                  <a:pt x="6455" y="5023"/>
                </a:lnTo>
                <a:lnTo>
                  <a:pt x="8039" y="3480"/>
                </a:lnTo>
                <a:cubicBezTo>
                  <a:pt x="8181" y="3341"/>
                  <a:pt x="8232" y="3134"/>
                  <a:pt x="8171" y="2946"/>
                </a:cubicBezTo>
                <a:close/>
              </a:path>
            </a:pathLst>
          </a:custGeom>
          <a:solidFill>
            <a:srgbClr val="C00000"/>
          </a:solidFill>
          <a:ln w="12700" cap="flat" cmpd="sng" algn="ctr">
            <a:noFill/>
            <a:prstDash val="solid"/>
            <a:miter lim="800000"/>
          </a:ln>
          <a:effectLst>
            <a:outerShdw blurRad="508000" dist="254000" dir="5400000" algn="tl" rotWithShape="0">
              <a:prstClr val="black">
                <a:alpha val="2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endParaRPr lang="zh-CN" altLang="en-US" kern="0">
              <a:solidFill>
                <a:prstClr val="white"/>
              </a:solidFill>
              <a:cs typeface="+mn-ea"/>
              <a:sym typeface="+mn-lt"/>
            </a:endParaRPr>
          </a:p>
        </p:txBody>
      </p:sp>
      <p:sp>
        <p:nvSpPr>
          <p:cNvPr id="9" name="椭圆 22">
            <a:extLst>
              <a:ext uri="{FF2B5EF4-FFF2-40B4-BE49-F238E27FC236}">
                <a16:creationId xmlns:a16="http://schemas.microsoft.com/office/drawing/2014/main" id="{A3C6539E-2224-4DA0-AB42-990217F92DD6}"/>
              </a:ext>
            </a:extLst>
          </p:cNvPr>
          <p:cNvSpPr/>
          <p:nvPr/>
        </p:nvSpPr>
        <p:spPr>
          <a:xfrm>
            <a:off x="1901383" y="3428336"/>
            <a:ext cx="519654" cy="518985"/>
          </a:xfrm>
          <a:custGeom>
            <a:avLst/>
            <a:gdLst>
              <a:gd name="connsiteX0" fmla="*/ 78107 w 605170"/>
              <a:gd name="connsiteY0" fmla="*/ 178439 h 604391"/>
              <a:gd name="connsiteX1" fmla="*/ 103181 w 605170"/>
              <a:gd name="connsiteY1" fmla="*/ 189809 h 604391"/>
              <a:gd name="connsiteX2" fmla="*/ 131457 w 605170"/>
              <a:gd name="connsiteY2" fmla="*/ 217950 h 604391"/>
              <a:gd name="connsiteX3" fmla="*/ 158975 w 605170"/>
              <a:gd name="connsiteY3" fmla="*/ 245332 h 604391"/>
              <a:gd name="connsiteX4" fmla="*/ 159070 w 605170"/>
              <a:gd name="connsiteY4" fmla="*/ 296497 h 604391"/>
              <a:gd name="connsiteX5" fmla="*/ 124531 w 605170"/>
              <a:gd name="connsiteY5" fmla="*/ 330891 h 604391"/>
              <a:gd name="connsiteX6" fmla="*/ 122728 w 605170"/>
              <a:gd name="connsiteY6" fmla="*/ 340082 h 604391"/>
              <a:gd name="connsiteX7" fmla="*/ 154041 w 605170"/>
              <a:gd name="connsiteY7" fmla="*/ 390110 h 604391"/>
              <a:gd name="connsiteX8" fmla="*/ 241433 w 605170"/>
              <a:gd name="connsiteY8" fmla="*/ 469605 h 604391"/>
              <a:gd name="connsiteX9" fmla="*/ 264301 w 605170"/>
              <a:gd name="connsiteY9" fmla="*/ 481638 h 604391"/>
              <a:gd name="connsiteX10" fmla="*/ 273979 w 605170"/>
              <a:gd name="connsiteY10" fmla="*/ 479838 h 604391"/>
              <a:gd name="connsiteX11" fmla="*/ 308898 w 605170"/>
              <a:gd name="connsiteY11" fmla="*/ 444875 h 604391"/>
              <a:gd name="connsiteX12" fmla="*/ 358809 w 605170"/>
              <a:gd name="connsiteY12" fmla="*/ 444875 h 604391"/>
              <a:gd name="connsiteX13" fmla="*/ 414888 w 605170"/>
              <a:gd name="connsiteY13" fmla="*/ 500967 h 604391"/>
              <a:gd name="connsiteX14" fmla="*/ 414604 w 605170"/>
              <a:gd name="connsiteY14" fmla="*/ 551753 h 604391"/>
              <a:gd name="connsiteX15" fmla="*/ 382721 w 605170"/>
              <a:gd name="connsiteY15" fmla="*/ 583778 h 604391"/>
              <a:gd name="connsiteX16" fmla="*/ 328825 w 605170"/>
              <a:gd name="connsiteY16" fmla="*/ 604244 h 604391"/>
              <a:gd name="connsiteX17" fmla="*/ 243046 w 605170"/>
              <a:gd name="connsiteY17" fmla="*/ 579420 h 604391"/>
              <a:gd name="connsiteX18" fmla="*/ 88378 w 605170"/>
              <a:gd name="connsiteY18" fmla="*/ 458519 h 604391"/>
              <a:gd name="connsiteX19" fmla="*/ 12847 w 605170"/>
              <a:gd name="connsiteY19" fmla="*/ 332881 h 604391"/>
              <a:gd name="connsiteX20" fmla="*/ 322 w 605170"/>
              <a:gd name="connsiteY20" fmla="*/ 262956 h 604391"/>
              <a:gd name="connsiteX21" fmla="*/ 18161 w 605170"/>
              <a:gd name="connsiteY21" fmla="*/ 224487 h 604391"/>
              <a:gd name="connsiteX22" fmla="*/ 53175 w 605170"/>
              <a:gd name="connsiteY22" fmla="*/ 189809 h 604391"/>
              <a:gd name="connsiteX23" fmla="*/ 78107 w 605170"/>
              <a:gd name="connsiteY23" fmla="*/ 178439 h 604391"/>
              <a:gd name="connsiteX24" fmla="*/ 413491 w 605170"/>
              <a:gd name="connsiteY24" fmla="*/ 57616 h 604391"/>
              <a:gd name="connsiteX25" fmla="*/ 279505 w 605170"/>
              <a:gd name="connsiteY25" fmla="*/ 191421 h 604391"/>
              <a:gd name="connsiteX26" fmla="*/ 302469 w 605170"/>
              <a:gd name="connsiteY26" fmla="*/ 214259 h 604391"/>
              <a:gd name="connsiteX27" fmla="*/ 325338 w 605170"/>
              <a:gd name="connsiteY27" fmla="*/ 191421 h 604391"/>
              <a:gd name="connsiteX28" fmla="*/ 413396 w 605170"/>
              <a:gd name="connsiteY28" fmla="*/ 103481 h 604391"/>
              <a:gd name="connsiteX29" fmla="*/ 436454 w 605170"/>
              <a:gd name="connsiteY29" fmla="*/ 80454 h 604391"/>
              <a:gd name="connsiteX30" fmla="*/ 413491 w 605170"/>
              <a:gd name="connsiteY30" fmla="*/ 57616 h 604391"/>
              <a:gd name="connsiteX31" fmla="*/ 413396 w 605170"/>
              <a:gd name="connsiteY31" fmla="*/ 0 h 604391"/>
              <a:gd name="connsiteX32" fmla="*/ 605170 w 605170"/>
              <a:gd name="connsiteY32" fmla="*/ 191326 h 604391"/>
              <a:gd name="connsiteX33" fmla="*/ 413491 w 605170"/>
              <a:gd name="connsiteY33" fmla="*/ 382747 h 604391"/>
              <a:gd name="connsiteX34" fmla="*/ 315184 w 605170"/>
              <a:gd name="connsiteY34" fmla="*/ 355645 h 604391"/>
              <a:gd name="connsiteX35" fmla="*/ 236520 w 605170"/>
              <a:gd name="connsiteY35" fmla="*/ 376303 h 604391"/>
              <a:gd name="connsiteX36" fmla="*/ 234337 w 605170"/>
              <a:gd name="connsiteY36" fmla="*/ 362373 h 604391"/>
              <a:gd name="connsiteX37" fmla="*/ 272199 w 605170"/>
              <a:gd name="connsiteY37" fmla="*/ 320772 h 604391"/>
              <a:gd name="connsiteX38" fmla="*/ 221717 w 605170"/>
              <a:gd name="connsiteY38" fmla="*/ 191421 h 604391"/>
              <a:gd name="connsiteX39" fmla="*/ 413396 w 605170"/>
              <a:gd name="connsiteY39" fmla="*/ 0 h 6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5170" h="604391">
                <a:moveTo>
                  <a:pt x="78107" y="178439"/>
                </a:moveTo>
                <a:cubicBezTo>
                  <a:pt x="86765" y="178439"/>
                  <a:pt x="95448" y="182229"/>
                  <a:pt x="103181" y="189809"/>
                </a:cubicBezTo>
                <a:cubicBezTo>
                  <a:pt x="112764" y="199000"/>
                  <a:pt x="121969" y="208475"/>
                  <a:pt x="131457" y="217950"/>
                </a:cubicBezTo>
                <a:cubicBezTo>
                  <a:pt x="140567" y="227046"/>
                  <a:pt x="149866" y="236142"/>
                  <a:pt x="158975" y="245332"/>
                </a:cubicBezTo>
                <a:cubicBezTo>
                  <a:pt x="175011" y="261629"/>
                  <a:pt x="175011" y="280484"/>
                  <a:pt x="159070" y="296497"/>
                </a:cubicBezTo>
                <a:cubicBezTo>
                  <a:pt x="147683" y="308057"/>
                  <a:pt x="136202" y="319616"/>
                  <a:pt x="124531" y="330891"/>
                </a:cubicBezTo>
                <a:cubicBezTo>
                  <a:pt x="121494" y="333923"/>
                  <a:pt x="121209" y="336292"/>
                  <a:pt x="122728" y="340082"/>
                </a:cubicBezTo>
                <a:cubicBezTo>
                  <a:pt x="130319" y="358463"/>
                  <a:pt x="141515" y="374855"/>
                  <a:pt x="154041" y="390110"/>
                </a:cubicBezTo>
                <a:cubicBezTo>
                  <a:pt x="179186" y="420998"/>
                  <a:pt x="207558" y="448381"/>
                  <a:pt x="241433" y="469605"/>
                </a:cubicBezTo>
                <a:cubicBezTo>
                  <a:pt x="248739" y="474153"/>
                  <a:pt x="256710" y="477564"/>
                  <a:pt x="264301" y="481638"/>
                </a:cubicBezTo>
                <a:cubicBezTo>
                  <a:pt x="268096" y="483722"/>
                  <a:pt x="270753" y="482964"/>
                  <a:pt x="273979" y="479838"/>
                </a:cubicBezTo>
                <a:cubicBezTo>
                  <a:pt x="285461" y="467994"/>
                  <a:pt x="297227" y="456435"/>
                  <a:pt x="308898" y="444875"/>
                </a:cubicBezTo>
                <a:cubicBezTo>
                  <a:pt x="324175" y="429715"/>
                  <a:pt x="343438" y="429715"/>
                  <a:pt x="358809" y="444875"/>
                </a:cubicBezTo>
                <a:cubicBezTo>
                  <a:pt x="377597" y="463446"/>
                  <a:pt x="396290" y="482112"/>
                  <a:pt x="414888" y="500967"/>
                </a:cubicBezTo>
                <a:cubicBezTo>
                  <a:pt x="430450" y="516601"/>
                  <a:pt x="430355" y="535929"/>
                  <a:pt x="414604" y="551753"/>
                </a:cubicBezTo>
                <a:cubicBezTo>
                  <a:pt x="403976" y="562459"/>
                  <a:pt x="392779" y="572598"/>
                  <a:pt x="382721" y="583778"/>
                </a:cubicBezTo>
                <a:cubicBezTo>
                  <a:pt x="368203" y="600075"/>
                  <a:pt x="349890" y="605381"/>
                  <a:pt x="328825" y="604244"/>
                </a:cubicBezTo>
                <a:cubicBezTo>
                  <a:pt x="298366" y="602633"/>
                  <a:pt x="270184" y="592495"/>
                  <a:pt x="243046" y="579420"/>
                </a:cubicBezTo>
                <a:cubicBezTo>
                  <a:pt x="182887" y="550237"/>
                  <a:pt x="131362" y="509684"/>
                  <a:pt x="88378" y="458519"/>
                </a:cubicBezTo>
                <a:cubicBezTo>
                  <a:pt x="56496" y="420619"/>
                  <a:pt x="30117" y="379403"/>
                  <a:pt x="12847" y="332881"/>
                </a:cubicBezTo>
                <a:cubicBezTo>
                  <a:pt x="4497" y="310331"/>
                  <a:pt x="-1481" y="287306"/>
                  <a:pt x="322" y="262956"/>
                </a:cubicBezTo>
                <a:cubicBezTo>
                  <a:pt x="1461" y="247890"/>
                  <a:pt x="6964" y="235099"/>
                  <a:pt x="18161" y="224487"/>
                </a:cubicBezTo>
                <a:cubicBezTo>
                  <a:pt x="30022" y="213307"/>
                  <a:pt x="41408" y="201274"/>
                  <a:pt x="53175" y="189809"/>
                </a:cubicBezTo>
                <a:cubicBezTo>
                  <a:pt x="60814" y="182229"/>
                  <a:pt x="69448" y="178439"/>
                  <a:pt x="78107" y="178439"/>
                </a:cubicBezTo>
                <a:close/>
                <a:moveTo>
                  <a:pt x="413491" y="57616"/>
                </a:moveTo>
                <a:cubicBezTo>
                  <a:pt x="339666" y="57616"/>
                  <a:pt x="279505" y="117601"/>
                  <a:pt x="279505" y="191421"/>
                </a:cubicBezTo>
                <a:cubicBezTo>
                  <a:pt x="279505" y="204024"/>
                  <a:pt x="289754" y="214259"/>
                  <a:pt x="302469" y="214259"/>
                </a:cubicBezTo>
                <a:cubicBezTo>
                  <a:pt x="315089" y="214259"/>
                  <a:pt x="325338" y="204024"/>
                  <a:pt x="325338" y="191421"/>
                </a:cubicBezTo>
                <a:cubicBezTo>
                  <a:pt x="325338" y="142902"/>
                  <a:pt x="364812" y="103481"/>
                  <a:pt x="413396" y="103481"/>
                </a:cubicBezTo>
                <a:cubicBezTo>
                  <a:pt x="426017" y="103481"/>
                  <a:pt x="436265" y="93247"/>
                  <a:pt x="436454" y="80454"/>
                </a:cubicBezTo>
                <a:cubicBezTo>
                  <a:pt x="436454" y="67850"/>
                  <a:pt x="426206" y="57616"/>
                  <a:pt x="413491" y="57616"/>
                </a:cubicBezTo>
                <a:close/>
                <a:moveTo>
                  <a:pt x="413396" y="0"/>
                </a:moveTo>
                <a:cubicBezTo>
                  <a:pt x="519294" y="0"/>
                  <a:pt x="605075" y="85760"/>
                  <a:pt x="605170" y="191326"/>
                </a:cubicBezTo>
                <a:cubicBezTo>
                  <a:pt x="605170" y="297081"/>
                  <a:pt x="519389" y="382747"/>
                  <a:pt x="413491" y="382747"/>
                </a:cubicBezTo>
                <a:cubicBezTo>
                  <a:pt x="377622" y="382747"/>
                  <a:pt x="343936" y="372892"/>
                  <a:pt x="315184" y="355645"/>
                </a:cubicBezTo>
                <a:cubicBezTo>
                  <a:pt x="287097" y="376019"/>
                  <a:pt x="257396" y="379525"/>
                  <a:pt x="236520" y="376303"/>
                </a:cubicBezTo>
                <a:cubicBezTo>
                  <a:pt x="229403" y="375166"/>
                  <a:pt x="227885" y="365500"/>
                  <a:pt x="234337" y="362373"/>
                </a:cubicBezTo>
                <a:cubicBezTo>
                  <a:pt x="252841" y="353371"/>
                  <a:pt x="264892" y="335745"/>
                  <a:pt x="272199" y="320772"/>
                </a:cubicBezTo>
                <a:cubicBezTo>
                  <a:pt x="240790" y="286847"/>
                  <a:pt x="221717" y="241361"/>
                  <a:pt x="221717" y="191421"/>
                </a:cubicBezTo>
                <a:cubicBezTo>
                  <a:pt x="221717" y="85666"/>
                  <a:pt x="307498" y="0"/>
                  <a:pt x="413396" y="0"/>
                </a:cubicBezTo>
                <a:close/>
              </a:path>
            </a:pathLst>
          </a:custGeom>
          <a:solidFill>
            <a:schemeClr val="tx1">
              <a:lumMod val="75000"/>
              <a:lumOff val="25000"/>
            </a:schemeClr>
          </a:solidFill>
          <a:ln w="12700" cap="flat" cmpd="sng" algn="ctr">
            <a:noFill/>
            <a:prstDash val="solid"/>
            <a:miter lim="800000"/>
          </a:ln>
          <a:effectLst>
            <a:outerShdw blurRad="508000" dist="254000" dir="5400000" algn="tl" rotWithShape="0">
              <a:prstClr val="black">
                <a:alpha val="2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endParaRPr lang="zh-CN" altLang="en-US" kern="0">
              <a:solidFill>
                <a:prstClr val="white"/>
              </a:solidFill>
              <a:cs typeface="+mn-ea"/>
              <a:sym typeface="+mn-lt"/>
            </a:endParaRPr>
          </a:p>
        </p:txBody>
      </p:sp>
      <p:sp>
        <p:nvSpPr>
          <p:cNvPr id="10" name="椭圆 23">
            <a:extLst>
              <a:ext uri="{FF2B5EF4-FFF2-40B4-BE49-F238E27FC236}">
                <a16:creationId xmlns:a16="http://schemas.microsoft.com/office/drawing/2014/main" id="{C6597E72-C7C2-4163-9170-97E40C067051}"/>
              </a:ext>
            </a:extLst>
          </p:cNvPr>
          <p:cNvSpPr/>
          <p:nvPr/>
        </p:nvSpPr>
        <p:spPr>
          <a:xfrm>
            <a:off x="1901383" y="4525678"/>
            <a:ext cx="519653" cy="504629"/>
          </a:xfrm>
          <a:custGeom>
            <a:avLst/>
            <a:gdLst>
              <a:gd name="connsiteX0" fmla="*/ 300221 w 600370"/>
              <a:gd name="connsiteY0" fmla="*/ 101473 h 583012"/>
              <a:gd name="connsiteX1" fmla="*/ 368070 w 600370"/>
              <a:gd name="connsiteY1" fmla="*/ 169216 h 583012"/>
              <a:gd name="connsiteX2" fmla="*/ 300221 w 600370"/>
              <a:gd name="connsiteY2" fmla="*/ 236959 h 583012"/>
              <a:gd name="connsiteX3" fmla="*/ 232372 w 600370"/>
              <a:gd name="connsiteY3" fmla="*/ 169216 h 583012"/>
              <a:gd name="connsiteX4" fmla="*/ 300221 w 600370"/>
              <a:gd name="connsiteY4" fmla="*/ 101473 h 583012"/>
              <a:gd name="connsiteX5" fmla="*/ 300185 w 600370"/>
              <a:gd name="connsiteY5" fmla="*/ 33712 h 583012"/>
              <a:gd name="connsiteX6" fmla="*/ 164489 w 600370"/>
              <a:gd name="connsiteY6" fmla="*/ 169219 h 583012"/>
              <a:gd name="connsiteX7" fmla="*/ 300185 w 600370"/>
              <a:gd name="connsiteY7" fmla="*/ 406522 h 583012"/>
              <a:gd name="connsiteX8" fmla="*/ 435881 w 600370"/>
              <a:gd name="connsiteY8" fmla="*/ 169219 h 583012"/>
              <a:gd name="connsiteX9" fmla="*/ 300185 w 600370"/>
              <a:gd name="connsiteY9" fmla="*/ 33712 h 583012"/>
              <a:gd name="connsiteX10" fmla="*/ 300185 w 600370"/>
              <a:gd name="connsiteY10" fmla="*/ 0 h 583012"/>
              <a:gd name="connsiteX11" fmla="*/ 469639 w 600370"/>
              <a:gd name="connsiteY11" fmla="*/ 169219 h 583012"/>
              <a:gd name="connsiteX12" fmla="*/ 417347 w 600370"/>
              <a:gd name="connsiteY12" fmla="*/ 321252 h 583012"/>
              <a:gd name="connsiteX13" fmla="*/ 472287 w 600370"/>
              <a:gd name="connsiteY13" fmla="*/ 321252 h 583012"/>
              <a:gd name="connsiteX14" fmla="*/ 600370 w 600370"/>
              <a:gd name="connsiteY14" fmla="*/ 583012 h 583012"/>
              <a:gd name="connsiteX15" fmla="*/ 0 w 600370"/>
              <a:gd name="connsiteY15" fmla="*/ 583012 h 583012"/>
              <a:gd name="connsiteX16" fmla="*/ 128083 w 600370"/>
              <a:gd name="connsiteY16" fmla="*/ 321252 h 583012"/>
              <a:gd name="connsiteX17" fmla="*/ 183023 w 600370"/>
              <a:gd name="connsiteY17" fmla="*/ 321252 h 583012"/>
              <a:gd name="connsiteX18" fmla="*/ 130400 w 600370"/>
              <a:gd name="connsiteY18" fmla="*/ 169219 h 583012"/>
              <a:gd name="connsiteX19" fmla="*/ 300185 w 600370"/>
              <a:gd name="connsiteY19" fmla="*/ 0 h 5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0370" h="583012">
                <a:moveTo>
                  <a:pt x="300221" y="101473"/>
                </a:moveTo>
                <a:cubicBezTo>
                  <a:pt x="337693" y="101473"/>
                  <a:pt x="368070" y="131803"/>
                  <a:pt x="368070" y="169216"/>
                </a:cubicBezTo>
                <a:cubicBezTo>
                  <a:pt x="368070" y="206629"/>
                  <a:pt x="337693" y="236959"/>
                  <a:pt x="300221" y="236959"/>
                </a:cubicBezTo>
                <a:cubicBezTo>
                  <a:pt x="262749" y="236959"/>
                  <a:pt x="232372" y="206629"/>
                  <a:pt x="232372" y="169216"/>
                </a:cubicBezTo>
                <a:cubicBezTo>
                  <a:pt x="232372" y="131803"/>
                  <a:pt x="262749" y="101473"/>
                  <a:pt x="300221" y="101473"/>
                </a:cubicBezTo>
                <a:close/>
                <a:moveTo>
                  <a:pt x="300185" y="33712"/>
                </a:moveTo>
                <a:cubicBezTo>
                  <a:pt x="225387" y="33712"/>
                  <a:pt x="164489" y="94525"/>
                  <a:pt x="164489" y="169219"/>
                </a:cubicBezTo>
                <a:cubicBezTo>
                  <a:pt x="164489" y="269032"/>
                  <a:pt x="257160" y="366861"/>
                  <a:pt x="300185" y="406522"/>
                </a:cubicBezTo>
                <a:cubicBezTo>
                  <a:pt x="342880" y="366531"/>
                  <a:pt x="435881" y="268701"/>
                  <a:pt x="435881" y="169219"/>
                </a:cubicBezTo>
                <a:cubicBezTo>
                  <a:pt x="435881" y="94525"/>
                  <a:pt x="374983" y="33712"/>
                  <a:pt x="300185" y="33712"/>
                </a:cubicBezTo>
                <a:close/>
                <a:moveTo>
                  <a:pt x="300185" y="0"/>
                </a:moveTo>
                <a:cubicBezTo>
                  <a:pt x="393848" y="0"/>
                  <a:pt x="469639" y="75686"/>
                  <a:pt x="469639" y="169219"/>
                </a:cubicBezTo>
                <a:cubicBezTo>
                  <a:pt x="469639" y="223752"/>
                  <a:pt x="446472" y="276303"/>
                  <a:pt x="417347" y="321252"/>
                </a:cubicBezTo>
                <a:lnTo>
                  <a:pt x="472287" y="321252"/>
                </a:lnTo>
                <a:lnTo>
                  <a:pt x="600370" y="583012"/>
                </a:lnTo>
                <a:lnTo>
                  <a:pt x="0" y="583012"/>
                </a:lnTo>
                <a:lnTo>
                  <a:pt x="128083" y="321252"/>
                </a:lnTo>
                <a:lnTo>
                  <a:pt x="183023" y="321252"/>
                </a:lnTo>
                <a:cubicBezTo>
                  <a:pt x="153898" y="276303"/>
                  <a:pt x="130400" y="223752"/>
                  <a:pt x="130400" y="169219"/>
                </a:cubicBezTo>
                <a:cubicBezTo>
                  <a:pt x="130400" y="76016"/>
                  <a:pt x="206522" y="0"/>
                  <a:pt x="300185" y="0"/>
                </a:cubicBezTo>
                <a:close/>
              </a:path>
            </a:pathLst>
          </a:custGeom>
          <a:solidFill>
            <a:srgbClr val="C00000"/>
          </a:solidFill>
          <a:ln w="12700" cap="flat" cmpd="sng" algn="ctr">
            <a:noFill/>
            <a:prstDash val="solid"/>
            <a:miter lim="800000"/>
          </a:ln>
          <a:effectLst>
            <a:outerShdw blurRad="508000" dist="254000" dir="5400000" algn="tl" rotWithShape="0">
              <a:prstClr val="black">
                <a:alpha val="2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endParaRPr lang="zh-CN" altLang="en-US" kern="0">
              <a:solidFill>
                <a:prstClr val="white"/>
              </a:solidFill>
              <a:cs typeface="+mn-ea"/>
              <a:sym typeface="+mn-lt"/>
            </a:endParaRPr>
          </a:p>
        </p:txBody>
      </p:sp>
      <p:sp>
        <p:nvSpPr>
          <p:cNvPr id="12" name="文本框 113">
            <a:extLst>
              <a:ext uri="{FF2B5EF4-FFF2-40B4-BE49-F238E27FC236}">
                <a16:creationId xmlns:a16="http://schemas.microsoft.com/office/drawing/2014/main" id="{D4282D2D-54F7-48F0-909C-E357D246B778}"/>
              </a:ext>
            </a:extLst>
          </p:cNvPr>
          <p:cNvSpPr txBox="1"/>
          <p:nvPr/>
        </p:nvSpPr>
        <p:spPr>
          <a:xfrm>
            <a:off x="2705354" y="2402121"/>
            <a:ext cx="4032975" cy="1061381"/>
          </a:xfrm>
          <a:prstGeom prst="rect">
            <a:avLst/>
          </a:prstGeom>
          <a:noFill/>
        </p:spPr>
        <p:txBody>
          <a:bodyPr wrap="square" rtlCol="0">
            <a:spAutoFit/>
          </a:bodyPr>
          <a:lstStyle/>
          <a:p>
            <a:pPr>
              <a:lnSpc>
                <a:spcPct val="120000"/>
              </a:lnSpc>
            </a:pPr>
            <a:r>
              <a:rPr lang="en-US" altLang="zh-CN">
                <a:solidFill>
                  <a:schemeClr val="tx1">
                    <a:lumMod val="65000"/>
                    <a:lumOff val="35000"/>
                  </a:schemeClr>
                </a:solidFill>
                <a:cs typeface="+mn-ea"/>
                <a:sym typeface="+mn-lt"/>
              </a:rPr>
              <a:t>More passive services, less active services;
</a:t>
            </a:r>
            <a:endParaRPr lang="zh-CN" altLang="en-US" dirty="0">
              <a:solidFill>
                <a:schemeClr val="tx1">
                  <a:lumMod val="65000"/>
                  <a:lumOff val="35000"/>
                </a:schemeClr>
              </a:solidFill>
              <a:cs typeface="+mn-ea"/>
              <a:sym typeface="+mn-lt"/>
            </a:endParaRPr>
          </a:p>
        </p:txBody>
      </p:sp>
      <p:sp>
        <p:nvSpPr>
          <p:cNvPr id="14" name="文本框 113">
            <a:extLst>
              <a:ext uri="{FF2B5EF4-FFF2-40B4-BE49-F238E27FC236}">
                <a16:creationId xmlns:a16="http://schemas.microsoft.com/office/drawing/2014/main" id="{D413C8E8-3DFB-4219-A7FC-5BD61FF46AA7}"/>
              </a:ext>
            </a:extLst>
          </p:cNvPr>
          <p:cNvSpPr txBox="1"/>
          <p:nvPr/>
        </p:nvSpPr>
        <p:spPr>
          <a:xfrm>
            <a:off x="2705354" y="3508591"/>
            <a:ext cx="4032975" cy="1061381"/>
          </a:xfrm>
          <a:prstGeom prst="rect">
            <a:avLst/>
          </a:prstGeom>
          <a:noFill/>
        </p:spPr>
        <p:txBody>
          <a:bodyPr wrap="square" rtlCol="0">
            <a:spAutoFit/>
          </a:bodyPr>
          <a:lstStyle/>
          <a:p>
            <a:pPr>
              <a:lnSpc>
                <a:spcPct val="120000"/>
              </a:lnSpc>
            </a:pPr>
            <a:r>
              <a:rPr lang="en-US" altLang="zh-CN">
                <a:solidFill>
                  <a:schemeClr val="tx1">
                    <a:lumMod val="65000"/>
                    <a:lumOff val="35000"/>
                  </a:schemeClr>
                </a:solidFill>
                <a:cs typeface="+mn-ea"/>
                <a:sym typeface="+mn-lt"/>
              </a:rPr>
              <a:t>More step-by-step services, less active innovation services;
</a:t>
            </a:r>
            <a:endParaRPr lang="zh-CN" altLang="en-US" dirty="0">
              <a:solidFill>
                <a:schemeClr val="tx1">
                  <a:lumMod val="65000"/>
                  <a:lumOff val="35000"/>
                </a:schemeClr>
              </a:solidFill>
              <a:cs typeface="+mn-ea"/>
              <a:sym typeface="+mn-lt"/>
            </a:endParaRPr>
          </a:p>
        </p:txBody>
      </p:sp>
      <p:sp>
        <p:nvSpPr>
          <p:cNvPr id="15" name="文本框 113">
            <a:extLst>
              <a:ext uri="{FF2B5EF4-FFF2-40B4-BE49-F238E27FC236}">
                <a16:creationId xmlns:a16="http://schemas.microsoft.com/office/drawing/2014/main" id="{B413A22E-A787-49A4-8EA5-84BA6B07AC56}"/>
              </a:ext>
            </a:extLst>
          </p:cNvPr>
          <p:cNvSpPr txBox="1"/>
          <p:nvPr/>
        </p:nvSpPr>
        <p:spPr>
          <a:xfrm>
            <a:off x="2705354" y="4615061"/>
            <a:ext cx="4032975" cy="1061381"/>
          </a:xfrm>
          <a:prstGeom prst="rect">
            <a:avLst/>
          </a:prstGeom>
          <a:noFill/>
        </p:spPr>
        <p:txBody>
          <a:bodyPr wrap="square" rtlCol="0">
            <a:spAutoFit/>
          </a:bodyPr>
          <a:lstStyle/>
          <a:p>
            <a:pPr>
              <a:lnSpc>
                <a:spcPct val="120000"/>
              </a:lnSpc>
            </a:pPr>
            <a:r>
              <a:rPr lang="en-US" altLang="zh-CN">
                <a:solidFill>
                  <a:schemeClr val="tx1">
                    <a:lumMod val="65000"/>
                    <a:lumOff val="35000"/>
                  </a:schemeClr>
                </a:solidFill>
                <a:cs typeface="+mn-ea"/>
                <a:sym typeface="+mn-lt"/>
              </a:rPr>
              <a:t>There are more general services and fewer efficient services.
</a:t>
            </a:r>
            <a:endParaRPr lang="zh-CN" altLang="en-US"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5103193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2500"/>
                            </p:stCondLst>
                            <p:childTnLst>
                              <p:par>
                                <p:cTn id="18" presetID="2" presetClass="entr" presetSubtype="4" decel="100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500" fill="hold"/>
                                        <p:tgtEl>
                                          <p:spTgt spid="13"/>
                                        </p:tgtEl>
                                        <p:attrNameLst>
                                          <p:attrName>ppt_x</p:attrName>
                                        </p:attrNameLst>
                                      </p:cBhvr>
                                      <p:tavLst>
                                        <p:tav tm="0">
                                          <p:val>
                                            <p:strVal val="#ppt_x"/>
                                          </p:val>
                                        </p:tav>
                                        <p:tav tm="100000">
                                          <p:val>
                                            <p:strVal val="#ppt_x"/>
                                          </p:val>
                                        </p:tav>
                                      </p:tavLst>
                                    </p:anim>
                                    <p:anim calcmode="lin" valueType="num">
                                      <p:cBhvr additive="base">
                                        <p:cTn id="21" dur="1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par>
                          <p:cTn id="42" fill="hold">
                            <p:stCondLst>
                              <p:cond delay="5000"/>
                            </p:stCondLst>
                            <p:childTnLst>
                              <p:par>
                                <p:cTn id="43" presetID="14"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par>
                          <p:cTn id="46" fill="hold">
                            <p:stCondLst>
                              <p:cond delay="5500"/>
                            </p:stCondLst>
                            <p:childTnLst>
                              <p:par>
                                <p:cTn id="47" presetID="14"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animBg="1"/>
      <p:bldP spid="9" grpId="0" animBg="1"/>
      <p:bldP spid="10" grpId="0" animBg="1"/>
      <p:bldP spid="1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C231BF-3737-41D3-B323-7B8DAED0F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81" y="330833"/>
            <a:ext cx="1085659" cy="420845"/>
          </a:xfrm>
          <a:prstGeom prst="rect">
            <a:avLst/>
          </a:prstGeom>
        </p:spPr>
      </p:pic>
      <p:pic>
        <p:nvPicPr>
          <p:cNvPr id="3" name="图片 2">
            <a:extLst>
              <a:ext uri="{FF2B5EF4-FFF2-40B4-BE49-F238E27FC236}">
                <a16:creationId xmlns:a16="http://schemas.microsoft.com/office/drawing/2014/main" id="{D198F2BE-A726-4154-8506-92320261B7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01232" y="221652"/>
            <a:ext cx="1164218" cy="581099"/>
          </a:xfrm>
          <a:prstGeom prst="rect">
            <a:avLst/>
          </a:prstGeom>
        </p:spPr>
      </p:pic>
      <p:pic>
        <p:nvPicPr>
          <p:cNvPr id="5" name="图片 4">
            <a:extLst>
              <a:ext uri="{FF2B5EF4-FFF2-40B4-BE49-F238E27FC236}">
                <a16:creationId xmlns:a16="http://schemas.microsoft.com/office/drawing/2014/main" id="{D4D51CBC-EF78-4618-BB42-F8831E9698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10389"/>
            <a:ext cx="7684765" cy="5763574"/>
          </a:xfrm>
          <a:prstGeom prst="rect">
            <a:avLst/>
          </a:prstGeom>
        </p:spPr>
      </p:pic>
      <p:sp>
        <p:nvSpPr>
          <p:cNvPr id="13" name="矩形 10">
            <a:extLst>
              <a:ext uri="{FF2B5EF4-FFF2-40B4-BE49-F238E27FC236}">
                <a16:creationId xmlns:a16="http://schemas.microsoft.com/office/drawing/2014/main" id="{9F806A12-033F-480F-873B-D5F38250AA21}"/>
              </a:ext>
            </a:extLst>
          </p:cNvPr>
          <p:cNvSpPr>
            <a:spLocks noChangeAspect="1"/>
          </p:cNvSpPr>
          <p:nvPr/>
        </p:nvSpPr>
        <p:spPr>
          <a:xfrm>
            <a:off x="9148112" y="2021472"/>
            <a:ext cx="975564" cy="106266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b="1">
              <a:cs typeface="+mn-ea"/>
              <a:sym typeface="+mn-lt"/>
            </a:endParaRPr>
          </a:p>
        </p:txBody>
      </p:sp>
      <p:grpSp>
        <p:nvGrpSpPr>
          <p:cNvPr id="14" name="组合 13">
            <a:extLst>
              <a:ext uri="{FF2B5EF4-FFF2-40B4-BE49-F238E27FC236}">
                <a16:creationId xmlns:a16="http://schemas.microsoft.com/office/drawing/2014/main" id="{3CBFA3A0-20A3-41B8-97EA-795F50C8E526}"/>
              </a:ext>
            </a:extLst>
          </p:cNvPr>
          <p:cNvGrpSpPr/>
          <p:nvPr/>
        </p:nvGrpSpPr>
        <p:grpSpPr>
          <a:xfrm>
            <a:off x="9235410" y="2039024"/>
            <a:ext cx="1098043" cy="1062669"/>
            <a:chOff x="1230988" y="2199194"/>
            <a:chExt cx="1030514" cy="997315"/>
          </a:xfrm>
        </p:grpSpPr>
        <p:sp>
          <p:nvSpPr>
            <p:cNvPr id="17" name="矩形 10">
              <a:extLst>
                <a:ext uri="{FF2B5EF4-FFF2-40B4-BE49-F238E27FC236}">
                  <a16:creationId xmlns:a16="http://schemas.microsoft.com/office/drawing/2014/main" id="{BAC63A5E-3F23-4C84-82AA-7577744257A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a:solidFill>
                  <a:prstClr val="white"/>
                </a:solidFill>
                <a:cs typeface="+mn-ea"/>
                <a:sym typeface="+mn-lt"/>
              </a:endParaRPr>
            </a:p>
          </p:txBody>
        </p:sp>
        <p:sp>
          <p:nvSpPr>
            <p:cNvPr id="18" name="文本框 17">
              <a:extLst>
                <a:ext uri="{FF2B5EF4-FFF2-40B4-BE49-F238E27FC236}">
                  <a16:creationId xmlns:a16="http://schemas.microsoft.com/office/drawing/2014/main" id="{0E2ADDED-A6DF-4BEB-8027-B4E1B9D10DD7}"/>
                </a:ext>
              </a:extLst>
            </p:cNvPr>
            <p:cNvSpPr txBox="1"/>
            <p:nvPr/>
          </p:nvSpPr>
          <p:spPr>
            <a:xfrm>
              <a:off x="1230988" y="2356103"/>
              <a:ext cx="1030514" cy="664351"/>
            </a:xfrm>
            <a:prstGeom prst="rect">
              <a:avLst/>
            </a:prstGeom>
            <a:noFill/>
          </p:spPr>
          <p:txBody>
            <a:bodyPr wrap="square" rtlCol="0">
              <a:spAutoFit/>
            </a:bodyPr>
            <a:lstStyle/>
            <a:p>
              <a:pPr algn="ctr"/>
              <a:r>
                <a:rPr lang="en-US" altLang="zh-CN" sz="4000" b="1" dirty="0">
                  <a:gradFill>
                    <a:gsLst>
                      <a:gs pos="0">
                        <a:srgbClr val="E30613"/>
                      </a:gs>
                      <a:gs pos="100000">
                        <a:srgbClr val="81040B"/>
                      </a:gs>
                    </a:gsLst>
                    <a:lin ang="3600000" scaled="0"/>
                  </a:gradFill>
                  <a:cs typeface="+mn-ea"/>
                  <a:sym typeface="+mn-lt"/>
                </a:rPr>
                <a:t>04</a:t>
              </a:r>
              <a:endParaRPr lang="zh-CN" altLang="en-US" sz="4000" b="1" dirty="0">
                <a:gradFill>
                  <a:gsLst>
                    <a:gs pos="0">
                      <a:srgbClr val="E30613"/>
                    </a:gs>
                    <a:gs pos="100000">
                      <a:srgbClr val="81040B"/>
                    </a:gs>
                  </a:gsLst>
                  <a:lin ang="3600000" scaled="0"/>
                </a:gradFill>
                <a:cs typeface="+mn-ea"/>
                <a:sym typeface="+mn-lt"/>
              </a:endParaRPr>
            </a:p>
          </p:txBody>
        </p:sp>
      </p:grpSp>
      <p:sp>
        <p:nvSpPr>
          <p:cNvPr id="19" name="文本框 18">
            <a:extLst>
              <a:ext uri="{FF2B5EF4-FFF2-40B4-BE49-F238E27FC236}">
                <a16:creationId xmlns:a16="http://schemas.microsoft.com/office/drawing/2014/main" id="{292617D6-38DE-4257-B26A-E2B83A4D8B0B}"/>
              </a:ext>
            </a:extLst>
          </p:cNvPr>
          <p:cNvSpPr txBox="1"/>
          <p:nvPr/>
        </p:nvSpPr>
        <p:spPr>
          <a:xfrm>
            <a:off x="7768305" y="3575001"/>
            <a:ext cx="4021934" cy="830997"/>
          </a:xfrm>
          <a:prstGeom prst="rect">
            <a:avLst/>
          </a:prstGeom>
          <a:noFill/>
        </p:spPr>
        <p:txBody>
          <a:bodyPr wrap="none" rtlCol="0">
            <a:spAutoFit/>
          </a:bodyPr>
          <a:lstStyle/>
          <a:p>
            <a:pPr algn="ctr"/>
            <a:r>
              <a:rPr lang="en-US" altLang="zh-CN" sz="4800" dirty="0">
                <a:cs typeface="+mn-ea"/>
                <a:sym typeface="+mn-lt"/>
              </a:rPr>
              <a:t>Add title text</a:t>
            </a:r>
            <a:endParaRPr lang="zh-CN" altLang="en-US" sz="4800" dirty="0">
              <a:cs typeface="+mn-ea"/>
              <a:sym typeface="+mn-lt"/>
            </a:endParaRPr>
          </a:p>
        </p:txBody>
      </p:sp>
      <p:sp>
        <p:nvSpPr>
          <p:cNvPr id="20" name="矩形 19">
            <a:extLst>
              <a:ext uri="{FF2B5EF4-FFF2-40B4-BE49-F238E27FC236}">
                <a16:creationId xmlns:a16="http://schemas.microsoft.com/office/drawing/2014/main" id="{5ABB58D1-7BF0-4559-AAE2-A1E6718B6B5D}"/>
              </a:ext>
            </a:extLst>
          </p:cNvPr>
          <p:cNvSpPr/>
          <p:nvPr/>
        </p:nvSpPr>
        <p:spPr>
          <a:xfrm>
            <a:off x="7768305" y="4356078"/>
            <a:ext cx="4021934" cy="523228"/>
          </a:xfrm>
          <a:prstGeom prst="rect">
            <a:avLst/>
          </a:prstGeom>
        </p:spPr>
        <p:txBody>
          <a:bodyPr wrap="square" lIns="91448" tIns="45724" rIns="91448" bIns="45724">
            <a:spAutoFit/>
          </a:bodyPr>
          <a:lstStyle/>
          <a:p>
            <a:pPr algn="ctr"/>
            <a:r>
              <a:rPr lang="en-US" altLang="zh-CN" sz="1400" dirty="0">
                <a:solidFill>
                  <a:schemeClr val="bg1">
                    <a:lumMod val="65000"/>
                  </a:schemeClr>
                </a:solidFill>
                <a:cs typeface="+mn-ea"/>
                <a:sym typeface="+mn-lt"/>
              </a:rPr>
              <a:t>Click here to add text content, such as keywords, some brief introductions, etc.</a:t>
            </a:r>
          </a:p>
        </p:txBody>
      </p:sp>
      <p:sp>
        <p:nvSpPr>
          <p:cNvPr id="21" name="圆角矩形 53">
            <a:extLst>
              <a:ext uri="{FF2B5EF4-FFF2-40B4-BE49-F238E27FC236}">
                <a16:creationId xmlns:a16="http://schemas.microsoft.com/office/drawing/2014/main" id="{EDB20797-779B-4F29-BA7C-1176094EF37B}"/>
              </a:ext>
            </a:extLst>
          </p:cNvPr>
          <p:cNvSpPr/>
          <p:nvPr/>
        </p:nvSpPr>
        <p:spPr>
          <a:xfrm>
            <a:off x="9158141" y="5008823"/>
            <a:ext cx="1242262" cy="309935"/>
          </a:xfrm>
          <a:prstGeom prst="roundRect">
            <a:avLst>
              <a:gd name="adj" fmla="val 50000"/>
            </a:avLst>
          </a:prstGeom>
          <a:gradFill>
            <a:gsLst>
              <a:gs pos="100000">
                <a:srgbClr val="E94744"/>
              </a:gs>
              <a:gs pos="0">
                <a:srgbClr val="E94744">
                  <a:lumMod val="75000"/>
                </a:srgbClr>
              </a:gs>
            </a:gsLst>
            <a:lin ang="5400000" scaled="1"/>
          </a:gradFill>
          <a:ln w="12700" cap="flat">
            <a:gradFill>
              <a:gsLst>
                <a:gs pos="0">
                  <a:srgbClr val="E94744"/>
                </a:gs>
                <a:gs pos="100000">
                  <a:srgbClr val="E94744">
                    <a:lumMod val="75000"/>
                  </a:srgb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68589" tIns="34295" rIns="68589" bIns="34295" numCol="1" anchor="t" anchorCtr="0" compatLnSpc="1"/>
          <a:lstStyle/>
          <a:p>
            <a:pPr defTabSz="914400"/>
            <a:endParaRPr lang="zh-CN" altLang="en-US" sz="1800" kern="0" dirty="0">
              <a:solidFill>
                <a:prstClr val="black"/>
              </a:solidFill>
              <a:cs typeface="+mn-ea"/>
              <a:sym typeface="+mn-lt"/>
            </a:endParaRPr>
          </a:p>
        </p:txBody>
      </p:sp>
      <p:sp>
        <p:nvSpPr>
          <p:cNvPr id="22" name="TextBox 19">
            <a:extLst>
              <a:ext uri="{FF2B5EF4-FFF2-40B4-BE49-F238E27FC236}">
                <a16:creationId xmlns:a16="http://schemas.microsoft.com/office/drawing/2014/main" id="{645149AA-BA34-447C-ABB2-B3A3A9D2148C}"/>
              </a:ext>
            </a:extLst>
          </p:cNvPr>
          <p:cNvSpPr txBox="1"/>
          <p:nvPr/>
        </p:nvSpPr>
        <p:spPr>
          <a:xfrm>
            <a:off x="9358664" y="5037373"/>
            <a:ext cx="841218" cy="258833"/>
          </a:xfrm>
          <a:prstGeom prst="rect">
            <a:avLst/>
          </a:prstGeom>
          <a:noFill/>
        </p:spPr>
        <p:txBody>
          <a:bodyPr wrap="none" lIns="42970" tIns="21485" rIns="42970" bIns="21485" rtlCol="0">
            <a:spAutoFit/>
          </a:bodyPr>
          <a:lstStyle/>
          <a:p>
            <a:pPr algn="ctr"/>
            <a:r>
              <a:rPr lang="en-US" altLang="zh-CN" sz="1400" dirty="0">
                <a:solidFill>
                  <a:schemeClr val="bg1"/>
                </a:solidFill>
                <a:cs typeface="+mn-ea"/>
                <a:sym typeface="+mn-lt"/>
              </a:rPr>
              <a:t>Part four</a:t>
            </a:r>
          </a:p>
        </p:txBody>
      </p:sp>
    </p:spTree>
    <p:extLst>
      <p:ext uri="{BB962C8B-B14F-4D97-AF65-F5344CB8AC3E}">
        <p14:creationId xmlns:p14="http://schemas.microsoft.com/office/powerpoint/2010/main" val="1945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ppt_x"/>
                                          </p:val>
                                        </p:tav>
                                        <p:tav tm="100000">
                                          <p:val>
                                            <p:strVal val="#ppt_x"/>
                                          </p:val>
                                        </p:tav>
                                      </p:tavLst>
                                    </p:anim>
                                    <p:anim calcmode="lin" valueType="num">
                                      <p:cBhvr additive="base">
                                        <p:cTn id="14" dur="1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decel="10000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500" fill="hold"/>
                                        <p:tgtEl>
                                          <p:spTgt spid="5"/>
                                        </p:tgtEl>
                                        <p:attrNameLst>
                                          <p:attrName>ppt_x</p:attrName>
                                        </p:attrNameLst>
                                      </p:cBhvr>
                                      <p:tavLst>
                                        <p:tav tm="0">
                                          <p:val>
                                            <p:strVal val="0-#ppt_w/2"/>
                                          </p:val>
                                        </p:tav>
                                        <p:tav tm="100000">
                                          <p:val>
                                            <p:strVal val="#ppt_x"/>
                                          </p:val>
                                        </p:tav>
                                      </p:tavLst>
                                    </p:anim>
                                    <p:anim calcmode="lin" valueType="num">
                                      <p:cBhvr additive="base">
                                        <p:cTn id="18" dur="1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42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42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childTnLst>
                          </p:cTn>
                        </p:par>
                        <p:par>
                          <p:cTn id="36" fill="hold">
                            <p:stCondLst>
                              <p:cond delay="4800"/>
                            </p:stCondLst>
                            <p:childTnLst>
                              <p:par>
                                <p:cTn id="37" presetID="14"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par>
                          <p:cTn id="40" fill="hold">
                            <p:stCondLst>
                              <p:cond delay="53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8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19" grpId="1"/>
      <p:bldP spid="20"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千库网_商务小人红色箭头_元素编号12531145">
            <a:extLst>
              <a:ext uri="{FF2B5EF4-FFF2-40B4-BE49-F238E27FC236}">
                <a16:creationId xmlns:a16="http://schemas.microsoft.com/office/drawing/2014/main" id="{CBF683EC-6413-4EBF-9C3D-D08B24B252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5854" y="3176837"/>
            <a:ext cx="5739201" cy="3036517"/>
          </a:xfrm>
          <a:custGeom>
            <a:avLst/>
            <a:gdLst>
              <a:gd name="connsiteX0" fmla="*/ 813501 w 7522839"/>
              <a:gd name="connsiteY0" fmla="*/ 0 h 3980211"/>
              <a:gd name="connsiteX1" fmla="*/ 7522839 w 7522839"/>
              <a:gd name="connsiteY1" fmla="*/ 0 h 3980211"/>
              <a:gd name="connsiteX2" fmla="*/ 7522839 w 7522839"/>
              <a:gd name="connsiteY2" fmla="*/ 3980211 h 3980211"/>
              <a:gd name="connsiteX3" fmla="*/ 0 w 7522839"/>
              <a:gd name="connsiteY3" fmla="*/ 3980211 h 3980211"/>
              <a:gd name="connsiteX4" fmla="*/ 0 w 7522839"/>
              <a:gd name="connsiteY4" fmla="*/ 2375281 h 3980211"/>
              <a:gd name="connsiteX5" fmla="*/ 813501 w 7522839"/>
              <a:gd name="connsiteY5" fmla="*/ 2375281 h 398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2839" h="3980211">
                <a:moveTo>
                  <a:pt x="813501" y="0"/>
                </a:moveTo>
                <a:lnTo>
                  <a:pt x="7522839" y="0"/>
                </a:lnTo>
                <a:lnTo>
                  <a:pt x="7522839" y="3980211"/>
                </a:lnTo>
                <a:lnTo>
                  <a:pt x="0" y="3980211"/>
                </a:lnTo>
                <a:lnTo>
                  <a:pt x="0" y="2375281"/>
                </a:lnTo>
                <a:lnTo>
                  <a:pt x="813501" y="2375281"/>
                </a:lnTo>
                <a:close/>
              </a:path>
            </a:pathLst>
          </a:custGeom>
        </p:spPr>
      </p:pic>
      <p:pic>
        <p:nvPicPr>
          <p:cNvPr id="3" name="图片 2" descr="333">
            <a:extLst>
              <a:ext uri="{FF2B5EF4-FFF2-40B4-BE49-F238E27FC236}">
                <a16:creationId xmlns:a16="http://schemas.microsoft.com/office/drawing/2014/main" id="{406E646D-B581-4C4D-956E-E95B7EE9E93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51026" y="856091"/>
            <a:ext cx="3091221" cy="4363410"/>
          </a:xfrm>
          <a:prstGeom prst="rect">
            <a:avLst/>
          </a:prstGeom>
        </p:spPr>
      </p:pic>
      <p:sp>
        <p:nvSpPr>
          <p:cNvPr id="4" name="文本框 113">
            <a:extLst>
              <a:ext uri="{FF2B5EF4-FFF2-40B4-BE49-F238E27FC236}">
                <a16:creationId xmlns:a16="http://schemas.microsoft.com/office/drawing/2014/main" id="{163DF827-7D9D-4B78-860D-93F48ED036EE}"/>
              </a:ext>
            </a:extLst>
          </p:cNvPr>
          <p:cNvSpPr txBox="1"/>
          <p:nvPr/>
        </p:nvSpPr>
        <p:spPr>
          <a:xfrm>
            <a:off x="1169116" y="1036435"/>
            <a:ext cx="5627924" cy="1384353"/>
          </a:xfrm>
          <a:prstGeom prst="rect">
            <a:avLst/>
          </a:prstGeom>
          <a:noFill/>
        </p:spPr>
        <p:txBody>
          <a:bodyPr wrap="square" rtlCol="0">
            <a:spAutoFit/>
          </a:bodyPr>
          <a:lstStyle/>
          <a:p>
            <a:pPr>
              <a:lnSpc>
                <a:spcPct val="120000"/>
              </a:lnSpc>
            </a:pPr>
            <a:r>
              <a:rPr lang="en-US" altLang="zh-CN" sz="2400" i="1">
                <a:solidFill>
                  <a:srgbClr val="C00000"/>
                </a:solidFill>
                <a:cs typeface="+mn-ea"/>
                <a:sym typeface="+mn-lt"/>
              </a:rPr>
              <a:t>Focus on one center, highlight four key points, and do ten tasks well
</a:t>
            </a:r>
            <a:endParaRPr lang="zh-CN" altLang="en-US" sz="2400" i="1" dirty="0">
              <a:solidFill>
                <a:srgbClr val="C00000"/>
              </a:solidFill>
              <a:cs typeface="+mn-ea"/>
              <a:sym typeface="+mn-lt"/>
            </a:endParaRPr>
          </a:p>
        </p:txBody>
      </p:sp>
      <p:grpSp>
        <p:nvGrpSpPr>
          <p:cNvPr id="5" name="Group 23"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D13F97D1-A5FE-4811-A3A1-1429311B3838}"/>
              </a:ext>
            </a:extLst>
          </p:cNvPr>
          <p:cNvGrpSpPr/>
          <p:nvPr/>
        </p:nvGrpSpPr>
        <p:grpSpPr>
          <a:xfrm>
            <a:off x="1115328" y="3947603"/>
            <a:ext cx="639726" cy="639726"/>
            <a:chOff x="5582822" y="4140485"/>
            <a:chExt cx="1026356" cy="1026356"/>
          </a:xfrm>
          <a:effectLst>
            <a:outerShdw blurRad="508000" dist="381000" dir="2700000" algn="tl" rotWithShape="0">
              <a:schemeClr val="bg1">
                <a:lumMod val="50000"/>
                <a:alpha val="20000"/>
              </a:schemeClr>
            </a:outerShdw>
          </a:effectLst>
        </p:grpSpPr>
        <p:sp>
          <p:nvSpPr>
            <p:cNvPr id="6" name="Oval 24">
              <a:extLst>
                <a:ext uri="{FF2B5EF4-FFF2-40B4-BE49-F238E27FC236}">
                  <a16:creationId xmlns:a16="http://schemas.microsoft.com/office/drawing/2014/main" id="{0D644DC0-E67D-47F8-A75B-7931B231557D}"/>
                </a:ext>
              </a:extLst>
            </p:cNvPr>
            <p:cNvSpPr/>
            <p:nvPr/>
          </p:nvSpPr>
          <p:spPr>
            <a:xfrm>
              <a:off x="5582822" y="4140485"/>
              <a:ext cx="1026356" cy="102635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7" name="Group 25">
              <a:extLst>
                <a:ext uri="{FF2B5EF4-FFF2-40B4-BE49-F238E27FC236}">
                  <a16:creationId xmlns:a16="http://schemas.microsoft.com/office/drawing/2014/main" id="{3F2AFEC3-5CB4-45F2-AD6D-0B7753BC3795}"/>
                </a:ext>
              </a:extLst>
            </p:cNvPr>
            <p:cNvGrpSpPr/>
            <p:nvPr/>
          </p:nvGrpSpPr>
          <p:grpSpPr>
            <a:xfrm>
              <a:off x="5916784" y="4474447"/>
              <a:ext cx="358432" cy="358432"/>
              <a:chOff x="4427654" y="3049909"/>
              <a:chExt cx="464344" cy="464344"/>
            </a:xfrm>
            <a:solidFill>
              <a:srgbClr val="F8F8F8"/>
            </a:solidFill>
          </p:grpSpPr>
          <p:sp>
            <p:nvSpPr>
              <p:cNvPr id="8" name="AutoShape 123">
                <a:extLst>
                  <a:ext uri="{FF2B5EF4-FFF2-40B4-BE49-F238E27FC236}">
                    <a16:creationId xmlns:a16="http://schemas.microsoft.com/office/drawing/2014/main" id="{5DFC213A-0288-4043-8DAE-0263F8F84C65}"/>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124">
                <a:extLst>
                  <a:ext uri="{FF2B5EF4-FFF2-40B4-BE49-F238E27FC236}">
                    <a16:creationId xmlns:a16="http://schemas.microsoft.com/office/drawing/2014/main" id="{869F319B-C8BC-495B-991C-6F138D00975F}"/>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 name="AutoShape 125">
                <a:extLst>
                  <a:ext uri="{FF2B5EF4-FFF2-40B4-BE49-F238E27FC236}">
                    <a16:creationId xmlns:a16="http://schemas.microsoft.com/office/drawing/2014/main" id="{2D7B66CB-15BA-4B14-B18D-810B5724B79F}"/>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11" name="Group 29"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AA5BEBAC-3C85-49BF-9070-D4DDDE36042E}"/>
              </a:ext>
            </a:extLst>
          </p:cNvPr>
          <p:cNvGrpSpPr/>
          <p:nvPr/>
        </p:nvGrpSpPr>
        <p:grpSpPr>
          <a:xfrm>
            <a:off x="1115328" y="2584361"/>
            <a:ext cx="639726" cy="639726"/>
            <a:chOff x="2297797" y="4140485"/>
            <a:chExt cx="1026356" cy="1026356"/>
          </a:xfrm>
          <a:effectLst>
            <a:outerShdw blurRad="508000" dist="381000" dir="2700000" algn="tl" rotWithShape="0">
              <a:schemeClr val="bg1">
                <a:lumMod val="50000"/>
                <a:alpha val="20000"/>
              </a:schemeClr>
            </a:outerShdw>
          </a:effectLst>
        </p:grpSpPr>
        <p:sp>
          <p:nvSpPr>
            <p:cNvPr id="12" name="Oval 30">
              <a:extLst>
                <a:ext uri="{FF2B5EF4-FFF2-40B4-BE49-F238E27FC236}">
                  <a16:creationId xmlns:a16="http://schemas.microsoft.com/office/drawing/2014/main" id="{31374860-F9E6-4CBD-925A-A5BB2A5B1B30}"/>
                </a:ext>
              </a:extLst>
            </p:cNvPr>
            <p:cNvSpPr/>
            <p:nvPr/>
          </p:nvSpPr>
          <p:spPr>
            <a:xfrm>
              <a:off x="2297797" y="4140485"/>
              <a:ext cx="1026356" cy="102635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13" name="Group 31">
              <a:extLst>
                <a:ext uri="{FF2B5EF4-FFF2-40B4-BE49-F238E27FC236}">
                  <a16:creationId xmlns:a16="http://schemas.microsoft.com/office/drawing/2014/main" id="{649DD870-1977-499B-9B91-307A032F3A53}"/>
                </a:ext>
              </a:extLst>
            </p:cNvPr>
            <p:cNvGrpSpPr/>
            <p:nvPr/>
          </p:nvGrpSpPr>
          <p:grpSpPr>
            <a:xfrm>
              <a:off x="2654123" y="4474447"/>
              <a:ext cx="313704" cy="358432"/>
              <a:chOff x="740685" y="2696368"/>
              <a:chExt cx="406400" cy="464344"/>
            </a:xfrm>
            <a:solidFill>
              <a:srgbClr val="F8F8F8"/>
            </a:solidFill>
          </p:grpSpPr>
          <p:sp>
            <p:nvSpPr>
              <p:cNvPr id="14" name="AutoShape 131">
                <a:extLst>
                  <a:ext uri="{FF2B5EF4-FFF2-40B4-BE49-F238E27FC236}">
                    <a16:creationId xmlns:a16="http://schemas.microsoft.com/office/drawing/2014/main" id="{93C411B9-F011-4D9C-937D-7E66B6A52A88}"/>
                  </a:ext>
                </a:extLst>
              </p:cNvPr>
              <p:cNvSpPr>
                <a:spLocks/>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5" name="AutoShape 132">
                <a:extLst>
                  <a:ext uri="{FF2B5EF4-FFF2-40B4-BE49-F238E27FC236}">
                    <a16:creationId xmlns:a16="http://schemas.microsoft.com/office/drawing/2014/main" id="{0A7A817E-9826-4002-83C0-7EA801FFBB7D}"/>
                  </a:ext>
                </a:extLst>
              </p:cNvPr>
              <p:cNvSpPr>
                <a:spLocks/>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6" name="AutoShape 133">
                <a:extLst>
                  <a:ext uri="{FF2B5EF4-FFF2-40B4-BE49-F238E27FC236}">
                    <a16:creationId xmlns:a16="http://schemas.microsoft.com/office/drawing/2014/main" id="{A78337D6-86F5-431F-8FFE-49D19CBB2A00}"/>
                  </a:ext>
                </a:extLst>
              </p:cNvPr>
              <p:cNvSpPr>
                <a:spLocks/>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7" name="AutoShape 134">
                <a:extLst>
                  <a:ext uri="{FF2B5EF4-FFF2-40B4-BE49-F238E27FC236}">
                    <a16:creationId xmlns:a16="http://schemas.microsoft.com/office/drawing/2014/main" id="{6B406FC6-372C-4E23-BAB8-FCBDFB956239}"/>
                  </a:ext>
                </a:extLst>
              </p:cNvPr>
              <p:cNvSpPr>
                <a:spLocks/>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18" name="Group 36"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5C2B623E-CB10-403A-8669-3EFDB771BBF4}"/>
              </a:ext>
            </a:extLst>
          </p:cNvPr>
          <p:cNvGrpSpPr/>
          <p:nvPr/>
        </p:nvGrpSpPr>
        <p:grpSpPr>
          <a:xfrm>
            <a:off x="4396332" y="2581189"/>
            <a:ext cx="639726" cy="639726"/>
            <a:chOff x="8867847" y="1783124"/>
            <a:chExt cx="1026356" cy="1026356"/>
          </a:xfrm>
          <a:effectLst>
            <a:outerShdw blurRad="508000" dist="381000" dir="2700000" algn="tl" rotWithShape="0">
              <a:schemeClr val="bg1">
                <a:lumMod val="50000"/>
                <a:alpha val="20000"/>
              </a:schemeClr>
            </a:outerShdw>
          </a:effectLst>
        </p:grpSpPr>
        <p:sp>
          <p:nvSpPr>
            <p:cNvPr id="19" name="Oval 37">
              <a:extLst>
                <a:ext uri="{FF2B5EF4-FFF2-40B4-BE49-F238E27FC236}">
                  <a16:creationId xmlns:a16="http://schemas.microsoft.com/office/drawing/2014/main" id="{253CDD94-1F17-4CF9-A15E-A724412889B8}"/>
                </a:ext>
              </a:extLst>
            </p:cNvPr>
            <p:cNvSpPr/>
            <p:nvPr/>
          </p:nvSpPr>
          <p:spPr>
            <a:xfrm>
              <a:off x="8867847" y="1783124"/>
              <a:ext cx="1026356" cy="102635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grpSp>
          <p:nvGrpSpPr>
            <p:cNvPr id="20" name="Group 38">
              <a:extLst>
                <a:ext uri="{FF2B5EF4-FFF2-40B4-BE49-F238E27FC236}">
                  <a16:creationId xmlns:a16="http://schemas.microsoft.com/office/drawing/2014/main" id="{363A4630-55D8-4E8A-99DA-655767AA3168}"/>
                </a:ext>
              </a:extLst>
            </p:cNvPr>
            <p:cNvGrpSpPr/>
            <p:nvPr/>
          </p:nvGrpSpPr>
          <p:grpSpPr>
            <a:xfrm>
              <a:off x="9201809" y="2117086"/>
              <a:ext cx="358432" cy="358432"/>
              <a:chOff x="3498967" y="3049909"/>
              <a:chExt cx="464344" cy="464344"/>
            </a:xfrm>
            <a:solidFill>
              <a:sysClr val="window" lastClr="FFFFFF"/>
            </a:solidFill>
          </p:grpSpPr>
          <p:sp>
            <p:nvSpPr>
              <p:cNvPr id="21" name="AutoShape 126">
                <a:extLst>
                  <a:ext uri="{FF2B5EF4-FFF2-40B4-BE49-F238E27FC236}">
                    <a16:creationId xmlns:a16="http://schemas.microsoft.com/office/drawing/2014/main" id="{3206F451-F68F-4A67-AC51-AE7790F163B0}"/>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2" name="AutoShape 127">
                <a:extLst>
                  <a:ext uri="{FF2B5EF4-FFF2-40B4-BE49-F238E27FC236}">
                    <a16:creationId xmlns:a16="http://schemas.microsoft.com/office/drawing/2014/main" id="{9E3431AD-FFFC-4479-A8C6-62D206D9C5FA}"/>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23" name="Group 41"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F032EC8E-38C1-4963-9AA7-814AED2BFE76}"/>
              </a:ext>
            </a:extLst>
          </p:cNvPr>
          <p:cNvGrpSpPr/>
          <p:nvPr/>
        </p:nvGrpSpPr>
        <p:grpSpPr>
          <a:xfrm>
            <a:off x="4396332" y="3944430"/>
            <a:ext cx="639726" cy="639726"/>
            <a:chOff x="8867847" y="4140485"/>
            <a:chExt cx="1026356" cy="1026356"/>
          </a:xfrm>
          <a:effectLst>
            <a:outerShdw blurRad="508000" dist="381000" dir="2700000" algn="tl" rotWithShape="0">
              <a:schemeClr val="bg1">
                <a:lumMod val="50000"/>
                <a:alpha val="20000"/>
              </a:schemeClr>
            </a:outerShdw>
          </a:effectLst>
        </p:grpSpPr>
        <p:sp>
          <p:nvSpPr>
            <p:cNvPr id="24" name="Oval 42">
              <a:extLst>
                <a:ext uri="{FF2B5EF4-FFF2-40B4-BE49-F238E27FC236}">
                  <a16:creationId xmlns:a16="http://schemas.microsoft.com/office/drawing/2014/main" id="{86898FC3-5DF7-44C0-AA37-11ED695F4F82}"/>
                </a:ext>
              </a:extLst>
            </p:cNvPr>
            <p:cNvSpPr/>
            <p:nvPr/>
          </p:nvSpPr>
          <p:spPr>
            <a:xfrm>
              <a:off x="8867847" y="4140485"/>
              <a:ext cx="1026356" cy="102635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25" name="AutoShape 139">
              <a:extLst>
                <a:ext uri="{FF2B5EF4-FFF2-40B4-BE49-F238E27FC236}">
                  <a16:creationId xmlns:a16="http://schemas.microsoft.com/office/drawing/2014/main" id="{AA98B4FA-2977-498B-9B5B-F4F51481656E}"/>
                </a:ext>
              </a:extLst>
            </p:cNvPr>
            <p:cNvSpPr>
              <a:spLocks/>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6" name="TextBox 4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20B0B57C-E70F-4EF8-BDA0-7FB05966F079}"/>
              </a:ext>
            </a:extLst>
          </p:cNvPr>
          <p:cNvSpPr txBox="1"/>
          <p:nvPr/>
        </p:nvSpPr>
        <p:spPr>
          <a:xfrm flipH="1">
            <a:off x="1926703" y="2736010"/>
            <a:ext cx="1761817" cy="367359"/>
          </a:xfrm>
          <a:prstGeom prst="rect">
            <a:avLst/>
          </a:prstGeom>
          <a:noFill/>
        </p:spPr>
        <p:txBody>
          <a:bodyPr wrap="none" rtlCol="0">
            <a:noAutofit/>
          </a:bodyPr>
          <a:lstStyle/>
          <a:p>
            <a:r>
              <a:rPr lang="en-US" altLang="zh-CN" b="1" dirty="0">
                <a:cs typeface="+mn-ea"/>
                <a:sym typeface="+mn-lt"/>
              </a:rPr>
              <a:t>Add title text</a:t>
            </a:r>
            <a:endParaRPr lang="zh-CN" altLang="en-US" b="1" dirty="0">
              <a:cs typeface="+mn-ea"/>
              <a:sym typeface="+mn-lt"/>
            </a:endParaRPr>
          </a:p>
        </p:txBody>
      </p:sp>
      <p:sp>
        <p:nvSpPr>
          <p:cNvPr id="27" name="TextBox 46"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7569ADB1-0026-43C0-9AFB-3A78963BE951}"/>
              </a:ext>
            </a:extLst>
          </p:cNvPr>
          <p:cNvSpPr txBox="1"/>
          <p:nvPr/>
        </p:nvSpPr>
        <p:spPr>
          <a:xfrm flipH="1">
            <a:off x="1926703" y="4115965"/>
            <a:ext cx="1761817" cy="367359"/>
          </a:xfrm>
          <a:prstGeom prst="rect">
            <a:avLst/>
          </a:prstGeom>
          <a:noFill/>
        </p:spPr>
        <p:txBody>
          <a:bodyPr wrap="none" rtlCol="0">
            <a:noAutofit/>
          </a:bodyPr>
          <a:lstStyle/>
          <a:p>
            <a:r>
              <a:rPr lang="en-US" altLang="zh-CN" b="1" dirty="0">
                <a:cs typeface="+mn-ea"/>
                <a:sym typeface="+mn-lt"/>
              </a:rPr>
              <a:t>Add title text</a:t>
            </a:r>
            <a:endParaRPr lang="zh-CN" altLang="en-US" b="1" dirty="0">
              <a:cs typeface="+mn-ea"/>
              <a:sym typeface="+mn-lt"/>
            </a:endParaRPr>
          </a:p>
        </p:txBody>
      </p:sp>
      <p:sp>
        <p:nvSpPr>
          <p:cNvPr id="28" name="TextBox 48"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A2DBFDE0-1EFF-4069-865E-426816909F49}"/>
              </a:ext>
            </a:extLst>
          </p:cNvPr>
          <p:cNvSpPr txBox="1"/>
          <p:nvPr/>
        </p:nvSpPr>
        <p:spPr>
          <a:xfrm flipH="1">
            <a:off x="5207707" y="2731123"/>
            <a:ext cx="1761817" cy="367359"/>
          </a:xfrm>
          <a:prstGeom prst="rect">
            <a:avLst/>
          </a:prstGeom>
          <a:noFill/>
        </p:spPr>
        <p:txBody>
          <a:bodyPr wrap="none" rtlCol="0">
            <a:noAutofit/>
          </a:bodyPr>
          <a:lstStyle/>
          <a:p>
            <a:r>
              <a:rPr lang="en-US" altLang="zh-CN" b="1" dirty="0">
                <a:cs typeface="+mn-ea"/>
                <a:sym typeface="+mn-lt"/>
              </a:rPr>
              <a:t>Add title text</a:t>
            </a:r>
            <a:endParaRPr lang="zh-CN" altLang="en-US" b="1" dirty="0">
              <a:cs typeface="+mn-ea"/>
              <a:sym typeface="+mn-lt"/>
            </a:endParaRPr>
          </a:p>
        </p:txBody>
      </p:sp>
      <p:sp>
        <p:nvSpPr>
          <p:cNvPr id="29" name="TextBox 50"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AD7F6A1A-F7D2-41E3-9485-87BD431C6E62}"/>
              </a:ext>
            </a:extLst>
          </p:cNvPr>
          <p:cNvSpPr txBox="1"/>
          <p:nvPr/>
        </p:nvSpPr>
        <p:spPr>
          <a:xfrm flipH="1">
            <a:off x="5207707" y="4074232"/>
            <a:ext cx="1761817" cy="367359"/>
          </a:xfrm>
          <a:prstGeom prst="rect">
            <a:avLst/>
          </a:prstGeom>
          <a:noFill/>
        </p:spPr>
        <p:txBody>
          <a:bodyPr wrap="none" rtlCol="0">
            <a:noAutofit/>
          </a:bodyPr>
          <a:lstStyle/>
          <a:p>
            <a:r>
              <a:rPr lang="en-US" altLang="zh-CN" b="1" dirty="0">
                <a:cs typeface="+mn-ea"/>
                <a:sym typeface="+mn-lt"/>
              </a:rPr>
              <a:t>Add title text</a:t>
            </a:r>
            <a:endParaRPr lang="zh-CN" altLang="en-US" b="1" dirty="0">
              <a:cs typeface="+mn-ea"/>
              <a:sym typeface="+mn-lt"/>
            </a:endParaRPr>
          </a:p>
        </p:txBody>
      </p:sp>
    </p:spTree>
    <p:extLst>
      <p:ext uri="{BB962C8B-B14F-4D97-AF65-F5344CB8AC3E}">
        <p14:creationId xmlns:p14="http://schemas.microsoft.com/office/powerpoint/2010/main" val="2611202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53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8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childTnLst>
                                </p:cTn>
                              </p:par>
                            </p:childTnLst>
                          </p:cTn>
                        </p:par>
                        <p:par>
                          <p:cTn id="30" fill="hold">
                            <p:stCondLst>
                              <p:cond delay="685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735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strVal val="#ppt_h"/>
                                          </p:val>
                                        </p:tav>
                                        <p:tav tm="100000">
                                          <p:val>
                                            <p:strVal val="#ppt_h"/>
                                          </p:val>
                                        </p:tav>
                                      </p:tavLst>
                                    </p:anim>
                                  </p:childTnLst>
                                </p:cTn>
                              </p:par>
                            </p:childTnLst>
                          </p:cTn>
                        </p:par>
                        <p:par>
                          <p:cTn id="41" fill="hold">
                            <p:stCondLst>
                              <p:cond delay="8400"/>
                            </p:stCondLst>
                            <p:childTnLst>
                              <p:par>
                                <p:cTn id="42" presetID="53" presetClass="entr" presetSubtype="16"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8900"/>
                            </p:stCondLst>
                            <p:childTnLst>
                              <p:par>
                                <p:cTn id="48" presetID="17" presetClass="entr" presetSubtype="10" fill="hold" grpId="0" nodeType="after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strVal val="#ppt_h"/>
                                          </p:val>
                                        </p:tav>
                                        <p:tav tm="100000">
                                          <p:val>
                                            <p:strVal val="#ppt_h"/>
                                          </p:val>
                                        </p:tav>
                                      </p:tavLst>
                                    </p:anim>
                                  </p:childTnLst>
                                </p:cTn>
                              </p:par>
                            </p:childTnLst>
                          </p:cTn>
                        </p:par>
                        <p:par>
                          <p:cTn id="52" fill="hold">
                            <p:stCondLst>
                              <p:cond delay="995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10450"/>
                            </p:stCondLst>
                            <p:childTnLst>
                              <p:par>
                                <p:cTn id="59" presetID="17" presetClass="entr" presetSubtype="10" fill="hold" grpId="0" nodeType="afterEffect">
                                  <p:stCondLst>
                                    <p:cond delay="0"/>
                                  </p:stCondLst>
                                  <p:iterate type="lt">
                                    <p:tmPct val="10000"/>
                                  </p:iterate>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01</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2277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Add title text</a:t>
            </a:r>
            <a:endParaRPr lang="zh-CN" altLang="en-US" sz="2400" b="1" noProof="1">
              <a:solidFill>
                <a:schemeClr val="tx1"/>
              </a:solidFill>
              <a:latin typeface="+mn-lt"/>
              <a:cs typeface="+mn-ea"/>
              <a:sym typeface="+mn-lt"/>
            </a:endParaRPr>
          </a:p>
        </p:txBody>
      </p:sp>
      <p:grpSp>
        <p:nvGrpSpPr>
          <p:cNvPr id="105" name="Группа 16">
            <a:extLst>
              <a:ext uri="{FF2B5EF4-FFF2-40B4-BE49-F238E27FC236}">
                <a16:creationId xmlns:a16="http://schemas.microsoft.com/office/drawing/2014/main" id="{E4CBB039-F274-4DE6-9670-8765BD202B30}"/>
              </a:ext>
            </a:extLst>
          </p:cNvPr>
          <p:cNvGrpSpPr/>
          <p:nvPr/>
        </p:nvGrpSpPr>
        <p:grpSpPr>
          <a:xfrm>
            <a:off x="3037627" y="3165006"/>
            <a:ext cx="6247236" cy="3142835"/>
            <a:chOff x="5990496" y="3497196"/>
            <a:chExt cx="12495919" cy="6286397"/>
          </a:xfrm>
        </p:grpSpPr>
        <p:grpSp>
          <p:nvGrpSpPr>
            <p:cNvPr id="106" name="Группа 17">
              <a:extLst>
                <a:ext uri="{FF2B5EF4-FFF2-40B4-BE49-F238E27FC236}">
                  <a16:creationId xmlns:a16="http://schemas.microsoft.com/office/drawing/2014/main" id="{A7BA9632-65C5-4B34-8213-7944A70EAFF4}"/>
                </a:ext>
              </a:extLst>
            </p:cNvPr>
            <p:cNvGrpSpPr/>
            <p:nvPr/>
          </p:nvGrpSpPr>
          <p:grpSpPr>
            <a:xfrm>
              <a:off x="5990496" y="3885782"/>
              <a:ext cx="12495919" cy="5897811"/>
              <a:chOff x="9601402" y="4986586"/>
              <a:chExt cx="3625850" cy="1711325"/>
            </a:xfrm>
          </p:grpSpPr>
          <p:sp>
            <p:nvSpPr>
              <p:cNvPr id="111" name="Freeform 783">
                <a:extLst>
                  <a:ext uri="{FF2B5EF4-FFF2-40B4-BE49-F238E27FC236}">
                    <a16:creationId xmlns:a16="http://schemas.microsoft.com/office/drawing/2014/main" id="{8AFCA545-70E2-4A10-9807-AC9050D9C32F}"/>
                  </a:ext>
                </a:extLst>
              </p:cNvPr>
              <p:cNvSpPr>
                <a:spLocks/>
              </p:cNvSpPr>
              <p:nvPr/>
            </p:nvSpPr>
            <p:spPr bwMode="auto">
              <a:xfrm>
                <a:off x="9601402" y="5519986"/>
                <a:ext cx="790575" cy="981075"/>
              </a:xfrm>
              <a:custGeom>
                <a:avLst/>
                <a:gdLst>
                  <a:gd name="T0" fmla="*/ 248 w 249"/>
                  <a:gd name="T1" fmla="*/ 49 h 309"/>
                  <a:gd name="T2" fmla="*/ 243 w 249"/>
                  <a:gd name="T3" fmla="*/ 5 h 309"/>
                  <a:gd name="T4" fmla="*/ 236 w 249"/>
                  <a:gd name="T5" fmla="*/ 0 h 309"/>
                  <a:gd name="T6" fmla="*/ 5 w 249"/>
                  <a:gd name="T7" fmla="*/ 31 h 309"/>
                  <a:gd name="T8" fmla="*/ 0 w 249"/>
                  <a:gd name="T9" fmla="*/ 38 h 309"/>
                  <a:gd name="T10" fmla="*/ 6 w 249"/>
                  <a:gd name="T11" fmla="*/ 81 h 309"/>
                  <a:gd name="T12" fmla="*/ 12 w 249"/>
                  <a:gd name="T13" fmla="*/ 86 h 309"/>
                  <a:gd name="T14" fmla="*/ 86 w 249"/>
                  <a:gd name="T15" fmla="*/ 76 h 309"/>
                  <a:gd name="T16" fmla="*/ 92 w 249"/>
                  <a:gd name="T17" fmla="*/ 82 h 309"/>
                  <a:gd name="T18" fmla="*/ 94 w 249"/>
                  <a:gd name="T19" fmla="*/ 94 h 309"/>
                  <a:gd name="T20" fmla="*/ 107 w 249"/>
                  <a:gd name="T21" fmla="*/ 89 h 309"/>
                  <a:gd name="T22" fmla="*/ 120 w 249"/>
                  <a:gd name="T23" fmla="*/ 95 h 309"/>
                  <a:gd name="T24" fmla="*/ 121 w 249"/>
                  <a:gd name="T25" fmla="*/ 98 h 309"/>
                  <a:gd name="T26" fmla="*/ 125 w 249"/>
                  <a:gd name="T27" fmla="*/ 103 h 309"/>
                  <a:gd name="T28" fmla="*/ 125 w 249"/>
                  <a:gd name="T29" fmla="*/ 111 h 309"/>
                  <a:gd name="T30" fmla="*/ 126 w 249"/>
                  <a:gd name="T31" fmla="*/ 113 h 309"/>
                  <a:gd name="T32" fmla="*/ 124 w 249"/>
                  <a:gd name="T33" fmla="*/ 123 h 309"/>
                  <a:gd name="T34" fmla="*/ 125 w 249"/>
                  <a:gd name="T35" fmla="*/ 124 h 309"/>
                  <a:gd name="T36" fmla="*/ 119 w 249"/>
                  <a:gd name="T37" fmla="*/ 136 h 309"/>
                  <a:gd name="T38" fmla="*/ 118 w 249"/>
                  <a:gd name="T39" fmla="*/ 137 h 309"/>
                  <a:gd name="T40" fmla="*/ 110 w 249"/>
                  <a:gd name="T41" fmla="*/ 140 h 309"/>
                  <a:gd name="T42" fmla="*/ 101 w 249"/>
                  <a:gd name="T43" fmla="*/ 142 h 309"/>
                  <a:gd name="T44" fmla="*/ 122 w 249"/>
                  <a:gd name="T45" fmla="*/ 303 h 309"/>
                  <a:gd name="T46" fmla="*/ 129 w 249"/>
                  <a:gd name="T47" fmla="*/ 308 h 309"/>
                  <a:gd name="T48" fmla="*/ 189 w 249"/>
                  <a:gd name="T49" fmla="*/ 300 h 309"/>
                  <a:gd name="T50" fmla="*/ 195 w 249"/>
                  <a:gd name="T51" fmla="*/ 293 h 309"/>
                  <a:gd name="T52" fmla="*/ 179 w 249"/>
                  <a:gd name="T53" fmla="*/ 181 h 309"/>
                  <a:gd name="T54" fmla="*/ 169 w 249"/>
                  <a:gd name="T55" fmla="*/ 183 h 309"/>
                  <a:gd name="T56" fmla="*/ 157 w 249"/>
                  <a:gd name="T57" fmla="*/ 174 h 309"/>
                  <a:gd name="T58" fmla="*/ 157 w 249"/>
                  <a:gd name="T59" fmla="*/ 173 h 309"/>
                  <a:gd name="T60" fmla="*/ 151 w 249"/>
                  <a:gd name="T61" fmla="*/ 166 h 309"/>
                  <a:gd name="T62" fmla="*/ 151 w 249"/>
                  <a:gd name="T63" fmla="*/ 163 h 309"/>
                  <a:gd name="T64" fmla="*/ 147 w 249"/>
                  <a:gd name="T65" fmla="*/ 157 h 309"/>
                  <a:gd name="T66" fmla="*/ 148 w 249"/>
                  <a:gd name="T67" fmla="*/ 149 h 309"/>
                  <a:gd name="T68" fmla="*/ 148 w 249"/>
                  <a:gd name="T69" fmla="*/ 147 h 309"/>
                  <a:gd name="T70" fmla="*/ 156 w 249"/>
                  <a:gd name="T71" fmla="*/ 135 h 309"/>
                  <a:gd name="T72" fmla="*/ 170 w 249"/>
                  <a:gd name="T73" fmla="*/ 133 h 309"/>
                  <a:gd name="T74" fmla="*/ 172 w 249"/>
                  <a:gd name="T75" fmla="*/ 126 h 309"/>
                  <a:gd name="T76" fmla="*/ 165 w 249"/>
                  <a:gd name="T77" fmla="*/ 72 h 309"/>
                  <a:gd name="T78" fmla="*/ 170 w 249"/>
                  <a:gd name="T79" fmla="*/ 65 h 309"/>
                  <a:gd name="T80" fmla="*/ 243 w 249"/>
                  <a:gd name="T81" fmla="*/ 55 h 309"/>
                  <a:gd name="T82" fmla="*/ 248 w 249"/>
                  <a:gd name="T83" fmla="*/ 4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309">
                    <a:moveTo>
                      <a:pt x="248" y="49"/>
                    </a:moveTo>
                    <a:cubicBezTo>
                      <a:pt x="243" y="5"/>
                      <a:pt x="243" y="5"/>
                      <a:pt x="243" y="5"/>
                    </a:cubicBezTo>
                    <a:cubicBezTo>
                      <a:pt x="242" y="2"/>
                      <a:pt x="239" y="0"/>
                      <a:pt x="236" y="0"/>
                    </a:cubicBezTo>
                    <a:cubicBezTo>
                      <a:pt x="5" y="31"/>
                      <a:pt x="5" y="31"/>
                      <a:pt x="5" y="31"/>
                    </a:cubicBezTo>
                    <a:cubicBezTo>
                      <a:pt x="2" y="32"/>
                      <a:pt x="0" y="35"/>
                      <a:pt x="0" y="38"/>
                    </a:cubicBezTo>
                    <a:cubicBezTo>
                      <a:pt x="6" y="81"/>
                      <a:pt x="6" y="81"/>
                      <a:pt x="6" y="81"/>
                    </a:cubicBezTo>
                    <a:cubicBezTo>
                      <a:pt x="6" y="84"/>
                      <a:pt x="9" y="87"/>
                      <a:pt x="12" y="86"/>
                    </a:cubicBezTo>
                    <a:cubicBezTo>
                      <a:pt x="86" y="76"/>
                      <a:pt x="86" y="76"/>
                      <a:pt x="86" y="76"/>
                    </a:cubicBezTo>
                    <a:cubicBezTo>
                      <a:pt x="89" y="76"/>
                      <a:pt x="92" y="78"/>
                      <a:pt x="92" y="82"/>
                    </a:cubicBezTo>
                    <a:cubicBezTo>
                      <a:pt x="94" y="94"/>
                      <a:pt x="94" y="94"/>
                      <a:pt x="94" y="94"/>
                    </a:cubicBezTo>
                    <a:cubicBezTo>
                      <a:pt x="107" y="89"/>
                      <a:pt x="107" y="89"/>
                      <a:pt x="107" y="89"/>
                    </a:cubicBezTo>
                    <a:cubicBezTo>
                      <a:pt x="113" y="87"/>
                      <a:pt x="118" y="90"/>
                      <a:pt x="120" y="95"/>
                    </a:cubicBezTo>
                    <a:cubicBezTo>
                      <a:pt x="120" y="96"/>
                      <a:pt x="121" y="97"/>
                      <a:pt x="121" y="98"/>
                    </a:cubicBezTo>
                    <a:cubicBezTo>
                      <a:pt x="123" y="99"/>
                      <a:pt x="124" y="101"/>
                      <a:pt x="125" y="103"/>
                    </a:cubicBezTo>
                    <a:cubicBezTo>
                      <a:pt x="126" y="106"/>
                      <a:pt x="126" y="109"/>
                      <a:pt x="125" y="111"/>
                    </a:cubicBezTo>
                    <a:cubicBezTo>
                      <a:pt x="125" y="112"/>
                      <a:pt x="126" y="113"/>
                      <a:pt x="126" y="113"/>
                    </a:cubicBezTo>
                    <a:cubicBezTo>
                      <a:pt x="127" y="117"/>
                      <a:pt x="127" y="120"/>
                      <a:pt x="124" y="123"/>
                    </a:cubicBezTo>
                    <a:cubicBezTo>
                      <a:pt x="124" y="123"/>
                      <a:pt x="124" y="123"/>
                      <a:pt x="125" y="124"/>
                    </a:cubicBezTo>
                    <a:cubicBezTo>
                      <a:pt x="127" y="129"/>
                      <a:pt x="124" y="134"/>
                      <a:pt x="119" y="136"/>
                    </a:cubicBezTo>
                    <a:cubicBezTo>
                      <a:pt x="119" y="137"/>
                      <a:pt x="118" y="137"/>
                      <a:pt x="118" y="137"/>
                    </a:cubicBezTo>
                    <a:cubicBezTo>
                      <a:pt x="110" y="140"/>
                      <a:pt x="110" y="140"/>
                      <a:pt x="110" y="140"/>
                    </a:cubicBezTo>
                    <a:cubicBezTo>
                      <a:pt x="107" y="141"/>
                      <a:pt x="104" y="142"/>
                      <a:pt x="101" y="142"/>
                    </a:cubicBezTo>
                    <a:cubicBezTo>
                      <a:pt x="122" y="303"/>
                      <a:pt x="122" y="303"/>
                      <a:pt x="122" y="303"/>
                    </a:cubicBezTo>
                    <a:cubicBezTo>
                      <a:pt x="123" y="306"/>
                      <a:pt x="126" y="309"/>
                      <a:pt x="129" y="308"/>
                    </a:cubicBezTo>
                    <a:cubicBezTo>
                      <a:pt x="189" y="300"/>
                      <a:pt x="189" y="300"/>
                      <a:pt x="189" y="300"/>
                    </a:cubicBezTo>
                    <a:cubicBezTo>
                      <a:pt x="193" y="300"/>
                      <a:pt x="195" y="296"/>
                      <a:pt x="195" y="293"/>
                    </a:cubicBezTo>
                    <a:cubicBezTo>
                      <a:pt x="179" y="181"/>
                      <a:pt x="179" y="181"/>
                      <a:pt x="179" y="181"/>
                    </a:cubicBezTo>
                    <a:cubicBezTo>
                      <a:pt x="169" y="183"/>
                      <a:pt x="169" y="183"/>
                      <a:pt x="169" y="183"/>
                    </a:cubicBezTo>
                    <a:cubicBezTo>
                      <a:pt x="163" y="184"/>
                      <a:pt x="158" y="180"/>
                      <a:pt x="157" y="174"/>
                    </a:cubicBezTo>
                    <a:cubicBezTo>
                      <a:pt x="157" y="174"/>
                      <a:pt x="157" y="174"/>
                      <a:pt x="157" y="173"/>
                    </a:cubicBezTo>
                    <a:cubicBezTo>
                      <a:pt x="154" y="172"/>
                      <a:pt x="151" y="169"/>
                      <a:pt x="151" y="166"/>
                    </a:cubicBezTo>
                    <a:cubicBezTo>
                      <a:pt x="151" y="165"/>
                      <a:pt x="151" y="164"/>
                      <a:pt x="151" y="163"/>
                    </a:cubicBezTo>
                    <a:cubicBezTo>
                      <a:pt x="149" y="161"/>
                      <a:pt x="147" y="159"/>
                      <a:pt x="147" y="157"/>
                    </a:cubicBezTo>
                    <a:cubicBezTo>
                      <a:pt x="147" y="154"/>
                      <a:pt x="147" y="151"/>
                      <a:pt x="148" y="149"/>
                    </a:cubicBezTo>
                    <a:cubicBezTo>
                      <a:pt x="148" y="149"/>
                      <a:pt x="148" y="148"/>
                      <a:pt x="148" y="147"/>
                    </a:cubicBezTo>
                    <a:cubicBezTo>
                      <a:pt x="147" y="141"/>
                      <a:pt x="150" y="136"/>
                      <a:pt x="156" y="135"/>
                    </a:cubicBezTo>
                    <a:cubicBezTo>
                      <a:pt x="170" y="133"/>
                      <a:pt x="170" y="133"/>
                      <a:pt x="170" y="133"/>
                    </a:cubicBezTo>
                    <a:cubicBezTo>
                      <a:pt x="170" y="130"/>
                      <a:pt x="170" y="128"/>
                      <a:pt x="172" y="126"/>
                    </a:cubicBezTo>
                    <a:cubicBezTo>
                      <a:pt x="165" y="72"/>
                      <a:pt x="165" y="72"/>
                      <a:pt x="165" y="72"/>
                    </a:cubicBezTo>
                    <a:cubicBezTo>
                      <a:pt x="164" y="69"/>
                      <a:pt x="167" y="66"/>
                      <a:pt x="170" y="65"/>
                    </a:cubicBezTo>
                    <a:cubicBezTo>
                      <a:pt x="243" y="55"/>
                      <a:pt x="243" y="55"/>
                      <a:pt x="243" y="55"/>
                    </a:cubicBezTo>
                    <a:cubicBezTo>
                      <a:pt x="247" y="55"/>
                      <a:pt x="249" y="52"/>
                      <a:pt x="248" y="49"/>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2" name="Freeform 784">
                <a:extLst>
                  <a:ext uri="{FF2B5EF4-FFF2-40B4-BE49-F238E27FC236}">
                    <a16:creationId xmlns:a16="http://schemas.microsoft.com/office/drawing/2014/main" id="{9584B6B4-81FB-49E0-8FD1-CD589693DE4E}"/>
                  </a:ext>
                </a:extLst>
              </p:cNvPr>
              <p:cNvSpPr>
                <a:spLocks/>
              </p:cNvSpPr>
              <p:nvPr/>
            </p:nvSpPr>
            <p:spPr bwMode="auto">
              <a:xfrm>
                <a:off x="10588827" y="5548561"/>
                <a:ext cx="622300" cy="923925"/>
              </a:xfrm>
              <a:custGeom>
                <a:avLst/>
                <a:gdLst>
                  <a:gd name="T0" fmla="*/ 78 w 196"/>
                  <a:gd name="T1" fmla="*/ 55 h 291"/>
                  <a:gd name="T2" fmla="*/ 190 w 196"/>
                  <a:gd name="T3" fmla="*/ 55 h 291"/>
                  <a:gd name="T4" fmla="*/ 196 w 196"/>
                  <a:gd name="T5" fmla="*/ 49 h 291"/>
                  <a:gd name="T6" fmla="*/ 196 w 196"/>
                  <a:gd name="T7" fmla="*/ 6 h 291"/>
                  <a:gd name="T8" fmla="*/ 190 w 196"/>
                  <a:gd name="T9" fmla="*/ 0 h 291"/>
                  <a:gd name="T10" fmla="*/ 6 w 196"/>
                  <a:gd name="T11" fmla="*/ 0 h 291"/>
                  <a:gd name="T12" fmla="*/ 0 w 196"/>
                  <a:gd name="T13" fmla="*/ 6 h 291"/>
                  <a:gd name="T14" fmla="*/ 0 w 196"/>
                  <a:gd name="T15" fmla="*/ 119 h 291"/>
                  <a:gd name="T16" fmla="*/ 0 w 196"/>
                  <a:gd name="T17" fmla="*/ 120 h 291"/>
                  <a:gd name="T18" fmla="*/ 0 w 196"/>
                  <a:gd name="T19" fmla="*/ 119 h 291"/>
                  <a:gd name="T20" fmla="*/ 14 w 196"/>
                  <a:gd name="T21" fmla="*/ 119 h 291"/>
                  <a:gd name="T22" fmla="*/ 25 w 196"/>
                  <a:gd name="T23" fmla="*/ 128 h 291"/>
                  <a:gd name="T24" fmla="*/ 24 w 196"/>
                  <a:gd name="T25" fmla="*/ 132 h 291"/>
                  <a:gd name="T26" fmla="*/ 27 w 196"/>
                  <a:gd name="T27" fmla="*/ 138 h 291"/>
                  <a:gd name="T28" fmla="*/ 24 w 196"/>
                  <a:gd name="T29" fmla="*/ 146 h 291"/>
                  <a:gd name="T30" fmla="*/ 25 w 196"/>
                  <a:gd name="T31" fmla="*/ 148 h 291"/>
                  <a:gd name="T32" fmla="*/ 20 w 196"/>
                  <a:gd name="T33" fmla="*/ 157 h 291"/>
                  <a:gd name="T34" fmla="*/ 20 w 196"/>
                  <a:gd name="T35" fmla="*/ 157 h 291"/>
                  <a:gd name="T36" fmla="*/ 12 w 196"/>
                  <a:gd name="T37" fmla="*/ 168 h 291"/>
                  <a:gd name="T38" fmla="*/ 10 w 196"/>
                  <a:gd name="T39" fmla="*/ 168 h 291"/>
                  <a:gd name="T40" fmla="*/ 2 w 196"/>
                  <a:gd name="T41" fmla="*/ 168 h 291"/>
                  <a:gd name="T42" fmla="*/ 0 w 196"/>
                  <a:gd name="T43" fmla="*/ 168 h 291"/>
                  <a:gd name="T44" fmla="*/ 0 w 196"/>
                  <a:gd name="T45" fmla="*/ 285 h 291"/>
                  <a:gd name="T46" fmla="*/ 6 w 196"/>
                  <a:gd name="T47" fmla="*/ 291 h 291"/>
                  <a:gd name="T48" fmla="*/ 190 w 196"/>
                  <a:gd name="T49" fmla="*/ 291 h 291"/>
                  <a:gd name="T50" fmla="*/ 196 w 196"/>
                  <a:gd name="T51" fmla="*/ 285 h 291"/>
                  <a:gd name="T52" fmla="*/ 196 w 196"/>
                  <a:gd name="T53" fmla="*/ 241 h 291"/>
                  <a:gd name="T54" fmla="*/ 190 w 196"/>
                  <a:gd name="T55" fmla="*/ 235 h 291"/>
                  <a:gd name="T56" fmla="*/ 78 w 196"/>
                  <a:gd name="T57" fmla="*/ 235 h 291"/>
                  <a:gd name="T58" fmla="*/ 72 w 196"/>
                  <a:gd name="T59" fmla="*/ 229 h 291"/>
                  <a:gd name="T60" fmla="*/ 72 w 196"/>
                  <a:gd name="T61" fmla="*/ 168 h 291"/>
                  <a:gd name="T62" fmla="*/ 78 w 196"/>
                  <a:gd name="T63" fmla="*/ 162 h 291"/>
                  <a:gd name="T64" fmla="*/ 154 w 196"/>
                  <a:gd name="T65" fmla="*/ 162 h 291"/>
                  <a:gd name="T66" fmla="*/ 155 w 196"/>
                  <a:gd name="T67" fmla="*/ 157 h 291"/>
                  <a:gd name="T68" fmla="*/ 155 w 196"/>
                  <a:gd name="T69" fmla="*/ 157 h 291"/>
                  <a:gd name="T70" fmla="*/ 155 w 196"/>
                  <a:gd name="T71" fmla="*/ 147 h 291"/>
                  <a:gd name="T72" fmla="*/ 156 w 196"/>
                  <a:gd name="T73" fmla="*/ 145 h 291"/>
                  <a:gd name="T74" fmla="*/ 156 w 196"/>
                  <a:gd name="T75" fmla="*/ 137 h 291"/>
                  <a:gd name="T76" fmla="*/ 161 w 196"/>
                  <a:gd name="T77" fmla="*/ 132 h 291"/>
                  <a:gd name="T78" fmla="*/ 162 w 196"/>
                  <a:gd name="T79" fmla="*/ 129 h 291"/>
                  <a:gd name="T80" fmla="*/ 175 w 196"/>
                  <a:gd name="T81" fmla="*/ 124 h 291"/>
                  <a:gd name="T82" fmla="*/ 187 w 196"/>
                  <a:gd name="T83" fmla="*/ 129 h 291"/>
                  <a:gd name="T84" fmla="*/ 187 w 196"/>
                  <a:gd name="T85" fmla="*/ 112 h 291"/>
                  <a:gd name="T86" fmla="*/ 181 w 196"/>
                  <a:gd name="T87" fmla="*/ 106 h 291"/>
                  <a:gd name="T88" fmla="*/ 78 w 196"/>
                  <a:gd name="T89" fmla="*/ 106 h 291"/>
                  <a:gd name="T90" fmla="*/ 72 w 196"/>
                  <a:gd name="T91" fmla="*/ 100 h 291"/>
                  <a:gd name="T92" fmla="*/ 72 w 196"/>
                  <a:gd name="T93" fmla="*/ 61 h 291"/>
                  <a:gd name="T94" fmla="*/ 78 w 196"/>
                  <a:gd name="T95" fmla="*/ 5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 h="291">
                    <a:moveTo>
                      <a:pt x="78" y="55"/>
                    </a:moveTo>
                    <a:cubicBezTo>
                      <a:pt x="190" y="55"/>
                      <a:pt x="190" y="55"/>
                      <a:pt x="190" y="55"/>
                    </a:cubicBezTo>
                    <a:cubicBezTo>
                      <a:pt x="194" y="55"/>
                      <a:pt x="196" y="53"/>
                      <a:pt x="196" y="49"/>
                    </a:cubicBezTo>
                    <a:cubicBezTo>
                      <a:pt x="196" y="6"/>
                      <a:pt x="196" y="6"/>
                      <a:pt x="196" y="6"/>
                    </a:cubicBezTo>
                    <a:cubicBezTo>
                      <a:pt x="196" y="2"/>
                      <a:pt x="194" y="0"/>
                      <a:pt x="190" y="0"/>
                    </a:cubicBezTo>
                    <a:cubicBezTo>
                      <a:pt x="6" y="0"/>
                      <a:pt x="6" y="0"/>
                      <a:pt x="6" y="0"/>
                    </a:cubicBezTo>
                    <a:cubicBezTo>
                      <a:pt x="2" y="0"/>
                      <a:pt x="0" y="2"/>
                      <a:pt x="0" y="6"/>
                    </a:cubicBezTo>
                    <a:cubicBezTo>
                      <a:pt x="0" y="119"/>
                      <a:pt x="0" y="119"/>
                      <a:pt x="0" y="119"/>
                    </a:cubicBezTo>
                    <a:cubicBezTo>
                      <a:pt x="0" y="120"/>
                      <a:pt x="0" y="120"/>
                      <a:pt x="0" y="120"/>
                    </a:cubicBezTo>
                    <a:cubicBezTo>
                      <a:pt x="0" y="119"/>
                      <a:pt x="0" y="119"/>
                      <a:pt x="0" y="119"/>
                    </a:cubicBezTo>
                    <a:cubicBezTo>
                      <a:pt x="14" y="119"/>
                      <a:pt x="14" y="119"/>
                      <a:pt x="14" y="119"/>
                    </a:cubicBezTo>
                    <a:cubicBezTo>
                      <a:pt x="20" y="119"/>
                      <a:pt x="24" y="123"/>
                      <a:pt x="25" y="128"/>
                    </a:cubicBezTo>
                    <a:cubicBezTo>
                      <a:pt x="25" y="130"/>
                      <a:pt x="25" y="131"/>
                      <a:pt x="24" y="132"/>
                    </a:cubicBezTo>
                    <a:cubicBezTo>
                      <a:pt x="26" y="133"/>
                      <a:pt x="27" y="136"/>
                      <a:pt x="27" y="138"/>
                    </a:cubicBezTo>
                    <a:cubicBezTo>
                      <a:pt x="27" y="141"/>
                      <a:pt x="26" y="144"/>
                      <a:pt x="24" y="146"/>
                    </a:cubicBezTo>
                    <a:cubicBezTo>
                      <a:pt x="25" y="146"/>
                      <a:pt x="25" y="147"/>
                      <a:pt x="25" y="148"/>
                    </a:cubicBezTo>
                    <a:cubicBezTo>
                      <a:pt x="25" y="151"/>
                      <a:pt x="23" y="155"/>
                      <a:pt x="20" y="157"/>
                    </a:cubicBezTo>
                    <a:cubicBezTo>
                      <a:pt x="20" y="157"/>
                      <a:pt x="20" y="157"/>
                      <a:pt x="20" y="157"/>
                    </a:cubicBezTo>
                    <a:cubicBezTo>
                      <a:pt x="21" y="163"/>
                      <a:pt x="17" y="167"/>
                      <a:pt x="12" y="168"/>
                    </a:cubicBezTo>
                    <a:cubicBezTo>
                      <a:pt x="11" y="168"/>
                      <a:pt x="11" y="168"/>
                      <a:pt x="10" y="168"/>
                    </a:cubicBezTo>
                    <a:cubicBezTo>
                      <a:pt x="2" y="168"/>
                      <a:pt x="2" y="168"/>
                      <a:pt x="2" y="168"/>
                    </a:cubicBezTo>
                    <a:cubicBezTo>
                      <a:pt x="1" y="168"/>
                      <a:pt x="0" y="168"/>
                      <a:pt x="0" y="168"/>
                    </a:cubicBezTo>
                    <a:cubicBezTo>
                      <a:pt x="0" y="285"/>
                      <a:pt x="0" y="285"/>
                      <a:pt x="0" y="285"/>
                    </a:cubicBezTo>
                    <a:cubicBezTo>
                      <a:pt x="0" y="288"/>
                      <a:pt x="2" y="291"/>
                      <a:pt x="6" y="291"/>
                    </a:cubicBezTo>
                    <a:cubicBezTo>
                      <a:pt x="190" y="291"/>
                      <a:pt x="190" y="291"/>
                      <a:pt x="190" y="291"/>
                    </a:cubicBezTo>
                    <a:cubicBezTo>
                      <a:pt x="194" y="291"/>
                      <a:pt x="196" y="288"/>
                      <a:pt x="196" y="285"/>
                    </a:cubicBezTo>
                    <a:cubicBezTo>
                      <a:pt x="196" y="241"/>
                      <a:pt x="196" y="241"/>
                      <a:pt x="196" y="241"/>
                    </a:cubicBezTo>
                    <a:cubicBezTo>
                      <a:pt x="196" y="238"/>
                      <a:pt x="194" y="235"/>
                      <a:pt x="190" y="235"/>
                    </a:cubicBezTo>
                    <a:cubicBezTo>
                      <a:pt x="78" y="235"/>
                      <a:pt x="78" y="235"/>
                      <a:pt x="78" y="235"/>
                    </a:cubicBezTo>
                    <a:cubicBezTo>
                      <a:pt x="75" y="235"/>
                      <a:pt x="72" y="232"/>
                      <a:pt x="72" y="229"/>
                    </a:cubicBezTo>
                    <a:cubicBezTo>
                      <a:pt x="72" y="168"/>
                      <a:pt x="72" y="168"/>
                      <a:pt x="72" y="168"/>
                    </a:cubicBezTo>
                    <a:cubicBezTo>
                      <a:pt x="72" y="164"/>
                      <a:pt x="75" y="162"/>
                      <a:pt x="78" y="162"/>
                    </a:cubicBezTo>
                    <a:cubicBezTo>
                      <a:pt x="154" y="162"/>
                      <a:pt x="154" y="162"/>
                      <a:pt x="154" y="162"/>
                    </a:cubicBezTo>
                    <a:cubicBezTo>
                      <a:pt x="154" y="160"/>
                      <a:pt x="154" y="159"/>
                      <a:pt x="155" y="157"/>
                    </a:cubicBezTo>
                    <a:cubicBezTo>
                      <a:pt x="155" y="157"/>
                      <a:pt x="155" y="157"/>
                      <a:pt x="155" y="157"/>
                    </a:cubicBezTo>
                    <a:cubicBezTo>
                      <a:pt x="153" y="154"/>
                      <a:pt x="153" y="150"/>
                      <a:pt x="155" y="147"/>
                    </a:cubicBezTo>
                    <a:cubicBezTo>
                      <a:pt x="155" y="146"/>
                      <a:pt x="155" y="146"/>
                      <a:pt x="156" y="145"/>
                    </a:cubicBezTo>
                    <a:cubicBezTo>
                      <a:pt x="155" y="143"/>
                      <a:pt x="155" y="140"/>
                      <a:pt x="156" y="137"/>
                    </a:cubicBezTo>
                    <a:cubicBezTo>
                      <a:pt x="157" y="135"/>
                      <a:pt x="159" y="133"/>
                      <a:pt x="161" y="132"/>
                    </a:cubicBezTo>
                    <a:cubicBezTo>
                      <a:pt x="161" y="131"/>
                      <a:pt x="161" y="130"/>
                      <a:pt x="162" y="129"/>
                    </a:cubicBezTo>
                    <a:cubicBezTo>
                      <a:pt x="164" y="124"/>
                      <a:pt x="170" y="122"/>
                      <a:pt x="175" y="124"/>
                    </a:cubicBezTo>
                    <a:cubicBezTo>
                      <a:pt x="187" y="129"/>
                      <a:pt x="187" y="129"/>
                      <a:pt x="187" y="129"/>
                    </a:cubicBezTo>
                    <a:cubicBezTo>
                      <a:pt x="187" y="112"/>
                      <a:pt x="187" y="112"/>
                      <a:pt x="187" y="112"/>
                    </a:cubicBezTo>
                    <a:cubicBezTo>
                      <a:pt x="187" y="109"/>
                      <a:pt x="184" y="106"/>
                      <a:pt x="181" y="106"/>
                    </a:cubicBezTo>
                    <a:cubicBezTo>
                      <a:pt x="78" y="106"/>
                      <a:pt x="78" y="106"/>
                      <a:pt x="78" y="106"/>
                    </a:cubicBezTo>
                    <a:cubicBezTo>
                      <a:pt x="75" y="106"/>
                      <a:pt x="72" y="104"/>
                      <a:pt x="72" y="100"/>
                    </a:cubicBezTo>
                    <a:cubicBezTo>
                      <a:pt x="72" y="61"/>
                      <a:pt x="72" y="61"/>
                      <a:pt x="72" y="61"/>
                    </a:cubicBezTo>
                    <a:cubicBezTo>
                      <a:pt x="72" y="58"/>
                      <a:pt x="75" y="55"/>
                      <a:pt x="78" y="55"/>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3" name="Freeform 785">
                <a:extLst>
                  <a:ext uri="{FF2B5EF4-FFF2-40B4-BE49-F238E27FC236}">
                    <a16:creationId xmlns:a16="http://schemas.microsoft.com/office/drawing/2014/main" id="{4A393165-9075-45CB-B24F-D479DE475255}"/>
                  </a:ext>
                </a:extLst>
              </p:cNvPr>
              <p:cNvSpPr>
                <a:spLocks noEditPoints="1"/>
              </p:cNvSpPr>
              <p:nvPr/>
            </p:nvSpPr>
            <p:spPr bwMode="auto">
              <a:xfrm>
                <a:off x="11309552" y="5507286"/>
                <a:ext cx="869950" cy="952500"/>
              </a:xfrm>
              <a:custGeom>
                <a:avLst/>
                <a:gdLst>
                  <a:gd name="T0" fmla="*/ 272 w 274"/>
                  <a:gd name="T1" fmla="*/ 279 h 300"/>
                  <a:gd name="T2" fmla="*/ 222 w 274"/>
                  <a:gd name="T3" fmla="*/ 154 h 300"/>
                  <a:gd name="T4" fmla="*/ 212 w 274"/>
                  <a:gd name="T5" fmla="*/ 156 h 300"/>
                  <a:gd name="T6" fmla="*/ 204 w 274"/>
                  <a:gd name="T7" fmla="*/ 158 h 300"/>
                  <a:gd name="T8" fmla="*/ 203 w 274"/>
                  <a:gd name="T9" fmla="*/ 158 h 300"/>
                  <a:gd name="T10" fmla="*/ 192 w 274"/>
                  <a:gd name="T11" fmla="*/ 150 h 300"/>
                  <a:gd name="T12" fmla="*/ 192 w 274"/>
                  <a:gd name="T13" fmla="*/ 149 h 300"/>
                  <a:gd name="T14" fmla="*/ 186 w 274"/>
                  <a:gd name="T15" fmla="*/ 141 h 300"/>
                  <a:gd name="T16" fmla="*/ 185 w 274"/>
                  <a:gd name="T17" fmla="*/ 139 h 300"/>
                  <a:gd name="T18" fmla="*/ 181 w 274"/>
                  <a:gd name="T19" fmla="*/ 132 h 300"/>
                  <a:gd name="T20" fmla="*/ 183 w 274"/>
                  <a:gd name="T21" fmla="*/ 126 h 300"/>
                  <a:gd name="T22" fmla="*/ 182 w 274"/>
                  <a:gd name="T23" fmla="*/ 122 h 300"/>
                  <a:gd name="T24" fmla="*/ 190 w 274"/>
                  <a:gd name="T25" fmla="*/ 111 h 300"/>
                  <a:gd name="T26" fmla="*/ 204 w 274"/>
                  <a:gd name="T27" fmla="*/ 108 h 300"/>
                  <a:gd name="T28" fmla="*/ 162 w 274"/>
                  <a:gd name="T29" fmla="*/ 5 h 300"/>
                  <a:gd name="T30" fmla="*/ 154 w 274"/>
                  <a:gd name="T31" fmla="*/ 0 h 300"/>
                  <a:gd name="T32" fmla="*/ 87 w 274"/>
                  <a:gd name="T33" fmla="*/ 4 h 300"/>
                  <a:gd name="T34" fmla="*/ 79 w 274"/>
                  <a:gd name="T35" fmla="*/ 10 h 300"/>
                  <a:gd name="T36" fmla="*/ 49 w 274"/>
                  <a:gd name="T37" fmla="*/ 117 h 300"/>
                  <a:gd name="T38" fmla="*/ 63 w 274"/>
                  <a:gd name="T39" fmla="*/ 120 h 300"/>
                  <a:gd name="T40" fmla="*/ 72 w 274"/>
                  <a:gd name="T41" fmla="*/ 131 h 300"/>
                  <a:gd name="T42" fmla="*/ 70 w 274"/>
                  <a:gd name="T43" fmla="*/ 134 h 300"/>
                  <a:gd name="T44" fmla="*/ 72 w 274"/>
                  <a:gd name="T45" fmla="*/ 141 h 300"/>
                  <a:gd name="T46" fmla="*/ 68 w 274"/>
                  <a:gd name="T47" fmla="*/ 148 h 300"/>
                  <a:gd name="T48" fmla="*/ 68 w 274"/>
                  <a:gd name="T49" fmla="*/ 150 h 300"/>
                  <a:gd name="T50" fmla="*/ 61 w 274"/>
                  <a:gd name="T51" fmla="*/ 158 h 300"/>
                  <a:gd name="T52" fmla="*/ 61 w 274"/>
                  <a:gd name="T53" fmla="*/ 158 h 300"/>
                  <a:gd name="T54" fmla="*/ 50 w 274"/>
                  <a:gd name="T55" fmla="*/ 167 h 300"/>
                  <a:gd name="T56" fmla="*/ 49 w 274"/>
                  <a:gd name="T57" fmla="*/ 167 h 300"/>
                  <a:gd name="T58" fmla="*/ 41 w 274"/>
                  <a:gd name="T59" fmla="*/ 165 h 300"/>
                  <a:gd name="T60" fmla="*/ 36 w 274"/>
                  <a:gd name="T61" fmla="*/ 164 h 300"/>
                  <a:gd name="T62" fmla="*/ 0 w 274"/>
                  <a:gd name="T63" fmla="*/ 294 h 300"/>
                  <a:gd name="T64" fmla="*/ 5 w 274"/>
                  <a:gd name="T65" fmla="*/ 300 h 300"/>
                  <a:gd name="T66" fmla="*/ 66 w 274"/>
                  <a:gd name="T67" fmla="*/ 296 h 300"/>
                  <a:gd name="T68" fmla="*/ 73 w 274"/>
                  <a:gd name="T69" fmla="*/ 290 h 300"/>
                  <a:gd name="T70" fmla="*/ 85 w 274"/>
                  <a:gd name="T71" fmla="*/ 242 h 300"/>
                  <a:gd name="T72" fmla="*/ 93 w 274"/>
                  <a:gd name="T73" fmla="*/ 235 h 300"/>
                  <a:gd name="T74" fmla="*/ 172 w 274"/>
                  <a:gd name="T75" fmla="*/ 231 h 300"/>
                  <a:gd name="T76" fmla="*/ 180 w 274"/>
                  <a:gd name="T77" fmla="*/ 236 h 300"/>
                  <a:gd name="T78" fmla="*/ 197 w 274"/>
                  <a:gd name="T79" fmla="*/ 283 h 300"/>
                  <a:gd name="T80" fmla="*/ 205 w 274"/>
                  <a:gd name="T81" fmla="*/ 289 h 300"/>
                  <a:gd name="T82" fmla="*/ 269 w 274"/>
                  <a:gd name="T83" fmla="*/ 285 h 300"/>
                  <a:gd name="T84" fmla="*/ 272 w 274"/>
                  <a:gd name="T85" fmla="*/ 279 h 300"/>
                  <a:gd name="T86" fmla="*/ 153 w 274"/>
                  <a:gd name="T87" fmla="*/ 179 h 300"/>
                  <a:gd name="T88" fmla="*/ 106 w 274"/>
                  <a:gd name="T89" fmla="*/ 182 h 300"/>
                  <a:gd name="T90" fmla="*/ 101 w 274"/>
                  <a:gd name="T91" fmla="*/ 176 h 300"/>
                  <a:gd name="T92" fmla="*/ 123 w 274"/>
                  <a:gd name="T93" fmla="*/ 91 h 300"/>
                  <a:gd name="T94" fmla="*/ 126 w 274"/>
                  <a:gd name="T95" fmla="*/ 90 h 300"/>
                  <a:gd name="T96" fmla="*/ 157 w 274"/>
                  <a:gd name="T97" fmla="*/ 173 h 300"/>
                  <a:gd name="T98" fmla="*/ 153 w 274"/>
                  <a:gd name="T99" fmla="*/ 17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4" h="300">
                    <a:moveTo>
                      <a:pt x="272" y="279"/>
                    </a:moveTo>
                    <a:cubicBezTo>
                      <a:pt x="222" y="154"/>
                      <a:pt x="222" y="154"/>
                      <a:pt x="222" y="154"/>
                    </a:cubicBezTo>
                    <a:cubicBezTo>
                      <a:pt x="219" y="155"/>
                      <a:pt x="216" y="156"/>
                      <a:pt x="212" y="156"/>
                    </a:cubicBezTo>
                    <a:cubicBezTo>
                      <a:pt x="204" y="158"/>
                      <a:pt x="204" y="158"/>
                      <a:pt x="204" y="158"/>
                    </a:cubicBezTo>
                    <a:cubicBezTo>
                      <a:pt x="204" y="158"/>
                      <a:pt x="203" y="158"/>
                      <a:pt x="203" y="158"/>
                    </a:cubicBezTo>
                    <a:cubicBezTo>
                      <a:pt x="197" y="159"/>
                      <a:pt x="193" y="155"/>
                      <a:pt x="192" y="150"/>
                    </a:cubicBezTo>
                    <a:cubicBezTo>
                      <a:pt x="192" y="149"/>
                      <a:pt x="192" y="149"/>
                      <a:pt x="192" y="149"/>
                    </a:cubicBezTo>
                    <a:cubicBezTo>
                      <a:pt x="188" y="148"/>
                      <a:pt x="186" y="145"/>
                      <a:pt x="186" y="141"/>
                    </a:cubicBezTo>
                    <a:cubicBezTo>
                      <a:pt x="185" y="140"/>
                      <a:pt x="185" y="140"/>
                      <a:pt x="185" y="139"/>
                    </a:cubicBezTo>
                    <a:cubicBezTo>
                      <a:pt x="183" y="137"/>
                      <a:pt x="182" y="135"/>
                      <a:pt x="181" y="132"/>
                    </a:cubicBezTo>
                    <a:cubicBezTo>
                      <a:pt x="181" y="130"/>
                      <a:pt x="181" y="127"/>
                      <a:pt x="183" y="126"/>
                    </a:cubicBezTo>
                    <a:cubicBezTo>
                      <a:pt x="182" y="125"/>
                      <a:pt x="182" y="123"/>
                      <a:pt x="182" y="122"/>
                    </a:cubicBezTo>
                    <a:cubicBezTo>
                      <a:pt x="181" y="117"/>
                      <a:pt x="184" y="112"/>
                      <a:pt x="190" y="111"/>
                    </a:cubicBezTo>
                    <a:cubicBezTo>
                      <a:pt x="204" y="108"/>
                      <a:pt x="204" y="108"/>
                      <a:pt x="204" y="108"/>
                    </a:cubicBezTo>
                    <a:cubicBezTo>
                      <a:pt x="162" y="5"/>
                      <a:pt x="162" y="5"/>
                      <a:pt x="162" y="5"/>
                    </a:cubicBezTo>
                    <a:cubicBezTo>
                      <a:pt x="161" y="2"/>
                      <a:pt x="157" y="0"/>
                      <a:pt x="154" y="0"/>
                    </a:cubicBezTo>
                    <a:cubicBezTo>
                      <a:pt x="87" y="4"/>
                      <a:pt x="87" y="4"/>
                      <a:pt x="87" y="4"/>
                    </a:cubicBezTo>
                    <a:cubicBezTo>
                      <a:pt x="83" y="4"/>
                      <a:pt x="80" y="7"/>
                      <a:pt x="79" y="10"/>
                    </a:cubicBezTo>
                    <a:cubicBezTo>
                      <a:pt x="49" y="117"/>
                      <a:pt x="49" y="117"/>
                      <a:pt x="49" y="117"/>
                    </a:cubicBezTo>
                    <a:cubicBezTo>
                      <a:pt x="63" y="120"/>
                      <a:pt x="63" y="120"/>
                      <a:pt x="63" y="120"/>
                    </a:cubicBezTo>
                    <a:cubicBezTo>
                      <a:pt x="69" y="121"/>
                      <a:pt x="72" y="126"/>
                      <a:pt x="72" y="131"/>
                    </a:cubicBezTo>
                    <a:cubicBezTo>
                      <a:pt x="71" y="132"/>
                      <a:pt x="71" y="133"/>
                      <a:pt x="70" y="134"/>
                    </a:cubicBezTo>
                    <a:cubicBezTo>
                      <a:pt x="72" y="136"/>
                      <a:pt x="72" y="138"/>
                      <a:pt x="72" y="141"/>
                    </a:cubicBezTo>
                    <a:cubicBezTo>
                      <a:pt x="71" y="144"/>
                      <a:pt x="70" y="146"/>
                      <a:pt x="68" y="148"/>
                    </a:cubicBezTo>
                    <a:cubicBezTo>
                      <a:pt x="68" y="148"/>
                      <a:pt x="68" y="149"/>
                      <a:pt x="68" y="150"/>
                    </a:cubicBezTo>
                    <a:cubicBezTo>
                      <a:pt x="67" y="153"/>
                      <a:pt x="65" y="156"/>
                      <a:pt x="61" y="158"/>
                    </a:cubicBezTo>
                    <a:cubicBezTo>
                      <a:pt x="61" y="158"/>
                      <a:pt x="61" y="158"/>
                      <a:pt x="61" y="158"/>
                    </a:cubicBezTo>
                    <a:cubicBezTo>
                      <a:pt x="61" y="164"/>
                      <a:pt x="56" y="167"/>
                      <a:pt x="50" y="167"/>
                    </a:cubicBezTo>
                    <a:cubicBezTo>
                      <a:pt x="50" y="167"/>
                      <a:pt x="49" y="167"/>
                      <a:pt x="49" y="167"/>
                    </a:cubicBezTo>
                    <a:cubicBezTo>
                      <a:pt x="41" y="165"/>
                      <a:pt x="41" y="165"/>
                      <a:pt x="41" y="165"/>
                    </a:cubicBezTo>
                    <a:cubicBezTo>
                      <a:pt x="39" y="165"/>
                      <a:pt x="38" y="164"/>
                      <a:pt x="36" y="164"/>
                    </a:cubicBezTo>
                    <a:cubicBezTo>
                      <a:pt x="0" y="294"/>
                      <a:pt x="0" y="294"/>
                      <a:pt x="0" y="294"/>
                    </a:cubicBezTo>
                    <a:cubicBezTo>
                      <a:pt x="0" y="297"/>
                      <a:pt x="1" y="300"/>
                      <a:pt x="5" y="300"/>
                    </a:cubicBezTo>
                    <a:cubicBezTo>
                      <a:pt x="66" y="296"/>
                      <a:pt x="66" y="296"/>
                      <a:pt x="66" y="296"/>
                    </a:cubicBezTo>
                    <a:cubicBezTo>
                      <a:pt x="69" y="296"/>
                      <a:pt x="73" y="293"/>
                      <a:pt x="73" y="290"/>
                    </a:cubicBezTo>
                    <a:cubicBezTo>
                      <a:pt x="85" y="242"/>
                      <a:pt x="85" y="242"/>
                      <a:pt x="85" y="242"/>
                    </a:cubicBezTo>
                    <a:cubicBezTo>
                      <a:pt x="86" y="238"/>
                      <a:pt x="89" y="236"/>
                      <a:pt x="93" y="235"/>
                    </a:cubicBezTo>
                    <a:cubicBezTo>
                      <a:pt x="172" y="231"/>
                      <a:pt x="172" y="231"/>
                      <a:pt x="172" y="231"/>
                    </a:cubicBezTo>
                    <a:cubicBezTo>
                      <a:pt x="175" y="231"/>
                      <a:pt x="179" y="233"/>
                      <a:pt x="180" y="236"/>
                    </a:cubicBezTo>
                    <a:cubicBezTo>
                      <a:pt x="197" y="283"/>
                      <a:pt x="197" y="283"/>
                      <a:pt x="197" y="283"/>
                    </a:cubicBezTo>
                    <a:cubicBezTo>
                      <a:pt x="199" y="286"/>
                      <a:pt x="202" y="289"/>
                      <a:pt x="205" y="289"/>
                    </a:cubicBezTo>
                    <a:cubicBezTo>
                      <a:pt x="269" y="285"/>
                      <a:pt x="269" y="285"/>
                      <a:pt x="269" y="285"/>
                    </a:cubicBezTo>
                    <a:cubicBezTo>
                      <a:pt x="272" y="285"/>
                      <a:pt x="274" y="282"/>
                      <a:pt x="272" y="279"/>
                    </a:cubicBezTo>
                    <a:close/>
                    <a:moveTo>
                      <a:pt x="153" y="179"/>
                    </a:moveTo>
                    <a:cubicBezTo>
                      <a:pt x="106" y="182"/>
                      <a:pt x="106" y="182"/>
                      <a:pt x="106" y="182"/>
                    </a:cubicBezTo>
                    <a:cubicBezTo>
                      <a:pt x="102" y="182"/>
                      <a:pt x="100" y="180"/>
                      <a:pt x="101" y="176"/>
                    </a:cubicBezTo>
                    <a:cubicBezTo>
                      <a:pt x="123" y="91"/>
                      <a:pt x="123" y="91"/>
                      <a:pt x="123" y="91"/>
                    </a:cubicBezTo>
                    <a:cubicBezTo>
                      <a:pt x="123" y="87"/>
                      <a:pt x="125" y="87"/>
                      <a:pt x="126" y="90"/>
                    </a:cubicBezTo>
                    <a:cubicBezTo>
                      <a:pt x="157" y="173"/>
                      <a:pt x="157" y="173"/>
                      <a:pt x="157" y="173"/>
                    </a:cubicBezTo>
                    <a:cubicBezTo>
                      <a:pt x="158" y="176"/>
                      <a:pt x="156" y="179"/>
                      <a:pt x="153" y="179"/>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4" name="Freeform 786">
                <a:extLst>
                  <a:ext uri="{FF2B5EF4-FFF2-40B4-BE49-F238E27FC236}">
                    <a16:creationId xmlns:a16="http://schemas.microsoft.com/office/drawing/2014/main" id="{4B9C9347-00F3-4999-A945-AFA5056A04E6}"/>
                  </a:ext>
                </a:extLst>
              </p:cNvPr>
              <p:cNvSpPr>
                <a:spLocks/>
              </p:cNvSpPr>
              <p:nvPr/>
            </p:nvSpPr>
            <p:spPr bwMode="auto">
              <a:xfrm>
                <a:off x="12395402" y="4986586"/>
                <a:ext cx="635000" cy="971550"/>
              </a:xfrm>
              <a:custGeom>
                <a:avLst/>
                <a:gdLst>
                  <a:gd name="T0" fmla="*/ 44 w 200"/>
                  <a:gd name="T1" fmla="*/ 168 h 306"/>
                  <a:gd name="T2" fmla="*/ 57 w 200"/>
                  <a:gd name="T3" fmla="*/ 177 h 306"/>
                  <a:gd name="T4" fmla="*/ 64 w 200"/>
                  <a:gd name="T5" fmla="*/ 194 h 306"/>
                  <a:gd name="T6" fmla="*/ 69 w 200"/>
                  <a:gd name="T7" fmla="*/ 195 h 306"/>
                  <a:gd name="T8" fmla="*/ 72 w 200"/>
                  <a:gd name="T9" fmla="*/ 214 h 306"/>
                  <a:gd name="T10" fmla="*/ 108 w 200"/>
                  <a:gd name="T11" fmla="*/ 306 h 306"/>
                  <a:gd name="T12" fmla="*/ 150 w 200"/>
                  <a:gd name="T13" fmla="*/ 223 h 306"/>
                  <a:gd name="T14" fmla="*/ 131 w 200"/>
                  <a:gd name="T15" fmla="*/ 217 h 306"/>
                  <a:gd name="T16" fmla="*/ 121 w 200"/>
                  <a:gd name="T17" fmla="*/ 198 h 306"/>
                  <a:gd name="T18" fmla="*/ 200 w 200"/>
                  <a:gd name="T19" fmla="*/ 100 h 306"/>
                  <a:gd name="T20" fmla="*/ 100 w 200"/>
                  <a:gd name="T21" fmla="*/ 0 h 306"/>
                  <a:gd name="T22" fmla="*/ 0 w 200"/>
                  <a:gd name="T23" fmla="*/ 100 h 306"/>
                  <a:gd name="T24" fmla="*/ 25 w 200"/>
                  <a:gd name="T25" fmla="*/ 167 h 306"/>
                  <a:gd name="T26" fmla="*/ 44 w 200"/>
                  <a:gd name="T27" fmla="*/ 16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306">
                    <a:moveTo>
                      <a:pt x="44" y="168"/>
                    </a:moveTo>
                    <a:cubicBezTo>
                      <a:pt x="50" y="168"/>
                      <a:pt x="55" y="172"/>
                      <a:pt x="57" y="177"/>
                    </a:cubicBezTo>
                    <a:cubicBezTo>
                      <a:pt x="64" y="194"/>
                      <a:pt x="64" y="194"/>
                      <a:pt x="64" y="194"/>
                    </a:cubicBezTo>
                    <a:cubicBezTo>
                      <a:pt x="65" y="194"/>
                      <a:pt x="67" y="195"/>
                      <a:pt x="69" y="195"/>
                    </a:cubicBezTo>
                    <a:cubicBezTo>
                      <a:pt x="73" y="203"/>
                      <a:pt x="74" y="211"/>
                      <a:pt x="72" y="214"/>
                    </a:cubicBezTo>
                    <a:cubicBezTo>
                      <a:pt x="108" y="306"/>
                      <a:pt x="108" y="306"/>
                      <a:pt x="108" y="306"/>
                    </a:cubicBezTo>
                    <a:cubicBezTo>
                      <a:pt x="150" y="223"/>
                      <a:pt x="150" y="223"/>
                      <a:pt x="150" y="223"/>
                    </a:cubicBezTo>
                    <a:cubicBezTo>
                      <a:pt x="144" y="221"/>
                      <a:pt x="138" y="219"/>
                      <a:pt x="131" y="217"/>
                    </a:cubicBezTo>
                    <a:cubicBezTo>
                      <a:pt x="121" y="215"/>
                      <a:pt x="115" y="208"/>
                      <a:pt x="121" y="198"/>
                    </a:cubicBezTo>
                    <a:cubicBezTo>
                      <a:pt x="166" y="189"/>
                      <a:pt x="200" y="148"/>
                      <a:pt x="200" y="100"/>
                    </a:cubicBezTo>
                    <a:cubicBezTo>
                      <a:pt x="200" y="45"/>
                      <a:pt x="155" y="0"/>
                      <a:pt x="100" y="0"/>
                    </a:cubicBezTo>
                    <a:cubicBezTo>
                      <a:pt x="45" y="0"/>
                      <a:pt x="0" y="45"/>
                      <a:pt x="0" y="100"/>
                    </a:cubicBezTo>
                    <a:cubicBezTo>
                      <a:pt x="0" y="126"/>
                      <a:pt x="10" y="149"/>
                      <a:pt x="25" y="167"/>
                    </a:cubicBezTo>
                    <a:lnTo>
                      <a:pt x="44" y="168"/>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5" name="Freeform 787">
                <a:extLst>
                  <a:ext uri="{FF2B5EF4-FFF2-40B4-BE49-F238E27FC236}">
                    <a16:creationId xmlns:a16="http://schemas.microsoft.com/office/drawing/2014/main" id="{147551A9-9DEB-4B7B-938E-E858D6656E6B}"/>
                  </a:ext>
                </a:extLst>
              </p:cNvPr>
              <p:cNvSpPr>
                <a:spLocks/>
              </p:cNvSpPr>
              <p:nvPr/>
            </p:nvSpPr>
            <p:spPr bwMode="auto">
              <a:xfrm>
                <a:off x="12798627" y="5948611"/>
                <a:ext cx="149225" cy="155575"/>
              </a:xfrm>
              <a:custGeom>
                <a:avLst/>
                <a:gdLst>
                  <a:gd name="T0" fmla="*/ 21 w 47"/>
                  <a:gd name="T1" fmla="*/ 3 h 49"/>
                  <a:gd name="T2" fmla="*/ 32 w 47"/>
                  <a:gd name="T3" fmla="*/ 10 h 49"/>
                  <a:gd name="T4" fmla="*/ 38 w 47"/>
                  <a:gd name="T5" fmla="*/ 14 h 49"/>
                  <a:gd name="T6" fmla="*/ 43 w 47"/>
                  <a:gd name="T7" fmla="*/ 8 h 49"/>
                  <a:gd name="T8" fmla="*/ 47 w 47"/>
                  <a:gd name="T9" fmla="*/ 14 h 49"/>
                  <a:gd name="T10" fmla="*/ 26 w 47"/>
                  <a:gd name="T11" fmla="*/ 48 h 49"/>
                  <a:gd name="T12" fmla="*/ 12 w 47"/>
                  <a:gd name="T13" fmla="*/ 41 h 49"/>
                  <a:gd name="T14" fmla="*/ 5 w 47"/>
                  <a:gd name="T15" fmla="*/ 37 h 49"/>
                  <a:gd name="T16" fmla="*/ 10 w 47"/>
                  <a:gd name="T17" fmla="*/ 30 h 49"/>
                  <a:gd name="T18" fmla="*/ 15 w 47"/>
                  <a:gd name="T19" fmla="*/ 33 h 49"/>
                  <a:gd name="T20" fmla="*/ 16 w 47"/>
                  <a:gd name="T21" fmla="*/ 32 h 49"/>
                  <a:gd name="T22" fmla="*/ 7 w 47"/>
                  <a:gd name="T23" fmla="*/ 26 h 49"/>
                  <a:gd name="T24" fmla="*/ 11 w 47"/>
                  <a:gd name="T25" fmla="*/ 20 h 49"/>
                  <a:gd name="T26" fmla="*/ 20 w 47"/>
                  <a:gd name="T27" fmla="*/ 25 h 49"/>
                  <a:gd name="T28" fmla="*/ 21 w 47"/>
                  <a:gd name="T29" fmla="*/ 24 h 49"/>
                  <a:gd name="T30" fmla="*/ 10 w 47"/>
                  <a:gd name="T31" fmla="*/ 17 h 49"/>
                  <a:gd name="T32" fmla="*/ 14 w 47"/>
                  <a:gd name="T33" fmla="*/ 10 h 49"/>
                  <a:gd name="T34" fmla="*/ 25 w 47"/>
                  <a:gd name="T35" fmla="*/ 17 h 49"/>
                  <a:gd name="T36" fmla="*/ 26 w 47"/>
                  <a:gd name="T37" fmla="*/ 16 h 49"/>
                  <a:gd name="T38" fmla="*/ 17 w 47"/>
                  <a:gd name="T39" fmla="*/ 10 h 49"/>
                  <a:gd name="T40" fmla="*/ 21 w 47"/>
                  <a:gd name="T41"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9">
                    <a:moveTo>
                      <a:pt x="21" y="3"/>
                    </a:moveTo>
                    <a:cubicBezTo>
                      <a:pt x="21" y="3"/>
                      <a:pt x="30" y="9"/>
                      <a:pt x="32" y="10"/>
                    </a:cubicBezTo>
                    <a:cubicBezTo>
                      <a:pt x="36" y="13"/>
                      <a:pt x="28" y="8"/>
                      <a:pt x="38" y="14"/>
                    </a:cubicBezTo>
                    <a:cubicBezTo>
                      <a:pt x="39" y="15"/>
                      <a:pt x="42" y="14"/>
                      <a:pt x="43" y="8"/>
                    </a:cubicBezTo>
                    <a:cubicBezTo>
                      <a:pt x="44" y="2"/>
                      <a:pt x="47" y="7"/>
                      <a:pt x="47" y="14"/>
                    </a:cubicBezTo>
                    <a:cubicBezTo>
                      <a:pt x="47" y="24"/>
                      <a:pt x="34" y="49"/>
                      <a:pt x="26" y="48"/>
                    </a:cubicBezTo>
                    <a:cubicBezTo>
                      <a:pt x="21" y="47"/>
                      <a:pt x="17" y="44"/>
                      <a:pt x="12" y="41"/>
                    </a:cubicBezTo>
                    <a:cubicBezTo>
                      <a:pt x="10" y="40"/>
                      <a:pt x="5" y="37"/>
                      <a:pt x="5" y="37"/>
                    </a:cubicBezTo>
                    <a:cubicBezTo>
                      <a:pt x="0" y="34"/>
                      <a:pt x="5" y="27"/>
                      <a:pt x="10" y="30"/>
                    </a:cubicBezTo>
                    <a:cubicBezTo>
                      <a:pt x="10" y="30"/>
                      <a:pt x="14" y="32"/>
                      <a:pt x="15" y="33"/>
                    </a:cubicBezTo>
                    <a:cubicBezTo>
                      <a:pt x="16" y="34"/>
                      <a:pt x="17" y="33"/>
                      <a:pt x="16" y="32"/>
                    </a:cubicBezTo>
                    <a:cubicBezTo>
                      <a:pt x="15" y="31"/>
                      <a:pt x="7" y="26"/>
                      <a:pt x="7" y="26"/>
                    </a:cubicBezTo>
                    <a:cubicBezTo>
                      <a:pt x="2" y="23"/>
                      <a:pt x="6" y="16"/>
                      <a:pt x="11" y="20"/>
                    </a:cubicBezTo>
                    <a:cubicBezTo>
                      <a:pt x="11" y="20"/>
                      <a:pt x="19" y="24"/>
                      <a:pt x="20" y="25"/>
                    </a:cubicBezTo>
                    <a:cubicBezTo>
                      <a:pt x="21" y="26"/>
                      <a:pt x="22" y="25"/>
                      <a:pt x="21" y="24"/>
                    </a:cubicBezTo>
                    <a:cubicBezTo>
                      <a:pt x="20" y="23"/>
                      <a:pt x="10" y="17"/>
                      <a:pt x="10" y="17"/>
                    </a:cubicBezTo>
                    <a:cubicBezTo>
                      <a:pt x="5" y="14"/>
                      <a:pt x="9" y="7"/>
                      <a:pt x="14" y="10"/>
                    </a:cubicBezTo>
                    <a:cubicBezTo>
                      <a:pt x="14" y="10"/>
                      <a:pt x="24" y="16"/>
                      <a:pt x="25" y="17"/>
                    </a:cubicBezTo>
                    <a:cubicBezTo>
                      <a:pt x="27" y="18"/>
                      <a:pt x="28" y="17"/>
                      <a:pt x="26" y="16"/>
                    </a:cubicBezTo>
                    <a:cubicBezTo>
                      <a:pt x="25" y="15"/>
                      <a:pt x="17" y="10"/>
                      <a:pt x="17" y="10"/>
                    </a:cubicBezTo>
                    <a:cubicBezTo>
                      <a:pt x="12" y="7"/>
                      <a:pt x="16" y="0"/>
                      <a:pt x="21" y="3"/>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6" name="Freeform 788">
                <a:extLst>
                  <a:ext uri="{FF2B5EF4-FFF2-40B4-BE49-F238E27FC236}">
                    <a16:creationId xmlns:a16="http://schemas.microsoft.com/office/drawing/2014/main" id="{0ECEA1B8-15B7-4475-B52A-7669D7C7AA6C}"/>
                  </a:ext>
                </a:extLst>
              </p:cNvPr>
              <p:cNvSpPr>
                <a:spLocks/>
              </p:cNvSpPr>
              <p:nvPr/>
            </p:nvSpPr>
            <p:spPr bwMode="auto">
              <a:xfrm>
                <a:off x="12506527" y="6043861"/>
                <a:ext cx="533400" cy="654050"/>
              </a:xfrm>
              <a:custGeom>
                <a:avLst/>
                <a:gdLst>
                  <a:gd name="T0" fmla="*/ 141 w 168"/>
                  <a:gd name="T1" fmla="*/ 173 h 206"/>
                  <a:gd name="T2" fmla="*/ 117 w 168"/>
                  <a:gd name="T3" fmla="*/ 159 h 206"/>
                  <a:gd name="T4" fmla="*/ 127 w 168"/>
                  <a:gd name="T5" fmla="*/ 108 h 206"/>
                  <a:gd name="T6" fmla="*/ 123 w 168"/>
                  <a:gd name="T7" fmla="*/ 36 h 206"/>
                  <a:gd name="T8" fmla="*/ 120 w 168"/>
                  <a:gd name="T9" fmla="*/ 22 h 206"/>
                  <a:gd name="T10" fmla="*/ 99 w 168"/>
                  <a:gd name="T11" fmla="*/ 64 h 206"/>
                  <a:gd name="T12" fmla="*/ 85 w 168"/>
                  <a:gd name="T13" fmla="*/ 73 h 206"/>
                  <a:gd name="T14" fmla="*/ 85 w 168"/>
                  <a:gd name="T15" fmla="*/ 73 h 206"/>
                  <a:gd name="T16" fmla="*/ 47 w 168"/>
                  <a:gd name="T17" fmla="*/ 71 h 206"/>
                  <a:gd name="T18" fmla="*/ 34 w 168"/>
                  <a:gd name="T19" fmla="*/ 61 h 206"/>
                  <a:gd name="T20" fmla="*/ 15 w 168"/>
                  <a:gd name="T21" fmla="*/ 10 h 206"/>
                  <a:gd name="T22" fmla="*/ 5 w 168"/>
                  <a:gd name="T23" fmla="*/ 0 h 206"/>
                  <a:gd name="T24" fmla="*/ 0 w 168"/>
                  <a:gd name="T25" fmla="*/ 44 h 206"/>
                  <a:gd name="T26" fmla="*/ 10 w 168"/>
                  <a:gd name="T27" fmla="*/ 122 h 206"/>
                  <a:gd name="T28" fmla="*/ 16 w 168"/>
                  <a:gd name="T29" fmla="*/ 180 h 206"/>
                  <a:gd name="T30" fmla="*/ 8 w 168"/>
                  <a:gd name="T31" fmla="*/ 198 h 206"/>
                  <a:gd name="T32" fmla="*/ 36 w 168"/>
                  <a:gd name="T33" fmla="*/ 204 h 206"/>
                  <a:gd name="T34" fmla="*/ 58 w 168"/>
                  <a:gd name="T35" fmla="*/ 198 h 206"/>
                  <a:gd name="T36" fmla="*/ 52 w 168"/>
                  <a:gd name="T37" fmla="*/ 172 h 206"/>
                  <a:gd name="T38" fmla="*/ 59 w 168"/>
                  <a:gd name="T39" fmla="*/ 125 h 206"/>
                  <a:gd name="T40" fmla="*/ 63 w 168"/>
                  <a:gd name="T41" fmla="*/ 76 h 206"/>
                  <a:gd name="T42" fmla="*/ 74 w 168"/>
                  <a:gd name="T43" fmla="*/ 116 h 206"/>
                  <a:gd name="T44" fmla="*/ 80 w 168"/>
                  <a:gd name="T45" fmla="*/ 169 h 206"/>
                  <a:gd name="T46" fmla="*/ 74 w 168"/>
                  <a:gd name="T47" fmla="*/ 188 h 206"/>
                  <a:gd name="T48" fmla="*/ 105 w 168"/>
                  <a:gd name="T49" fmla="*/ 204 h 206"/>
                  <a:gd name="T50" fmla="*/ 141 w 168"/>
                  <a:gd name="T51" fmla="*/ 204 h 206"/>
                  <a:gd name="T52" fmla="*/ 168 w 168"/>
                  <a:gd name="T53" fmla="*/ 198 h 206"/>
                  <a:gd name="T54" fmla="*/ 141 w 168"/>
                  <a:gd name="T55"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8" h="206">
                    <a:moveTo>
                      <a:pt x="141" y="173"/>
                    </a:moveTo>
                    <a:cubicBezTo>
                      <a:pt x="124" y="174"/>
                      <a:pt x="115" y="177"/>
                      <a:pt x="117" y="159"/>
                    </a:cubicBezTo>
                    <a:cubicBezTo>
                      <a:pt x="119" y="137"/>
                      <a:pt x="125" y="124"/>
                      <a:pt x="127" y="108"/>
                    </a:cubicBezTo>
                    <a:cubicBezTo>
                      <a:pt x="130" y="78"/>
                      <a:pt x="128" y="63"/>
                      <a:pt x="123" y="36"/>
                    </a:cubicBezTo>
                    <a:cubicBezTo>
                      <a:pt x="122" y="31"/>
                      <a:pt x="121" y="26"/>
                      <a:pt x="120" y="22"/>
                    </a:cubicBezTo>
                    <a:cubicBezTo>
                      <a:pt x="99" y="64"/>
                      <a:pt x="99" y="64"/>
                      <a:pt x="99" y="64"/>
                    </a:cubicBezTo>
                    <a:cubicBezTo>
                      <a:pt x="97" y="69"/>
                      <a:pt x="91" y="73"/>
                      <a:pt x="85" y="73"/>
                    </a:cubicBezTo>
                    <a:cubicBezTo>
                      <a:pt x="85" y="73"/>
                      <a:pt x="85" y="73"/>
                      <a:pt x="85" y="73"/>
                    </a:cubicBezTo>
                    <a:cubicBezTo>
                      <a:pt x="47" y="71"/>
                      <a:pt x="47" y="71"/>
                      <a:pt x="47" y="71"/>
                    </a:cubicBezTo>
                    <a:cubicBezTo>
                      <a:pt x="41" y="71"/>
                      <a:pt x="36" y="67"/>
                      <a:pt x="34" y="61"/>
                    </a:cubicBezTo>
                    <a:cubicBezTo>
                      <a:pt x="15" y="10"/>
                      <a:pt x="15" y="10"/>
                      <a:pt x="15" y="10"/>
                    </a:cubicBezTo>
                    <a:cubicBezTo>
                      <a:pt x="14" y="9"/>
                      <a:pt x="8" y="4"/>
                      <a:pt x="5" y="0"/>
                    </a:cubicBezTo>
                    <a:cubicBezTo>
                      <a:pt x="5" y="0"/>
                      <a:pt x="0" y="23"/>
                      <a:pt x="0" y="44"/>
                    </a:cubicBezTo>
                    <a:cubicBezTo>
                      <a:pt x="1" y="95"/>
                      <a:pt x="4" y="98"/>
                      <a:pt x="10" y="122"/>
                    </a:cubicBezTo>
                    <a:cubicBezTo>
                      <a:pt x="19" y="154"/>
                      <a:pt x="21" y="173"/>
                      <a:pt x="16" y="180"/>
                    </a:cubicBezTo>
                    <a:cubicBezTo>
                      <a:pt x="14" y="184"/>
                      <a:pt x="8" y="189"/>
                      <a:pt x="8" y="198"/>
                    </a:cubicBezTo>
                    <a:cubicBezTo>
                      <a:pt x="8" y="206"/>
                      <a:pt x="22" y="204"/>
                      <a:pt x="36" y="204"/>
                    </a:cubicBezTo>
                    <a:cubicBezTo>
                      <a:pt x="51" y="204"/>
                      <a:pt x="58" y="206"/>
                      <a:pt x="58" y="198"/>
                    </a:cubicBezTo>
                    <a:cubicBezTo>
                      <a:pt x="58" y="187"/>
                      <a:pt x="52" y="183"/>
                      <a:pt x="52" y="172"/>
                    </a:cubicBezTo>
                    <a:cubicBezTo>
                      <a:pt x="52" y="168"/>
                      <a:pt x="57" y="147"/>
                      <a:pt x="59" y="125"/>
                    </a:cubicBezTo>
                    <a:cubicBezTo>
                      <a:pt x="61" y="103"/>
                      <a:pt x="59" y="69"/>
                      <a:pt x="63" y="76"/>
                    </a:cubicBezTo>
                    <a:cubicBezTo>
                      <a:pt x="67" y="84"/>
                      <a:pt x="66" y="96"/>
                      <a:pt x="74" y="116"/>
                    </a:cubicBezTo>
                    <a:cubicBezTo>
                      <a:pt x="87" y="147"/>
                      <a:pt x="83" y="157"/>
                      <a:pt x="80" y="169"/>
                    </a:cubicBezTo>
                    <a:cubicBezTo>
                      <a:pt x="78" y="178"/>
                      <a:pt x="74" y="177"/>
                      <a:pt x="74" y="188"/>
                    </a:cubicBezTo>
                    <a:cubicBezTo>
                      <a:pt x="74" y="205"/>
                      <a:pt x="91" y="204"/>
                      <a:pt x="105" y="204"/>
                    </a:cubicBezTo>
                    <a:cubicBezTo>
                      <a:pt x="118" y="204"/>
                      <a:pt x="124" y="204"/>
                      <a:pt x="141" y="204"/>
                    </a:cubicBezTo>
                    <a:cubicBezTo>
                      <a:pt x="159" y="204"/>
                      <a:pt x="168" y="206"/>
                      <a:pt x="168" y="198"/>
                    </a:cubicBezTo>
                    <a:cubicBezTo>
                      <a:pt x="168" y="185"/>
                      <a:pt x="159" y="173"/>
                      <a:pt x="141" y="173"/>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7" name="Freeform 789">
                <a:extLst>
                  <a:ext uri="{FF2B5EF4-FFF2-40B4-BE49-F238E27FC236}">
                    <a16:creationId xmlns:a16="http://schemas.microsoft.com/office/drawing/2014/main" id="{DE522B12-1577-457B-BB42-4DC8EDE0131B}"/>
                  </a:ext>
                </a:extLst>
              </p:cNvPr>
              <p:cNvSpPr>
                <a:spLocks/>
              </p:cNvSpPr>
              <p:nvPr/>
            </p:nvSpPr>
            <p:spPr bwMode="auto">
              <a:xfrm>
                <a:off x="12509702" y="5910511"/>
                <a:ext cx="149225" cy="155575"/>
              </a:xfrm>
              <a:custGeom>
                <a:avLst/>
                <a:gdLst>
                  <a:gd name="T0" fmla="*/ 26 w 47"/>
                  <a:gd name="T1" fmla="*/ 3 h 49"/>
                  <a:gd name="T2" fmla="*/ 15 w 47"/>
                  <a:gd name="T3" fmla="*/ 10 h 49"/>
                  <a:gd name="T4" fmla="*/ 9 w 47"/>
                  <a:gd name="T5" fmla="*/ 14 h 49"/>
                  <a:gd name="T6" fmla="*/ 4 w 47"/>
                  <a:gd name="T7" fmla="*/ 9 h 49"/>
                  <a:gd name="T8" fmla="*/ 0 w 47"/>
                  <a:gd name="T9" fmla="*/ 15 h 49"/>
                  <a:gd name="T10" fmla="*/ 21 w 47"/>
                  <a:gd name="T11" fmla="*/ 48 h 49"/>
                  <a:gd name="T12" fmla="*/ 35 w 47"/>
                  <a:gd name="T13" fmla="*/ 41 h 49"/>
                  <a:gd name="T14" fmla="*/ 42 w 47"/>
                  <a:gd name="T15" fmla="*/ 37 h 49"/>
                  <a:gd name="T16" fmla="*/ 37 w 47"/>
                  <a:gd name="T17" fmla="*/ 30 h 49"/>
                  <a:gd name="T18" fmla="*/ 32 w 47"/>
                  <a:gd name="T19" fmla="*/ 34 h 49"/>
                  <a:gd name="T20" fmla="*/ 31 w 47"/>
                  <a:gd name="T21" fmla="*/ 32 h 49"/>
                  <a:gd name="T22" fmla="*/ 40 w 47"/>
                  <a:gd name="T23" fmla="*/ 26 h 49"/>
                  <a:gd name="T24" fmla="*/ 36 w 47"/>
                  <a:gd name="T25" fmla="*/ 20 h 49"/>
                  <a:gd name="T26" fmla="*/ 27 w 47"/>
                  <a:gd name="T27" fmla="*/ 25 h 49"/>
                  <a:gd name="T28" fmla="*/ 26 w 47"/>
                  <a:gd name="T29" fmla="*/ 24 h 49"/>
                  <a:gd name="T30" fmla="*/ 37 w 47"/>
                  <a:gd name="T31" fmla="*/ 17 h 49"/>
                  <a:gd name="T32" fmla="*/ 33 w 47"/>
                  <a:gd name="T33" fmla="*/ 10 h 49"/>
                  <a:gd name="T34" fmla="*/ 22 w 47"/>
                  <a:gd name="T35" fmla="*/ 17 h 49"/>
                  <a:gd name="T36" fmla="*/ 21 w 47"/>
                  <a:gd name="T37" fmla="*/ 16 h 49"/>
                  <a:gd name="T38" fmla="*/ 30 w 47"/>
                  <a:gd name="T39" fmla="*/ 10 h 49"/>
                  <a:gd name="T40" fmla="*/ 26 w 47"/>
                  <a:gd name="T41"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9">
                    <a:moveTo>
                      <a:pt x="26" y="3"/>
                    </a:moveTo>
                    <a:cubicBezTo>
                      <a:pt x="26" y="3"/>
                      <a:pt x="17" y="9"/>
                      <a:pt x="15" y="10"/>
                    </a:cubicBezTo>
                    <a:cubicBezTo>
                      <a:pt x="11" y="13"/>
                      <a:pt x="19" y="8"/>
                      <a:pt x="9" y="14"/>
                    </a:cubicBezTo>
                    <a:cubicBezTo>
                      <a:pt x="8" y="15"/>
                      <a:pt x="5" y="15"/>
                      <a:pt x="4" y="9"/>
                    </a:cubicBezTo>
                    <a:cubicBezTo>
                      <a:pt x="3" y="2"/>
                      <a:pt x="0" y="8"/>
                      <a:pt x="0" y="15"/>
                    </a:cubicBezTo>
                    <a:cubicBezTo>
                      <a:pt x="0" y="25"/>
                      <a:pt x="13" y="49"/>
                      <a:pt x="21" y="48"/>
                    </a:cubicBezTo>
                    <a:cubicBezTo>
                      <a:pt x="26" y="47"/>
                      <a:pt x="30" y="45"/>
                      <a:pt x="35" y="41"/>
                    </a:cubicBezTo>
                    <a:cubicBezTo>
                      <a:pt x="37" y="40"/>
                      <a:pt x="42" y="37"/>
                      <a:pt x="42" y="37"/>
                    </a:cubicBezTo>
                    <a:cubicBezTo>
                      <a:pt x="47" y="34"/>
                      <a:pt x="42" y="27"/>
                      <a:pt x="37" y="30"/>
                    </a:cubicBezTo>
                    <a:cubicBezTo>
                      <a:pt x="37" y="30"/>
                      <a:pt x="34" y="33"/>
                      <a:pt x="32" y="34"/>
                    </a:cubicBezTo>
                    <a:cubicBezTo>
                      <a:pt x="31" y="34"/>
                      <a:pt x="30" y="33"/>
                      <a:pt x="31" y="32"/>
                    </a:cubicBezTo>
                    <a:cubicBezTo>
                      <a:pt x="32" y="31"/>
                      <a:pt x="40" y="26"/>
                      <a:pt x="40" y="26"/>
                    </a:cubicBezTo>
                    <a:cubicBezTo>
                      <a:pt x="45" y="23"/>
                      <a:pt x="41" y="16"/>
                      <a:pt x="36" y="20"/>
                    </a:cubicBezTo>
                    <a:cubicBezTo>
                      <a:pt x="36" y="20"/>
                      <a:pt x="28" y="25"/>
                      <a:pt x="27" y="25"/>
                    </a:cubicBezTo>
                    <a:cubicBezTo>
                      <a:pt x="26" y="26"/>
                      <a:pt x="25" y="25"/>
                      <a:pt x="26" y="24"/>
                    </a:cubicBezTo>
                    <a:cubicBezTo>
                      <a:pt x="27" y="23"/>
                      <a:pt x="37" y="17"/>
                      <a:pt x="37" y="17"/>
                    </a:cubicBezTo>
                    <a:cubicBezTo>
                      <a:pt x="42" y="14"/>
                      <a:pt x="38" y="7"/>
                      <a:pt x="33" y="10"/>
                    </a:cubicBezTo>
                    <a:cubicBezTo>
                      <a:pt x="33" y="10"/>
                      <a:pt x="24" y="16"/>
                      <a:pt x="22" y="17"/>
                    </a:cubicBezTo>
                    <a:cubicBezTo>
                      <a:pt x="20" y="18"/>
                      <a:pt x="20" y="17"/>
                      <a:pt x="21" y="16"/>
                    </a:cubicBezTo>
                    <a:cubicBezTo>
                      <a:pt x="22" y="15"/>
                      <a:pt x="30" y="10"/>
                      <a:pt x="30" y="10"/>
                    </a:cubicBezTo>
                    <a:cubicBezTo>
                      <a:pt x="35" y="7"/>
                      <a:pt x="31" y="0"/>
                      <a:pt x="26" y="3"/>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8" name="Freeform 805">
                <a:extLst>
                  <a:ext uri="{FF2B5EF4-FFF2-40B4-BE49-F238E27FC236}">
                    <a16:creationId xmlns:a16="http://schemas.microsoft.com/office/drawing/2014/main" id="{4B62A2C6-3A1E-4423-A00F-17C8CDE3CEA5}"/>
                  </a:ext>
                </a:extLst>
              </p:cNvPr>
              <p:cNvSpPr>
                <a:spLocks/>
              </p:cNvSpPr>
              <p:nvPr/>
            </p:nvSpPr>
            <p:spPr bwMode="auto">
              <a:xfrm>
                <a:off x="9842702" y="6504236"/>
                <a:ext cx="301625" cy="193675"/>
              </a:xfrm>
              <a:custGeom>
                <a:avLst/>
                <a:gdLst>
                  <a:gd name="T0" fmla="*/ 86 w 95"/>
                  <a:gd name="T1" fmla="*/ 0 h 61"/>
                  <a:gd name="T2" fmla="*/ 54 w 95"/>
                  <a:gd name="T3" fmla="*/ 4 h 61"/>
                  <a:gd name="T4" fmla="*/ 52 w 95"/>
                  <a:gd name="T5" fmla="*/ 4 h 61"/>
                  <a:gd name="T6" fmla="*/ 50 w 95"/>
                  <a:gd name="T7" fmla="*/ 4 h 61"/>
                  <a:gd name="T8" fmla="*/ 51 w 95"/>
                  <a:gd name="T9" fmla="*/ 14 h 61"/>
                  <a:gd name="T10" fmla="*/ 27 w 95"/>
                  <a:gd name="T11" fmla="*/ 28 h 61"/>
                  <a:gd name="T12" fmla="*/ 0 w 95"/>
                  <a:gd name="T13" fmla="*/ 53 h 61"/>
                  <a:gd name="T14" fmla="*/ 27 w 95"/>
                  <a:gd name="T15" fmla="*/ 59 h 61"/>
                  <a:gd name="T16" fmla="*/ 64 w 95"/>
                  <a:gd name="T17" fmla="*/ 59 h 61"/>
                  <a:gd name="T18" fmla="*/ 95 w 95"/>
                  <a:gd name="T19" fmla="*/ 43 h 61"/>
                  <a:gd name="T20" fmla="*/ 88 w 95"/>
                  <a:gd name="T21" fmla="*/ 24 h 61"/>
                  <a:gd name="T22" fmla="*/ 86 w 95"/>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61">
                    <a:moveTo>
                      <a:pt x="86" y="0"/>
                    </a:moveTo>
                    <a:cubicBezTo>
                      <a:pt x="54" y="4"/>
                      <a:pt x="54" y="4"/>
                      <a:pt x="54" y="4"/>
                    </a:cubicBezTo>
                    <a:cubicBezTo>
                      <a:pt x="53" y="4"/>
                      <a:pt x="53" y="4"/>
                      <a:pt x="52" y="4"/>
                    </a:cubicBezTo>
                    <a:cubicBezTo>
                      <a:pt x="51" y="4"/>
                      <a:pt x="50" y="4"/>
                      <a:pt x="50" y="4"/>
                    </a:cubicBezTo>
                    <a:cubicBezTo>
                      <a:pt x="50" y="7"/>
                      <a:pt x="51" y="10"/>
                      <a:pt x="51" y="14"/>
                    </a:cubicBezTo>
                    <a:cubicBezTo>
                      <a:pt x="53" y="32"/>
                      <a:pt x="44" y="29"/>
                      <a:pt x="27" y="28"/>
                    </a:cubicBezTo>
                    <a:cubicBezTo>
                      <a:pt x="10" y="28"/>
                      <a:pt x="0" y="40"/>
                      <a:pt x="0" y="53"/>
                    </a:cubicBezTo>
                    <a:cubicBezTo>
                      <a:pt x="0" y="61"/>
                      <a:pt x="9" y="59"/>
                      <a:pt x="27" y="59"/>
                    </a:cubicBezTo>
                    <a:cubicBezTo>
                      <a:pt x="44" y="59"/>
                      <a:pt x="50" y="59"/>
                      <a:pt x="64" y="59"/>
                    </a:cubicBezTo>
                    <a:cubicBezTo>
                      <a:pt x="77" y="59"/>
                      <a:pt x="95" y="60"/>
                      <a:pt x="95" y="43"/>
                    </a:cubicBezTo>
                    <a:cubicBezTo>
                      <a:pt x="95" y="32"/>
                      <a:pt x="90" y="33"/>
                      <a:pt x="88" y="24"/>
                    </a:cubicBezTo>
                    <a:cubicBezTo>
                      <a:pt x="86" y="17"/>
                      <a:pt x="84" y="10"/>
                      <a:pt x="86" y="0"/>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19" name="Freeform 806">
                <a:extLst>
                  <a:ext uri="{FF2B5EF4-FFF2-40B4-BE49-F238E27FC236}">
                    <a16:creationId xmlns:a16="http://schemas.microsoft.com/office/drawing/2014/main" id="{201B6145-BFBD-49A0-9119-36B89276B189}"/>
                  </a:ext>
                </a:extLst>
              </p:cNvPr>
              <p:cNvSpPr>
                <a:spLocks/>
              </p:cNvSpPr>
              <p:nvPr/>
            </p:nvSpPr>
            <p:spPr bwMode="auto">
              <a:xfrm>
                <a:off x="9868102" y="5808911"/>
                <a:ext cx="22225" cy="73025"/>
              </a:xfrm>
              <a:custGeom>
                <a:avLst/>
                <a:gdLst>
                  <a:gd name="T0" fmla="*/ 4 w 7"/>
                  <a:gd name="T1" fmla="*/ 0 h 23"/>
                  <a:gd name="T2" fmla="*/ 7 w 7"/>
                  <a:gd name="T3" fmla="*/ 23 h 23"/>
                  <a:gd name="T4" fmla="*/ 4 w 7"/>
                  <a:gd name="T5" fmla="*/ 0 h 23"/>
                </a:gdLst>
                <a:ahLst/>
                <a:cxnLst>
                  <a:cxn ang="0">
                    <a:pos x="T0" y="T1"/>
                  </a:cxn>
                  <a:cxn ang="0">
                    <a:pos x="T2" y="T3"/>
                  </a:cxn>
                  <a:cxn ang="0">
                    <a:pos x="T4" y="T5"/>
                  </a:cxn>
                </a:cxnLst>
                <a:rect l="0" t="0" r="r" b="b"/>
                <a:pathLst>
                  <a:path w="7" h="23">
                    <a:moveTo>
                      <a:pt x="4" y="0"/>
                    </a:moveTo>
                    <a:cubicBezTo>
                      <a:pt x="0" y="8"/>
                      <a:pt x="0" y="14"/>
                      <a:pt x="7" y="23"/>
                    </a:cubicBezTo>
                    <a:lnTo>
                      <a:pt x="4" y="0"/>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0" name="Freeform 807">
                <a:extLst>
                  <a:ext uri="{FF2B5EF4-FFF2-40B4-BE49-F238E27FC236}">
                    <a16:creationId xmlns:a16="http://schemas.microsoft.com/office/drawing/2014/main" id="{E7B20154-B0FB-4246-8AB7-78D868340F22}"/>
                  </a:ext>
                </a:extLst>
              </p:cNvPr>
              <p:cNvSpPr>
                <a:spLocks/>
              </p:cNvSpPr>
              <p:nvPr/>
            </p:nvSpPr>
            <p:spPr bwMode="auto">
              <a:xfrm>
                <a:off x="9852227" y="5799386"/>
                <a:ext cx="139700" cy="155575"/>
              </a:xfrm>
              <a:custGeom>
                <a:avLst/>
                <a:gdLst>
                  <a:gd name="T0" fmla="*/ 30 w 44"/>
                  <a:gd name="T1" fmla="*/ 7 h 49"/>
                  <a:gd name="T2" fmla="*/ 18 w 44"/>
                  <a:gd name="T3" fmla="*/ 11 h 49"/>
                  <a:gd name="T4" fmla="*/ 12 w 44"/>
                  <a:gd name="T5" fmla="*/ 13 h 49"/>
                  <a:gd name="T6" fmla="*/ 8 w 44"/>
                  <a:gd name="T7" fmla="*/ 6 h 49"/>
                  <a:gd name="T8" fmla="*/ 3 w 44"/>
                  <a:gd name="T9" fmla="*/ 11 h 49"/>
                  <a:gd name="T10" fmla="*/ 14 w 44"/>
                  <a:gd name="T11" fmla="*/ 49 h 49"/>
                  <a:gd name="T12" fmla="*/ 30 w 44"/>
                  <a:gd name="T13" fmla="*/ 46 h 49"/>
                  <a:gd name="T14" fmla="*/ 37 w 44"/>
                  <a:gd name="T15" fmla="*/ 43 h 49"/>
                  <a:gd name="T16" fmla="*/ 35 w 44"/>
                  <a:gd name="T17" fmla="*/ 36 h 49"/>
                  <a:gd name="T18" fmla="*/ 29 w 44"/>
                  <a:gd name="T19" fmla="*/ 38 h 49"/>
                  <a:gd name="T20" fmla="*/ 28 w 44"/>
                  <a:gd name="T21" fmla="*/ 36 h 49"/>
                  <a:gd name="T22" fmla="*/ 38 w 44"/>
                  <a:gd name="T23" fmla="*/ 33 h 49"/>
                  <a:gd name="T24" fmla="*/ 36 w 44"/>
                  <a:gd name="T25" fmla="*/ 25 h 49"/>
                  <a:gd name="T26" fmla="*/ 26 w 44"/>
                  <a:gd name="T27" fmla="*/ 29 h 49"/>
                  <a:gd name="T28" fmla="*/ 25 w 44"/>
                  <a:gd name="T29" fmla="*/ 27 h 49"/>
                  <a:gd name="T30" fmla="*/ 38 w 44"/>
                  <a:gd name="T31" fmla="*/ 23 h 49"/>
                  <a:gd name="T32" fmla="*/ 35 w 44"/>
                  <a:gd name="T33" fmla="*/ 15 h 49"/>
                  <a:gd name="T34" fmla="*/ 23 w 44"/>
                  <a:gd name="T35" fmla="*/ 19 h 49"/>
                  <a:gd name="T36" fmla="*/ 22 w 44"/>
                  <a:gd name="T37" fmla="*/ 18 h 49"/>
                  <a:gd name="T38" fmla="*/ 32 w 44"/>
                  <a:gd name="T39" fmla="*/ 15 h 49"/>
                  <a:gd name="T40" fmla="*/ 30 w 44"/>
                  <a:gd name="T4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9">
                    <a:moveTo>
                      <a:pt x="30" y="7"/>
                    </a:moveTo>
                    <a:cubicBezTo>
                      <a:pt x="30" y="7"/>
                      <a:pt x="20" y="10"/>
                      <a:pt x="18" y="11"/>
                    </a:cubicBezTo>
                    <a:cubicBezTo>
                      <a:pt x="13" y="12"/>
                      <a:pt x="22" y="9"/>
                      <a:pt x="12" y="13"/>
                    </a:cubicBezTo>
                    <a:cubicBezTo>
                      <a:pt x="10" y="13"/>
                      <a:pt x="7" y="13"/>
                      <a:pt x="8" y="6"/>
                    </a:cubicBezTo>
                    <a:cubicBezTo>
                      <a:pt x="8" y="0"/>
                      <a:pt x="5" y="5"/>
                      <a:pt x="3" y="11"/>
                    </a:cubicBezTo>
                    <a:cubicBezTo>
                      <a:pt x="0" y="21"/>
                      <a:pt x="6" y="48"/>
                      <a:pt x="14" y="49"/>
                    </a:cubicBezTo>
                    <a:cubicBezTo>
                      <a:pt x="20" y="49"/>
                      <a:pt x="24" y="48"/>
                      <a:pt x="30" y="46"/>
                    </a:cubicBezTo>
                    <a:cubicBezTo>
                      <a:pt x="32" y="45"/>
                      <a:pt x="37" y="43"/>
                      <a:pt x="37" y="43"/>
                    </a:cubicBezTo>
                    <a:cubicBezTo>
                      <a:pt x="43" y="42"/>
                      <a:pt x="40" y="34"/>
                      <a:pt x="35" y="36"/>
                    </a:cubicBezTo>
                    <a:cubicBezTo>
                      <a:pt x="35" y="36"/>
                      <a:pt x="30" y="37"/>
                      <a:pt x="29" y="38"/>
                    </a:cubicBezTo>
                    <a:cubicBezTo>
                      <a:pt x="27" y="38"/>
                      <a:pt x="27" y="37"/>
                      <a:pt x="28" y="36"/>
                    </a:cubicBezTo>
                    <a:cubicBezTo>
                      <a:pt x="29" y="36"/>
                      <a:pt x="38" y="33"/>
                      <a:pt x="38" y="33"/>
                    </a:cubicBezTo>
                    <a:cubicBezTo>
                      <a:pt x="44" y="31"/>
                      <a:pt x="41" y="23"/>
                      <a:pt x="36" y="25"/>
                    </a:cubicBezTo>
                    <a:cubicBezTo>
                      <a:pt x="36" y="25"/>
                      <a:pt x="27" y="28"/>
                      <a:pt x="26" y="29"/>
                    </a:cubicBezTo>
                    <a:cubicBezTo>
                      <a:pt x="24" y="29"/>
                      <a:pt x="24" y="28"/>
                      <a:pt x="25" y="27"/>
                    </a:cubicBezTo>
                    <a:cubicBezTo>
                      <a:pt x="27" y="27"/>
                      <a:pt x="38" y="23"/>
                      <a:pt x="38" y="23"/>
                    </a:cubicBezTo>
                    <a:cubicBezTo>
                      <a:pt x="43" y="21"/>
                      <a:pt x="41" y="14"/>
                      <a:pt x="35" y="15"/>
                    </a:cubicBezTo>
                    <a:cubicBezTo>
                      <a:pt x="35" y="15"/>
                      <a:pt x="25" y="19"/>
                      <a:pt x="23" y="19"/>
                    </a:cubicBezTo>
                    <a:cubicBezTo>
                      <a:pt x="21" y="20"/>
                      <a:pt x="21" y="18"/>
                      <a:pt x="22" y="18"/>
                    </a:cubicBezTo>
                    <a:cubicBezTo>
                      <a:pt x="24" y="17"/>
                      <a:pt x="32" y="15"/>
                      <a:pt x="32" y="15"/>
                    </a:cubicBezTo>
                    <a:cubicBezTo>
                      <a:pt x="38" y="13"/>
                      <a:pt x="36" y="5"/>
                      <a:pt x="30" y="7"/>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1" name="Freeform 808">
                <a:extLst>
                  <a:ext uri="{FF2B5EF4-FFF2-40B4-BE49-F238E27FC236}">
                    <a16:creationId xmlns:a16="http://schemas.microsoft.com/office/drawing/2014/main" id="{A5FF2EC4-D432-4739-AFDC-6CC47A1205A6}"/>
                  </a:ext>
                </a:extLst>
              </p:cNvPr>
              <p:cNvSpPr>
                <a:spLocks/>
              </p:cNvSpPr>
              <p:nvPr/>
            </p:nvSpPr>
            <p:spPr bwMode="auto">
              <a:xfrm>
                <a:off x="9877627" y="4986586"/>
                <a:ext cx="635000" cy="565150"/>
              </a:xfrm>
              <a:custGeom>
                <a:avLst/>
                <a:gdLst>
                  <a:gd name="T0" fmla="*/ 100 w 200"/>
                  <a:gd name="T1" fmla="*/ 0 h 178"/>
                  <a:gd name="T2" fmla="*/ 0 w 200"/>
                  <a:gd name="T3" fmla="*/ 100 h 178"/>
                  <a:gd name="T4" fmla="*/ 36 w 200"/>
                  <a:gd name="T5" fmla="*/ 177 h 178"/>
                  <a:gd name="T6" fmla="*/ 148 w 200"/>
                  <a:gd name="T7" fmla="*/ 162 h 178"/>
                  <a:gd name="T8" fmla="*/ 150 w 200"/>
                  <a:gd name="T9" fmla="*/ 162 h 178"/>
                  <a:gd name="T10" fmla="*/ 162 w 200"/>
                  <a:gd name="T11" fmla="*/ 173 h 178"/>
                  <a:gd name="T12" fmla="*/ 162 w 200"/>
                  <a:gd name="T13" fmla="*/ 178 h 178"/>
                  <a:gd name="T14" fmla="*/ 200 w 200"/>
                  <a:gd name="T15" fmla="*/ 100 h 178"/>
                  <a:gd name="T16" fmla="*/ 100 w 200"/>
                  <a:gd name="T1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78">
                    <a:moveTo>
                      <a:pt x="100" y="0"/>
                    </a:moveTo>
                    <a:cubicBezTo>
                      <a:pt x="44" y="0"/>
                      <a:pt x="0" y="45"/>
                      <a:pt x="0" y="100"/>
                    </a:cubicBezTo>
                    <a:cubicBezTo>
                      <a:pt x="0" y="131"/>
                      <a:pt x="14" y="159"/>
                      <a:pt x="36" y="177"/>
                    </a:cubicBezTo>
                    <a:cubicBezTo>
                      <a:pt x="148" y="162"/>
                      <a:pt x="148" y="162"/>
                      <a:pt x="148" y="162"/>
                    </a:cubicBezTo>
                    <a:cubicBezTo>
                      <a:pt x="149" y="162"/>
                      <a:pt x="149" y="162"/>
                      <a:pt x="150" y="162"/>
                    </a:cubicBezTo>
                    <a:cubicBezTo>
                      <a:pt x="156" y="162"/>
                      <a:pt x="161" y="167"/>
                      <a:pt x="162" y="173"/>
                    </a:cubicBezTo>
                    <a:cubicBezTo>
                      <a:pt x="162" y="178"/>
                      <a:pt x="162" y="178"/>
                      <a:pt x="162" y="178"/>
                    </a:cubicBezTo>
                    <a:cubicBezTo>
                      <a:pt x="185" y="160"/>
                      <a:pt x="200" y="132"/>
                      <a:pt x="200" y="100"/>
                    </a:cubicBezTo>
                    <a:cubicBezTo>
                      <a:pt x="200" y="45"/>
                      <a:pt x="155" y="0"/>
                      <a:pt x="100" y="0"/>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2" name="Freeform 809">
                <a:extLst>
                  <a:ext uri="{FF2B5EF4-FFF2-40B4-BE49-F238E27FC236}">
                    <a16:creationId xmlns:a16="http://schemas.microsoft.com/office/drawing/2014/main" id="{BC59DBF4-AF1C-46AF-BF21-D15A1BDF8D9F}"/>
                  </a:ext>
                </a:extLst>
              </p:cNvPr>
              <p:cNvSpPr>
                <a:spLocks/>
              </p:cNvSpPr>
              <p:nvPr/>
            </p:nvSpPr>
            <p:spPr bwMode="auto">
              <a:xfrm>
                <a:off x="10179252" y="59549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3" name="Rectangle 811">
                <a:extLst>
                  <a:ext uri="{FF2B5EF4-FFF2-40B4-BE49-F238E27FC236}">
                    <a16:creationId xmlns:a16="http://schemas.microsoft.com/office/drawing/2014/main" id="{A3622A2A-869E-48C1-B56A-E0007E10F6AE}"/>
                  </a:ext>
                </a:extLst>
              </p:cNvPr>
              <p:cNvSpPr>
                <a:spLocks noChangeArrowheads="1"/>
              </p:cNvSpPr>
              <p:nvPr/>
            </p:nvSpPr>
            <p:spPr bwMode="auto">
              <a:xfrm>
                <a:off x="10179252" y="5954961"/>
                <a:ext cx="1588" cy="1588"/>
              </a:xfrm>
              <a:prstGeom prst="rect">
                <a:avLst/>
              </a:prstGeom>
              <a:solidFill>
                <a:srgbClr val="BD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4" name="Freeform 812">
                <a:extLst>
                  <a:ext uri="{FF2B5EF4-FFF2-40B4-BE49-F238E27FC236}">
                    <a16:creationId xmlns:a16="http://schemas.microsoft.com/office/drawing/2014/main" id="{32ABB0A1-CDA7-4582-BC89-AA85F19AF73F}"/>
                  </a:ext>
                </a:extLst>
              </p:cNvPr>
              <p:cNvSpPr>
                <a:spLocks/>
              </p:cNvSpPr>
              <p:nvPr/>
            </p:nvSpPr>
            <p:spPr bwMode="auto">
              <a:xfrm>
                <a:off x="10080827" y="5707311"/>
                <a:ext cx="390525" cy="377825"/>
              </a:xfrm>
              <a:custGeom>
                <a:avLst/>
                <a:gdLst>
                  <a:gd name="T0" fmla="*/ 114 w 123"/>
                  <a:gd name="T1" fmla="*/ 15 h 119"/>
                  <a:gd name="T2" fmla="*/ 98 w 123"/>
                  <a:gd name="T3" fmla="*/ 0 h 119"/>
                  <a:gd name="T4" fmla="*/ 93 w 123"/>
                  <a:gd name="T5" fmla="*/ 2 h 119"/>
                  <a:gd name="T6" fmla="*/ 20 w 123"/>
                  <a:gd name="T7" fmla="*/ 12 h 119"/>
                  <a:gd name="T8" fmla="*/ 27 w 123"/>
                  <a:gd name="T9" fmla="*/ 63 h 119"/>
                  <a:gd name="T10" fmla="*/ 28 w 123"/>
                  <a:gd name="T11" fmla="*/ 63 h 119"/>
                  <a:gd name="T12" fmla="*/ 39 w 123"/>
                  <a:gd name="T13" fmla="*/ 61 h 119"/>
                  <a:gd name="T14" fmla="*/ 58 w 123"/>
                  <a:gd name="T15" fmla="*/ 70 h 119"/>
                  <a:gd name="T16" fmla="*/ 72 w 123"/>
                  <a:gd name="T17" fmla="*/ 66 h 119"/>
                  <a:gd name="T18" fmla="*/ 87 w 123"/>
                  <a:gd name="T19" fmla="*/ 61 h 119"/>
                  <a:gd name="T20" fmla="*/ 88 w 123"/>
                  <a:gd name="T21" fmla="*/ 50 h 119"/>
                  <a:gd name="T22" fmla="*/ 94 w 123"/>
                  <a:gd name="T23" fmla="*/ 65 h 119"/>
                  <a:gd name="T24" fmla="*/ 94 w 123"/>
                  <a:gd name="T25" fmla="*/ 65 h 119"/>
                  <a:gd name="T26" fmla="*/ 56 w 123"/>
                  <a:gd name="T27" fmla="*/ 77 h 119"/>
                  <a:gd name="T28" fmla="*/ 40 w 123"/>
                  <a:gd name="T29" fmla="*/ 67 h 119"/>
                  <a:gd name="T30" fmla="*/ 33 w 123"/>
                  <a:gd name="T31" fmla="*/ 68 h 119"/>
                  <a:gd name="T32" fmla="*/ 29 w 123"/>
                  <a:gd name="T33" fmla="*/ 69 h 119"/>
                  <a:gd name="T34" fmla="*/ 30 w 123"/>
                  <a:gd name="T35" fmla="*/ 77 h 119"/>
                  <a:gd name="T36" fmla="*/ 34 w 123"/>
                  <a:gd name="T37" fmla="*/ 76 h 119"/>
                  <a:gd name="T38" fmla="*/ 37 w 123"/>
                  <a:gd name="T39" fmla="*/ 75 h 119"/>
                  <a:gd name="T40" fmla="*/ 37 w 123"/>
                  <a:gd name="T41" fmla="*/ 77 h 119"/>
                  <a:gd name="T42" fmla="*/ 31 w 123"/>
                  <a:gd name="T43" fmla="*/ 78 h 119"/>
                  <a:gd name="T44" fmla="*/ 29 w 123"/>
                  <a:gd name="T45" fmla="*/ 78 h 119"/>
                  <a:gd name="T46" fmla="*/ 6 w 123"/>
                  <a:gd name="T47" fmla="*/ 82 h 119"/>
                  <a:gd name="T48" fmla="*/ 8 w 123"/>
                  <a:gd name="T49" fmla="*/ 90 h 119"/>
                  <a:gd name="T50" fmla="*/ 28 w 123"/>
                  <a:gd name="T51" fmla="*/ 87 h 119"/>
                  <a:gd name="T52" fmla="*/ 29 w 123"/>
                  <a:gd name="T53" fmla="*/ 88 h 119"/>
                  <a:gd name="T54" fmla="*/ 6 w 123"/>
                  <a:gd name="T55" fmla="*/ 92 h 119"/>
                  <a:gd name="T56" fmla="*/ 7 w 123"/>
                  <a:gd name="T57" fmla="*/ 100 h 119"/>
                  <a:gd name="T58" fmla="*/ 30 w 123"/>
                  <a:gd name="T59" fmla="*/ 96 h 119"/>
                  <a:gd name="T60" fmla="*/ 30 w 123"/>
                  <a:gd name="T61" fmla="*/ 98 h 119"/>
                  <a:gd name="T62" fmla="*/ 10 w 123"/>
                  <a:gd name="T63" fmla="*/ 101 h 119"/>
                  <a:gd name="T64" fmla="*/ 11 w 123"/>
                  <a:gd name="T65" fmla="*/ 109 h 119"/>
                  <a:gd name="T66" fmla="*/ 31 w 123"/>
                  <a:gd name="T67" fmla="*/ 106 h 119"/>
                  <a:gd name="T68" fmla="*/ 32 w 123"/>
                  <a:gd name="T69" fmla="*/ 107 h 119"/>
                  <a:gd name="T70" fmla="*/ 16 w 123"/>
                  <a:gd name="T71" fmla="*/ 110 h 119"/>
                  <a:gd name="T72" fmla="*/ 17 w 123"/>
                  <a:gd name="T73" fmla="*/ 118 h 119"/>
                  <a:gd name="T74" fmla="*/ 34 w 123"/>
                  <a:gd name="T75" fmla="*/ 115 h 119"/>
                  <a:gd name="T76" fmla="*/ 53 w 123"/>
                  <a:gd name="T77" fmla="*/ 109 h 119"/>
                  <a:gd name="T78" fmla="*/ 120 w 123"/>
                  <a:gd name="T79" fmla="*/ 85 h 119"/>
                  <a:gd name="T80" fmla="*/ 114 w 123"/>
                  <a:gd name="T81"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19">
                    <a:moveTo>
                      <a:pt x="114" y="15"/>
                    </a:moveTo>
                    <a:cubicBezTo>
                      <a:pt x="109" y="7"/>
                      <a:pt x="104" y="3"/>
                      <a:pt x="98" y="0"/>
                    </a:cubicBezTo>
                    <a:cubicBezTo>
                      <a:pt x="97" y="1"/>
                      <a:pt x="95" y="2"/>
                      <a:pt x="93" y="2"/>
                    </a:cubicBezTo>
                    <a:cubicBezTo>
                      <a:pt x="20" y="12"/>
                      <a:pt x="20" y="12"/>
                      <a:pt x="20" y="12"/>
                    </a:cubicBezTo>
                    <a:cubicBezTo>
                      <a:pt x="27" y="63"/>
                      <a:pt x="27" y="63"/>
                      <a:pt x="27" y="63"/>
                    </a:cubicBezTo>
                    <a:cubicBezTo>
                      <a:pt x="27" y="63"/>
                      <a:pt x="27" y="63"/>
                      <a:pt x="28" y="63"/>
                    </a:cubicBezTo>
                    <a:cubicBezTo>
                      <a:pt x="39" y="61"/>
                      <a:pt x="39" y="61"/>
                      <a:pt x="39" y="61"/>
                    </a:cubicBezTo>
                    <a:cubicBezTo>
                      <a:pt x="45" y="60"/>
                      <a:pt x="53" y="63"/>
                      <a:pt x="58" y="70"/>
                    </a:cubicBezTo>
                    <a:cubicBezTo>
                      <a:pt x="62" y="68"/>
                      <a:pt x="67" y="67"/>
                      <a:pt x="72" y="66"/>
                    </a:cubicBezTo>
                    <a:cubicBezTo>
                      <a:pt x="77" y="64"/>
                      <a:pt x="83" y="62"/>
                      <a:pt x="87" y="61"/>
                    </a:cubicBezTo>
                    <a:cubicBezTo>
                      <a:pt x="88" y="58"/>
                      <a:pt x="88" y="54"/>
                      <a:pt x="88" y="50"/>
                    </a:cubicBezTo>
                    <a:cubicBezTo>
                      <a:pt x="89" y="38"/>
                      <a:pt x="93" y="29"/>
                      <a:pt x="94" y="65"/>
                    </a:cubicBezTo>
                    <a:cubicBezTo>
                      <a:pt x="94" y="65"/>
                      <a:pt x="94" y="65"/>
                      <a:pt x="94" y="65"/>
                    </a:cubicBezTo>
                    <a:cubicBezTo>
                      <a:pt x="87" y="68"/>
                      <a:pt x="68" y="73"/>
                      <a:pt x="56" y="77"/>
                    </a:cubicBezTo>
                    <a:cubicBezTo>
                      <a:pt x="52" y="69"/>
                      <a:pt x="45" y="66"/>
                      <a:pt x="40" y="67"/>
                    </a:cubicBezTo>
                    <a:cubicBezTo>
                      <a:pt x="37" y="67"/>
                      <a:pt x="34" y="68"/>
                      <a:pt x="33" y="68"/>
                    </a:cubicBezTo>
                    <a:cubicBezTo>
                      <a:pt x="29" y="69"/>
                      <a:pt x="29" y="69"/>
                      <a:pt x="29" y="69"/>
                    </a:cubicBezTo>
                    <a:cubicBezTo>
                      <a:pt x="23" y="70"/>
                      <a:pt x="24" y="78"/>
                      <a:pt x="30" y="77"/>
                    </a:cubicBezTo>
                    <a:cubicBezTo>
                      <a:pt x="30" y="77"/>
                      <a:pt x="32" y="76"/>
                      <a:pt x="34" y="76"/>
                    </a:cubicBezTo>
                    <a:cubicBezTo>
                      <a:pt x="36" y="76"/>
                      <a:pt x="37" y="75"/>
                      <a:pt x="37" y="75"/>
                    </a:cubicBezTo>
                    <a:cubicBezTo>
                      <a:pt x="39" y="75"/>
                      <a:pt x="39" y="77"/>
                      <a:pt x="37" y="77"/>
                    </a:cubicBezTo>
                    <a:cubicBezTo>
                      <a:pt x="32" y="78"/>
                      <a:pt x="31" y="78"/>
                      <a:pt x="31" y="78"/>
                    </a:cubicBezTo>
                    <a:cubicBezTo>
                      <a:pt x="31" y="78"/>
                      <a:pt x="30" y="78"/>
                      <a:pt x="29" y="78"/>
                    </a:cubicBezTo>
                    <a:cubicBezTo>
                      <a:pt x="27" y="79"/>
                      <a:pt x="6" y="82"/>
                      <a:pt x="6" y="82"/>
                    </a:cubicBezTo>
                    <a:cubicBezTo>
                      <a:pt x="0" y="83"/>
                      <a:pt x="2" y="91"/>
                      <a:pt x="8" y="90"/>
                    </a:cubicBezTo>
                    <a:cubicBezTo>
                      <a:pt x="8" y="90"/>
                      <a:pt x="27" y="87"/>
                      <a:pt x="28" y="87"/>
                    </a:cubicBezTo>
                    <a:cubicBezTo>
                      <a:pt x="30" y="86"/>
                      <a:pt x="30" y="88"/>
                      <a:pt x="29" y="88"/>
                    </a:cubicBezTo>
                    <a:cubicBezTo>
                      <a:pt x="26" y="88"/>
                      <a:pt x="6" y="92"/>
                      <a:pt x="6" y="92"/>
                    </a:cubicBezTo>
                    <a:cubicBezTo>
                      <a:pt x="0" y="93"/>
                      <a:pt x="1" y="101"/>
                      <a:pt x="7" y="100"/>
                    </a:cubicBezTo>
                    <a:cubicBezTo>
                      <a:pt x="7" y="100"/>
                      <a:pt x="28" y="96"/>
                      <a:pt x="30" y="96"/>
                    </a:cubicBezTo>
                    <a:cubicBezTo>
                      <a:pt x="31" y="96"/>
                      <a:pt x="32" y="97"/>
                      <a:pt x="30" y="98"/>
                    </a:cubicBezTo>
                    <a:cubicBezTo>
                      <a:pt x="29" y="98"/>
                      <a:pt x="10" y="101"/>
                      <a:pt x="10" y="101"/>
                    </a:cubicBezTo>
                    <a:cubicBezTo>
                      <a:pt x="4" y="102"/>
                      <a:pt x="5" y="110"/>
                      <a:pt x="11" y="109"/>
                    </a:cubicBezTo>
                    <a:cubicBezTo>
                      <a:pt x="11" y="109"/>
                      <a:pt x="30" y="106"/>
                      <a:pt x="31" y="106"/>
                    </a:cubicBezTo>
                    <a:cubicBezTo>
                      <a:pt x="33" y="105"/>
                      <a:pt x="33" y="107"/>
                      <a:pt x="32" y="107"/>
                    </a:cubicBezTo>
                    <a:cubicBezTo>
                      <a:pt x="30" y="107"/>
                      <a:pt x="16" y="110"/>
                      <a:pt x="16" y="110"/>
                    </a:cubicBezTo>
                    <a:cubicBezTo>
                      <a:pt x="10" y="111"/>
                      <a:pt x="11" y="119"/>
                      <a:pt x="17" y="118"/>
                    </a:cubicBezTo>
                    <a:cubicBezTo>
                      <a:pt x="17" y="118"/>
                      <a:pt x="33" y="115"/>
                      <a:pt x="34" y="115"/>
                    </a:cubicBezTo>
                    <a:cubicBezTo>
                      <a:pt x="40" y="114"/>
                      <a:pt x="46" y="111"/>
                      <a:pt x="53" y="109"/>
                    </a:cubicBezTo>
                    <a:cubicBezTo>
                      <a:pt x="59" y="107"/>
                      <a:pt x="118" y="94"/>
                      <a:pt x="120" y="85"/>
                    </a:cubicBezTo>
                    <a:cubicBezTo>
                      <a:pt x="122" y="75"/>
                      <a:pt x="123" y="27"/>
                      <a:pt x="114" y="1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5" name="Freeform 813">
                <a:extLst>
                  <a:ext uri="{FF2B5EF4-FFF2-40B4-BE49-F238E27FC236}">
                    <a16:creationId xmlns:a16="http://schemas.microsoft.com/office/drawing/2014/main" id="{5A25484E-F632-4B85-9F50-EEE9752FFEDC}"/>
                  </a:ext>
                </a:extLst>
              </p:cNvPr>
              <p:cNvSpPr>
                <a:spLocks/>
              </p:cNvSpPr>
              <p:nvPr/>
            </p:nvSpPr>
            <p:spPr bwMode="auto">
              <a:xfrm>
                <a:off x="10188777" y="6043861"/>
                <a:ext cx="190500" cy="654050"/>
              </a:xfrm>
              <a:custGeom>
                <a:avLst/>
                <a:gdLst>
                  <a:gd name="T0" fmla="*/ 49 w 60"/>
                  <a:gd name="T1" fmla="*/ 122 h 206"/>
                  <a:gd name="T2" fmla="*/ 57 w 60"/>
                  <a:gd name="T3" fmla="*/ 18 h 206"/>
                  <a:gd name="T4" fmla="*/ 55 w 60"/>
                  <a:gd name="T5" fmla="*/ 0 h 206"/>
                  <a:gd name="T6" fmla="*/ 53 w 60"/>
                  <a:gd name="T7" fmla="*/ 0 h 206"/>
                  <a:gd name="T8" fmla="*/ 16 w 60"/>
                  <a:gd name="T9" fmla="*/ 9 h 206"/>
                  <a:gd name="T10" fmla="*/ 1 w 60"/>
                  <a:gd name="T11" fmla="*/ 15 h 206"/>
                  <a:gd name="T12" fmla="*/ 0 w 60"/>
                  <a:gd name="T13" fmla="*/ 15 h 206"/>
                  <a:gd name="T14" fmla="*/ 15 w 60"/>
                  <a:gd name="T15" fmla="*/ 127 h 206"/>
                  <a:gd name="T16" fmla="*/ 13 w 60"/>
                  <a:gd name="T17" fmla="*/ 136 h 206"/>
                  <a:gd name="T18" fmla="*/ 5 w 60"/>
                  <a:gd name="T19" fmla="*/ 141 h 206"/>
                  <a:gd name="T20" fmla="*/ 2 w 60"/>
                  <a:gd name="T21" fmla="*/ 141 h 206"/>
                  <a:gd name="T22" fmla="*/ 7 w 60"/>
                  <a:gd name="T23" fmla="*/ 172 h 206"/>
                  <a:gd name="T24" fmla="*/ 1 w 60"/>
                  <a:gd name="T25" fmla="*/ 198 h 206"/>
                  <a:gd name="T26" fmla="*/ 23 w 60"/>
                  <a:gd name="T27" fmla="*/ 204 h 206"/>
                  <a:gd name="T28" fmla="*/ 51 w 60"/>
                  <a:gd name="T29" fmla="*/ 198 h 206"/>
                  <a:gd name="T30" fmla="*/ 43 w 60"/>
                  <a:gd name="T31" fmla="*/ 180 h 206"/>
                  <a:gd name="T32" fmla="*/ 49 w 60"/>
                  <a:gd name="T33"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206">
                    <a:moveTo>
                      <a:pt x="49" y="122"/>
                    </a:moveTo>
                    <a:cubicBezTo>
                      <a:pt x="56" y="98"/>
                      <a:pt x="60" y="69"/>
                      <a:pt x="57" y="18"/>
                    </a:cubicBezTo>
                    <a:cubicBezTo>
                      <a:pt x="56" y="11"/>
                      <a:pt x="56" y="5"/>
                      <a:pt x="55" y="0"/>
                    </a:cubicBezTo>
                    <a:cubicBezTo>
                      <a:pt x="55" y="0"/>
                      <a:pt x="54" y="0"/>
                      <a:pt x="53" y="0"/>
                    </a:cubicBezTo>
                    <a:cubicBezTo>
                      <a:pt x="39" y="4"/>
                      <a:pt x="25" y="7"/>
                      <a:pt x="16" y="9"/>
                    </a:cubicBezTo>
                    <a:cubicBezTo>
                      <a:pt x="12" y="12"/>
                      <a:pt x="7" y="14"/>
                      <a:pt x="1" y="15"/>
                    </a:cubicBezTo>
                    <a:cubicBezTo>
                      <a:pt x="0" y="15"/>
                      <a:pt x="0" y="15"/>
                      <a:pt x="0" y="15"/>
                    </a:cubicBezTo>
                    <a:cubicBezTo>
                      <a:pt x="15" y="127"/>
                      <a:pt x="15" y="127"/>
                      <a:pt x="15" y="127"/>
                    </a:cubicBezTo>
                    <a:cubicBezTo>
                      <a:pt x="16" y="131"/>
                      <a:pt x="15" y="134"/>
                      <a:pt x="13" y="136"/>
                    </a:cubicBezTo>
                    <a:cubicBezTo>
                      <a:pt x="11" y="139"/>
                      <a:pt x="8" y="140"/>
                      <a:pt x="5" y="141"/>
                    </a:cubicBezTo>
                    <a:cubicBezTo>
                      <a:pt x="2" y="141"/>
                      <a:pt x="2" y="141"/>
                      <a:pt x="2" y="141"/>
                    </a:cubicBezTo>
                    <a:cubicBezTo>
                      <a:pt x="4" y="157"/>
                      <a:pt x="7" y="169"/>
                      <a:pt x="7" y="172"/>
                    </a:cubicBezTo>
                    <a:cubicBezTo>
                      <a:pt x="7" y="183"/>
                      <a:pt x="1" y="187"/>
                      <a:pt x="1" y="198"/>
                    </a:cubicBezTo>
                    <a:cubicBezTo>
                      <a:pt x="1" y="206"/>
                      <a:pt x="8" y="204"/>
                      <a:pt x="23" y="204"/>
                    </a:cubicBezTo>
                    <a:cubicBezTo>
                      <a:pt x="38" y="204"/>
                      <a:pt x="51" y="206"/>
                      <a:pt x="51" y="198"/>
                    </a:cubicBezTo>
                    <a:cubicBezTo>
                      <a:pt x="51" y="189"/>
                      <a:pt x="45" y="184"/>
                      <a:pt x="43" y="180"/>
                    </a:cubicBezTo>
                    <a:cubicBezTo>
                      <a:pt x="38" y="173"/>
                      <a:pt x="40" y="154"/>
                      <a:pt x="49" y="122"/>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6" name="Freeform 814">
                <a:extLst>
                  <a:ext uri="{FF2B5EF4-FFF2-40B4-BE49-F238E27FC236}">
                    <a16:creationId xmlns:a16="http://schemas.microsoft.com/office/drawing/2014/main" id="{D12CB26C-3576-4A4A-ABC6-4216D097A974}"/>
                  </a:ext>
                </a:extLst>
              </p:cNvPr>
              <p:cNvSpPr>
                <a:spLocks/>
              </p:cNvSpPr>
              <p:nvPr/>
            </p:nvSpPr>
            <p:spPr bwMode="auto">
              <a:xfrm>
                <a:off x="10836477" y="6081961"/>
                <a:ext cx="279400" cy="193675"/>
              </a:xfrm>
              <a:custGeom>
                <a:avLst/>
                <a:gdLst>
                  <a:gd name="T0" fmla="*/ 0 w 88"/>
                  <a:gd name="T1" fmla="*/ 61 h 61"/>
                  <a:gd name="T2" fmla="*/ 87 w 88"/>
                  <a:gd name="T3" fmla="*/ 61 h 61"/>
                  <a:gd name="T4" fmla="*/ 86 w 88"/>
                  <a:gd name="T5" fmla="*/ 32 h 61"/>
                  <a:gd name="T6" fmla="*/ 84 w 88"/>
                  <a:gd name="T7" fmla="*/ 0 h 61"/>
                  <a:gd name="T8" fmla="*/ 0 w 88"/>
                  <a:gd name="T9" fmla="*/ 0 h 61"/>
                  <a:gd name="T10" fmla="*/ 0 w 88"/>
                  <a:gd name="T11" fmla="*/ 61 h 61"/>
                </a:gdLst>
                <a:ahLst/>
                <a:cxnLst>
                  <a:cxn ang="0">
                    <a:pos x="T0" y="T1"/>
                  </a:cxn>
                  <a:cxn ang="0">
                    <a:pos x="T2" y="T3"/>
                  </a:cxn>
                  <a:cxn ang="0">
                    <a:pos x="T4" y="T5"/>
                  </a:cxn>
                  <a:cxn ang="0">
                    <a:pos x="T6" y="T7"/>
                  </a:cxn>
                  <a:cxn ang="0">
                    <a:pos x="T8" y="T9"/>
                  </a:cxn>
                  <a:cxn ang="0">
                    <a:pos x="T10" y="T11"/>
                  </a:cxn>
                </a:cxnLst>
                <a:rect l="0" t="0" r="r" b="b"/>
                <a:pathLst>
                  <a:path w="88" h="61">
                    <a:moveTo>
                      <a:pt x="0" y="61"/>
                    </a:moveTo>
                    <a:cubicBezTo>
                      <a:pt x="87" y="61"/>
                      <a:pt x="87" y="61"/>
                      <a:pt x="87" y="61"/>
                    </a:cubicBezTo>
                    <a:cubicBezTo>
                      <a:pt x="88" y="48"/>
                      <a:pt x="87" y="37"/>
                      <a:pt x="86" y="32"/>
                    </a:cubicBezTo>
                    <a:cubicBezTo>
                      <a:pt x="86" y="22"/>
                      <a:pt x="85" y="12"/>
                      <a:pt x="84" y="0"/>
                    </a:cubicBezTo>
                    <a:cubicBezTo>
                      <a:pt x="0" y="0"/>
                      <a:pt x="0" y="0"/>
                      <a:pt x="0" y="0"/>
                    </a:cubicBezTo>
                    <a:lnTo>
                      <a:pt x="0" y="61"/>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7" name="Freeform 815">
                <a:extLst>
                  <a:ext uri="{FF2B5EF4-FFF2-40B4-BE49-F238E27FC236}">
                    <a16:creationId xmlns:a16="http://schemas.microsoft.com/office/drawing/2014/main" id="{A434DDB1-C844-4193-A26A-9758E17AD6EA}"/>
                  </a:ext>
                </a:extLst>
              </p:cNvPr>
              <p:cNvSpPr>
                <a:spLocks/>
              </p:cNvSpPr>
              <p:nvPr/>
            </p:nvSpPr>
            <p:spPr bwMode="auto">
              <a:xfrm>
                <a:off x="10630102" y="4986586"/>
                <a:ext cx="635000" cy="542925"/>
              </a:xfrm>
              <a:custGeom>
                <a:avLst/>
                <a:gdLst>
                  <a:gd name="T0" fmla="*/ 29 w 200"/>
                  <a:gd name="T1" fmla="*/ 171 h 171"/>
                  <a:gd name="T2" fmla="*/ 171 w 200"/>
                  <a:gd name="T3" fmla="*/ 171 h 171"/>
                  <a:gd name="T4" fmla="*/ 200 w 200"/>
                  <a:gd name="T5" fmla="*/ 100 h 171"/>
                  <a:gd name="T6" fmla="*/ 100 w 200"/>
                  <a:gd name="T7" fmla="*/ 0 h 171"/>
                  <a:gd name="T8" fmla="*/ 0 w 200"/>
                  <a:gd name="T9" fmla="*/ 100 h 171"/>
                  <a:gd name="T10" fmla="*/ 29 w 200"/>
                  <a:gd name="T11" fmla="*/ 171 h 171"/>
                </a:gdLst>
                <a:ahLst/>
                <a:cxnLst>
                  <a:cxn ang="0">
                    <a:pos x="T0" y="T1"/>
                  </a:cxn>
                  <a:cxn ang="0">
                    <a:pos x="T2" y="T3"/>
                  </a:cxn>
                  <a:cxn ang="0">
                    <a:pos x="T4" y="T5"/>
                  </a:cxn>
                  <a:cxn ang="0">
                    <a:pos x="T6" y="T7"/>
                  </a:cxn>
                  <a:cxn ang="0">
                    <a:pos x="T8" y="T9"/>
                  </a:cxn>
                  <a:cxn ang="0">
                    <a:pos x="T10" y="T11"/>
                  </a:cxn>
                </a:cxnLst>
                <a:rect l="0" t="0" r="r" b="b"/>
                <a:pathLst>
                  <a:path w="200" h="171">
                    <a:moveTo>
                      <a:pt x="29" y="171"/>
                    </a:moveTo>
                    <a:cubicBezTo>
                      <a:pt x="171" y="171"/>
                      <a:pt x="171" y="171"/>
                      <a:pt x="171" y="171"/>
                    </a:cubicBezTo>
                    <a:cubicBezTo>
                      <a:pt x="189" y="153"/>
                      <a:pt x="200" y="128"/>
                      <a:pt x="200" y="100"/>
                    </a:cubicBezTo>
                    <a:cubicBezTo>
                      <a:pt x="200" y="45"/>
                      <a:pt x="155" y="0"/>
                      <a:pt x="100" y="0"/>
                    </a:cubicBezTo>
                    <a:cubicBezTo>
                      <a:pt x="45" y="0"/>
                      <a:pt x="0" y="45"/>
                      <a:pt x="0" y="100"/>
                    </a:cubicBezTo>
                    <a:cubicBezTo>
                      <a:pt x="0" y="128"/>
                      <a:pt x="11" y="153"/>
                      <a:pt x="29" y="171"/>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8" name="Freeform 816">
                <a:extLst>
                  <a:ext uri="{FF2B5EF4-FFF2-40B4-BE49-F238E27FC236}">
                    <a16:creationId xmlns:a16="http://schemas.microsoft.com/office/drawing/2014/main" id="{E5BB50AB-B9D6-4BCC-8ED4-7645C2AF75F6}"/>
                  </a:ext>
                </a:extLst>
              </p:cNvPr>
              <p:cNvSpPr>
                <a:spLocks/>
              </p:cNvSpPr>
              <p:nvPr/>
            </p:nvSpPr>
            <p:spPr bwMode="auto">
              <a:xfrm>
                <a:off x="10941252" y="6491536"/>
                <a:ext cx="161925" cy="206375"/>
              </a:xfrm>
              <a:custGeom>
                <a:avLst/>
                <a:gdLst>
                  <a:gd name="T0" fmla="*/ 44 w 51"/>
                  <a:gd name="T1" fmla="*/ 0 h 65"/>
                  <a:gd name="T2" fmla="*/ 1 w 51"/>
                  <a:gd name="T3" fmla="*/ 0 h 65"/>
                  <a:gd name="T4" fmla="*/ 6 w 51"/>
                  <a:gd name="T5" fmla="*/ 31 h 65"/>
                  <a:gd name="T6" fmla="*/ 0 w 51"/>
                  <a:gd name="T7" fmla="*/ 57 h 65"/>
                  <a:gd name="T8" fmla="*/ 22 w 51"/>
                  <a:gd name="T9" fmla="*/ 63 h 65"/>
                  <a:gd name="T10" fmla="*/ 51 w 51"/>
                  <a:gd name="T11" fmla="*/ 57 h 65"/>
                  <a:gd name="T12" fmla="*/ 42 w 51"/>
                  <a:gd name="T13" fmla="*/ 39 h 65"/>
                  <a:gd name="T14" fmla="*/ 44 w 51"/>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5">
                    <a:moveTo>
                      <a:pt x="44" y="0"/>
                    </a:moveTo>
                    <a:cubicBezTo>
                      <a:pt x="1" y="0"/>
                      <a:pt x="1" y="0"/>
                      <a:pt x="1" y="0"/>
                    </a:cubicBezTo>
                    <a:cubicBezTo>
                      <a:pt x="3" y="15"/>
                      <a:pt x="6" y="28"/>
                      <a:pt x="6" y="31"/>
                    </a:cubicBezTo>
                    <a:cubicBezTo>
                      <a:pt x="6" y="42"/>
                      <a:pt x="0" y="47"/>
                      <a:pt x="0" y="57"/>
                    </a:cubicBezTo>
                    <a:cubicBezTo>
                      <a:pt x="0" y="65"/>
                      <a:pt x="8" y="63"/>
                      <a:pt x="22" y="63"/>
                    </a:cubicBezTo>
                    <a:cubicBezTo>
                      <a:pt x="37" y="63"/>
                      <a:pt x="51" y="65"/>
                      <a:pt x="51" y="57"/>
                    </a:cubicBezTo>
                    <a:cubicBezTo>
                      <a:pt x="51" y="48"/>
                      <a:pt x="45" y="43"/>
                      <a:pt x="42" y="39"/>
                    </a:cubicBezTo>
                    <a:cubicBezTo>
                      <a:pt x="38" y="34"/>
                      <a:pt x="39" y="21"/>
                      <a:pt x="44" y="0"/>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29" name="Freeform 817">
                <a:extLst>
                  <a:ext uri="{FF2B5EF4-FFF2-40B4-BE49-F238E27FC236}">
                    <a16:creationId xmlns:a16="http://schemas.microsoft.com/office/drawing/2014/main" id="{0CBAB89F-AFB5-4BFE-AB89-CA3985CAD452}"/>
                  </a:ext>
                </a:extLst>
              </p:cNvPr>
              <p:cNvSpPr>
                <a:spLocks/>
              </p:cNvSpPr>
              <p:nvPr/>
            </p:nvSpPr>
            <p:spPr bwMode="auto">
              <a:xfrm>
                <a:off x="10753927" y="6491536"/>
                <a:ext cx="158750" cy="206375"/>
              </a:xfrm>
              <a:custGeom>
                <a:avLst/>
                <a:gdLst>
                  <a:gd name="T0" fmla="*/ 49 w 50"/>
                  <a:gd name="T1" fmla="*/ 0 h 65"/>
                  <a:gd name="T2" fmla="*/ 6 w 50"/>
                  <a:gd name="T3" fmla="*/ 0 h 65"/>
                  <a:gd name="T4" fmla="*/ 8 w 50"/>
                  <a:gd name="T5" fmla="*/ 39 h 65"/>
                  <a:gd name="T6" fmla="*/ 0 w 50"/>
                  <a:gd name="T7" fmla="*/ 57 h 65"/>
                  <a:gd name="T8" fmla="*/ 28 w 50"/>
                  <a:gd name="T9" fmla="*/ 63 h 65"/>
                  <a:gd name="T10" fmla="*/ 50 w 50"/>
                  <a:gd name="T11" fmla="*/ 57 h 65"/>
                  <a:gd name="T12" fmla="*/ 44 w 50"/>
                  <a:gd name="T13" fmla="*/ 31 h 65"/>
                  <a:gd name="T14" fmla="*/ 49 w 50"/>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5">
                    <a:moveTo>
                      <a:pt x="49" y="0"/>
                    </a:moveTo>
                    <a:cubicBezTo>
                      <a:pt x="6" y="0"/>
                      <a:pt x="6" y="0"/>
                      <a:pt x="6" y="0"/>
                    </a:cubicBezTo>
                    <a:cubicBezTo>
                      <a:pt x="11" y="21"/>
                      <a:pt x="12" y="34"/>
                      <a:pt x="8" y="39"/>
                    </a:cubicBezTo>
                    <a:cubicBezTo>
                      <a:pt x="6" y="43"/>
                      <a:pt x="0" y="48"/>
                      <a:pt x="0" y="57"/>
                    </a:cubicBezTo>
                    <a:cubicBezTo>
                      <a:pt x="0" y="65"/>
                      <a:pt x="13" y="63"/>
                      <a:pt x="28" y="63"/>
                    </a:cubicBezTo>
                    <a:cubicBezTo>
                      <a:pt x="43" y="63"/>
                      <a:pt x="50" y="65"/>
                      <a:pt x="50" y="57"/>
                    </a:cubicBezTo>
                    <a:cubicBezTo>
                      <a:pt x="50" y="47"/>
                      <a:pt x="44" y="42"/>
                      <a:pt x="44" y="31"/>
                    </a:cubicBezTo>
                    <a:cubicBezTo>
                      <a:pt x="44" y="28"/>
                      <a:pt x="47" y="15"/>
                      <a:pt x="49" y="0"/>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0" name="Freeform 818">
                <a:extLst>
                  <a:ext uri="{FF2B5EF4-FFF2-40B4-BE49-F238E27FC236}">
                    <a16:creationId xmlns:a16="http://schemas.microsoft.com/office/drawing/2014/main" id="{002D2A17-8FF7-4C6C-872A-23F3995DD63F}"/>
                  </a:ext>
                </a:extLst>
              </p:cNvPr>
              <p:cNvSpPr>
                <a:spLocks/>
              </p:cNvSpPr>
              <p:nvPr/>
            </p:nvSpPr>
            <p:spPr bwMode="auto">
              <a:xfrm>
                <a:off x="11087302" y="5945436"/>
                <a:ext cx="142875" cy="152400"/>
              </a:xfrm>
              <a:custGeom>
                <a:avLst/>
                <a:gdLst>
                  <a:gd name="T0" fmla="*/ 16 w 45"/>
                  <a:gd name="T1" fmla="*/ 5 h 48"/>
                  <a:gd name="T2" fmla="*/ 28 w 45"/>
                  <a:gd name="T3" fmla="*/ 10 h 48"/>
                  <a:gd name="T4" fmla="*/ 34 w 45"/>
                  <a:gd name="T5" fmla="*/ 12 h 48"/>
                  <a:gd name="T6" fmla="*/ 38 w 45"/>
                  <a:gd name="T7" fmla="*/ 6 h 48"/>
                  <a:gd name="T8" fmla="*/ 43 w 45"/>
                  <a:gd name="T9" fmla="*/ 11 h 48"/>
                  <a:gd name="T10" fmla="*/ 29 w 45"/>
                  <a:gd name="T11" fmla="*/ 48 h 48"/>
                  <a:gd name="T12" fmla="*/ 13 w 45"/>
                  <a:gd name="T13" fmla="*/ 44 h 48"/>
                  <a:gd name="T14" fmla="*/ 6 w 45"/>
                  <a:gd name="T15" fmla="*/ 41 h 48"/>
                  <a:gd name="T16" fmla="*/ 9 w 45"/>
                  <a:gd name="T17" fmla="*/ 33 h 48"/>
                  <a:gd name="T18" fmla="*/ 15 w 45"/>
                  <a:gd name="T19" fmla="*/ 36 h 48"/>
                  <a:gd name="T20" fmla="*/ 15 w 45"/>
                  <a:gd name="T21" fmla="*/ 34 h 48"/>
                  <a:gd name="T22" fmla="*/ 6 w 45"/>
                  <a:gd name="T23" fmla="*/ 30 h 48"/>
                  <a:gd name="T24" fmla="*/ 9 w 45"/>
                  <a:gd name="T25" fmla="*/ 23 h 48"/>
                  <a:gd name="T26" fmla="*/ 18 w 45"/>
                  <a:gd name="T27" fmla="*/ 27 h 48"/>
                  <a:gd name="T28" fmla="*/ 19 w 45"/>
                  <a:gd name="T29" fmla="*/ 25 h 48"/>
                  <a:gd name="T30" fmla="*/ 7 w 45"/>
                  <a:gd name="T31" fmla="*/ 20 h 48"/>
                  <a:gd name="T32" fmla="*/ 10 w 45"/>
                  <a:gd name="T33" fmla="*/ 13 h 48"/>
                  <a:gd name="T34" fmla="*/ 22 w 45"/>
                  <a:gd name="T35" fmla="*/ 18 h 48"/>
                  <a:gd name="T36" fmla="*/ 23 w 45"/>
                  <a:gd name="T37" fmla="*/ 16 h 48"/>
                  <a:gd name="T38" fmla="*/ 13 w 45"/>
                  <a:gd name="T39" fmla="*/ 12 h 48"/>
                  <a:gd name="T40" fmla="*/ 16 w 45"/>
                  <a:gd name="T41"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8">
                    <a:moveTo>
                      <a:pt x="16" y="5"/>
                    </a:moveTo>
                    <a:cubicBezTo>
                      <a:pt x="16" y="5"/>
                      <a:pt x="25" y="9"/>
                      <a:pt x="28" y="10"/>
                    </a:cubicBezTo>
                    <a:cubicBezTo>
                      <a:pt x="32" y="11"/>
                      <a:pt x="23" y="8"/>
                      <a:pt x="34" y="12"/>
                    </a:cubicBezTo>
                    <a:cubicBezTo>
                      <a:pt x="35" y="13"/>
                      <a:pt x="38" y="12"/>
                      <a:pt x="38" y="6"/>
                    </a:cubicBezTo>
                    <a:cubicBezTo>
                      <a:pt x="38" y="0"/>
                      <a:pt x="41" y="4"/>
                      <a:pt x="43" y="11"/>
                    </a:cubicBezTo>
                    <a:cubicBezTo>
                      <a:pt x="45" y="21"/>
                      <a:pt x="36" y="48"/>
                      <a:pt x="29" y="48"/>
                    </a:cubicBezTo>
                    <a:cubicBezTo>
                      <a:pt x="23" y="48"/>
                      <a:pt x="19" y="46"/>
                      <a:pt x="13" y="44"/>
                    </a:cubicBezTo>
                    <a:cubicBezTo>
                      <a:pt x="11" y="43"/>
                      <a:pt x="6" y="41"/>
                      <a:pt x="6" y="41"/>
                    </a:cubicBezTo>
                    <a:cubicBezTo>
                      <a:pt x="1" y="38"/>
                      <a:pt x="4" y="31"/>
                      <a:pt x="9" y="33"/>
                    </a:cubicBezTo>
                    <a:cubicBezTo>
                      <a:pt x="9" y="33"/>
                      <a:pt x="13" y="35"/>
                      <a:pt x="15" y="36"/>
                    </a:cubicBezTo>
                    <a:cubicBezTo>
                      <a:pt x="16" y="36"/>
                      <a:pt x="17" y="35"/>
                      <a:pt x="15" y="34"/>
                    </a:cubicBezTo>
                    <a:cubicBezTo>
                      <a:pt x="14" y="34"/>
                      <a:pt x="6" y="30"/>
                      <a:pt x="6" y="30"/>
                    </a:cubicBezTo>
                    <a:cubicBezTo>
                      <a:pt x="0" y="28"/>
                      <a:pt x="3" y="20"/>
                      <a:pt x="9" y="23"/>
                    </a:cubicBezTo>
                    <a:cubicBezTo>
                      <a:pt x="9" y="23"/>
                      <a:pt x="17" y="26"/>
                      <a:pt x="18" y="27"/>
                    </a:cubicBezTo>
                    <a:cubicBezTo>
                      <a:pt x="20" y="27"/>
                      <a:pt x="21" y="26"/>
                      <a:pt x="19" y="25"/>
                    </a:cubicBezTo>
                    <a:cubicBezTo>
                      <a:pt x="18" y="25"/>
                      <a:pt x="7" y="20"/>
                      <a:pt x="7" y="20"/>
                    </a:cubicBezTo>
                    <a:cubicBezTo>
                      <a:pt x="1" y="18"/>
                      <a:pt x="4" y="11"/>
                      <a:pt x="10" y="13"/>
                    </a:cubicBezTo>
                    <a:cubicBezTo>
                      <a:pt x="10" y="13"/>
                      <a:pt x="20" y="17"/>
                      <a:pt x="22" y="18"/>
                    </a:cubicBezTo>
                    <a:cubicBezTo>
                      <a:pt x="24" y="18"/>
                      <a:pt x="24" y="17"/>
                      <a:pt x="23" y="16"/>
                    </a:cubicBezTo>
                    <a:cubicBezTo>
                      <a:pt x="21" y="16"/>
                      <a:pt x="13" y="12"/>
                      <a:pt x="13" y="12"/>
                    </a:cubicBezTo>
                    <a:cubicBezTo>
                      <a:pt x="7" y="10"/>
                      <a:pt x="10" y="3"/>
                      <a:pt x="16" y="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1" name="Freeform 819">
                <a:extLst>
                  <a:ext uri="{FF2B5EF4-FFF2-40B4-BE49-F238E27FC236}">
                    <a16:creationId xmlns:a16="http://schemas.microsoft.com/office/drawing/2014/main" id="{7F776B9E-66F0-4D04-BFFF-82A01CB1CF47}"/>
                  </a:ext>
                </a:extLst>
              </p:cNvPr>
              <p:cNvSpPr>
                <a:spLocks/>
              </p:cNvSpPr>
              <p:nvPr/>
            </p:nvSpPr>
            <p:spPr bwMode="auto">
              <a:xfrm>
                <a:off x="10522152" y="5904161"/>
                <a:ext cx="139700" cy="158750"/>
              </a:xfrm>
              <a:custGeom>
                <a:avLst/>
                <a:gdLst>
                  <a:gd name="T0" fmla="*/ 35 w 44"/>
                  <a:gd name="T1" fmla="*/ 13 h 50"/>
                  <a:gd name="T2" fmla="*/ 22 w 44"/>
                  <a:gd name="T3" fmla="*/ 13 h 50"/>
                  <a:gd name="T4" fmla="*/ 16 w 44"/>
                  <a:gd name="T5" fmla="*/ 13 h 50"/>
                  <a:gd name="T6" fmla="*/ 14 w 44"/>
                  <a:gd name="T7" fmla="*/ 6 h 50"/>
                  <a:gd name="T8" fmla="*/ 8 w 44"/>
                  <a:gd name="T9" fmla="*/ 9 h 50"/>
                  <a:gd name="T10" fmla="*/ 8 w 44"/>
                  <a:gd name="T11" fmla="*/ 48 h 50"/>
                  <a:gd name="T12" fmla="*/ 23 w 44"/>
                  <a:gd name="T13" fmla="*/ 50 h 50"/>
                  <a:gd name="T14" fmla="*/ 31 w 44"/>
                  <a:gd name="T15" fmla="*/ 50 h 50"/>
                  <a:gd name="T16" fmla="*/ 31 w 44"/>
                  <a:gd name="T17" fmla="*/ 42 h 50"/>
                  <a:gd name="T18" fmla="*/ 25 w 44"/>
                  <a:gd name="T19" fmla="*/ 42 h 50"/>
                  <a:gd name="T20" fmla="*/ 25 w 44"/>
                  <a:gd name="T21" fmla="*/ 41 h 50"/>
                  <a:gd name="T22" fmla="*/ 35 w 44"/>
                  <a:gd name="T23" fmla="*/ 40 h 50"/>
                  <a:gd name="T24" fmla="*/ 35 w 44"/>
                  <a:gd name="T25" fmla="*/ 32 h 50"/>
                  <a:gd name="T26" fmla="*/ 25 w 44"/>
                  <a:gd name="T27" fmla="*/ 33 h 50"/>
                  <a:gd name="T28" fmla="*/ 24 w 44"/>
                  <a:gd name="T29" fmla="*/ 31 h 50"/>
                  <a:gd name="T30" fmla="*/ 38 w 44"/>
                  <a:gd name="T31" fmla="*/ 31 h 50"/>
                  <a:gd name="T32" fmla="*/ 38 w 44"/>
                  <a:gd name="T33" fmla="*/ 23 h 50"/>
                  <a:gd name="T34" fmla="*/ 24 w 44"/>
                  <a:gd name="T35" fmla="*/ 23 h 50"/>
                  <a:gd name="T36" fmla="*/ 24 w 44"/>
                  <a:gd name="T37" fmla="*/ 21 h 50"/>
                  <a:gd name="T38" fmla="*/ 35 w 44"/>
                  <a:gd name="T39" fmla="*/ 21 h 50"/>
                  <a:gd name="T40" fmla="*/ 35 w 44"/>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50">
                    <a:moveTo>
                      <a:pt x="35" y="13"/>
                    </a:moveTo>
                    <a:cubicBezTo>
                      <a:pt x="35" y="13"/>
                      <a:pt x="25" y="13"/>
                      <a:pt x="22" y="13"/>
                    </a:cubicBezTo>
                    <a:cubicBezTo>
                      <a:pt x="18" y="13"/>
                      <a:pt x="27" y="13"/>
                      <a:pt x="16" y="13"/>
                    </a:cubicBezTo>
                    <a:cubicBezTo>
                      <a:pt x="14" y="14"/>
                      <a:pt x="12" y="12"/>
                      <a:pt x="14" y="6"/>
                    </a:cubicBezTo>
                    <a:cubicBezTo>
                      <a:pt x="16" y="0"/>
                      <a:pt x="11" y="3"/>
                      <a:pt x="8" y="9"/>
                    </a:cubicBezTo>
                    <a:cubicBezTo>
                      <a:pt x="2" y="18"/>
                      <a:pt x="0" y="45"/>
                      <a:pt x="8" y="48"/>
                    </a:cubicBezTo>
                    <a:cubicBezTo>
                      <a:pt x="13" y="50"/>
                      <a:pt x="17" y="50"/>
                      <a:pt x="23" y="50"/>
                    </a:cubicBezTo>
                    <a:cubicBezTo>
                      <a:pt x="25" y="50"/>
                      <a:pt x="31" y="50"/>
                      <a:pt x="31" y="50"/>
                    </a:cubicBezTo>
                    <a:cubicBezTo>
                      <a:pt x="37" y="50"/>
                      <a:pt x="37" y="42"/>
                      <a:pt x="31" y="42"/>
                    </a:cubicBezTo>
                    <a:cubicBezTo>
                      <a:pt x="31" y="42"/>
                      <a:pt x="26" y="42"/>
                      <a:pt x="25" y="42"/>
                    </a:cubicBezTo>
                    <a:cubicBezTo>
                      <a:pt x="23" y="42"/>
                      <a:pt x="23" y="41"/>
                      <a:pt x="25" y="41"/>
                    </a:cubicBezTo>
                    <a:cubicBezTo>
                      <a:pt x="26" y="41"/>
                      <a:pt x="35" y="40"/>
                      <a:pt x="35" y="40"/>
                    </a:cubicBezTo>
                    <a:cubicBezTo>
                      <a:pt x="41" y="40"/>
                      <a:pt x="41" y="32"/>
                      <a:pt x="35" y="32"/>
                    </a:cubicBezTo>
                    <a:cubicBezTo>
                      <a:pt x="35" y="32"/>
                      <a:pt x="26" y="33"/>
                      <a:pt x="25" y="33"/>
                    </a:cubicBezTo>
                    <a:cubicBezTo>
                      <a:pt x="23" y="33"/>
                      <a:pt x="23" y="31"/>
                      <a:pt x="24" y="31"/>
                    </a:cubicBezTo>
                    <a:cubicBezTo>
                      <a:pt x="26" y="31"/>
                      <a:pt x="38" y="31"/>
                      <a:pt x="38" y="31"/>
                    </a:cubicBezTo>
                    <a:cubicBezTo>
                      <a:pt x="44" y="31"/>
                      <a:pt x="43" y="23"/>
                      <a:pt x="38" y="23"/>
                    </a:cubicBezTo>
                    <a:cubicBezTo>
                      <a:pt x="38" y="23"/>
                      <a:pt x="27" y="23"/>
                      <a:pt x="24" y="23"/>
                    </a:cubicBezTo>
                    <a:cubicBezTo>
                      <a:pt x="23" y="23"/>
                      <a:pt x="23" y="21"/>
                      <a:pt x="24" y="21"/>
                    </a:cubicBezTo>
                    <a:cubicBezTo>
                      <a:pt x="26" y="21"/>
                      <a:pt x="35" y="21"/>
                      <a:pt x="35" y="21"/>
                    </a:cubicBezTo>
                    <a:cubicBezTo>
                      <a:pt x="41" y="21"/>
                      <a:pt x="41" y="13"/>
                      <a:pt x="35" y="13"/>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2" name="Freeform 820">
                <a:extLst>
                  <a:ext uri="{FF2B5EF4-FFF2-40B4-BE49-F238E27FC236}">
                    <a16:creationId xmlns:a16="http://schemas.microsoft.com/office/drawing/2014/main" id="{DC292451-0860-47B0-B741-A284AB920790}"/>
                  </a:ext>
                </a:extLst>
              </p:cNvPr>
              <p:cNvSpPr>
                <a:spLocks/>
              </p:cNvSpPr>
              <p:nvPr/>
            </p:nvSpPr>
            <p:spPr bwMode="auto">
              <a:xfrm>
                <a:off x="10836477" y="5742236"/>
                <a:ext cx="469900" cy="311150"/>
              </a:xfrm>
              <a:custGeom>
                <a:avLst/>
                <a:gdLst>
                  <a:gd name="T0" fmla="*/ 145 w 148"/>
                  <a:gd name="T1" fmla="*/ 65 h 98"/>
                  <a:gd name="T2" fmla="*/ 117 w 148"/>
                  <a:gd name="T3" fmla="*/ 11 h 98"/>
                  <a:gd name="T4" fmla="*/ 106 w 148"/>
                  <a:gd name="T5" fmla="*/ 0 h 98"/>
                  <a:gd name="T6" fmla="*/ 0 w 148"/>
                  <a:gd name="T7" fmla="*/ 0 h 98"/>
                  <a:gd name="T8" fmla="*/ 0 w 148"/>
                  <a:gd name="T9" fmla="*/ 39 h 98"/>
                  <a:gd name="T10" fmla="*/ 103 w 148"/>
                  <a:gd name="T11" fmla="*/ 39 h 98"/>
                  <a:gd name="T12" fmla="*/ 115 w 148"/>
                  <a:gd name="T13" fmla="*/ 51 h 98"/>
                  <a:gd name="T14" fmla="*/ 115 w 148"/>
                  <a:gd name="T15" fmla="*/ 62 h 98"/>
                  <a:gd name="T16" fmla="*/ 121 w 148"/>
                  <a:gd name="T17" fmla="*/ 62 h 98"/>
                  <a:gd name="T18" fmla="*/ 128 w 148"/>
                  <a:gd name="T19" fmla="*/ 74 h 98"/>
                  <a:gd name="T20" fmla="*/ 125 w 148"/>
                  <a:gd name="T21" fmla="*/ 98 h 98"/>
                  <a:gd name="T22" fmla="*/ 145 w 148"/>
                  <a:gd name="T23"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98">
                    <a:moveTo>
                      <a:pt x="145" y="65"/>
                    </a:moveTo>
                    <a:cubicBezTo>
                      <a:pt x="142" y="49"/>
                      <a:pt x="131" y="29"/>
                      <a:pt x="117" y="11"/>
                    </a:cubicBezTo>
                    <a:cubicBezTo>
                      <a:pt x="114" y="7"/>
                      <a:pt x="110" y="3"/>
                      <a:pt x="106" y="0"/>
                    </a:cubicBezTo>
                    <a:cubicBezTo>
                      <a:pt x="0" y="0"/>
                      <a:pt x="0" y="0"/>
                      <a:pt x="0" y="0"/>
                    </a:cubicBezTo>
                    <a:cubicBezTo>
                      <a:pt x="0" y="39"/>
                      <a:pt x="0" y="39"/>
                      <a:pt x="0" y="39"/>
                    </a:cubicBezTo>
                    <a:cubicBezTo>
                      <a:pt x="103" y="39"/>
                      <a:pt x="103" y="39"/>
                      <a:pt x="103" y="39"/>
                    </a:cubicBezTo>
                    <a:cubicBezTo>
                      <a:pt x="109" y="39"/>
                      <a:pt x="115" y="45"/>
                      <a:pt x="115" y="51"/>
                    </a:cubicBezTo>
                    <a:cubicBezTo>
                      <a:pt x="115" y="51"/>
                      <a:pt x="114" y="61"/>
                      <a:pt x="115" y="62"/>
                    </a:cubicBezTo>
                    <a:cubicBezTo>
                      <a:pt x="116" y="61"/>
                      <a:pt x="120" y="61"/>
                      <a:pt x="121" y="62"/>
                    </a:cubicBezTo>
                    <a:cubicBezTo>
                      <a:pt x="125" y="64"/>
                      <a:pt x="127" y="70"/>
                      <a:pt x="128" y="74"/>
                    </a:cubicBezTo>
                    <a:cubicBezTo>
                      <a:pt x="129" y="80"/>
                      <a:pt x="128" y="89"/>
                      <a:pt x="125" y="98"/>
                    </a:cubicBezTo>
                    <a:cubicBezTo>
                      <a:pt x="136" y="89"/>
                      <a:pt x="148" y="76"/>
                      <a:pt x="145" y="6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3" name="Freeform 821">
                <a:extLst>
                  <a:ext uri="{FF2B5EF4-FFF2-40B4-BE49-F238E27FC236}">
                    <a16:creationId xmlns:a16="http://schemas.microsoft.com/office/drawing/2014/main" id="{56CF8016-C591-4D8C-A9CD-E5289D19B97D}"/>
                  </a:ext>
                </a:extLst>
              </p:cNvPr>
              <p:cNvSpPr>
                <a:spLocks/>
              </p:cNvSpPr>
              <p:nvPr/>
            </p:nvSpPr>
            <p:spPr bwMode="auto">
              <a:xfrm>
                <a:off x="11417502" y="4986586"/>
                <a:ext cx="635000" cy="603250"/>
              </a:xfrm>
              <a:custGeom>
                <a:avLst/>
                <a:gdLst>
                  <a:gd name="T0" fmla="*/ 37 w 200"/>
                  <a:gd name="T1" fmla="*/ 179 h 190"/>
                  <a:gd name="T2" fmla="*/ 39 w 200"/>
                  <a:gd name="T3" fmla="*/ 172 h 190"/>
                  <a:gd name="T4" fmla="*/ 52 w 200"/>
                  <a:gd name="T5" fmla="*/ 162 h 190"/>
                  <a:gd name="T6" fmla="*/ 120 w 200"/>
                  <a:gd name="T7" fmla="*/ 158 h 190"/>
                  <a:gd name="T8" fmla="*/ 121 w 200"/>
                  <a:gd name="T9" fmla="*/ 158 h 190"/>
                  <a:gd name="T10" fmla="*/ 134 w 200"/>
                  <a:gd name="T11" fmla="*/ 167 h 190"/>
                  <a:gd name="T12" fmla="*/ 143 w 200"/>
                  <a:gd name="T13" fmla="*/ 190 h 190"/>
                  <a:gd name="T14" fmla="*/ 200 w 200"/>
                  <a:gd name="T15" fmla="*/ 100 h 190"/>
                  <a:gd name="T16" fmla="*/ 100 w 200"/>
                  <a:gd name="T17" fmla="*/ 0 h 190"/>
                  <a:gd name="T18" fmla="*/ 0 w 200"/>
                  <a:gd name="T19" fmla="*/ 100 h 190"/>
                  <a:gd name="T20" fmla="*/ 37 w 200"/>
                  <a:gd name="T21" fmla="*/ 17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0">
                    <a:moveTo>
                      <a:pt x="37" y="179"/>
                    </a:moveTo>
                    <a:cubicBezTo>
                      <a:pt x="39" y="172"/>
                      <a:pt x="39" y="172"/>
                      <a:pt x="39" y="172"/>
                    </a:cubicBezTo>
                    <a:cubicBezTo>
                      <a:pt x="41" y="167"/>
                      <a:pt x="46" y="162"/>
                      <a:pt x="52" y="162"/>
                    </a:cubicBezTo>
                    <a:cubicBezTo>
                      <a:pt x="120" y="158"/>
                      <a:pt x="120" y="158"/>
                      <a:pt x="120" y="158"/>
                    </a:cubicBezTo>
                    <a:cubicBezTo>
                      <a:pt x="120" y="158"/>
                      <a:pt x="120" y="158"/>
                      <a:pt x="121" y="158"/>
                    </a:cubicBezTo>
                    <a:cubicBezTo>
                      <a:pt x="126" y="158"/>
                      <a:pt x="132" y="162"/>
                      <a:pt x="134" y="167"/>
                    </a:cubicBezTo>
                    <a:cubicBezTo>
                      <a:pt x="143" y="190"/>
                      <a:pt x="143" y="190"/>
                      <a:pt x="143" y="190"/>
                    </a:cubicBezTo>
                    <a:cubicBezTo>
                      <a:pt x="177" y="174"/>
                      <a:pt x="200" y="140"/>
                      <a:pt x="200" y="100"/>
                    </a:cubicBezTo>
                    <a:cubicBezTo>
                      <a:pt x="200" y="45"/>
                      <a:pt x="155" y="0"/>
                      <a:pt x="100" y="0"/>
                    </a:cubicBezTo>
                    <a:cubicBezTo>
                      <a:pt x="44" y="0"/>
                      <a:pt x="0" y="45"/>
                      <a:pt x="0" y="100"/>
                    </a:cubicBezTo>
                    <a:cubicBezTo>
                      <a:pt x="0" y="132"/>
                      <a:pt x="14" y="160"/>
                      <a:pt x="37" y="179"/>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4" name="Freeform 822">
                <a:extLst>
                  <a:ext uri="{FF2B5EF4-FFF2-40B4-BE49-F238E27FC236}">
                    <a16:creationId xmlns:a16="http://schemas.microsoft.com/office/drawing/2014/main" id="{5EA55902-02D0-46A2-BCA0-AC9B495A9684}"/>
                  </a:ext>
                </a:extLst>
              </p:cNvPr>
              <p:cNvSpPr>
                <a:spLocks/>
              </p:cNvSpPr>
              <p:nvPr/>
            </p:nvSpPr>
            <p:spPr bwMode="auto">
              <a:xfrm>
                <a:off x="11652452" y="5840661"/>
                <a:ext cx="136525" cy="225425"/>
              </a:xfrm>
              <a:custGeom>
                <a:avLst/>
                <a:gdLst>
                  <a:gd name="T0" fmla="*/ 86 w 86"/>
                  <a:gd name="T1" fmla="*/ 136 h 142"/>
                  <a:gd name="T2" fmla="*/ 34 w 86"/>
                  <a:gd name="T3" fmla="*/ 0 h 142"/>
                  <a:gd name="T4" fmla="*/ 0 w 86"/>
                  <a:gd name="T5" fmla="*/ 142 h 142"/>
                  <a:gd name="T6" fmla="*/ 86 w 86"/>
                  <a:gd name="T7" fmla="*/ 136 h 142"/>
                </a:gdLst>
                <a:ahLst/>
                <a:cxnLst>
                  <a:cxn ang="0">
                    <a:pos x="T0" y="T1"/>
                  </a:cxn>
                  <a:cxn ang="0">
                    <a:pos x="T2" y="T3"/>
                  </a:cxn>
                  <a:cxn ang="0">
                    <a:pos x="T4" y="T5"/>
                  </a:cxn>
                  <a:cxn ang="0">
                    <a:pos x="T6" y="T7"/>
                  </a:cxn>
                </a:cxnLst>
                <a:rect l="0" t="0" r="r" b="b"/>
                <a:pathLst>
                  <a:path w="86" h="142">
                    <a:moveTo>
                      <a:pt x="86" y="136"/>
                    </a:moveTo>
                    <a:lnTo>
                      <a:pt x="34" y="0"/>
                    </a:lnTo>
                    <a:lnTo>
                      <a:pt x="0" y="142"/>
                    </a:lnTo>
                    <a:lnTo>
                      <a:pt x="86" y="136"/>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5" name="Freeform 823">
                <a:extLst>
                  <a:ext uri="{FF2B5EF4-FFF2-40B4-BE49-F238E27FC236}">
                    <a16:creationId xmlns:a16="http://schemas.microsoft.com/office/drawing/2014/main" id="{0292D586-4A5C-416F-876C-D1B7500C0377}"/>
                  </a:ext>
                </a:extLst>
              </p:cNvPr>
              <p:cNvSpPr>
                <a:spLocks/>
              </p:cNvSpPr>
              <p:nvPr/>
            </p:nvSpPr>
            <p:spPr bwMode="auto">
              <a:xfrm>
                <a:off x="11541327" y="6259761"/>
                <a:ext cx="355600" cy="438150"/>
              </a:xfrm>
              <a:custGeom>
                <a:avLst/>
                <a:gdLst>
                  <a:gd name="T0" fmla="*/ 107 w 112"/>
                  <a:gd name="T1" fmla="*/ 54 h 138"/>
                  <a:gd name="T2" fmla="*/ 112 w 112"/>
                  <a:gd name="T3" fmla="*/ 29 h 138"/>
                  <a:gd name="T4" fmla="*/ 101 w 112"/>
                  <a:gd name="T5" fmla="*/ 1 h 138"/>
                  <a:gd name="T6" fmla="*/ 99 w 112"/>
                  <a:gd name="T7" fmla="*/ 0 h 138"/>
                  <a:gd name="T8" fmla="*/ 20 w 112"/>
                  <a:gd name="T9" fmla="*/ 4 h 138"/>
                  <a:gd name="T10" fmla="*/ 18 w 112"/>
                  <a:gd name="T11" fmla="*/ 6 h 138"/>
                  <a:gd name="T12" fmla="*/ 6 w 112"/>
                  <a:gd name="T13" fmla="*/ 55 h 138"/>
                  <a:gd name="T14" fmla="*/ 3 w 112"/>
                  <a:gd name="T15" fmla="*/ 60 h 138"/>
                  <a:gd name="T16" fmla="*/ 8 w 112"/>
                  <a:gd name="T17" fmla="*/ 112 h 138"/>
                  <a:gd name="T18" fmla="*/ 0 w 112"/>
                  <a:gd name="T19" fmla="*/ 130 h 138"/>
                  <a:gd name="T20" fmla="*/ 28 w 112"/>
                  <a:gd name="T21" fmla="*/ 136 h 138"/>
                  <a:gd name="T22" fmla="*/ 50 w 112"/>
                  <a:gd name="T23" fmla="*/ 130 h 138"/>
                  <a:gd name="T24" fmla="*/ 44 w 112"/>
                  <a:gd name="T25" fmla="*/ 104 h 138"/>
                  <a:gd name="T26" fmla="*/ 51 w 112"/>
                  <a:gd name="T27" fmla="*/ 57 h 138"/>
                  <a:gd name="T28" fmla="*/ 55 w 112"/>
                  <a:gd name="T29" fmla="*/ 9 h 138"/>
                  <a:gd name="T30" fmla="*/ 58 w 112"/>
                  <a:gd name="T31" fmla="*/ 57 h 138"/>
                  <a:gd name="T32" fmla="*/ 65 w 112"/>
                  <a:gd name="T33" fmla="*/ 104 h 138"/>
                  <a:gd name="T34" fmla="*/ 59 w 112"/>
                  <a:gd name="T35" fmla="*/ 130 h 138"/>
                  <a:gd name="T36" fmla="*/ 81 w 112"/>
                  <a:gd name="T37" fmla="*/ 136 h 138"/>
                  <a:gd name="T38" fmla="*/ 110 w 112"/>
                  <a:gd name="T39" fmla="*/ 130 h 138"/>
                  <a:gd name="T40" fmla="*/ 101 w 112"/>
                  <a:gd name="T41" fmla="*/ 112 h 138"/>
                  <a:gd name="T42" fmla="*/ 107 w 112"/>
                  <a:gd name="T43"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38">
                    <a:moveTo>
                      <a:pt x="107" y="54"/>
                    </a:moveTo>
                    <a:cubicBezTo>
                      <a:pt x="109" y="47"/>
                      <a:pt x="111" y="38"/>
                      <a:pt x="112" y="29"/>
                    </a:cubicBezTo>
                    <a:cubicBezTo>
                      <a:pt x="101" y="1"/>
                      <a:pt x="101" y="1"/>
                      <a:pt x="101" y="1"/>
                    </a:cubicBezTo>
                    <a:cubicBezTo>
                      <a:pt x="101" y="1"/>
                      <a:pt x="100" y="0"/>
                      <a:pt x="99" y="0"/>
                    </a:cubicBezTo>
                    <a:cubicBezTo>
                      <a:pt x="20" y="4"/>
                      <a:pt x="20" y="4"/>
                      <a:pt x="20" y="4"/>
                    </a:cubicBezTo>
                    <a:cubicBezTo>
                      <a:pt x="19" y="4"/>
                      <a:pt x="18" y="5"/>
                      <a:pt x="18" y="6"/>
                    </a:cubicBezTo>
                    <a:cubicBezTo>
                      <a:pt x="6" y="55"/>
                      <a:pt x="6" y="55"/>
                      <a:pt x="6" y="55"/>
                    </a:cubicBezTo>
                    <a:cubicBezTo>
                      <a:pt x="6" y="57"/>
                      <a:pt x="5" y="58"/>
                      <a:pt x="3" y="60"/>
                    </a:cubicBezTo>
                    <a:cubicBezTo>
                      <a:pt x="11" y="89"/>
                      <a:pt x="13" y="106"/>
                      <a:pt x="8" y="112"/>
                    </a:cubicBezTo>
                    <a:cubicBezTo>
                      <a:pt x="6" y="116"/>
                      <a:pt x="0" y="121"/>
                      <a:pt x="0" y="130"/>
                    </a:cubicBezTo>
                    <a:cubicBezTo>
                      <a:pt x="0" y="138"/>
                      <a:pt x="13" y="136"/>
                      <a:pt x="28" y="136"/>
                    </a:cubicBezTo>
                    <a:cubicBezTo>
                      <a:pt x="43" y="136"/>
                      <a:pt x="50" y="138"/>
                      <a:pt x="50" y="130"/>
                    </a:cubicBezTo>
                    <a:cubicBezTo>
                      <a:pt x="50" y="120"/>
                      <a:pt x="44" y="115"/>
                      <a:pt x="44" y="104"/>
                    </a:cubicBezTo>
                    <a:cubicBezTo>
                      <a:pt x="44" y="100"/>
                      <a:pt x="49" y="80"/>
                      <a:pt x="51" y="57"/>
                    </a:cubicBezTo>
                    <a:cubicBezTo>
                      <a:pt x="53" y="35"/>
                      <a:pt x="52" y="9"/>
                      <a:pt x="55" y="9"/>
                    </a:cubicBezTo>
                    <a:cubicBezTo>
                      <a:pt x="57" y="9"/>
                      <a:pt x="56" y="35"/>
                      <a:pt x="58" y="57"/>
                    </a:cubicBezTo>
                    <a:cubicBezTo>
                      <a:pt x="60" y="80"/>
                      <a:pt x="65" y="100"/>
                      <a:pt x="65" y="104"/>
                    </a:cubicBezTo>
                    <a:cubicBezTo>
                      <a:pt x="65" y="115"/>
                      <a:pt x="59" y="120"/>
                      <a:pt x="59" y="130"/>
                    </a:cubicBezTo>
                    <a:cubicBezTo>
                      <a:pt x="59" y="138"/>
                      <a:pt x="67" y="136"/>
                      <a:pt x="81" y="136"/>
                    </a:cubicBezTo>
                    <a:cubicBezTo>
                      <a:pt x="96" y="136"/>
                      <a:pt x="110" y="138"/>
                      <a:pt x="110" y="130"/>
                    </a:cubicBezTo>
                    <a:cubicBezTo>
                      <a:pt x="110" y="121"/>
                      <a:pt x="104" y="116"/>
                      <a:pt x="101" y="112"/>
                    </a:cubicBezTo>
                    <a:cubicBezTo>
                      <a:pt x="96" y="105"/>
                      <a:pt x="99" y="87"/>
                      <a:pt x="107" y="54"/>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6" name="Freeform 824">
                <a:extLst>
                  <a:ext uri="{FF2B5EF4-FFF2-40B4-BE49-F238E27FC236}">
                    <a16:creationId xmlns:a16="http://schemas.microsoft.com/office/drawing/2014/main" id="{29ABB487-9D7B-482D-BAAC-00303757B0F0}"/>
                  </a:ext>
                </a:extLst>
              </p:cNvPr>
              <p:cNvSpPr>
                <a:spLocks/>
              </p:cNvSpPr>
              <p:nvPr/>
            </p:nvSpPr>
            <p:spPr bwMode="auto">
              <a:xfrm>
                <a:off x="11376227" y="5853361"/>
                <a:ext cx="149225" cy="168275"/>
              </a:xfrm>
              <a:custGeom>
                <a:avLst/>
                <a:gdLst>
                  <a:gd name="T0" fmla="*/ 41 w 47"/>
                  <a:gd name="T1" fmla="*/ 17 h 53"/>
                  <a:gd name="T2" fmla="*/ 28 w 47"/>
                  <a:gd name="T3" fmla="*/ 14 h 53"/>
                  <a:gd name="T4" fmla="*/ 22 w 47"/>
                  <a:gd name="T5" fmla="*/ 13 h 53"/>
                  <a:gd name="T6" fmla="*/ 22 w 47"/>
                  <a:gd name="T7" fmla="*/ 5 h 53"/>
                  <a:gd name="T8" fmla="*/ 15 w 47"/>
                  <a:gd name="T9" fmla="*/ 7 h 53"/>
                  <a:gd name="T10" fmla="*/ 7 w 47"/>
                  <a:gd name="T11" fmla="*/ 45 h 53"/>
                  <a:gd name="T12" fmla="*/ 22 w 47"/>
                  <a:gd name="T13" fmla="*/ 50 h 53"/>
                  <a:gd name="T14" fmla="*/ 29 w 47"/>
                  <a:gd name="T15" fmla="*/ 52 h 53"/>
                  <a:gd name="T16" fmla="*/ 31 w 47"/>
                  <a:gd name="T17" fmla="*/ 44 h 53"/>
                  <a:gd name="T18" fmla="*/ 25 w 47"/>
                  <a:gd name="T19" fmla="*/ 43 h 53"/>
                  <a:gd name="T20" fmla="*/ 25 w 47"/>
                  <a:gd name="T21" fmla="*/ 41 h 53"/>
                  <a:gd name="T22" fmla="*/ 35 w 47"/>
                  <a:gd name="T23" fmla="*/ 43 h 53"/>
                  <a:gd name="T24" fmla="*/ 37 w 47"/>
                  <a:gd name="T25" fmla="*/ 35 h 53"/>
                  <a:gd name="T26" fmla="*/ 27 w 47"/>
                  <a:gd name="T27" fmla="*/ 33 h 53"/>
                  <a:gd name="T28" fmla="*/ 27 w 47"/>
                  <a:gd name="T29" fmla="*/ 32 h 53"/>
                  <a:gd name="T30" fmla="*/ 40 w 47"/>
                  <a:gd name="T31" fmla="*/ 34 h 53"/>
                  <a:gd name="T32" fmla="*/ 41 w 47"/>
                  <a:gd name="T33" fmla="*/ 26 h 53"/>
                  <a:gd name="T34" fmla="*/ 28 w 47"/>
                  <a:gd name="T35" fmla="*/ 24 h 53"/>
                  <a:gd name="T36" fmla="*/ 29 w 47"/>
                  <a:gd name="T37" fmla="*/ 22 h 53"/>
                  <a:gd name="T38" fmla="*/ 39 w 47"/>
                  <a:gd name="T39" fmla="*/ 24 h 53"/>
                  <a:gd name="T40" fmla="*/ 41 w 47"/>
                  <a:gd name="T4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3">
                    <a:moveTo>
                      <a:pt x="41" y="17"/>
                    </a:moveTo>
                    <a:cubicBezTo>
                      <a:pt x="41" y="17"/>
                      <a:pt x="31" y="15"/>
                      <a:pt x="28" y="14"/>
                    </a:cubicBezTo>
                    <a:cubicBezTo>
                      <a:pt x="24" y="13"/>
                      <a:pt x="33" y="15"/>
                      <a:pt x="22" y="13"/>
                    </a:cubicBezTo>
                    <a:cubicBezTo>
                      <a:pt x="20" y="12"/>
                      <a:pt x="19" y="11"/>
                      <a:pt x="22" y="5"/>
                    </a:cubicBezTo>
                    <a:cubicBezTo>
                      <a:pt x="25" y="0"/>
                      <a:pt x="20" y="2"/>
                      <a:pt x="15" y="7"/>
                    </a:cubicBezTo>
                    <a:cubicBezTo>
                      <a:pt x="8" y="14"/>
                      <a:pt x="0" y="41"/>
                      <a:pt x="7" y="45"/>
                    </a:cubicBezTo>
                    <a:cubicBezTo>
                      <a:pt x="11" y="48"/>
                      <a:pt x="15" y="49"/>
                      <a:pt x="22" y="50"/>
                    </a:cubicBezTo>
                    <a:cubicBezTo>
                      <a:pt x="23" y="51"/>
                      <a:pt x="29" y="52"/>
                      <a:pt x="29" y="52"/>
                    </a:cubicBezTo>
                    <a:cubicBezTo>
                      <a:pt x="35" y="53"/>
                      <a:pt x="37" y="45"/>
                      <a:pt x="31" y="44"/>
                    </a:cubicBezTo>
                    <a:cubicBezTo>
                      <a:pt x="31" y="44"/>
                      <a:pt x="26" y="43"/>
                      <a:pt x="25" y="43"/>
                    </a:cubicBezTo>
                    <a:cubicBezTo>
                      <a:pt x="23" y="42"/>
                      <a:pt x="23" y="41"/>
                      <a:pt x="25" y="41"/>
                    </a:cubicBezTo>
                    <a:cubicBezTo>
                      <a:pt x="26" y="41"/>
                      <a:pt x="35" y="43"/>
                      <a:pt x="35" y="43"/>
                    </a:cubicBezTo>
                    <a:cubicBezTo>
                      <a:pt x="41" y="44"/>
                      <a:pt x="43" y="37"/>
                      <a:pt x="37" y="35"/>
                    </a:cubicBezTo>
                    <a:cubicBezTo>
                      <a:pt x="37" y="35"/>
                      <a:pt x="28" y="34"/>
                      <a:pt x="27" y="33"/>
                    </a:cubicBezTo>
                    <a:cubicBezTo>
                      <a:pt x="25" y="33"/>
                      <a:pt x="25" y="31"/>
                      <a:pt x="27" y="32"/>
                    </a:cubicBezTo>
                    <a:cubicBezTo>
                      <a:pt x="28" y="32"/>
                      <a:pt x="40" y="34"/>
                      <a:pt x="40" y="34"/>
                    </a:cubicBezTo>
                    <a:cubicBezTo>
                      <a:pt x="46" y="36"/>
                      <a:pt x="47" y="28"/>
                      <a:pt x="41" y="26"/>
                    </a:cubicBezTo>
                    <a:cubicBezTo>
                      <a:pt x="41" y="26"/>
                      <a:pt x="31" y="24"/>
                      <a:pt x="28" y="24"/>
                    </a:cubicBezTo>
                    <a:cubicBezTo>
                      <a:pt x="27" y="24"/>
                      <a:pt x="27" y="22"/>
                      <a:pt x="29" y="22"/>
                    </a:cubicBezTo>
                    <a:cubicBezTo>
                      <a:pt x="31" y="23"/>
                      <a:pt x="39" y="24"/>
                      <a:pt x="39" y="24"/>
                    </a:cubicBezTo>
                    <a:cubicBezTo>
                      <a:pt x="45" y="26"/>
                      <a:pt x="47" y="18"/>
                      <a:pt x="41" y="17"/>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7" name="Freeform 825">
                <a:extLst>
                  <a:ext uri="{FF2B5EF4-FFF2-40B4-BE49-F238E27FC236}">
                    <a16:creationId xmlns:a16="http://schemas.microsoft.com/office/drawing/2014/main" id="{72F6B56C-5254-42C1-B2C3-8E00848F847E}"/>
                  </a:ext>
                </a:extLst>
              </p:cNvPr>
              <p:cNvSpPr>
                <a:spLocks/>
              </p:cNvSpPr>
              <p:nvPr/>
            </p:nvSpPr>
            <p:spPr bwMode="auto">
              <a:xfrm>
                <a:off x="11896927" y="5824786"/>
                <a:ext cx="149225" cy="168275"/>
              </a:xfrm>
              <a:custGeom>
                <a:avLst/>
                <a:gdLst>
                  <a:gd name="T0" fmla="*/ 6 w 47"/>
                  <a:gd name="T1" fmla="*/ 17 h 53"/>
                  <a:gd name="T2" fmla="*/ 19 w 47"/>
                  <a:gd name="T3" fmla="*/ 14 h 53"/>
                  <a:gd name="T4" fmla="*/ 25 w 47"/>
                  <a:gd name="T5" fmla="*/ 13 h 53"/>
                  <a:gd name="T6" fmla="*/ 25 w 47"/>
                  <a:gd name="T7" fmla="*/ 6 h 53"/>
                  <a:gd name="T8" fmla="*/ 32 w 47"/>
                  <a:gd name="T9" fmla="*/ 7 h 53"/>
                  <a:gd name="T10" fmla="*/ 41 w 47"/>
                  <a:gd name="T11" fmla="*/ 45 h 53"/>
                  <a:gd name="T12" fmla="*/ 25 w 47"/>
                  <a:gd name="T13" fmla="*/ 51 h 53"/>
                  <a:gd name="T14" fmla="*/ 18 w 47"/>
                  <a:gd name="T15" fmla="*/ 52 h 53"/>
                  <a:gd name="T16" fmla="*/ 16 w 47"/>
                  <a:gd name="T17" fmla="*/ 44 h 53"/>
                  <a:gd name="T18" fmla="*/ 22 w 47"/>
                  <a:gd name="T19" fmla="*/ 43 h 53"/>
                  <a:gd name="T20" fmla="*/ 22 w 47"/>
                  <a:gd name="T21" fmla="*/ 41 h 53"/>
                  <a:gd name="T22" fmla="*/ 12 w 47"/>
                  <a:gd name="T23" fmla="*/ 44 h 53"/>
                  <a:gd name="T24" fmla="*/ 10 w 47"/>
                  <a:gd name="T25" fmla="*/ 36 h 53"/>
                  <a:gd name="T26" fmla="*/ 21 w 47"/>
                  <a:gd name="T27" fmla="*/ 34 h 53"/>
                  <a:gd name="T28" fmla="*/ 20 w 47"/>
                  <a:gd name="T29" fmla="*/ 32 h 53"/>
                  <a:gd name="T30" fmla="*/ 7 w 47"/>
                  <a:gd name="T31" fmla="*/ 35 h 53"/>
                  <a:gd name="T32" fmla="*/ 6 w 47"/>
                  <a:gd name="T33" fmla="*/ 27 h 53"/>
                  <a:gd name="T34" fmla="*/ 19 w 47"/>
                  <a:gd name="T35" fmla="*/ 24 h 53"/>
                  <a:gd name="T36" fmla="*/ 18 w 47"/>
                  <a:gd name="T37" fmla="*/ 23 h 53"/>
                  <a:gd name="T38" fmla="*/ 8 w 47"/>
                  <a:gd name="T39" fmla="*/ 25 h 53"/>
                  <a:gd name="T40" fmla="*/ 6 w 47"/>
                  <a:gd name="T4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3">
                    <a:moveTo>
                      <a:pt x="6" y="17"/>
                    </a:moveTo>
                    <a:cubicBezTo>
                      <a:pt x="6" y="17"/>
                      <a:pt x="16" y="15"/>
                      <a:pt x="19" y="14"/>
                    </a:cubicBezTo>
                    <a:cubicBezTo>
                      <a:pt x="23" y="13"/>
                      <a:pt x="14" y="15"/>
                      <a:pt x="25" y="13"/>
                    </a:cubicBezTo>
                    <a:cubicBezTo>
                      <a:pt x="27" y="13"/>
                      <a:pt x="29" y="11"/>
                      <a:pt x="25" y="6"/>
                    </a:cubicBezTo>
                    <a:cubicBezTo>
                      <a:pt x="22" y="0"/>
                      <a:pt x="27" y="2"/>
                      <a:pt x="32" y="7"/>
                    </a:cubicBezTo>
                    <a:cubicBezTo>
                      <a:pt x="40" y="14"/>
                      <a:pt x="47" y="41"/>
                      <a:pt x="41" y="45"/>
                    </a:cubicBezTo>
                    <a:cubicBezTo>
                      <a:pt x="36" y="49"/>
                      <a:pt x="32" y="49"/>
                      <a:pt x="25" y="51"/>
                    </a:cubicBezTo>
                    <a:cubicBezTo>
                      <a:pt x="24" y="51"/>
                      <a:pt x="18" y="52"/>
                      <a:pt x="18" y="52"/>
                    </a:cubicBezTo>
                    <a:cubicBezTo>
                      <a:pt x="12" y="53"/>
                      <a:pt x="11" y="45"/>
                      <a:pt x="16" y="44"/>
                    </a:cubicBezTo>
                    <a:cubicBezTo>
                      <a:pt x="16" y="44"/>
                      <a:pt x="21" y="43"/>
                      <a:pt x="22" y="43"/>
                    </a:cubicBezTo>
                    <a:cubicBezTo>
                      <a:pt x="24" y="43"/>
                      <a:pt x="24" y="41"/>
                      <a:pt x="22" y="41"/>
                    </a:cubicBezTo>
                    <a:cubicBezTo>
                      <a:pt x="21" y="42"/>
                      <a:pt x="12" y="44"/>
                      <a:pt x="12" y="44"/>
                    </a:cubicBezTo>
                    <a:cubicBezTo>
                      <a:pt x="6" y="45"/>
                      <a:pt x="4" y="37"/>
                      <a:pt x="10" y="36"/>
                    </a:cubicBezTo>
                    <a:cubicBezTo>
                      <a:pt x="10" y="36"/>
                      <a:pt x="19" y="34"/>
                      <a:pt x="21" y="34"/>
                    </a:cubicBezTo>
                    <a:cubicBezTo>
                      <a:pt x="22" y="33"/>
                      <a:pt x="22" y="32"/>
                      <a:pt x="20" y="32"/>
                    </a:cubicBezTo>
                    <a:cubicBezTo>
                      <a:pt x="19" y="32"/>
                      <a:pt x="7" y="35"/>
                      <a:pt x="7" y="35"/>
                    </a:cubicBezTo>
                    <a:cubicBezTo>
                      <a:pt x="2" y="36"/>
                      <a:pt x="0" y="28"/>
                      <a:pt x="6" y="27"/>
                    </a:cubicBezTo>
                    <a:cubicBezTo>
                      <a:pt x="6" y="27"/>
                      <a:pt x="17" y="25"/>
                      <a:pt x="19" y="24"/>
                    </a:cubicBezTo>
                    <a:cubicBezTo>
                      <a:pt x="20" y="24"/>
                      <a:pt x="20" y="22"/>
                      <a:pt x="18" y="23"/>
                    </a:cubicBezTo>
                    <a:cubicBezTo>
                      <a:pt x="17" y="23"/>
                      <a:pt x="8" y="25"/>
                      <a:pt x="8" y="25"/>
                    </a:cubicBezTo>
                    <a:cubicBezTo>
                      <a:pt x="2" y="26"/>
                      <a:pt x="0" y="18"/>
                      <a:pt x="6" y="17"/>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8" name="Freeform 826">
                <a:extLst>
                  <a:ext uri="{FF2B5EF4-FFF2-40B4-BE49-F238E27FC236}">
                    <a16:creationId xmlns:a16="http://schemas.microsoft.com/office/drawing/2014/main" id="{221F091A-39F2-43B5-9DC6-CFD1B046F86E}"/>
                  </a:ext>
                </a:extLst>
              </p:cNvPr>
              <p:cNvSpPr>
                <a:spLocks/>
              </p:cNvSpPr>
              <p:nvPr/>
            </p:nvSpPr>
            <p:spPr bwMode="auto">
              <a:xfrm>
                <a:off x="11925502" y="5720011"/>
                <a:ext cx="149225" cy="203200"/>
              </a:xfrm>
              <a:custGeom>
                <a:avLst/>
                <a:gdLst>
                  <a:gd name="T0" fmla="*/ 15 w 47"/>
                  <a:gd name="T1" fmla="*/ 29 h 64"/>
                  <a:gd name="T2" fmla="*/ 27 w 47"/>
                  <a:gd name="T3" fmla="*/ 36 h 64"/>
                  <a:gd name="T4" fmla="*/ 39 w 47"/>
                  <a:gd name="T5" fmla="*/ 64 h 64"/>
                  <a:gd name="T6" fmla="*/ 16 w 47"/>
                  <a:gd name="T7" fmla="*/ 12 h 64"/>
                  <a:gd name="T8" fmla="*/ 0 w 47"/>
                  <a:gd name="T9" fmla="*/ 0 h 64"/>
                  <a:gd name="T10" fmla="*/ 12 w 47"/>
                  <a:gd name="T11" fmla="*/ 31 h 64"/>
                  <a:gd name="T12" fmla="*/ 15 w 47"/>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47" h="64">
                    <a:moveTo>
                      <a:pt x="15" y="29"/>
                    </a:moveTo>
                    <a:cubicBezTo>
                      <a:pt x="20" y="29"/>
                      <a:pt x="25" y="33"/>
                      <a:pt x="27" y="36"/>
                    </a:cubicBezTo>
                    <a:cubicBezTo>
                      <a:pt x="33" y="41"/>
                      <a:pt x="38" y="53"/>
                      <a:pt x="39" y="64"/>
                    </a:cubicBezTo>
                    <a:cubicBezTo>
                      <a:pt x="47" y="42"/>
                      <a:pt x="38" y="30"/>
                      <a:pt x="16" y="12"/>
                    </a:cubicBezTo>
                    <a:cubicBezTo>
                      <a:pt x="11" y="7"/>
                      <a:pt x="6" y="4"/>
                      <a:pt x="0" y="0"/>
                    </a:cubicBezTo>
                    <a:cubicBezTo>
                      <a:pt x="12" y="31"/>
                      <a:pt x="12" y="31"/>
                      <a:pt x="12" y="31"/>
                    </a:cubicBezTo>
                    <a:cubicBezTo>
                      <a:pt x="13" y="30"/>
                      <a:pt x="14" y="30"/>
                      <a:pt x="15" y="29"/>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39" name="Freeform 827">
                <a:extLst>
                  <a:ext uri="{FF2B5EF4-FFF2-40B4-BE49-F238E27FC236}">
                    <a16:creationId xmlns:a16="http://schemas.microsoft.com/office/drawing/2014/main" id="{E8FD7864-1E72-4D42-A923-5865949CD041}"/>
                  </a:ext>
                </a:extLst>
              </p:cNvPr>
              <p:cNvSpPr>
                <a:spLocks/>
              </p:cNvSpPr>
              <p:nvPr/>
            </p:nvSpPr>
            <p:spPr bwMode="auto">
              <a:xfrm>
                <a:off x="12243002" y="5526336"/>
                <a:ext cx="984250" cy="968375"/>
              </a:xfrm>
              <a:custGeom>
                <a:avLst/>
                <a:gdLst>
                  <a:gd name="T0" fmla="*/ 304 w 310"/>
                  <a:gd name="T1" fmla="*/ 14 h 305"/>
                  <a:gd name="T2" fmla="*/ 232 w 310"/>
                  <a:gd name="T3" fmla="*/ 10 h 305"/>
                  <a:gd name="T4" fmla="*/ 224 w 310"/>
                  <a:gd name="T5" fmla="*/ 15 h 305"/>
                  <a:gd name="T6" fmla="*/ 158 w 310"/>
                  <a:gd name="T7" fmla="*/ 145 h 305"/>
                  <a:gd name="T8" fmla="*/ 153 w 310"/>
                  <a:gd name="T9" fmla="*/ 145 h 305"/>
                  <a:gd name="T10" fmla="*/ 100 w 310"/>
                  <a:gd name="T11" fmla="*/ 9 h 305"/>
                  <a:gd name="T12" fmla="*/ 92 w 310"/>
                  <a:gd name="T13" fmla="*/ 4 h 305"/>
                  <a:gd name="T14" fmla="*/ 20 w 310"/>
                  <a:gd name="T15" fmla="*/ 0 h 305"/>
                  <a:gd name="T16" fmla="*/ 13 w 310"/>
                  <a:gd name="T17" fmla="*/ 6 h 305"/>
                  <a:gd name="T18" fmla="*/ 0 w 310"/>
                  <a:gd name="T19" fmla="*/ 284 h 305"/>
                  <a:gd name="T20" fmla="*/ 5 w 310"/>
                  <a:gd name="T21" fmla="*/ 290 h 305"/>
                  <a:gd name="T22" fmla="*/ 62 w 310"/>
                  <a:gd name="T23" fmla="*/ 293 h 305"/>
                  <a:gd name="T24" fmla="*/ 68 w 310"/>
                  <a:gd name="T25" fmla="*/ 288 h 305"/>
                  <a:gd name="T26" fmla="*/ 77 w 310"/>
                  <a:gd name="T27" fmla="*/ 107 h 305"/>
                  <a:gd name="T28" fmla="*/ 80 w 310"/>
                  <a:gd name="T29" fmla="*/ 107 h 305"/>
                  <a:gd name="T30" fmla="*/ 85 w 310"/>
                  <a:gd name="T31" fmla="*/ 121 h 305"/>
                  <a:gd name="T32" fmla="*/ 89 w 310"/>
                  <a:gd name="T33" fmla="*/ 121 h 305"/>
                  <a:gd name="T34" fmla="*/ 94 w 310"/>
                  <a:gd name="T35" fmla="*/ 128 h 305"/>
                  <a:gd name="T36" fmla="*/ 95 w 310"/>
                  <a:gd name="T37" fmla="*/ 127 h 305"/>
                  <a:gd name="T38" fmla="*/ 95 w 310"/>
                  <a:gd name="T39" fmla="*/ 127 h 305"/>
                  <a:gd name="T40" fmla="*/ 107 w 310"/>
                  <a:gd name="T41" fmla="*/ 119 h 305"/>
                  <a:gd name="T42" fmla="*/ 120 w 310"/>
                  <a:gd name="T43" fmla="*/ 122 h 305"/>
                  <a:gd name="T44" fmla="*/ 122 w 310"/>
                  <a:gd name="T45" fmla="*/ 125 h 305"/>
                  <a:gd name="T46" fmla="*/ 127 w 310"/>
                  <a:gd name="T47" fmla="*/ 129 h 305"/>
                  <a:gd name="T48" fmla="*/ 129 w 310"/>
                  <a:gd name="T49" fmla="*/ 136 h 305"/>
                  <a:gd name="T50" fmla="*/ 131 w 310"/>
                  <a:gd name="T51" fmla="*/ 138 h 305"/>
                  <a:gd name="T52" fmla="*/ 132 w 310"/>
                  <a:gd name="T53" fmla="*/ 148 h 305"/>
                  <a:gd name="T54" fmla="*/ 132 w 310"/>
                  <a:gd name="T55" fmla="*/ 148 h 305"/>
                  <a:gd name="T56" fmla="*/ 130 w 310"/>
                  <a:gd name="T57" fmla="*/ 162 h 305"/>
                  <a:gd name="T58" fmla="*/ 129 w 310"/>
                  <a:gd name="T59" fmla="*/ 163 h 305"/>
                  <a:gd name="T60" fmla="*/ 122 w 310"/>
                  <a:gd name="T61" fmla="*/ 167 h 305"/>
                  <a:gd name="T62" fmla="*/ 106 w 310"/>
                  <a:gd name="T63" fmla="*/ 175 h 305"/>
                  <a:gd name="T64" fmla="*/ 105 w 310"/>
                  <a:gd name="T65" fmla="*/ 175 h 305"/>
                  <a:gd name="T66" fmla="*/ 122 w 310"/>
                  <a:gd name="T67" fmla="*/ 222 h 305"/>
                  <a:gd name="T68" fmla="*/ 130 w 310"/>
                  <a:gd name="T69" fmla="*/ 228 h 305"/>
                  <a:gd name="T70" fmla="*/ 168 w 310"/>
                  <a:gd name="T71" fmla="*/ 230 h 305"/>
                  <a:gd name="T72" fmla="*/ 177 w 310"/>
                  <a:gd name="T73" fmla="*/ 225 h 305"/>
                  <a:gd name="T74" fmla="*/ 196 w 310"/>
                  <a:gd name="T75" fmla="*/ 185 h 305"/>
                  <a:gd name="T76" fmla="*/ 184 w 310"/>
                  <a:gd name="T77" fmla="*/ 179 h 305"/>
                  <a:gd name="T78" fmla="*/ 177 w 310"/>
                  <a:gd name="T79" fmla="*/ 175 h 305"/>
                  <a:gd name="T80" fmla="*/ 176 w 310"/>
                  <a:gd name="T81" fmla="*/ 174 h 305"/>
                  <a:gd name="T82" fmla="*/ 174 w 310"/>
                  <a:gd name="T83" fmla="*/ 160 h 305"/>
                  <a:gd name="T84" fmla="*/ 175 w 310"/>
                  <a:gd name="T85" fmla="*/ 160 h 305"/>
                  <a:gd name="T86" fmla="*/ 176 w 310"/>
                  <a:gd name="T87" fmla="*/ 150 h 305"/>
                  <a:gd name="T88" fmla="*/ 177 w 310"/>
                  <a:gd name="T89" fmla="*/ 148 h 305"/>
                  <a:gd name="T90" fmla="*/ 179 w 310"/>
                  <a:gd name="T91" fmla="*/ 140 h 305"/>
                  <a:gd name="T92" fmla="*/ 184 w 310"/>
                  <a:gd name="T93" fmla="*/ 137 h 305"/>
                  <a:gd name="T94" fmla="*/ 186 w 310"/>
                  <a:gd name="T95" fmla="*/ 133 h 305"/>
                  <a:gd name="T96" fmla="*/ 200 w 310"/>
                  <a:gd name="T97" fmla="*/ 131 h 305"/>
                  <a:gd name="T98" fmla="*/ 212 w 310"/>
                  <a:gd name="T99" fmla="*/ 139 h 305"/>
                  <a:gd name="T100" fmla="*/ 212 w 310"/>
                  <a:gd name="T101" fmla="*/ 139 h 305"/>
                  <a:gd name="T102" fmla="*/ 212 w 310"/>
                  <a:gd name="T103" fmla="*/ 139 h 305"/>
                  <a:gd name="T104" fmla="*/ 217 w 310"/>
                  <a:gd name="T105" fmla="*/ 133 h 305"/>
                  <a:gd name="T106" fmla="*/ 221 w 310"/>
                  <a:gd name="T107" fmla="*/ 133 h 305"/>
                  <a:gd name="T108" fmla="*/ 230 w 310"/>
                  <a:gd name="T109" fmla="*/ 114 h 305"/>
                  <a:gd name="T110" fmla="*/ 233 w 310"/>
                  <a:gd name="T111" fmla="*/ 115 h 305"/>
                  <a:gd name="T112" fmla="*/ 224 w 310"/>
                  <a:gd name="T113" fmla="*/ 295 h 305"/>
                  <a:gd name="T114" fmla="*/ 230 w 310"/>
                  <a:gd name="T115" fmla="*/ 301 h 305"/>
                  <a:gd name="T116" fmla="*/ 290 w 310"/>
                  <a:gd name="T117" fmla="*/ 304 h 305"/>
                  <a:gd name="T118" fmla="*/ 296 w 310"/>
                  <a:gd name="T119" fmla="*/ 299 h 305"/>
                  <a:gd name="T120" fmla="*/ 310 w 310"/>
                  <a:gd name="T121" fmla="*/ 20 h 305"/>
                  <a:gd name="T122" fmla="*/ 304 w 310"/>
                  <a:gd name="T123" fmla="*/ 1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0" h="305">
                    <a:moveTo>
                      <a:pt x="304" y="14"/>
                    </a:moveTo>
                    <a:cubicBezTo>
                      <a:pt x="232" y="10"/>
                      <a:pt x="232" y="10"/>
                      <a:pt x="232" y="10"/>
                    </a:cubicBezTo>
                    <a:cubicBezTo>
                      <a:pt x="229" y="10"/>
                      <a:pt x="225" y="13"/>
                      <a:pt x="224" y="15"/>
                    </a:cubicBezTo>
                    <a:cubicBezTo>
                      <a:pt x="158" y="145"/>
                      <a:pt x="158" y="145"/>
                      <a:pt x="158" y="145"/>
                    </a:cubicBezTo>
                    <a:cubicBezTo>
                      <a:pt x="156" y="148"/>
                      <a:pt x="154" y="148"/>
                      <a:pt x="153" y="145"/>
                    </a:cubicBezTo>
                    <a:cubicBezTo>
                      <a:pt x="100" y="9"/>
                      <a:pt x="100" y="9"/>
                      <a:pt x="100" y="9"/>
                    </a:cubicBezTo>
                    <a:cubicBezTo>
                      <a:pt x="99" y="6"/>
                      <a:pt x="95" y="4"/>
                      <a:pt x="92" y="4"/>
                    </a:cubicBezTo>
                    <a:cubicBezTo>
                      <a:pt x="20" y="0"/>
                      <a:pt x="20" y="0"/>
                      <a:pt x="20" y="0"/>
                    </a:cubicBezTo>
                    <a:cubicBezTo>
                      <a:pt x="16" y="0"/>
                      <a:pt x="13" y="2"/>
                      <a:pt x="13" y="6"/>
                    </a:cubicBezTo>
                    <a:cubicBezTo>
                      <a:pt x="0" y="284"/>
                      <a:pt x="0" y="284"/>
                      <a:pt x="0" y="284"/>
                    </a:cubicBezTo>
                    <a:cubicBezTo>
                      <a:pt x="0" y="287"/>
                      <a:pt x="2" y="290"/>
                      <a:pt x="5" y="290"/>
                    </a:cubicBezTo>
                    <a:cubicBezTo>
                      <a:pt x="62" y="293"/>
                      <a:pt x="62" y="293"/>
                      <a:pt x="62" y="293"/>
                    </a:cubicBezTo>
                    <a:cubicBezTo>
                      <a:pt x="65" y="293"/>
                      <a:pt x="68" y="291"/>
                      <a:pt x="68" y="288"/>
                    </a:cubicBezTo>
                    <a:cubicBezTo>
                      <a:pt x="77" y="107"/>
                      <a:pt x="77" y="107"/>
                      <a:pt x="77" y="107"/>
                    </a:cubicBezTo>
                    <a:cubicBezTo>
                      <a:pt x="77" y="104"/>
                      <a:pt x="78" y="104"/>
                      <a:pt x="80" y="107"/>
                    </a:cubicBezTo>
                    <a:cubicBezTo>
                      <a:pt x="85" y="121"/>
                      <a:pt x="85" y="121"/>
                      <a:pt x="85" y="121"/>
                    </a:cubicBezTo>
                    <a:cubicBezTo>
                      <a:pt x="86" y="121"/>
                      <a:pt x="88" y="121"/>
                      <a:pt x="89" y="121"/>
                    </a:cubicBezTo>
                    <a:cubicBezTo>
                      <a:pt x="92" y="122"/>
                      <a:pt x="93" y="126"/>
                      <a:pt x="94" y="128"/>
                    </a:cubicBezTo>
                    <a:cubicBezTo>
                      <a:pt x="94" y="127"/>
                      <a:pt x="94" y="127"/>
                      <a:pt x="95" y="127"/>
                    </a:cubicBezTo>
                    <a:cubicBezTo>
                      <a:pt x="95" y="127"/>
                      <a:pt x="95" y="127"/>
                      <a:pt x="95" y="127"/>
                    </a:cubicBezTo>
                    <a:cubicBezTo>
                      <a:pt x="107" y="119"/>
                      <a:pt x="107" y="119"/>
                      <a:pt x="107" y="119"/>
                    </a:cubicBezTo>
                    <a:cubicBezTo>
                      <a:pt x="111" y="116"/>
                      <a:pt x="117" y="117"/>
                      <a:pt x="120" y="122"/>
                    </a:cubicBezTo>
                    <a:cubicBezTo>
                      <a:pt x="121" y="123"/>
                      <a:pt x="122" y="124"/>
                      <a:pt x="122" y="125"/>
                    </a:cubicBezTo>
                    <a:cubicBezTo>
                      <a:pt x="124" y="125"/>
                      <a:pt x="126" y="127"/>
                      <a:pt x="127" y="129"/>
                    </a:cubicBezTo>
                    <a:cubicBezTo>
                      <a:pt x="129" y="131"/>
                      <a:pt x="130" y="134"/>
                      <a:pt x="129" y="136"/>
                    </a:cubicBezTo>
                    <a:cubicBezTo>
                      <a:pt x="130" y="137"/>
                      <a:pt x="130" y="137"/>
                      <a:pt x="131" y="138"/>
                    </a:cubicBezTo>
                    <a:cubicBezTo>
                      <a:pt x="133" y="141"/>
                      <a:pt x="133" y="145"/>
                      <a:pt x="132" y="148"/>
                    </a:cubicBezTo>
                    <a:cubicBezTo>
                      <a:pt x="132" y="148"/>
                      <a:pt x="132" y="148"/>
                      <a:pt x="132" y="148"/>
                    </a:cubicBezTo>
                    <a:cubicBezTo>
                      <a:pt x="135" y="153"/>
                      <a:pt x="134" y="159"/>
                      <a:pt x="130" y="162"/>
                    </a:cubicBezTo>
                    <a:cubicBezTo>
                      <a:pt x="130" y="162"/>
                      <a:pt x="129" y="163"/>
                      <a:pt x="129" y="163"/>
                    </a:cubicBezTo>
                    <a:cubicBezTo>
                      <a:pt x="122" y="167"/>
                      <a:pt x="122" y="167"/>
                      <a:pt x="122" y="167"/>
                    </a:cubicBezTo>
                    <a:cubicBezTo>
                      <a:pt x="117" y="171"/>
                      <a:pt x="113" y="173"/>
                      <a:pt x="106" y="175"/>
                    </a:cubicBezTo>
                    <a:cubicBezTo>
                      <a:pt x="106" y="175"/>
                      <a:pt x="105" y="175"/>
                      <a:pt x="105" y="175"/>
                    </a:cubicBezTo>
                    <a:cubicBezTo>
                      <a:pt x="122" y="222"/>
                      <a:pt x="122" y="222"/>
                      <a:pt x="122" y="222"/>
                    </a:cubicBezTo>
                    <a:cubicBezTo>
                      <a:pt x="123" y="225"/>
                      <a:pt x="127" y="228"/>
                      <a:pt x="130" y="228"/>
                    </a:cubicBezTo>
                    <a:cubicBezTo>
                      <a:pt x="168" y="230"/>
                      <a:pt x="168" y="230"/>
                      <a:pt x="168" y="230"/>
                    </a:cubicBezTo>
                    <a:cubicBezTo>
                      <a:pt x="171" y="230"/>
                      <a:pt x="175" y="228"/>
                      <a:pt x="177" y="225"/>
                    </a:cubicBezTo>
                    <a:cubicBezTo>
                      <a:pt x="196" y="185"/>
                      <a:pt x="196" y="185"/>
                      <a:pt x="196" y="185"/>
                    </a:cubicBezTo>
                    <a:cubicBezTo>
                      <a:pt x="192" y="184"/>
                      <a:pt x="188" y="182"/>
                      <a:pt x="184" y="179"/>
                    </a:cubicBezTo>
                    <a:cubicBezTo>
                      <a:pt x="177" y="175"/>
                      <a:pt x="177" y="175"/>
                      <a:pt x="177" y="175"/>
                    </a:cubicBezTo>
                    <a:cubicBezTo>
                      <a:pt x="177" y="174"/>
                      <a:pt x="176" y="174"/>
                      <a:pt x="176" y="174"/>
                    </a:cubicBezTo>
                    <a:cubicBezTo>
                      <a:pt x="172" y="170"/>
                      <a:pt x="171" y="164"/>
                      <a:pt x="174" y="160"/>
                    </a:cubicBezTo>
                    <a:cubicBezTo>
                      <a:pt x="174" y="160"/>
                      <a:pt x="174" y="160"/>
                      <a:pt x="175" y="160"/>
                    </a:cubicBezTo>
                    <a:cubicBezTo>
                      <a:pt x="173" y="156"/>
                      <a:pt x="173" y="153"/>
                      <a:pt x="176" y="150"/>
                    </a:cubicBezTo>
                    <a:cubicBezTo>
                      <a:pt x="176" y="149"/>
                      <a:pt x="176" y="149"/>
                      <a:pt x="177" y="148"/>
                    </a:cubicBezTo>
                    <a:cubicBezTo>
                      <a:pt x="176" y="145"/>
                      <a:pt x="177" y="143"/>
                      <a:pt x="179" y="140"/>
                    </a:cubicBezTo>
                    <a:cubicBezTo>
                      <a:pt x="180" y="138"/>
                      <a:pt x="182" y="137"/>
                      <a:pt x="184" y="137"/>
                    </a:cubicBezTo>
                    <a:cubicBezTo>
                      <a:pt x="185" y="135"/>
                      <a:pt x="185" y="134"/>
                      <a:pt x="186" y="133"/>
                    </a:cubicBezTo>
                    <a:cubicBezTo>
                      <a:pt x="189" y="129"/>
                      <a:pt x="195" y="128"/>
                      <a:pt x="200" y="131"/>
                    </a:cubicBezTo>
                    <a:cubicBezTo>
                      <a:pt x="212" y="139"/>
                      <a:pt x="212" y="139"/>
                      <a:pt x="212" y="139"/>
                    </a:cubicBezTo>
                    <a:cubicBezTo>
                      <a:pt x="212" y="139"/>
                      <a:pt x="212" y="139"/>
                      <a:pt x="212" y="139"/>
                    </a:cubicBezTo>
                    <a:cubicBezTo>
                      <a:pt x="212" y="139"/>
                      <a:pt x="212" y="139"/>
                      <a:pt x="212" y="139"/>
                    </a:cubicBezTo>
                    <a:cubicBezTo>
                      <a:pt x="213" y="137"/>
                      <a:pt x="214" y="134"/>
                      <a:pt x="217" y="133"/>
                    </a:cubicBezTo>
                    <a:cubicBezTo>
                      <a:pt x="219" y="133"/>
                      <a:pt x="220" y="132"/>
                      <a:pt x="221" y="133"/>
                    </a:cubicBezTo>
                    <a:cubicBezTo>
                      <a:pt x="230" y="114"/>
                      <a:pt x="230" y="114"/>
                      <a:pt x="230" y="114"/>
                    </a:cubicBezTo>
                    <a:cubicBezTo>
                      <a:pt x="232" y="111"/>
                      <a:pt x="233" y="111"/>
                      <a:pt x="233" y="115"/>
                    </a:cubicBezTo>
                    <a:cubicBezTo>
                      <a:pt x="224" y="295"/>
                      <a:pt x="224" y="295"/>
                      <a:pt x="224" y="295"/>
                    </a:cubicBezTo>
                    <a:cubicBezTo>
                      <a:pt x="224" y="298"/>
                      <a:pt x="226" y="301"/>
                      <a:pt x="230" y="301"/>
                    </a:cubicBezTo>
                    <a:cubicBezTo>
                      <a:pt x="290" y="304"/>
                      <a:pt x="290" y="304"/>
                      <a:pt x="290" y="304"/>
                    </a:cubicBezTo>
                    <a:cubicBezTo>
                      <a:pt x="293" y="305"/>
                      <a:pt x="296" y="302"/>
                      <a:pt x="296" y="299"/>
                    </a:cubicBezTo>
                    <a:cubicBezTo>
                      <a:pt x="310" y="20"/>
                      <a:pt x="310" y="20"/>
                      <a:pt x="310" y="20"/>
                    </a:cubicBezTo>
                    <a:cubicBezTo>
                      <a:pt x="310" y="17"/>
                      <a:pt x="308" y="14"/>
                      <a:pt x="304" y="14"/>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grpSp>
        <p:sp>
          <p:nvSpPr>
            <p:cNvPr id="107" name="Овал 18">
              <a:extLst>
                <a:ext uri="{FF2B5EF4-FFF2-40B4-BE49-F238E27FC236}">
                  <a16:creationId xmlns:a16="http://schemas.microsoft.com/office/drawing/2014/main" id="{FD2C372D-CE54-4505-AE01-95ECDDD6602A}"/>
                </a:ext>
              </a:extLst>
            </p:cNvPr>
            <p:cNvSpPr/>
            <p:nvPr/>
          </p:nvSpPr>
          <p:spPr>
            <a:xfrm rot="10800000">
              <a:off x="6744875" y="3628382"/>
              <a:ext cx="2233452" cy="2030412"/>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08" name="Овал 19">
              <a:extLst>
                <a:ext uri="{FF2B5EF4-FFF2-40B4-BE49-F238E27FC236}">
                  <a16:creationId xmlns:a16="http://schemas.microsoft.com/office/drawing/2014/main" id="{119B0AB4-885F-4D9B-B0DD-83C6D98C550F}"/>
                </a:ext>
              </a:extLst>
            </p:cNvPr>
            <p:cNvSpPr/>
            <p:nvPr/>
          </p:nvSpPr>
          <p:spPr>
            <a:xfrm rot="10800000">
              <a:off x="9583019" y="3663866"/>
              <a:ext cx="2050115" cy="1863742"/>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09" name="Овал 20">
              <a:extLst>
                <a:ext uri="{FF2B5EF4-FFF2-40B4-BE49-F238E27FC236}">
                  <a16:creationId xmlns:a16="http://schemas.microsoft.com/office/drawing/2014/main" id="{F094D745-13D7-4AFA-AAA2-FE03A50A2294}"/>
                </a:ext>
              </a:extLst>
            </p:cNvPr>
            <p:cNvSpPr/>
            <p:nvPr/>
          </p:nvSpPr>
          <p:spPr>
            <a:xfrm rot="10800000">
              <a:off x="12412902" y="3732031"/>
              <a:ext cx="2233452" cy="2030412"/>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10" name="Овал 21">
              <a:extLst>
                <a:ext uri="{FF2B5EF4-FFF2-40B4-BE49-F238E27FC236}">
                  <a16:creationId xmlns:a16="http://schemas.microsoft.com/office/drawing/2014/main" id="{852CC6D3-DBBC-4FA8-A073-60F93C469347}"/>
                </a:ext>
              </a:extLst>
            </p:cNvPr>
            <p:cNvSpPr/>
            <p:nvPr/>
          </p:nvSpPr>
          <p:spPr>
            <a:xfrm rot="10800000">
              <a:off x="15673658" y="3497196"/>
              <a:ext cx="2233452" cy="2030412"/>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grpSp>
      <p:sp>
        <p:nvSpPr>
          <p:cNvPr id="140" name="TextBox 7">
            <a:extLst>
              <a:ext uri="{FF2B5EF4-FFF2-40B4-BE49-F238E27FC236}">
                <a16:creationId xmlns:a16="http://schemas.microsoft.com/office/drawing/2014/main" id="{F74135BD-D2CB-4BF4-B234-427709272826}"/>
              </a:ext>
            </a:extLst>
          </p:cNvPr>
          <p:cNvSpPr txBox="1"/>
          <p:nvPr/>
        </p:nvSpPr>
        <p:spPr>
          <a:xfrm>
            <a:off x="289560" y="4523828"/>
            <a:ext cx="2709774" cy="1443223"/>
          </a:xfrm>
          <a:prstGeom prst="rect">
            <a:avLst/>
          </a:prstGeom>
          <a:noFill/>
        </p:spPr>
        <p:txBody>
          <a:bodyPr wrap="square" lIns="110624" tIns="55312" rIns="110624" bIns="55312" rtlCol="0">
            <a:spAutoFit/>
          </a:bodyPr>
          <a:lstStyle/>
          <a:p>
            <a:pPr algn="ctr" defTabSz="914297">
              <a:lnSpc>
                <a:spcPct val="150000"/>
              </a:lnSpc>
              <a:spcAft>
                <a:spcPts val="600"/>
              </a:spcAft>
              <a:defRPr/>
            </a:pPr>
            <a:r>
              <a:rPr lang="en-US" altLang="zh-CN" sz="1400">
                <a:cs typeface="+mn-ea"/>
                <a:sym typeface="+mn-lt"/>
              </a:rPr>
              <a:t>Clarify job responsibilities and change roles as quickly as possible 
</a:t>
            </a:r>
            <a:endParaRPr lang="zh-CN" altLang="en-US" sz="1400" dirty="0">
              <a:cs typeface="+mn-ea"/>
              <a:sym typeface="+mn-lt"/>
            </a:endParaRPr>
          </a:p>
        </p:txBody>
      </p:sp>
      <p:sp>
        <p:nvSpPr>
          <p:cNvPr id="143" name="TextBox 7">
            <a:extLst>
              <a:ext uri="{FF2B5EF4-FFF2-40B4-BE49-F238E27FC236}">
                <a16:creationId xmlns:a16="http://schemas.microsoft.com/office/drawing/2014/main" id="{AF58D767-46AF-4F11-A233-57DBB9573A66}"/>
              </a:ext>
            </a:extLst>
          </p:cNvPr>
          <p:cNvSpPr txBox="1"/>
          <p:nvPr/>
        </p:nvSpPr>
        <p:spPr>
          <a:xfrm>
            <a:off x="2837081" y="2106438"/>
            <a:ext cx="2709774" cy="1443223"/>
          </a:xfrm>
          <a:prstGeom prst="rect">
            <a:avLst/>
          </a:prstGeom>
          <a:noFill/>
        </p:spPr>
        <p:txBody>
          <a:bodyPr wrap="square" lIns="110624" tIns="55312" rIns="110624" bIns="55312" rtlCol="0">
            <a:spAutoFit/>
          </a:bodyPr>
          <a:lstStyle/>
          <a:p>
            <a:pPr algn="ctr" defTabSz="914297">
              <a:lnSpc>
                <a:spcPct val="150000"/>
              </a:lnSpc>
              <a:spcAft>
                <a:spcPts val="600"/>
              </a:spcAft>
              <a:defRPr/>
            </a:pPr>
            <a:r>
              <a:rPr lang="en-US" altLang="zh-CN" sz="1400">
                <a:cs typeface="+mn-ea"/>
                <a:sym typeface="+mn-lt"/>
              </a:rPr>
              <a:t>Establish rules and regulations and strengthen basic management 
</a:t>
            </a:r>
            <a:endParaRPr lang="zh-CN" altLang="en-US" sz="1400" dirty="0">
              <a:cs typeface="+mn-ea"/>
              <a:sym typeface="+mn-lt"/>
            </a:endParaRPr>
          </a:p>
        </p:txBody>
      </p:sp>
      <p:sp>
        <p:nvSpPr>
          <p:cNvPr id="146" name="TextBox 7">
            <a:extLst>
              <a:ext uri="{FF2B5EF4-FFF2-40B4-BE49-F238E27FC236}">
                <a16:creationId xmlns:a16="http://schemas.microsoft.com/office/drawing/2014/main" id="{9F10DEE9-0BBE-41F3-BF4E-0C31D4EBE2A5}"/>
              </a:ext>
            </a:extLst>
          </p:cNvPr>
          <p:cNvSpPr txBox="1"/>
          <p:nvPr/>
        </p:nvSpPr>
        <p:spPr>
          <a:xfrm>
            <a:off x="6341187" y="2106438"/>
            <a:ext cx="3184421" cy="1443223"/>
          </a:xfrm>
          <a:prstGeom prst="rect">
            <a:avLst/>
          </a:prstGeom>
          <a:noFill/>
        </p:spPr>
        <p:txBody>
          <a:bodyPr wrap="square" lIns="110624" tIns="55312" rIns="110624" bIns="55312" rtlCol="0">
            <a:spAutoFit/>
          </a:bodyPr>
          <a:lstStyle/>
          <a:p>
            <a:pPr algn="ctr" defTabSz="914297">
              <a:lnSpc>
                <a:spcPct val="150000"/>
              </a:lnSpc>
              <a:spcAft>
                <a:spcPts val="600"/>
              </a:spcAft>
              <a:defRPr/>
            </a:pPr>
            <a:r>
              <a:rPr lang="en-US" altLang="zh-CN" sz="1400" dirty="0">
                <a:cs typeface="+mn-ea"/>
                <a:sym typeface="+mn-lt"/>
              </a:rPr>
              <a:t>Improve the incentive mechanism of departments and increase the enthusiasm of work
</a:t>
            </a:r>
            <a:endParaRPr lang="zh-CN" altLang="en-US" sz="1400" dirty="0">
              <a:cs typeface="+mn-ea"/>
              <a:sym typeface="+mn-lt"/>
            </a:endParaRPr>
          </a:p>
        </p:txBody>
      </p:sp>
      <p:sp>
        <p:nvSpPr>
          <p:cNvPr id="149" name="TextBox 7">
            <a:extLst>
              <a:ext uri="{FF2B5EF4-FFF2-40B4-BE49-F238E27FC236}">
                <a16:creationId xmlns:a16="http://schemas.microsoft.com/office/drawing/2014/main" id="{39624EE6-E9D7-4280-BA59-69D7D8922673}"/>
              </a:ext>
            </a:extLst>
          </p:cNvPr>
          <p:cNvSpPr txBox="1"/>
          <p:nvPr/>
        </p:nvSpPr>
        <p:spPr>
          <a:xfrm>
            <a:off x="9355215" y="4526923"/>
            <a:ext cx="2709774" cy="1766388"/>
          </a:xfrm>
          <a:prstGeom prst="rect">
            <a:avLst/>
          </a:prstGeom>
          <a:noFill/>
        </p:spPr>
        <p:txBody>
          <a:bodyPr wrap="square" lIns="110624" tIns="55312" rIns="110624" bIns="55312" rtlCol="0">
            <a:spAutoFit/>
          </a:bodyPr>
          <a:lstStyle/>
          <a:p>
            <a:pPr algn="ctr" defTabSz="914297">
              <a:lnSpc>
                <a:spcPct val="150000"/>
              </a:lnSpc>
              <a:spcAft>
                <a:spcPts val="600"/>
              </a:spcAft>
              <a:defRPr/>
            </a:pPr>
            <a:r>
              <a:rPr lang="en-US" altLang="zh-CN" sz="1400">
                <a:cs typeface="+mn-ea"/>
                <a:sym typeface="+mn-lt"/>
              </a:rPr>
              <a:t>Improve the incentive mechanism of departments and increase the enthusiasm of work
</a:t>
            </a:r>
            <a:endParaRPr lang="zh-CN" altLang="en-US" sz="1400" dirty="0">
              <a:cs typeface="+mn-ea"/>
              <a:sym typeface="+mn-lt"/>
            </a:endParaRPr>
          </a:p>
        </p:txBody>
      </p:sp>
      <p:grpSp>
        <p:nvGrpSpPr>
          <p:cNvPr id="152" name="组合 151">
            <a:extLst>
              <a:ext uri="{FF2B5EF4-FFF2-40B4-BE49-F238E27FC236}">
                <a16:creationId xmlns:a16="http://schemas.microsoft.com/office/drawing/2014/main" id="{CD2A9A36-3784-4E69-B076-5B5579E7CE16}"/>
              </a:ext>
            </a:extLst>
          </p:cNvPr>
          <p:cNvGrpSpPr/>
          <p:nvPr/>
        </p:nvGrpSpPr>
        <p:grpSpPr>
          <a:xfrm>
            <a:off x="1347150" y="3536770"/>
            <a:ext cx="598349" cy="910050"/>
            <a:chOff x="5455566" y="1446212"/>
            <a:chExt cx="732107" cy="1113488"/>
          </a:xfrm>
        </p:grpSpPr>
        <p:grpSp>
          <p:nvGrpSpPr>
            <p:cNvPr id="153" name="组合 152">
              <a:extLst>
                <a:ext uri="{FF2B5EF4-FFF2-40B4-BE49-F238E27FC236}">
                  <a16:creationId xmlns:a16="http://schemas.microsoft.com/office/drawing/2014/main" id="{3B9ABFEE-93C5-4EF4-8051-69D06CFC8EEB}"/>
                </a:ext>
              </a:extLst>
            </p:cNvPr>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155" name="Freeform 121">
                <a:extLst>
                  <a:ext uri="{FF2B5EF4-FFF2-40B4-BE49-F238E27FC236}">
                    <a16:creationId xmlns:a16="http://schemas.microsoft.com/office/drawing/2014/main" id="{910C6C4C-7EBF-4AA6-B53B-BC12A13A10F1}"/>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nvGrpSpPr>
              <p:cNvPr id="156" name="Group 11">
                <a:extLst>
                  <a:ext uri="{FF2B5EF4-FFF2-40B4-BE49-F238E27FC236}">
                    <a16:creationId xmlns:a16="http://schemas.microsoft.com/office/drawing/2014/main" id="{5C832031-D684-4D65-9B46-326D5B123027}"/>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57" name="Freeform 12">
                  <a:extLst>
                    <a:ext uri="{FF2B5EF4-FFF2-40B4-BE49-F238E27FC236}">
                      <a16:creationId xmlns:a16="http://schemas.microsoft.com/office/drawing/2014/main" id="{61AAD615-DDD2-446F-BAB1-DD5EB0466844}"/>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58" name="Freeform 13">
                  <a:extLst>
                    <a:ext uri="{FF2B5EF4-FFF2-40B4-BE49-F238E27FC236}">
                      <a16:creationId xmlns:a16="http://schemas.microsoft.com/office/drawing/2014/main" id="{6E0DDF16-8096-4F23-9458-3132A04844C2}"/>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59" name="Freeform 14">
                  <a:extLst>
                    <a:ext uri="{FF2B5EF4-FFF2-40B4-BE49-F238E27FC236}">
                      <a16:creationId xmlns:a16="http://schemas.microsoft.com/office/drawing/2014/main" id="{843B08FB-1D86-4FA4-B9A7-BD0E95A4709A}"/>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60" name="Freeform 15">
                  <a:extLst>
                    <a:ext uri="{FF2B5EF4-FFF2-40B4-BE49-F238E27FC236}">
                      <a16:creationId xmlns:a16="http://schemas.microsoft.com/office/drawing/2014/main" id="{1C96ADC5-DF75-4A2C-9A15-47778299916A}"/>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grpSp>
        <p:sp>
          <p:nvSpPr>
            <p:cNvPr id="154" name="文本框 153">
              <a:extLst>
                <a:ext uri="{FF2B5EF4-FFF2-40B4-BE49-F238E27FC236}">
                  <a16:creationId xmlns:a16="http://schemas.microsoft.com/office/drawing/2014/main" id="{7CCBEC7C-B7B0-425D-B808-75619F7B5813}"/>
                </a:ext>
              </a:extLst>
            </p:cNvPr>
            <p:cNvSpPr txBox="1"/>
            <p:nvPr/>
          </p:nvSpPr>
          <p:spPr>
            <a:xfrm>
              <a:off x="5568803" y="1518384"/>
              <a:ext cx="523876" cy="640184"/>
            </a:xfrm>
            <a:prstGeom prst="rect">
              <a:avLst/>
            </a:prstGeom>
            <a:noFill/>
          </p:spPr>
          <p:txBody>
            <a:bodyPr wrap="square" rtlCol="0">
              <a:spAutoFit/>
            </a:bodyPr>
            <a:lstStyle/>
            <a:p>
              <a:pPr algn="ctr"/>
              <a:r>
                <a:rPr lang="en-US" altLang="zh-CN" sz="2800" b="1" dirty="0">
                  <a:solidFill>
                    <a:srgbClr val="C00000"/>
                  </a:solidFill>
                  <a:cs typeface="+mn-ea"/>
                  <a:sym typeface="+mn-lt"/>
                </a:rPr>
                <a:t>A</a:t>
              </a:r>
              <a:endParaRPr lang="zh-CN" altLang="en-US" sz="2800" b="1" dirty="0">
                <a:solidFill>
                  <a:srgbClr val="C00000"/>
                </a:solidFill>
                <a:cs typeface="+mn-ea"/>
                <a:sym typeface="+mn-lt"/>
              </a:endParaRPr>
            </a:p>
          </p:txBody>
        </p:sp>
      </p:grpSp>
      <p:grpSp>
        <p:nvGrpSpPr>
          <p:cNvPr id="161" name="组合 160">
            <a:extLst>
              <a:ext uri="{FF2B5EF4-FFF2-40B4-BE49-F238E27FC236}">
                <a16:creationId xmlns:a16="http://schemas.microsoft.com/office/drawing/2014/main" id="{E010276D-BC6C-41B7-AA80-C7C5FE0CFDF9}"/>
              </a:ext>
            </a:extLst>
          </p:cNvPr>
          <p:cNvGrpSpPr/>
          <p:nvPr/>
        </p:nvGrpSpPr>
        <p:grpSpPr>
          <a:xfrm>
            <a:off x="3894671" y="1167922"/>
            <a:ext cx="598349" cy="910050"/>
            <a:chOff x="5455566" y="1446212"/>
            <a:chExt cx="732107" cy="1113488"/>
          </a:xfrm>
        </p:grpSpPr>
        <p:grpSp>
          <p:nvGrpSpPr>
            <p:cNvPr id="162" name="组合 161">
              <a:extLst>
                <a:ext uri="{FF2B5EF4-FFF2-40B4-BE49-F238E27FC236}">
                  <a16:creationId xmlns:a16="http://schemas.microsoft.com/office/drawing/2014/main" id="{448ECED4-6B3D-459A-95E2-CD2255CF4934}"/>
                </a:ext>
              </a:extLst>
            </p:cNvPr>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164" name="Freeform 121">
                <a:extLst>
                  <a:ext uri="{FF2B5EF4-FFF2-40B4-BE49-F238E27FC236}">
                    <a16:creationId xmlns:a16="http://schemas.microsoft.com/office/drawing/2014/main" id="{F28BE1F0-0F7E-4D87-A461-C9D9DAE0774C}"/>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nvGrpSpPr>
              <p:cNvPr id="165" name="Group 11">
                <a:extLst>
                  <a:ext uri="{FF2B5EF4-FFF2-40B4-BE49-F238E27FC236}">
                    <a16:creationId xmlns:a16="http://schemas.microsoft.com/office/drawing/2014/main" id="{192D52C8-D7F1-46B4-BCB4-2AFD1A5FFC5C}"/>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66" name="Freeform 12">
                  <a:extLst>
                    <a:ext uri="{FF2B5EF4-FFF2-40B4-BE49-F238E27FC236}">
                      <a16:creationId xmlns:a16="http://schemas.microsoft.com/office/drawing/2014/main" id="{7424C918-0411-43F2-B459-A7F1F076A9BE}"/>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67" name="Freeform 13">
                  <a:extLst>
                    <a:ext uri="{FF2B5EF4-FFF2-40B4-BE49-F238E27FC236}">
                      <a16:creationId xmlns:a16="http://schemas.microsoft.com/office/drawing/2014/main" id="{73BDF238-B80B-466B-852A-07B0E3E37CFD}"/>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68" name="Freeform 14">
                  <a:extLst>
                    <a:ext uri="{FF2B5EF4-FFF2-40B4-BE49-F238E27FC236}">
                      <a16:creationId xmlns:a16="http://schemas.microsoft.com/office/drawing/2014/main" id="{F945896A-F91F-4AFF-A756-1EB7AC6C16C0}"/>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69" name="Freeform 15">
                  <a:extLst>
                    <a:ext uri="{FF2B5EF4-FFF2-40B4-BE49-F238E27FC236}">
                      <a16:creationId xmlns:a16="http://schemas.microsoft.com/office/drawing/2014/main" id="{6F21DAB2-7708-41F8-912F-2A5FC94E349D}"/>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grpSp>
        <p:sp>
          <p:nvSpPr>
            <p:cNvPr id="163" name="文本框 162">
              <a:extLst>
                <a:ext uri="{FF2B5EF4-FFF2-40B4-BE49-F238E27FC236}">
                  <a16:creationId xmlns:a16="http://schemas.microsoft.com/office/drawing/2014/main" id="{E99AAC44-E4E8-491C-B488-4E1E39616DD1}"/>
                </a:ext>
              </a:extLst>
            </p:cNvPr>
            <p:cNvSpPr txBox="1"/>
            <p:nvPr/>
          </p:nvSpPr>
          <p:spPr>
            <a:xfrm>
              <a:off x="5568803" y="1518384"/>
              <a:ext cx="523876" cy="640184"/>
            </a:xfrm>
            <a:prstGeom prst="rect">
              <a:avLst/>
            </a:prstGeom>
            <a:noFill/>
          </p:spPr>
          <p:txBody>
            <a:bodyPr wrap="square" rtlCol="0">
              <a:spAutoFit/>
            </a:bodyPr>
            <a:lstStyle/>
            <a:p>
              <a:pPr algn="ctr"/>
              <a:r>
                <a:rPr lang="en-US" altLang="zh-CN" sz="2800" b="1" dirty="0">
                  <a:solidFill>
                    <a:srgbClr val="C00000"/>
                  </a:solidFill>
                  <a:cs typeface="+mn-ea"/>
                  <a:sym typeface="+mn-lt"/>
                </a:rPr>
                <a:t>B</a:t>
              </a:r>
              <a:endParaRPr lang="zh-CN" altLang="en-US" sz="2800" b="1" dirty="0">
                <a:solidFill>
                  <a:srgbClr val="C00000"/>
                </a:solidFill>
                <a:cs typeface="+mn-ea"/>
                <a:sym typeface="+mn-lt"/>
              </a:endParaRPr>
            </a:p>
          </p:txBody>
        </p:sp>
      </p:grpSp>
      <p:grpSp>
        <p:nvGrpSpPr>
          <p:cNvPr id="170" name="组合 169">
            <a:extLst>
              <a:ext uri="{FF2B5EF4-FFF2-40B4-BE49-F238E27FC236}">
                <a16:creationId xmlns:a16="http://schemas.microsoft.com/office/drawing/2014/main" id="{1CAC1A76-1E02-4667-B817-5368CFBB269F}"/>
              </a:ext>
            </a:extLst>
          </p:cNvPr>
          <p:cNvGrpSpPr/>
          <p:nvPr/>
        </p:nvGrpSpPr>
        <p:grpSpPr>
          <a:xfrm>
            <a:off x="7626769" y="1167922"/>
            <a:ext cx="598349" cy="910050"/>
            <a:chOff x="5455566" y="1446212"/>
            <a:chExt cx="732107" cy="1113488"/>
          </a:xfrm>
        </p:grpSpPr>
        <p:grpSp>
          <p:nvGrpSpPr>
            <p:cNvPr id="171" name="组合 170">
              <a:extLst>
                <a:ext uri="{FF2B5EF4-FFF2-40B4-BE49-F238E27FC236}">
                  <a16:creationId xmlns:a16="http://schemas.microsoft.com/office/drawing/2014/main" id="{CBE8AD8C-FC0E-4ACD-B0E9-D5A27E5B22F2}"/>
                </a:ext>
              </a:extLst>
            </p:cNvPr>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173" name="Freeform 121">
                <a:extLst>
                  <a:ext uri="{FF2B5EF4-FFF2-40B4-BE49-F238E27FC236}">
                    <a16:creationId xmlns:a16="http://schemas.microsoft.com/office/drawing/2014/main" id="{ECCB2EED-1CF1-4043-8506-0EE203D73E8C}"/>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nvGrpSpPr>
              <p:cNvPr id="174" name="Group 11">
                <a:extLst>
                  <a:ext uri="{FF2B5EF4-FFF2-40B4-BE49-F238E27FC236}">
                    <a16:creationId xmlns:a16="http://schemas.microsoft.com/office/drawing/2014/main" id="{652E4698-9FC1-4743-B8AE-AF9F0E6CF821}"/>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75" name="Freeform 12">
                  <a:extLst>
                    <a:ext uri="{FF2B5EF4-FFF2-40B4-BE49-F238E27FC236}">
                      <a16:creationId xmlns:a16="http://schemas.microsoft.com/office/drawing/2014/main" id="{8089F353-5854-4899-A958-FFA27D43EBE2}"/>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76" name="Freeform 13">
                  <a:extLst>
                    <a:ext uri="{FF2B5EF4-FFF2-40B4-BE49-F238E27FC236}">
                      <a16:creationId xmlns:a16="http://schemas.microsoft.com/office/drawing/2014/main" id="{CC49DD0D-214E-4A0F-845E-63B2014745E8}"/>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77" name="Freeform 14">
                  <a:extLst>
                    <a:ext uri="{FF2B5EF4-FFF2-40B4-BE49-F238E27FC236}">
                      <a16:creationId xmlns:a16="http://schemas.microsoft.com/office/drawing/2014/main" id="{28097A6C-99F8-4BBE-9A25-AA01F7A92713}"/>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78" name="Freeform 15">
                  <a:extLst>
                    <a:ext uri="{FF2B5EF4-FFF2-40B4-BE49-F238E27FC236}">
                      <a16:creationId xmlns:a16="http://schemas.microsoft.com/office/drawing/2014/main" id="{FEBEB682-F9F4-4677-9277-6A322F6E6A00}"/>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grpSp>
        <p:sp>
          <p:nvSpPr>
            <p:cNvPr id="172" name="文本框 171">
              <a:extLst>
                <a:ext uri="{FF2B5EF4-FFF2-40B4-BE49-F238E27FC236}">
                  <a16:creationId xmlns:a16="http://schemas.microsoft.com/office/drawing/2014/main" id="{36242F60-7F3D-453E-B832-8FE5B4B173FF}"/>
                </a:ext>
              </a:extLst>
            </p:cNvPr>
            <p:cNvSpPr txBox="1"/>
            <p:nvPr/>
          </p:nvSpPr>
          <p:spPr>
            <a:xfrm>
              <a:off x="5568803" y="1518384"/>
              <a:ext cx="523876" cy="640184"/>
            </a:xfrm>
            <a:prstGeom prst="rect">
              <a:avLst/>
            </a:prstGeom>
            <a:noFill/>
          </p:spPr>
          <p:txBody>
            <a:bodyPr wrap="square" rtlCol="0">
              <a:spAutoFit/>
            </a:bodyPr>
            <a:lstStyle/>
            <a:p>
              <a:pPr algn="ctr"/>
              <a:r>
                <a:rPr lang="en-US" altLang="zh-CN" sz="2800" b="1" dirty="0">
                  <a:solidFill>
                    <a:srgbClr val="C00000"/>
                  </a:solidFill>
                  <a:cs typeface="+mn-ea"/>
                  <a:sym typeface="+mn-lt"/>
                </a:rPr>
                <a:t>C</a:t>
              </a:r>
              <a:endParaRPr lang="zh-CN" altLang="en-US" sz="2800" b="1" dirty="0">
                <a:solidFill>
                  <a:srgbClr val="C00000"/>
                </a:solidFill>
                <a:cs typeface="+mn-ea"/>
                <a:sym typeface="+mn-lt"/>
              </a:endParaRPr>
            </a:p>
          </p:txBody>
        </p:sp>
      </p:grpSp>
      <p:grpSp>
        <p:nvGrpSpPr>
          <p:cNvPr id="179" name="组合 178">
            <a:extLst>
              <a:ext uri="{FF2B5EF4-FFF2-40B4-BE49-F238E27FC236}">
                <a16:creationId xmlns:a16="http://schemas.microsoft.com/office/drawing/2014/main" id="{4DBF51CA-63E0-4BC7-A037-4ABFE2BA5299}"/>
              </a:ext>
            </a:extLst>
          </p:cNvPr>
          <p:cNvGrpSpPr/>
          <p:nvPr/>
        </p:nvGrpSpPr>
        <p:grpSpPr>
          <a:xfrm>
            <a:off x="10412805" y="3536770"/>
            <a:ext cx="598349" cy="910050"/>
            <a:chOff x="5455566" y="1446212"/>
            <a:chExt cx="732107" cy="1113488"/>
          </a:xfrm>
        </p:grpSpPr>
        <p:grpSp>
          <p:nvGrpSpPr>
            <p:cNvPr id="180" name="组合 179">
              <a:extLst>
                <a:ext uri="{FF2B5EF4-FFF2-40B4-BE49-F238E27FC236}">
                  <a16:creationId xmlns:a16="http://schemas.microsoft.com/office/drawing/2014/main" id="{3E8BDC0E-CB0C-46F2-B7C5-241DBE8C444B}"/>
                </a:ext>
              </a:extLst>
            </p:cNvPr>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182" name="Freeform 121">
                <a:extLst>
                  <a:ext uri="{FF2B5EF4-FFF2-40B4-BE49-F238E27FC236}">
                    <a16:creationId xmlns:a16="http://schemas.microsoft.com/office/drawing/2014/main" id="{4231461C-F26F-4112-9C8B-177187FE5D67}"/>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nvGrpSpPr>
              <p:cNvPr id="183" name="Group 11">
                <a:extLst>
                  <a:ext uri="{FF2B5EF4-FFF2-40B4-BE49-F238E27FC236}">
                    <a16:creationId xmlns:a16="http://schemas.microsoft.com/office/drawing/2014/main" id="{44E7C8D1-6647-48A3-B39B-284E1762E4A5}"/>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84" name="Freeform 12">
                  <a:extLst>
                    <a:ext uri="{FF2B5EF4-FFF2-40B4-BE49-F238E27FC236}">
                      <a16:creationId xmlns:a16="http://schemas.microsoft.com/office/drawing/2014/main" id="{EC0E5B30-3893-49D5-AB62-F08B55C8EAF6}"/>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85" name="Freeform 13">
                  <a:extLst>
                    <a:ext uri="{FF2B5EF4-FFF2-40B4-BE49-F238E27FC236}">
                      <a16:creationId xmlns:a16="http://schemas.microsoft.com/office/drawing/2014/main" id="{479633E0-C9E0-4842-A35C-1575685A0A1D}"/>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86" name="Freeform 14">
                  <a:extLst>
                    <a:ext uri="{FF2B5EF4-FFF2-40B4-BE49-F238E27FC236}">
                      <a16:creationId xmlns:a16="http://schemas.microsoft.com/office/drawing/2014/main" id="{70895D6C-2521-4BB8-854B-495DB72FD02F}"/>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sp>
              <p:nvSpPr>
                <p:cNvPr id="187" name="Freeform 15">
                  <a:extLst>
                    <a:ext uri="{FF2B5EF4-FFF2-40B4-BE49-F238E27FC236}">
                      <a16:creationId xmlns:a16="http://schemas.microsoft.com/office/drawing/2014/main" id="{9515F4D6-5E54-4ED0-9EA9-E0B1A152F718}"/>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C00000"/>
                    </a:solidFill>
                    <a:cs typeface="+mn-ea"/>
                    <a:sym typeface="+mn-lt"/>
                  </a:endParaRPr>
                </a:p>
              </p:txBody>
            </p:sp>
          </p:grpSp>
        </p:grpSp>
        <p:sp>
          <p:nvSpPr>
            <p:cNvPr id="181" name="文本框 180">
              <a:extLst>
                <a:ext uri="{FF2B5EF4-FFF2-40B4-BE49-F238E27FC236}">
                  <a16:creationId xmlns:a16="http://schemas.microsoft.com/office/drawing/2014/main" id="{9B808CD2-4C96-4D0C-9376-BE8CE42241B0}"/>
                </a:ext>
              </a:extLst>
            </p:cNvPr>
            <p:cNvSpPr txBox="1"/>
            <p:nvPr/>
          </p:nvSpPr>
          <p:spPr>
            <a:xfrm>
              <a:off x="5568803" y="1518384"/>
              <a:ext cx="523876" cy="640184"/>
            </a:xfrm>
            <a:prstGeom prst="rect">
              <a:avLst/>
            </a:prstGeom>
            <a:noFill/>
          </p:spPr>
          <p:txBody>
            <a:bodyPr wrap="square" rtlCol="0">
              <a:spAutoFit/>
            </a:bodyPr>
            <a:lstStyle/>
            <a:p>
              <a:pPr algn="ctr"/>
              <a:r>
                <a:rPr lang="en-US" altLang="zh-CN" sz="2800" b="1" dirty="0">
                  <a:solidFill>
                    <a:srgbClr val="C00000"/>
                  </a:solidFill>
                  <a:cs typeface="+mn-ea"/>
                  <a:sym typeface="+mn-lt"/>
                </a:rPr>
                <a:t>D</a:t>
              </a:r>
              <a:endParaRPr lang="zh-CN" altLang="en-US" sz="2800" b="1" dirty="0">
                <a:solidFill>
                  <a:srgbClr val="C00000"/>
                </a:solidFill>
                <a:cs typeface="+mn-ea"/>
                <a:sym typeface="+mn-lt"/>
              </a:endParaRPr>
            </a:p>
          </p:txBody>
        </p:sp>
      </p:grpSp>
    </p:spTree>
    <p:extLst>
      <p:ext uri="{BB962C8B-B14F-4D97-AF65-F5344CB8AC3E}">
        <p14:creationId xmlns:p14="http://schemas.microsoft.com/office/powerpoint/2010/main" val="15725643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50"/>
                            </p:stCondLst>
                            <p:childTnLst>
                              <p:par>
                                <p:cTn id="18" presetID="42" presetClass="entr" presetSubtype="0"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1000"/>
                                        <p:tgtEl>
                                          <p:spTgt spid="105"/>
                                        </p:tgtEl>
                                      </p:cBhvr>
                                    </p:animEffect>
                                    <p:anim calcmode="lin" valueType="num">
                                      <p:cBhvr>
                                        <p:cTn id="21" dur="1000" fill="hold"/>
                                        <p:tgtEl>
                                          <p:spTgt spid="105"/>
                                        </p:tgtEl>
                                        <p:attrNameLst>
                                          <p:attrName>ppt_x</p:attrName>
                                        </p:attrNameLst>
                                      </p:cBhvr>
                                      <p:tavLst>
                                        <p:tav tm="0">
                                          <p:val>
                                            <p:strVal val="#ppt_x"/>
                                          </p:val>
                                        </p:tav>
                                        <p:tav tm="100000">
                                          <p:val>
                                            <p:strVal val="#ppt_x"/>
                                          </p:val>
                                        </p:tav>
                                      </p:tavLst>
                                    </p:anim>
                                    <p:anim calcmode="lin" valueType="num">
                                      <p:cBhvr>
                                        <p:cTn id="22" dur="1000" fill="hold"/>
                                        <p:tgtEl>
                                          <p:spTgt spid="105"/>
                                        </p:tgtEl>
                                        <p:attrNameLst>
                                          <p:attrName>ppt_y</p:attrName>
                                        </p:attrNameLst>
                                      </p:cBhvr>
                                      <p:tavLst>
                                        <p:tav tm="0">
                                          <p:val>
                                            <p:strVal val="#ppt_y+.1"/>
                                          </p:val>
                                        </p:tav>
                                        <p:tav tm="100000">
                                          <p:val>
                                            <p:strVal val="#ppt_y"/>
                                          </p:val>
                                        </p:tav>
                                      </p:tavLst>
                                    </p:anim>
                                  </p:childTnLst>
                                </p:cTn>
                              </p:par>
                            </p:childTnLst>
                          </p:cTn>
                        </p:par>
                        <p:par>
                          <p:cTn id="23" fill="hold">
                            <p:stCondLst>
                              <p:cond delay="2550"/>
                            </p:stCondLst>
                            <p:childTnLst>
                              <p:par>
                                <p:cTn id="24" presetID="42" presetClass="entr" presetSubtype="0" fill="hold" nodeType="afterEffect">
                                  <p:stCondLst>
                                    <p:cond delay="0"/>
                                  </p:stCondLst>
                                  <p:childTnLst>
                                    <p:set>
                                      <p:cBhvr>
                                        <p:cTn id="25" dur="1" fill="hold">
                                          <p:stCondLst>
                                            <p:cond delay="0"/>
                                          </p:stCondLst>
                                        </p:cTn>
                                        <p:tgtEl>
                                          <p:spTgt spid="152"/>
                                        </p:tgtEl>
                                        <p:attrNameLst>
                                          <p:attrName>style.visibility</p:attrName>
                                        </p:attrNameLst>
                                      </p:cBhvr>
                                      <p:to>
                                        <p:strVal val="visible"/>
                                      </p:to>
                                    </p:set>
                                    <p:animEffect transition="in" filter="fade">
                                      <p:cBhvr>
                                        <p:cTn id="26" dur="1000"/>
                                        <p:tgtEl>
                                          <p:spTgt spid="152"/>
                                        </p:tgtEl>
                                      </p:cBhvr>
                                    </p:animEffect>
                                    <p:anim calcmode="lin" valueType="num">
                                      <p:cBhvr>
                                        <p:cTn id="27" dur="1000" fill="hold"/>
                                        <p:tgtEl>
                                          <p:spTgt spid="152"/>
                                        </p:tgtEl>
                                        <p:attrNameLst>
                                          <p:attrName>ppt_x</p:attrName>
                                        </p:attrNameLst>
                                      </p:cBhvr>
                                      <p:tavLst>
                                        <p:tav tm="0">
                                          <p:val>
                                            <p:strVal val="#ppt_x"/>
                                          </p:val>
                                        </p:tav>
                                        <p:tav tm="100000">
                                          <p:val>
                                            <p:strVal val="#ppt_x"/>
                                          </p:val>
                                        </p:tav>
                                      </p:tavLst>
                                    </p:anim>
                                    <p:anim calcmode="lin" valueType="num">
                                      <p:cBhvr>
                                        <p:cTn id="28" dur="1000" fill="hold"/>
                                        <p:tgtEl>
                                          <p:spTgt spid="152"/>
                                        </p:tgtEl>
                                        <p:attrNameLst>
                                          <p:attrName>ppt_y</p:attrName>
                                        </p:attrNameLst>
                                      </p:cBhvr>
                                      <p:tavLst>
                                        <p:tav tm="0">
                                          <p:val>
                                            <p:strVal val="#ppt_y+.1"/>
                                          </p:val>
                                        </p:tav>
                                        <p:tav tm="100000">
                                          <p:val>
                                            <p:strVal val="#ppt_y"/>
                                          </p:val>
                                        </p:tav>
                                      </p:tavLst>
                                    </p:anim>
                                  </p:childTnLst>
                                </p:cTn>
                              </p:par>
                            </p:childTnLst>
                          </p:cTn>
                        </p:par>
                        <p:par>
                          <p:cTn id="29" fill="hold">
                            <p:stCondLst>
                              <p:cond delay="3550"/>
                            </p:stCondLst>
                            <p:childTnLst>
                              <p:par>
                                <p:cTn id="30" presetID="23" presetClass="entr" presetSubtype="528" fill="hold" grpId="0" nodeType="afterEffect">
                                  <p:stCondLst>
                                    <p:cond delay="0"/>
                                  </p:stCondLst>
                                  <p:iterate type="lt">
                                    <p:tmPct val="5000"/>
                                  </p:iterate>
                                  <p:childTnLst>
                                    <p:set>
                                      <p:cBhvr>
                                        <p:cTn id="31" dur="1" fill="hold">
                                          <p:stCondLst>
                                            <p:cond delay="0"/>
                                          </p:stCondLst>
                                        </p:cTn>
                                        <p:tgtEl>
                                          <p:spTgt spid="140"/>
                                        </p:tgtEl>
                                        <p:attrNameLst>
                                          <p:attrName>style.visibility</p:attrName>
                                        </p:attrNameLst>
                                      </p:cBhvr>
                                      <p:to>
                                        <p:strVal val="visible"/>
                                      </p:to>
                                    </p:set>
                                    <p:anim to="" calcmode="lin" valueType="num">
                                      <p:cBhvr>
                                        <p:cTn id="32" dur="1000" fill="hold">
                                          <p:stCondLst>
                                            <p:cond delay="0"/>
                                          </p:stCondLst>
                                        </p:cTn>
                                        <p:tgtEl>
                                          <p:spTgt spid="140"/>
                                        </p:tgtEl>
                                        <p:attrNameLst>
                                          <p:attrName>ppt_x</p:attrName>
                                        </p:attrNameLst>
                                      </p:cBhvr>
                                      <p:tavLst>
                                        <p:tav tm="0" fmla="#ppt_x+(8/9)*(#ppt_x-(#ppt_x-#ppt_w/2))*((1.5-1.5*$)^2-(1.5-1.5*$)^3)">
                                          <p:val>
                                            <p:strVal val="0"/>
                                          </p:val>
                                        </p:tav>
                                        <p:tav tm="100000">
                                          <p:val>
                                            <p:strVal val="1"/>
                                          </p:val>
                                        </p:tav>
                                      </p:tavLst>
                                    </p:anim>
                                    <p:anim to="" calcmode="lin" valueType="num">
                                      <p:cBhvr>
                                        <p:cTn id="33" dur="1000" fill="hold">
                                          <p:stCondLst>
                                            <p:cond delay="0"/>
                                          </p:stCondLst>
                                        </p:cTn>
                                        <p:tgtEl>
                                          <p:spTgt spid="140"/>
                                        </p:tgtEl>
                                        <p:attrNameLst>
                                          <p:attrName>ppt_y</p:attrName>
                                        </p:attrNameLst>
                                      </p:cBhvr>
                                      <p:tavLst>
                                        <p:tav tm="0" fmla="#ppt_y+(8/9)*(#ppt_y-(#ppt_y+#ppt_h/2))*((1.5-1.5*$)^2-(1.5-1.5*$)^3)">
                                          <p:val>
                                            <p:strVal val="0"/>
                                          </p:val>
                                        </p:tav>
                                        <p:tav tm="100000">
                                          <p:val>
                                            <p:strVal val="1"/>
                                          </p:val>
                                        </p:tav>
                                      </p:tavLst>
                                    </p:anim>
                                    <p:anim to="" calcmode="lin" valueType="num">
                                      <p:cBhvr>
                                        <p:cTn id="34" dur="1000" fill="hold">
                                          <p:stCondLst>
                                            <p:cond delay="0"/>
                                          </p:stCondLst>
                                        </p:cTn>
                                        <p:tgtEl>
                                          <p:spTgt spid="140"/>
                                        </p:tgtEl>
                                        <p:attrNameLst>
                                          <p:attrName>ppt_w</p:attrName>
                                        </p:attrNameLst>
                                      </p:cBhvr>
                                      <p:tavLst>
                                        <p:tav tm="0" fmla="#ppt_w+(8/9)*(#ppt_w-0)*((1.5-1.5*$)^2-(1.5-1.5*$)^3)">
                                          <p:val>
                                            <p:strVal val="0"/>
                                          </p:val>
                                        </p:tav>
                                        <p:tav tm="100000">
                                          <p:val>
                                            <p:strVal val="1"/>
                                          </p:val>
                                        </p:tav>
                                      </p:tavLst>
                                    </p:anim>
                                    <p:anim to="" calcmode="lin" valueType="num">
                                      <p:cBhvr>
                                        <p:cTn id="35" dur="1000" fill="hold">
                                          <p:stCondLst>
                                            <p:cond delay="0"/>
                                          </p:stCondLst>
                                        </p:cTn>
                                        <p:tgtEl>
                                          <p:spTgt spid="140"/>
                                        </p:tgtEl>
                                        <p:attrNameLst>
                                          <p:attrName>ppt_h</p:attrName>
                                        </p:attrNameLst>
                                      </p:cBhvr>
                                      <p:tavLst>
                                        <p:tav tm="0" fmla="#ppt_h+(8/9)*(#ppt_h-0)*((1.5-1.5*$)^2-(1.5-1.5*$)^3)">
                                          <p:val>
                                            <p:strVal val="0"/>
                                          </p:val>
                                        </p:tav>
                                        <p:tav tm="100000">
                                          <p:val>
                                            <p:strVal val="1"/>
                                          </p:val>
                                        </p:tav>
                                      </p:tavLst>
                                    </p:anim>
                                  </p:childTnLst>
                                </p:cTn>
                              </p:par>
                            </p:childTnLst>
                          </p:cTn>
                        </p:par>
                        <p:par>
                          <p:cTn id="36" fill="hold">
                            <p:stCondLst>
                              <p:cond delay="7450"/>
                            </p:stCondLst>
                            <p:childTnLst>
                              <p:par>
                                <p:cTn id="37" presetID="42"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1000"/>
                                        <p:tgtEl>
                                          <p:spTgt spid="161"/>
                                        </p:tgtEl>
                                      </p:cBhvr>
                                    </p:animEffect>
                                    <p:anim calcmode="lin" valueType="num">
                                      <p:cBhvr>
                                        <p:cTn id="40" dur="1000" fill="hold"/>
                                        <p:tgtEl>
                                          <p:spTgt spid="161"/>
                                        </p:tgtEl>
                                        <p:attrNameLst>
                                          <p:attrName>ppt_x</p:attrName>
                                        </p:attrNameLst>
                                      </p:cBhvr>
                                      <p:tavLst>
                                        <p:tav tm="0">
                                          <p:val>
                                            <p:strVal val="#ppt_x"/>
                                          </p:val>
                                        </p:tav>
                                        <p:tav tm="100000">
                                          <p:val>
                                            <p:strVal val="#ppt_x"/>
                                          </p:val>
                                        </p:tav>
                                      </p:tavLst>
                                    </p:anim>
                                    <p:anim calcmode="lin" valueType="num">
                                      <p:cBhvr>
                                        <p:cTn id="41" dur="1000" fill="hold"/>
                                        <p:tgtEl>
                                          <p:spTgt spid="161"/>
                                        </p:tgtEl>
                                        <p:attrNameLst>
                                          <p:attrName>ppt_y</p:attrName>
                                        </p:attrNameLst>
                                      </p:cBhvr>
                                      <p:tavLst>
                                        <p:tav tm="0">
                                          <p:val>
                                            <p:strVal val="#ppt_y+.1"/>
                                          </p:val>
                                        </p:tav>
                                        <p:tav tm="100000">
                                          <p:val>
                                            <p:strVal val="#ppt_y"/>
                                          </p:val>
                                        </p:tav>
                                      </p:tavLst>
                                    </p:anim>
                                  </p:childTnLst>
                                </p:cTn>
                              </p:par>
                            </p:childTnLst>
                          </p:cTn>
                        </p:par>
                        <p:par>
                          <p:cTn id="42" fill="hold">
                            <p:stCondLst>
                              <p:cond delay="8450"/>
                            </p:stCondLst>
                            <p:childTnLst>
                              <p:par>
                                <p:cTn id="43" presetID="23" presetClass="entr" presetSubtype="528" fill="hold" grpId="0" nodeType="afterEffect">
                                  <p:stCondLst>
                                    <p:cond delay="0"/>
                                  </p:stCondLst>
                                  <p:iterate type="lt">
                                    <p:tmPct val="5000"/>
                                  </p:iterate>
                                  <p:childTnLst>
                                    <p:set>
                                      <p:cBhvr>
                                        <p:cTn id="44" dur="1" fill="hold">
                                          <p:stCondLst>
                                            <p:cond delay="0"/>
                                          </p:stCondLst>
                                        </p:cTn>
                                        <p:tgtEl>
                                          <p:spTgt spid="143"/>
                                        </p:tgtEl>
                                        <p:attrNameLst>
                                          <p:attrName>style.visibility</p:attrName>
                                        </p:attrNameLst>
                                      </p:cBhvr>
                                      <p:to>
                                        <p:strVal val="visible"/>
                                      </p:to>
                                    </p:set>
                                    <p:anim to="" calcmode="lin" valueType="num">
                                      <p:cBhvr>
                                        <p:cTn id="45" dur="1000" fill="hold">
                                          <p:stCondLst>
                                            <p:cond delay="0"/>
                                          </p:stCondLst>
                                        </p:cTn>
                                        <p:tgtEl>
                                          <p:spTgt spid="143"/>
                                        </p:tgtEl>
                                        <p:attrNameLst>
                                          <p:attrName>ppt_x</p:attrName>
                                        </p:attrNameLst>
                                      </p:cBhvr>
                                      <p:tavLst>
                                        <p:tav tm="0" fmla="#ppt_x+(8/9)*(#ppt_x-(#ppt_x-#ppt_w/2))*((1.5-1.5*$)^2-(1.5-1.5*$)^3)">
                                          <p:val>
                                            <p:strVal val="0"/>
                                          </p:val>
                                        </p:tav>
                                        <p:tav tm="100000">
                                          <p:val>
                                            <p:strVal val="1"/>
                                          </p:val>
                                        </p:tav>
                                      </p:tavLst>
                                    </p:anim>
                                    <p:anim to="" calcmode="lin" valueType="num">
                                      <p:cBhvr>
                                        <p:cTn id="46" dur="1000" fill="hold">
                                          <p:stCondLst>
                                            <p:cond delay="0"/>
                                          </p:stCondLst>
                                        </p:cTn>
                                        <p:tgtEl>
                                          <p:spTgt spid="143"/>
                                        </p:tgtEl>
                                        <p:attrNameLst>
                                          <p:attrName>ppt_y</p:attrName>
                                        </p:attrNameLst>
                                      </p:cBhvr>
                                      <p:tavLst>
                                        <p:tav tm="0" fmla="#ppt_y+(8/9)*(#ppt_y-(#ppt_y+#ppt_h/2))*((1.5-1.5*$)^2-(1.5-1.5*$)^3)">
                                          <p:val>
                                            <p:strVal val="0"/>
                                          </p:val>
                                        </p:tav>
                                        <p:tav tm="100000">
                                          <p:val>
                                            <p:strVal val="1"/>
                                          </p:val>
                                        </p:tav>
                                      </p:tavLst>
                                    </p:anim>
                                    <p:anim to="" calcmode="lin" valueType="num">
                                      <p:cBhvr>
                                        <p:cTn id="47" dur="1000" fill="hold">
                                          <p:stCondLst>
                                            <p:cond delay="0"/>
                                          </p:stCondLst>
                                        </p:cTn>
                                        <p:tgtEl>
                                          <p:spTgt spid="143"/>
                                        </p:tgtEl>
                                        <p:attrNameLst>
                                          <p:attrName>ppt_w</p:attrName>
                                        </p:attrNameLst>
                                      </p:cBhvr>
                                      <p:tavLst>
                                        <p:tav tm="0" fmla="#ppt_w+(8/9)*(#ppt_w-0)*((1.5-1.5*$)^2-(1.5-1.5*$)^3)">
                                          <p:val>
                                            <p:strVal val="0"/>
                                          </p:val>
                                        </p:tav>
                                        <p:tav tm="100000">
                                          <p:val>
                                            <p:strVal val="1"/>
                                          </p:val>
                                        </p:tav>
                                      </p:tavLst>
                                    </p:anim>
                                    <p:anim to="" calcmode="lin" valueType="num">
                                      <p:cBhvr>
                                        <p:cTn id="48" dur="1000" fill="hold">
                                          <p:stCondLst>
                                            <p:cond delay="0"/>
                                          </p:stCondLst>
                                        </p:cTn>
                                        <p:tgtEl>
                                          <p:spTgt spid="143"/>
                                        </p:tgtEl>
                                        <p:attrNameLst>
                                          <p:attrName>ppt_h</p:attrName>
                                        </p:attrNameLst>
                                      </p:cBhvr>
                                      <p:tavLst>
                                        <p:tav tm="0" fmla="#ppt_h+(8/9)*(#ppt_h-0)*((1.5-1.5*$)^2-(1.5-1.5*$)^3)">
                                          <p:val>
                                            <p:strVal val="0"/>
                                          </p:val>
                                        </p:tav>
                                        <p:tav tm="100000">
                                          <p:val>
                                            <p:strVal val="1"/>
                                          </p:val>
                                        </p:tav>
                                      </p:tavLst>
                                    </p:anim>
                                  </p:childTnLst>
                                </p:cTn>
                              </p:par>
                            </p:childTnLst>
                          </p:cTn>
                        </p:par>
                        <p:par>
                          <p:cTn id="49" fill="hold">
                            <p:stCondLst>
                              <p:cond delay="12200"/>
                            </p:stCondLst>
                            <p:childTnLst>
                              <p:par>
                                <p:cTn id="50" presetID="42" presetClass="entr" presetSubtype="0" fill="hold" nodeType="afterEffect">
                                  <p:stCondLst>
                                    <p:cond delay="0"/>
                                  </p:stCondLst>
                                  <p:childTnLst>
                                    <p:set>
                                      <p:cBhvr>
                                        <p:cTn id="51" dur="1" fill="hold">
                                          <p:stCondLst>
                                            <p:cond delay="0"/>
                                          </p:stCondLst>
                                        </p:cTn>
                                        <p:tgtEl>
                                          <p:spTgt spid="170"/>
                                        </p:tgtEl>
                                        <p:attrNameLst>
                                          <p:attrName>style.visibility</p:attrName>
                                        </p:attrNameLst>
                                      </p:cBhvr>
                                      <p:to>
                                        <p:strVal val="visible"/>
                                      </p:to>
                                    </p:set>
                                    <p:animEffect transition="in" filter="fade">
                                      <p:cBhvr>
                                        <p:cTn id="52" dur="1000"/>
                                        <p:tgtEl>
                                          <p:spTgt spid="170"/>
                                        </p:tgtEl>
                                      </p:cBhvr>
                                    </p:animEffect>
                                    <p:anim calcmode="lin" valueType="num">
                                      <p:cBhvr>
                                        <p:cTn id="53" dur="1000" fill="hold"/>
                                        <p:tgtEl>
                                          <p:spTgt spid="170"/>
                                        </p:tgtEl>
                                        <p:attrNameLst>
                                          <p:attrName>ppt_x</p:attrName>
                                        </p:attrNameLst>
                                      </p:cBhvr>
                                      <p:tavLst>
                                        <p:tav tm="0">
                                          <p:val>
                                            <p:strVal val="#ppt_x"/>
                                          </p:val>
                                        </p:tav>
                                        <p:tav tm="100000">
                                          <p:val>
                                            <p:strVal val="#ppt_x"/>
                                          </p:val>
                                        </p:tav>
                                      </p:tavLst>
                                    </p:anim>
                                    <p:anim calcmode="lin" valueType="num">
                                      <p:cBhvr>
                                        <p:cTn id="54" dur="1000" fill="hold"/>
                                        <p:tgtEl>
                                          <p:spTgt spid="170"/>
                                        </p:tgtEl>
                                        <p:attrNameLst>
                                          <p:attrName>ppt_y</p:attrName>
                                        </p:attrNameLst>
                                      </p:cBhvr>
                                      <p:tavLst>
                                        <p:tav tm="0">
                                          <p:val>
                                            <p:strVal val="#ppt_y+.1"/>
                                          </p:val>
                                        </p:tav>
                                        <p:tav tm="100000">
                                          <p:val>
                                            <p:strVal val="#ppt_y"/>
                                          </p:val>
                                        </p:tav>
                                      </p:tavLst>
                                    </p:anim>
                                  </p:childTnLst>
                                </p:cTn>
                              </p:par>
                            </p:childTnLst>
                          </p:cTn>
                        </p:par>
                        <p:par>
                          <p:cTn id="55" fill="hold">
                            <p:stCondLst>
                              <p:cond delay="13200"/>
                            </p:stCondLst>
                            <p:childTnLst>
                              <p:par>
                                <p:cTn id="56" presetID="23" presetClass="entr" presetSubtype="528" fill="hold" grpId="0" nodeType="afterEffect">
                                  <p:stCondLst>
                                    <p:cond delay="0"/>
                                  </p:stCondLst>
                                  <p:iterate type="lt">
                                    <p:tmPct val="5000"/>
                                  </p:iterate>
                                  <p:childTnLst>
                                    <p:set>
                                      <p:cBhvr>
                                        <p:cTn id="57" dur="1" fill="hold">
                                          <p:stCondLst>
                                            <p:cond delay="0"/>
                                          </p:stCondLst>
                                        </p:cTn>
                                        <p:tgtEl>
                                          <p:spTgt spid="146"/>
                                        </p:tgtEl>
                                        <p:attrNameLst>
                                          <p:attrName>style.visibility</p:attrName>
                                        </p:attrNameLst>
                                      </p:cBhvr>
                                      <p:to>
                                        <p:strVal val="visible"/>
                                      </p:to>
                                    </p:set>
                                    <p:anim to="" calcmode="lin" valueType="num">
                                      <p:cBhvr>
                                        <p:cTn id="58" dur="1000" fill="hold">
                                          <p:stCondLst>
                                            <p:cond delay="0"/>
                                          </p:stCondLst>
                                        </p:cTn>
                                        <p:tgtEl>
                                          <p:spTgt spid="146"/>
                                        </p:tgtEl>
                                        <p:attrNameLst>
                                          <p:attrName>ppt_x</p:attrName>
                                        </p:attrNameLst>
                                      </p:cBhvr>
                                      <p:tavLst>
                                        <p:tav tm="0" fmla="#ppt_x+(8/9)*(#ppt_x-(#ppt_x-#ppt_w/2))*((1.5-1.5*$)^2-(1.5-1.5*$)^3)">
                                          <p:val>
                                            <p:strVal val="0"/>
                                          </p:val>
                                        </p:tav>
                                        <p:tav tm="100000">
                                          <p:val>
                                            <p:strVal val="1"/>
                                          </p:val>
                                        </p:tav>
                                      </p:tavLst>
                                    </p:anim>
                                    <p:anim to="" calcmode="lin" valueType="num">
                                      <p:cBhvr>
                                        <p:cTn id="59" dur="1000" fill="hold">
                                          <p:stCondLst>
                                            <p:cond delay="0"/>
                                          </p:stCondLst>
                                        </p:cTn>
                                        <p:tgtEl>
                                          <p:spTgt spid="146"/>
                                        </p:tgtEl>
                                        <p:attrNameLst>
                                          <p:attrName>ppt_y</p:attrName>
                                        </p:attrNameLst>
                                      </p:cBhvr>
                                      <p:tavLst>
                                        <p:tav tm="0" fmla="#ppt_y+(8/9)*(#ppt_y-(#ppt_y+#ppt_h/2))*((1.5-1.5*$)^2-(1.5-1.5*$)^3)">
                                          <p:val>
                                            <p:strVal val="0"/>
                                          </p:val>
                                        </p:tav>
                                        <p:tav tm="100000">
                                          <p:val>
                                            <p:strVal val="1"/>
                                          </p:val>
                                        </p:tav>
                                      </p:tavLst>
                                    </p:anim>
                                    <p:anim to="" calcmode="lin" valueType="num">
                                      <p:cBhvr>
                                        <p:cTn id="60" dur="1000" fill="hold">
                                          <p:stCondLst>
                                            <p:cond delay="0"/>
                                          </p:stCondLst>
                                        </p:cTn>
                                        <p:tgtEl>
                                          <p:spTgt spid="146"/>
                                        </p:tgtEl>
                                        <p:attrNameLst>
                                          <p:attrName>ppt_w</p:attrName>
                                        </p:attrNameLst>
                                      </p:cBhvr>
                                      <p:tavLst>
                                        <p:tav tm="0" fmla="#ppt_w+(8/9)*(#ppt_w-0)*((1.5-1.5*$)^2-(1.5-1.5*$)^3)">
                                          <p:val>
                                            <p:strVal val="0"/>
                                          </p:val>
                                        </p:tav>
                                        <p:tav tm="100000">
                                          <p:val>
                                            <p:strVal val="1"/>
                                          </p:val>
                                        </p:tav>
                                      </p:tavLst>
                                    </p:anim>
                                    <p:anim to="" calcmode="lin" valueType="num">
                                      <p:cBhvr>
                                        <p:cTn id="61" dur="1000" fill="hold">
                                          <p:stCondLst>
                                            <p:cond delay="0"/>
                                          </p:stCondLst>
                                        </p:cTn>
                                        <p:tgtEl>
                                          <p:spTgt spid="146"/>
                                        </p:tgtEl>
                                        <p:attrNameLst>
                                          <p:attrName>ppt_h</p:attrName>
                                        </p:attrNameLst>
                                      </p:cBhvr>
                                      <p:tavLst>
                                        <p:tav tm="0" fmla="#ppt_h+(8/9)*(#ppt_h-0)*((1.5-1.5*$)^2-(1.5-1.5*$)^3)">
                                          <p:val>
                                            <p:strVal val="0"/>
                                          </p:val>
                                        </p:tav>
                                        <p:tav tm="100000">
                                          <p:val>
                                            <p:strVal val="1"/>
                                          </p:val>
                                        </p:tav>
                                      </p:tavLst>
                                    </p:anim>
                                  </p:childTnLst>
                                </p:cTn>
                              </p:par>
                            </p:childTnLst>
                          </p:cTn>
                        </p:par>
                        <p:par>
                          <p:cTn id="62" fill="hold">
                            <p:stCondLst>
                              <p:cond delay="17700"/>
                            </p:stCondLst>
                            <p:childTnLst>
                              <p:par>
                                <p:cTn id="63" presetID="42" presetClass="entr" presetSubtype="0" fill="hold" nodeType="afterEffect">
                                  <p:stCondLst>
                                    <p:cond delay="0"/>
                                  </p:stCondLst>
                                  <p:childTnLst>
                                    <p:set>
                                      <p:cBhvr>
                                        <p:cTn id="64" dur="1" fill="hold">
                                          <p:stCondLst>
                                            <p:cond delay="0"/>
                                          </p:stCondLst>
                                        </p:cTn>
                                        <p:tgtEl>
                                          <p:spTgt spid="179"/>
                                        </p:tgtEl>
                                        <p:attrNameLst>
                                          <p:attrName>style.visibility</p:attrName>
                                        </p:attrNameLst>
                                      </p:cBhvr>
                                      <p:to>
                                        <p:strVal val="visible"/>
                                      </p:to>
                                    </p:set>
                                    <p:animEffect transition="in" filter="fade">
                                      <p:cBhvr>
                                        <p:cTn id="65" dur="1000"/>
                                        <p:tgtEl>
                                          <p:spTgt spid="179"/>
                                        </p:tgtEl>
                                      </p:cBhvr>
                                    </p:animEffect>
                                    <p:anim calcmode="lin" valueType="num">
                                      <p:cBhvr>
                                        <p:cTn id="66" dur="1000" fill="hold"/>
                                        <p:tgtEl>
                                          <p:spTgt spid="179"/>
                                        </p:tgtEl>
                                        <p:attrNameLst>
                                          <p:attrName>ppt_x</p:attrName>
                                        </p:attrNameLst>
                                      </p:cBhvr>
                                      <p:tavLst>
                                        <p:tav tm="0">
                                          <p:val>
                                            <p:strVal val="#ppt_x"/>
                                          </p:val>
                                        </p:tav>
                                        <p:tav tm="100000">
                                          <p:val>
                                            <p:strVal val="#ppt_x"/>
                                          </p:val>
                                        </p:tav>
                                      </p:tavLst>
                                    </p:anim>
                                    <p:anim calcmode="lin" valueType="num">
                                      <p:cBhvr>
                                        <p:cTn id="67" dur="1000" fill="hold"/>
                                        <p:tgtEl>
                                          <p:spTgt spid="179"/>
                                        </p:tgtEl>
                                        <p:attrNameLst>
                                          <p:attrName>ppt_y</p:attrName>
                                        </p:attrNameLst>
                                      </p:cBhvr>
                                      <p:tavLst>
                                        <p:tav tm="0">
                                          <p:val>
                                            <p:strVal val="#ppt_y+.1"/>
                                          </p:val>
                                        </p:tav>
                                        <p:tav tm="100000">
                                          <p:val>
                                            <p:strVal val="#ppt_y"/>
                                          </p:val>
                                        </p:tav>
                                      </p:tavLst>
                                    </p:anim>
                                  </p:childTnLst>
                                </p:cTn>
                              </p:par>
                            </p:childTnLst>
                          </p:cTn>
                        </p:par>
                        <p:par>
                          <p:cTn id="68" fill="hold">
                            <p:stCondLst>
                              <p:cond delay="18700"/>
                            </p:stCondLst>
                            <p:childTnLst>
                              <p:par>
                                <p:cTn id="69" presetID="23" presetClass="entr" presetSubtype="528" fill="hold" grpId="0" nodeType="afterEffect">
                                  <p:stCondLst>
                                    <p:cond delay="0"/>
                                  </p:stCondLst>
                                  <p:iterate type="lt">
                                    <p:tmPct val="5000"/>
                                  </p:iterate>
                                  <p:childTnLst>
                                    <p:set>
                                      <p:cBhvr>
                                        <p:cTn id="70" dur="1" fill="hold">
                                          <p:stCondLst>
                                            <p:cond delay="0"/>
                                          </p:stCondLst>
                                        </p:cTn>
                                        <p:tgtEl>
                                          <p:spTgt spid="149"/>
                                        </p:tgtEl>
                                        <p:attrNameLst>
                                          <p:attrName>style.visibility</p:attrName>
                                        </p:attrNameLst>
                                      </p:cBhvr>
                                      <p:to>
                                        <p:strVal val="visible"/>
                                      </p:to>
                                    </p:set>
                                    <p:anim to="" calcmode="lin" valueType="num">
                                      <p:cBhvr>
                                        <p:cTn id="71" dur="1000" fill="hold">
                                          <p:stCondLst>
                                            <p:cond delay="0"/>
                                          </p:stCondLst>
                                        </p:cTn>
                                        <p:tgtEl>
                                          <p:spTgt spid="149"/>
                                        </p:tgtEl>
                                        <p:attrNameLst>
                                          <p:attrName>ppt_x</p:attrName>
                                        </p:attrNameLst>
                                      </p:cBhvr>
                                      <p:tavLst>
                                        <p:tav tm="0" fmla="#ppt_x+(8/9)*(#ppt_x-(#ppt_x-#ppt_w/2))*((1.5-1.5*$)^2-(1.5-1.5*$)^3)">
                                          <p:val>
                                            <p:strVal val="0"/>
                                          </p:val>
                                        </p:tav>
                                        <p:tav tm="100000">
                                          <p:val>
                                            <p:strVal val="1"/>
                                          </p:val>
                                        </p:tav>
                                      </p:tavLst>
                                    </p:anim>
                                    <p:anim to="" calcmode="lin" valueType="num">
                                      <p:cBhvr>
                                        <p:cTn id="72" dur="1000" fill="hold">
                                          <p:stCondLst>
                                            <p:cond delay="0"/>
                                          </p:stCondLst>
                                        </p:cTn>
                                        <p:tgtEl>
                                          <p:spTgt spid="149"/>
                                        </p:tgtEl>
                                        <p:attrNameLst>
                                          <p:attrName>ppt_y</p:attrName>
                                        </p:attrNameLst>
                                      </p:cBhvr>
                                      <p:tavLst>
                                        <p:tav tm="0" fmla="#ppt_y+(8/9)*(#ppt_y-(#ppt_y+#ppt_h/2))*((1.5-1.5*$)^2-(1.5-1.5*$)^3)">
                                          <p:val>
                                            <p:strVal val="0"/>
                                          </p:val>
                                        </p:tav>
                                        <p:tav tm="100000">
                                          <p:val>
                                            <p:strVal val="1"/>
                                          </p:val>
                                        </p:tav>
                                      </p:tavLst>
                                    </p:anim>
                                    <p:anim to="" calcmode="lin" valueType="num">
                                      <p:cBhvr>
                                        <p:cTn id="73" dur="1000" fill="hold">
                                          <p:stCondLst>
                                            <p:cond delay="0"/>
                                          </p:stCondLst>
                                        </p:cTn>
                                        <p:tgtEl>
                                          <p:spTgt spid="149"/>
                                        </p:tgtEl>
                                        <p:attrNameLst>
                                          <p:attrName>ppt_w</p:attrName>
                                        </p:attrNameLst>
                                      </p:cBhvr>
                                      <p:tavLst>
                                        <p:tav tm="0" fmla="#ppt_w+(8/9)*(#ppt_w-0)*((1.5-1.5*$)^2-(1.5-1.5*$)^3)">
                                          <p:val>
                                            <p:strVal val="0"/>
                                          </p:val>
                                        </p:tav>
                                        <p:tav tm="100000">
                                          <p:val>
                                            <p:strVal val="1"/>
                                          </p:val>
                                        </p:tav>
                                      </p:tavLst>
                                    </p:anim>
                                    <p:anim to="" calcmode="lin" valueType="num">
                                      <p:cBhvr>
                                        <p:cTn id="74" dur="1000" fill="hold">
                                          <p:stCondLst>
                                            <p:cond delay="0"/>
                                          </p:stCondLst>
                                        </p:cTn>
                                        <p:tgtEl>
                                          <p:spTgt spid="149"/>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40" grpId="0"/>
      <p:bldP spid="143" grpId="0"/>
      <p:bldP spid="146" grpId="0"/>
      <p:bldP spid="1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C231BF-3737-41D3-B323-7B8DAED0F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81" y="330833"/>
            <a:ext cx="1085659" cy="420845"/>
          </a:xfrm>
          <a:prstGeom prst="rect">
            <a:avLst/>
          </a:prstGeom>
        </p:spPr>
      </p:pic>
      <p:pic>
        <p:nvPicPr>
          <p:cNvPr id="4" name="图片 3">
            <a:extLst>
              <a:ext uri="{FF2B5EF4-FFF2-40B4-BE49-F238E27FC236}">
                <a16:creationId xmlns:a16="http://schemas.microsoft.com/office/drawing/2014/main" id="{BF0A359A-DE6C-4EE5-92CA-01F0F1A56E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5490573" y="432241"/>
            <a:ext cx="6419722" cy="6150094"/>
          </a:xfrm>
          <a:prstGeom prst="rect">
            <a:avLst/>
          </a:prstGeom>
        </p:spPr>
      </p:pic>
      <p:sp>
        <p:nvSpPr>
          <p:cNvPr id="5" name="矩形 10">
            <a:extLst>
              <a:ext uri="{FF2B5EF4-FFF2-40B4-BE49-F238E27FC236}">
                <a16:creationId xmlns:a16="http://schemas.microsoft.com/office/drawing/2014/main" id="{272010C6-D505-4AFA-A3AD-3CCBE3A7D2EF}"/>
              </a:ext>
            </a:extLst>
          </p:cNvPr>
          <p:cNvSpPr>
            <a:spLocks noChangeAspect="1"/>
          </p:cNvSpPr>
          <p:nvPr/>
        </p:nvSpPr>
        <p:spPr>
          <a:xfrm>
            <a:off x="1852234" y="1574598"/>
            <a:ext cx="714364" cy="77814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a:cs typeface="+mn-ea"/>
              <a:sym typeface="+mn-lt"/>
            </a:endParaRPr>
          </a:p>
        </p:txBody>
      </p:sp>
      <p:grpSp>
        <p:nvGrpSpPr>
          <p:cNvPr id="6" name="组合 5">
            <a:extLst>
              <a:ext uri="{FF2B5EF4-FFF2-40B4-BE49-F238E27FC236}">
                <a16:creationId xmlns:a16="http://schemas.microsoft.com/office/drawing/2014/main" id="{DF7B2334-A331-45D4-98A8-7CE900F0DFAA}"/>
              </a:ext>
            </a:extLst>
          </p:cNvPr>
          <p:cNvGrpSpPr/>
          <p:nvPr/>
        </p:nvGrpSpPr>
        <p:grpSpPr>
          <a:xfrm>
            <a:off x="1939533" y="1592150"/>
            <a:ext cx="804050" cy="778147"/>
            <a:chOff x="1230988" y="2199194"/>
            <a:chExt cx="1030514" cy="997315"/>
          </a:xfrm>
        </p:grpSpPr>
        <p:sp>
          <p:nvSpPr>
            <p:cNvPr id="7" name="矩形 10">
              <a:extLst>
                <a:ext uri="{FF2B5EF4-FFF2-40B4-BE49-F238E27FC236}">
                  <a16:creationId xmlns:a16="http://schemas.microsoft.com/office/drawing/2014/main" id="{1E160F56-B0E5-48FA-964C-4C3A63563A87}"/>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b="1">
                <a:solidFill>
                  <a:prstClr val="white"/>
                </a:solidFill>
                <a:cs typeface="+mn-ea"/>
                <a:sym typeface="+mn-lt"/>
              </a:endParaRPr>
            </a:p>
          </p:txBody>
        </p:sp>
        <p:sp>
          <p:nvSpPr>
            <p:cNvPr id="8" name="文本框 7">
              <a:extLst>
                <a:ext uri="{FF2B5EF4-FFF2-40B4-BE49-F238E27FC236}">
                  <a16:creationId xmlns:a16="http://schemas.microsoft.com/office/drawing/2014/main" id="{DEB94BE1-13B8-4DAC-859C-892320035FE3}"/>
                </a:ext>
              </a:extLst>
            </p:cNvPr>
            <p:cNvSpPr txBox="1"/>
            <p:nvPr/>
          </p:nvSpPr>
          <p:spPr>
            <a:xfrm>
              <a:off x="1230988" y="2356103"/>
              <a:ext cx="1030514" cy="670587"/>
            </a:xfrm>
            <a:prstGeom prst="rect">
              <a:avLst/>
            </a:prstGeom>
            <a:noFill/>
          </p:spPr>
          <p:txBody>
            <a:bodyPr wrap="square" rtlCol="0">
              <a:spAutoFit/>
            </a:bodyPr>
            <a:lstStyle/>
            <a:p>
              <a:pPr algn="ctr"/>
              <a:r>
                <a:rPr lang="en-US" altLang="zh-CN" sz="2800" b="1" dirty="0">
                  <a:gradFill>
                    <a:gsLst>
                      <a:gs pos="0">
                        <a:srgbClr val="E30613"/>
                      </a:gs>
                      <a:gs pos="100000">
                        <a:srgbClr val="81040B"/>
                      </a:gs>
                    </a:gsLst>
                    <a:lin ang="3600000" scaled="0"/>
                  </a:gradFill>
                  <a:cs typeface="+mn-ea"/>
                  <a:sym typeface="+mn-lt"/>
                </a:rPr>
                <a:t>01</a:t>
              </a:r>
              <a:endParaRPr lang="zh-CN" altLang="en-US" sz="2800" b="1" dirty="0">
                <a:gradFill>
                  <a:gsLst>
                    <a:gs pos="0">
                      <a:srgbClr val="E30613"/>
                    </a:gs>
                    <a:gs pos="100000">
                      <a:srgbClr val="81040B"/>
                    </a:gs>
                  </a:gsLst>
                  <a:lin ang="3600000" scaled="0"/>
                </a:gradFill>
                <a:cs typeface="+mn-ea"/>
                <a:sym typeface="+mn-lt"/>
              </a:endParaRPr>
            </a:p>
          </p:txBody>
        </p:sp>
      </p:grpSp>
      <p:sp>
        <p:nvSpPr>
          <p:cNvPr id="9" name="文本框 8">
            <a:extLst>
              <a:ext uri="{FF2B5EF4-FFF2-40B4-BE49-F238E27FC236}">
                <a16:creationId xmlns:a16="http://schemas.microsoft.com/office/drawing/2014/main" id="{2A1A0118-FAF3-4B12-8374-FD12A0F6F910}"/>
              </a:ext>
            </a:extLst>
          </p:cNvPr>
          <p:cNvSpPr txBox="1"/>
          <p:nvPr/>
        </p:nvSpPr>
        <p:spPr>
          <a:xfrm>
            <a:off x="2866545" y="1760480"/>
            <a:ext cx="2964411" cy="523220"/>
          </a:xfrm>
          <a:prstGeom prst="rect">
            <a:avLst/>
          </a:prstGeom>
          <a:noFill/>
        </p:spPr>
        <p:txBody>
          <a:bodyPr wrap="square" rtlCol="0">
            <a:spAutoFit/>
          </a:bodyPr>
          <a:lstStyle/>
          <a:p>
            <a:r>
              <a:rPr lang="en-US" altLang="zh-CN" sz="2800" b="1" dirty="0">
                <a:cs typeface="+mn-ea"/>
                <a:sym typeface="+mn-lt"/>
              </a:rPr>
              <a:t>Add title text</a:t>
            </a:r>
            <a:endParaRPr lang="zh-CN" altLang="en-US" sz="2800" b="1" dirty="0">
              <a:cs typeface="+mn-ea"/>
              <a:sym typeface="+mn-lt"/>
            </a:endParaRPr>
          </a:p>
        </p:txBody>
      </p:sp>
      <p:sp>
        <p:nvSpPr>
          <p:cNvPr id="10" name="矩形 10">
            <a:extLst>
              <a:ext uri="{FF2B5EF4-FFF2-40B4-BE49-F238E27FC236}">
                <a16:creationId xmlns:a16="http://schemas.microsoft.com/office/drawing/2014/main" id="{B2EF17C7-696D-4628-A2D8-787F3CF0CA71}"/>
              </a:ext>
            </a:extLst>
          </p:cNvPr>
          <p:cNvSpPr>
            <a:spLocks noChangeAspect="1"/>
          </p:cNvSpPr>
          <p:nvPr/>
        </p:nvSpPr>
        <p:spPr>
          <a:xfrm>
            <a:off x="1852234" y="2748453"/>
            <a:ext cx="714364" cy="77814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a:cs typeface="+mn-ea"/>
              <a:sym typeface="+mn-lt"/>
            </a:endParaRPr>
          </a:p>
        </p:txBody>
      </p:sp>
      <p:grpSp>
        <p:nvGrpSpPr>
          <p:cNvPr id="11" name="组合 10">
            <a:extLst>
              <a:ext uri="{FF2B5EF4-FFF2-40B4-BE49-F238E27FC236}">
                <a16:creationId xmlns:a16="http://schemas.microsoft.com/office/drawing/2014/main" id="{8BDFD153-5030-40E3-A32E-818070B3ACE4}"/>
              </a:ext>
            </a:extLst>
          </p:cNvPr>
          <p:cNvGrpSpPr/>
          <p:nvPr/>
        </p:nvGrpSpPr>
        <p:grpSpPr>
          <a:xfrm>
            <a:off x="1939533" y="2766005"/>
            <a:ext cx="804050" cy="778147"/>
            <a:chOff x="1230988" y="2199194"/>
            <a:chExt cx="1030514" cy="997315"/>
          </a:xfrm>
        </p:grpSpPr>
        <p:sp>
          <p:nvSpPr>
            <p:cNvPr id="12" name="矩形 10">
              <a:extLst>
                <a:ext uri="{FF2B5EF4-FFF2-40B4-BE49-F238E27FC236}">
                  <a16:creationId xmlns:a16="http://schemas.microsoft.com/office/drawing/2014/main" id="{B072C0E6-5562-4BFB-8EAD-560C87BC22BD}"/>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b="1">
                <a:solidFill>
                  <a:prstClr val="white"/>
                </a:solidFill>
                <a:cs typeface="+mn-ea"/>
                <a:sym typeface="+mn-lt"/>
              </a:endParaRPr>
            </a:p>
          </p:txBody>
        </p:sp>
        <p:sp>
          <p:nvSpPr>
            <p:cNvPr id="13" name="文本框 12">
              <a:extLst>
                <a:ext uri="{FF2B5EF4-FFF2-40B4-BE49-F238E27FC236}">
                  <a16:creationId xmlns:a16="http://schemas.microsoft.com/office/drawing/2014/main" id="{5FF99721-5C5B-48C9-B23F-081EBBF9904F}"/>
                </a:ext>
              </a:extLst>
            </p:cNvPr>
            <p:cNvSpPr txBox="1"/>
            <p:nvPr/>
          </p:nvSpPr>
          <p:spPr>
            <a:xfrm>
              <a:off x="1230988" y="2356103"/>
              <a:ext cx="1030514" cy="670587"/>
            </a:xfrm>
            <a:prstGeom prst="rect">
              <a:avLst/>
            </a:prstGeom>
            <a:noFill/>
          </p:spPr>
          <p:txBody>
            <a:bodyPr wrap="square" rtlCol="0">
              <a:spAutoFit/>
            </a:bodyPr>
            <a:lstStyle/>
            <a:p>
              <a:pPr algn="ctr"/>
              <a:r>
                <a:rPr lang="en-US" altLang="zh-CN" sz="2800" b="1" dirty="0">
                  <a:gradFill>
                    <a:gsLst>
                      <a:gs pos="0">
                        <a:srgbClr val="E30613"/>
                      </a:gs>
                      <a:gs pos="100000">
                        <a:srgbClr val="81040B"/>
                      </a:gs>
                    </a:gsLst>
                    <a:lin ang="3600000" scaled="0"/>
                  </a:gradFill>
                  <a:cs typeface="+mn-ea"/>
                  <a:sym typeface="+mn-lt"/>
                </a:rPr>
                <a:t>02</a:t>
              </a:r>
              <a:endParaRPr lang="zh-CN" altLang="en-US" sz="2800" b="1" dirty="0">
                <a:gradFill>
                  <a:gsLst>
                    <a:gs pos="0">
                      <a:srgbClr val="E30613"/>
                    </a:gs>
                    <a:gs pos="100000">
                      <a:srgbClr val="81040B"/>
                    </a:gs>
                  </a:gsLst>
                  <a:lin ang="3600000" scaled="0"/>
                </a:gradFill>
                <a:cs typeface="+mn-ea"/>
                <a:sym typeface="+mn-lt"/>
              </a:endParaRPr>
            </a:p>
          </p:txBody>
        </p:sp>
      </p:grpSp>
      <p:sp>
        <p:nvSpPr>
          <p:cNvPr id="14" name="文本框 13">
            <a:extLst>
              <a:ext uri="{FF2B5EF4-FFF2-40B4-BE49-F238E27FC236}">
                <a16:creationId xmlns:a16="http://schemas.microsoft.com/office/drawing/2014/main" id="{CD738552-5034-4278-B951-EB4E21F529FC}"/>
              </a:ext>
            </a:extLst>
          </p:cNvPr>
          <p:cNvSpPr txBox="1"/>
          <p:nvPr/>
        </p:nvSpPr>
        <p:spPr>
          <a:xfrm>
            <a:off x="2866545" y="2934335"/>
            <a:ext cx="2964411" cy="523220"/>
          </a:xfrm>
          <a:prstGeom prst="rect">
            <a:avLst/>
          </a:prstGeom>
          <a:noFill/>
        </p:spPr>
        <p:txBody>
          <a:bodyPr wrap="square" rtlCol="0">
            <a:spAutoFit/>
          </a:bodyPr>
          <a:lstStyle/>
          <a:p>
            <a:r>
              <a:rPr lang="en-US" altLang="zh-CN" sz="2800" b="1" dirty="0">
                <a:cs typeface="+mn-ea"/>
                <a:sym typeface="+mn-lt"/>
              </a:rPr>
              <a:t>Add title text</a:t>
            </a:r>
            <a:endParaRPr lang="zh-CN" altLang="en-US" sz="2800" b="1" dirty="0">
              <a:cs typeface="+mn-ea"/>
              <a:sym typeface="+mn-lt"/>
            </a:endParaRPr>
          </a:p>
        </p:txBody>
      </p:sp>
      <p:sp>
        <p:nvSpPr>
          <p:cNvPr id="15" name="矩形 10">
            <a:extLst>
              <a:ext uri="{FF2B5EF4-FFF2-40B4-BE49-F238E27FC236}">
                <a16:creationId xmlns:a16="http://schemas.microsoft.com/office/drawing/2014/main" id="{CD020F58-AC85-43D3-A5A6-1896E50EB1D8}"/>
              </a:ext>
            </a:extLst>
          </p:cNvPr>
          <p:cNvSpPr>
            <a:spLocks noChangeAspect="1"/>
          </p:cNvSpPr>
          <p:nvPr/>
        </p:nvSpPr>
        <p:spPr>
          <a:xfrm>
            <a:off x="1852234" y="3922308"/>
            <a:ext cx="714364" cy="77814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a:cs typeface="+mn-ea"/>
              <a:sym typeface="+mn-lt"/>
            </a:endParaRPr>
          </a:p>
        </p:txBody>
      </p:sp>
      <p:grpSp>
        <p:nvGrpSpPr>
          <p:cNvPr id="16" name="组合 15">
            <a:extLst>
              <a:ext uri="{FF2B5EF4-FFF2-40B4-BE49-F238E27FC236}">
                <a16:creationId xmlns:a16="http://schemas.microsoft.com/office/drawing/2014/main" id="{CA097AA7-9DC6-468E-9D9D-95E30728194B}"/>
              </a:ext>
            </a:extLst>
          </p:cNvPr>
          <p:cNvGrpSpPr/>
          <p:nvPr/>
        </p:nvGrpSpPr>
        <p:grpSpPr>
          <a:xfrm>
            <a:off x="1939533" y="3939860"/>
            <a:ext cx="804050" cy="778147"/>
            <a:chOff x="1230988" y="2199194"/>
            <a:chExt cx="1030514" cy="997315"/>
          </a:xfrm>
        </p:grpSpPr>
        <p:sp>
          <p:nvSpPr>
            <p:cNvPr id="17" name="矩形 10">
              <a:extLst>
                <a:ext uri="{FF2B5EF4-FFF2-40B4-BE49-F238E27FC236}">
                  <a16:creationId xmlns:a16="http://schemas.microsoft.com/office/drawing/2014/main" id="{7EDF4318-A894-4465-BCDC-81FBDEB7E714}"/>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b="1">
                <a:solidFill>
                  <a:prstClr val="white"/>
                </a:solidFill>
                <a:cs typeface="+mn-ea"/>
                <a:sym typeface="+mn-lt"/>
              </a:endParaRPr>
            </a:p>
          </p:txBody>
        </p:sp>
        <p:sp>
          <p:nvSpPr>
            <p:cNvPr id="18" name="文本框 17">
              <a:extLst>
                <a:ext uri="{FF2B5EF4-FFF2-40B4-BE49-F238E27FC236}">
                  <a16:creationId xmlns:a16="http://schemas.microsoft.com/office/drawing/2014/main" id="{0B12DE99-79BD-4A85-A4D7-3549D3AA85F4}"/>
                </a:ext>
              </a:extLst>
            </p:cNvPr>
            <p:cNvSpPr txBox="1"/>
            <p:nvPr/>
          </p:nvSpPr>
          <p:spPr>
            <a:xfrm>
              <a:off x="1230988" y="2356103"/>
              <a:ext cx="1030514" cy="670587"/>
            </a:xfrm>
            <a:prstGeom prst="rect">
              <a:avLst/>
            </a:prstGeom>
            <a:noFill/>
          </p:spPr>
          <p:txBody>
            <a:bodyPr wrap="square" rtlCol="0">
              <a:spAutoFit/>
            </a:bodyPr>
            <a:lstStyle/>
            <a:p>
              <a:pPr algn="ctr"/>
              <a:r>
                <a:rPr lang="en-US" altLang="zh-CN" sz="2800" b="1" dirty="0">
                  <a:gradFill>
                    <a:gsLst>
                      <a:gs pos="0">
                        <a:srgbClr val="E30613"/>
                      </a:gs>
                      <a:gs pos="100000">
                        <a:srgbClr val="81040B"/>
                      </a:gs>
                    </a:gsLst>
                    <a:lin ang="3600000" scaled="0"/>
                  </a:gradFill>
                  <a:cs typeface="+mn-ea"/>
                  <a:sym typeface="+mn-lt"/>
                </a:rPr>
                <a:t>03</a:t>
              </a:r>
              <a:endParaRPr lang="zh-CN" altLang="en-US" sz="2800" b="1" dirty="0">
                <a:gradFill>
                  <a:gsLst>
                    <a:gs pos="0">
                      <a:srgbClr val="E30613"/>
                    </a:gs>
                    <a:gs pos="100000">
                      <a:srgbClr val="81040B"/>
                    </a:gs>
                  </a:gsLst>
                  <a:lin ang="3600000" scaled="0"/>
                </a:gradFill>
                <a:cs typeface="+mn-ea"/>
                <a:sym typeface="+mn-lt"/>
              </a:endParaRPr>
            </a:p>
          </p:txBody>
        </p:sp>
      </p:grpSp>
      <p:sp>
        <p:nvSpPr>
          <p:cNvPr id="19" name="文本框 18">
            <a:extLst>
              <a:ext uri="{FF2B5EF4-FFF2-40B4-BE49-F238E27FC236}">
                <a16:creationId xmlns:a16="http://schemas.microsoft.com/office/drawing/2014/main" id="{1446D0D6-78BF-49E6-9AC4-A5AA472D46A9}"/>
              </a:ext>
            </a:extLst>
          </p:cNvPr>
          <p:cNvSpPr txBox="1"/>
          <p:nvPr/>
        </p:nvSpPr>
        <p:spPr>
          <a:xfrm>
            <a:off x="2866545" y="4108190"/>
            <a:ext cx="2964411" cy="523220"/>
          </a:xfrm>
          <a:prstGeom prst="rect">
            <a:avLst/>
          </a:prstGeom>
          <a:noFill/>
        </p:spPr>
        <p:txBody>
          <a:bodyPr wrap="square" rtlCol="0">
            <a:spAutoFit/>
          </a:bodyPr>
          <a:lstStyle/>
          <a:p>
            <a:r>
              <a:rPr lang="en-US" altLang="zh-CN" sz="2800" b="1" dirty="0">
                <a:cs typeface="+mn-ea"/>
                <a:sym typeface="+mn-lt"/>
              </a:rPr>
              <a:t>Add title text</a:t>
            </a:r>
            <a:r>
              <a:rPr lang="zh-CN" altLang="en-US" sz="2800" b="1" dirty="0">
                <a:cs typeface="+mn-ea"/>
                <a:sym typeface="+mn-lt"/>
              </a:rPr>
              <a:t> </a:t>
            </a:r>
          </a:p>
        </p:txBody>
      </p:sp>
      <p:sp>
        <p:nvSpPr>
          <p:cNvPr id="20" name="矩形 10">
            <a:extLst>
              <a:ext uri="{FF2B5EF4-FFF2-40B4-BE49-F238E27FC236}">
                <a16:creationId xmlns:a16="http://schemas.microsoft.com/office/drawing/2014/main" id="{B058E4FA-C64C-466D-B386-574362783F00}"/>
              </a:ext>
            </a:extLst>
          </p:cNvPr>
          <p:cNvSpPr>
            <a:spLocks noChangeAspect="1"/>
          </p:cNvSpPr>
          <p:nvPr/>
        </p:nvSpPr>
        <p:spPr>
          <a:xfrm>
            <a:off x="1852234" y="5096164"/>
            <a:ext cx="714364" cy="77814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a:cs typeface="+mn-ea"/>
              <a:sym typeface="+mn-lt"/>
            </a:endParaRPr>
          </a:p>
        </p:txBody>
      </p:sp>
      <p:grpSp>
        <p:nvGrpSpPr>
          <p:cNvPr id="21" name="组合 20">
            <a:extLst>
              <a:ext uri="{FF2B5EF4-FFF2-40B4-BE49-F238E27FC236}">
                <a16:creationId xmlns:a16="http://schemas.microsoft.com/office/drawing/2014/main" id="{34424B95-B466-4E7E-8C09-E642A5F3358F}"/>
              </a:ext>
            </a:extLst>
          </p:cNvPr>
          <p:cNvGrpSpPr/>
          <p:nvPr/>
        </p:nvGrpSpPr>
        <p:grpSpPr>
          <a:xfrm>
            <a:off x="1939533" y="5113716"/>
            <a:ext cx="804050" cy="778147"/>
            <a:chOff x="1230988" y="2199194"/>
            <a:chExt cx="1030514" cy="997315"/>
          </a:xfrm>
        </p:grpSpPr>
        <p:sp>
          <p:nvSpPr>
            <p:cNvPr id="22" name="矩形 10">
              <a:extLst>
                <a:ext uri="{FF2B5EF4-FFF2-40B4-BE49-F238E27FC236}">
                  <a16:creationId xmlns:a16="http://schemas.microsoft.com/office/drawing/2014/main" id="{95D5B054-7EEF-4268-89E2-4ECB7E0DA603}"/>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b="1">
                <a:solidFill>
                  <a:prstClr val="white"/>
                </a:solidFill>
                <a:cs typeface="+mn-ea"/>
                <a:sym typeface="+mn-lt"/>
              </a:endParaRPr>
            </a:p>
          </p:txBody>
        </p:sp>
        <p:sp>
          <p:nvSpPr>
            <p:cNvPr id="23" name="文本框 22">
              <a:extLst>
                <a:ext uri="{FF2B5EF4-FFF2-40B4-BE49-F238E27FC236}">
                  <a16:creationId xmlns:a16="http://schemas.microsoft.com/office/drawing/2014/main" id="{C1C74B50-0687-43B9-841D-95553C95648A}"/>
                </a:ext>
              </a:extLst>
            </p:cNvPr>
            <p:cNvSpPr txBox="1"/>
            <p:nvPr/>
          </p:nvSpPr>
          <p:spPr>
            <a:xfrm>
              <a:off x="1230988" y="2356103"/>
              <a:ext cx="1030514" cy="670587"/>
            </a:xfrm>
            <a:prstGeom prst="rect">
              <a:avLst/>
            </a:prstGeom>
            <a:noFill/>
          </p:spPr>
          <p:txBody>
            <a:bodyPr wrap="square" rtlCol="0">
              <a:spAutoFit/>
            </a:bodyPr>
            <a:lstStyle/>
            <a:p>
              <a:pPr algn="ctr"/>
              <a:r>
                <a:rPr lang="en-US" altLang="zh-CN" sz="2800" b="1" dirty="0">
                  <a:gradFill>
                    <a:gsLst>
                      <a:gs pos="0">
                        <a:srgbClr val="E30613"/>
                      </a:gs>
                      <a:gs pos="100000">
                        <a:srgbClr val="81040B"/>
                      </a:gs>
                    </a:gsLst>
                    <a:lin ang="3600000" scaled="0"/>
                  </a:gradFill>
                  <a:cs typeface="+mn-ea"/>
                  <a:sym typeface="+mn-lt"/>
                </a:rPr>
                <a:t>04</a:t>
              </a:r>
              <a:endParaRPr lang="zh-CN" altLang="en-US" sz="2800" b="1" dirty="0">
                <a:gradFill>
                  <a:gsLst>
                    <a:gs pos="0">
                      <a:srgbClr val="E30613"/>
                    </a:gs>
                    <a:gs pos="100000">
                      <a:srgbClr val="81040B"/>
                    </a:gs>
                  </a:gsLst>
                  <a:lin ang="3600000" scaled="0"/>
                </a:gradFill>
                <a:cs typeface="+mn-ea"/>
                <a:sym typeface="+mn-lt"/>
              </a:endParaRPr>
            </a:p>
          </p:txBody>
        </p:sp>
      </p:grpSp>
      <p:sp>
        <p:nvSpPr>
          <p:cNvPr id="24" name="文本框 23">
            <a:extLst>
              <a:ext uri="{FF2B5EF4-FFF2-40B4-BE49-F238E27FC236}">
                <a16:creationId xmlns:a16="http://schemas.microsoft.com/office/drawing/2014/main" id="{A69C950D-DBA7-4BAF-9B3B-0762862C3EE9}"/>
              </a:ext>
            </a:extLst>
          </p:cNvPr>
          <p:cNvSpPr txBox="1"/>
          <p:nvPr/>
        </p:nvSpPr>
        <p:spPr>
          <a:xfrm>
            <a:off x="2866545" y="5282046"/>
            <a:ext cx="2964411" cy="523220"/>
          </a:xfrm>
          <a:prstGeom prst="rect">
            <a:avLst/>
          </a:prstGeom>
          <a:noFill/>
        </p:spPr>
        <p:txBody>
          <a:bodyPr wrap="square" rtlCol="0">
            <a:spAutoFit/>
          </a:bodyPr>
          <a:lstStyle/>
          <a:p>
            <a:r>
              <a:rPr lang="en-US" altLang="zh-CN" sz="2800" b="1" dirty="0">
                <a:cs typeface="+mn-ea"/>
                <a:sym typeface="+mn-lt"/>
              </a:rPr>
              <a:t>Add title text</a:t>
            </a:r>
            <a:endParaRPr lang="zh-CN" altLang="en-US" sz="2800" b="1" dirty="0">
              <a:cs typeface="+mn-ea"/>
              <a:sym typeface="+mn-lt"/>
            </a:endParaRPr>
          </a:p>
        </p:txBody>
      </p:sp>
    </p:spTree>
    <p:extLst>
      <p:ext uri="{BB962C8B-B14F-4D97-AF65-F5344CB8AC3E}">
        <p14:creationId xmlns:p14="http://schemas.microsoft.com/office/powerpoint/2010/main" val="3654566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42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decel="42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23" presetClass="entr" presetSubtype="528" fill="hold" grpId="0" nodeType="after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to="" calcmode="lin" valueType="num">
                                      <p:cBhvr>
                                        <p:cTn id="2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2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2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2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25" fill="hold">
                            <p:stCondLst>
                              <p:cond delay="3800"/>
                            </p:stCondLst>
                            <p:childTnLst>
                              <p:par>
                                <p:cTn id="26" presetID="2" presetClass="entr" presetSubtype="8" decel="42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0-#ppt_w/2"/>
                                          </p:val>
                                        </p:tav>
                                        <p:tav tm="100000">
                                          <p:val>
                                            <p:strVal val="#ppt_x"/>
                                          </p:val>
                                        </p:tav>
                                      </p:tavLst>
                                    </p:anim>
                                    <p:anim calcmode="lin" valueType="num">
                                      <p:cBhvr additive="base">
                                        <p:cTn id="29" dur="75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8" decel="42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4550"/>
                            </p:stCondLst>
                            <p:childTnLst>
                              <p:par>
                                <p:cTn id="35" presetID="23" presetClass="entr" presetSubtype="528" fill="hold" grpId="0" nodeType="afterEffect">
                                  <p:stCondLst>
                                    <p:cond delay="0"/>
                                  </p:stCondLst>
                                  <p:iterate type="lt">
                                    <p:tmPct val="5000"/>
                                  </p:iterate>
                                  <p:childTnLst>
                                    <p:set>
                                      <p:cBhvr>
                                        <p:cTn id="36" dur="1" fill="hold">
                                          <p:stCondLst>
                                            <p:cond delay="0"/>
                                          </p:stCondLst>
                                        </p:cTn>
                                        <p:tgtEl>
                                          <p:spTgt spid="14"/>
                                        </p:tgtEl>
                                        <p:attrNameLst>
                                          <p:attrName>style.visibility</p:attrName>
                                        </p:attrNameLst>
                                      </p:cBhvr>
                                      <p:to>
                                        <p:strVal val="visible"/>
                                      </p:to>
                                    </p:set>
                                    <p:anim to="" calcmode="lin" valueType="num">
                                      <p:cBhvr>
                                        <p:cTn id="37" dur="1000" fill="hold">
                                          <p:stCondLst>
                                            <p:cond delay="0"/>
                                          </p:stCondLst>
                                        </p:cTn>
                                        <p:tgtEl>
                                          <p:spTgt spid="14"/>
                                        </p:tgtEl>
                                        <p:attrNameLst>
                                          <p:attrName>ppt_x</p:attrName>
                                        </p:attrNameLst>
                                      </p:cBhvr>
                                      <p:tavLst>
                                        <p:tav tm="0" fmla="#ppt_x+(8/9)*(#ppt_x-(#ppt_x-#ppt_w/2))*((1.5-1.5*$)^2-(1.5-1.5*$)^3)">
                                          <p:val>
                                            <p:strVal val="0"/>
                                          </p:val>
                                        </p:tav>
                                        <p:tav tm="100000">
                                          <p:val>
                                            <p:strVal val="1"/>
                                          </p:val>
                                        </p:tav>
                                      </p:tavLst>
                                    </p:anim>
                                    <p:anim to="" calcmode="lin" valueType="num">
                                      <p:cBhvr>
                                        <p:cTn id="38" dur="1000" fill="hold">
                                          <p:stCondLst>
                                            <p:cond delay="0"/>
                                          </p:stCondLst>
                                        </p:cTn>
                                        <p:tgtEl>
                                          <p:spTgt spid="14"/>
                                        </p:tgtEl>
                                        <p:attrNameLst>
                                          <p:attrName>ppt_y</p:attrName>
                                        </p:attrNameLst>
                                      </p:cBhvr>
                                      <p:tavLst>
                                        <p:tav tm="0" fmla="#ppt_y+(8/9)*(#ppt_y-(#ppt_y+#ppt_h/2))*((1.5-1.5*$)^2-(1.5-1.5*$)^3)">
                                          <p:val>
                                            <p:strVal val="0"/>
                                          </p:val>
                                        </p:tav>
                                        <p:tav tm="100000">
                                          <p:val>
                                            <p:strVal val="1"/>
                                          </p:val>
                                        </p:tav>
                                      </p:tavLst>
                                    </p:anim>
                                    <p:anim to="" calcmode="lin" valueType="num">
                                      <p:cBhvr>
                                        <p:cTn id="39" dur="1000" fill="hold">
                                          <p:stCondLst>
                                            <p:cond delay="0"/>
                                          </p:stCondLst>
                                        </p:cTn>
                                        <p:tgtEl>
                                          <p:spTgt spid="14"/>
                                        </p:tgtEl>
                                        <p:attrNameLst>
                                          <p:attrName>ppt_w</p:attrName>
                                        </p:attrNameLst>
                                      </p:cBhvr>
                                      <p:tavLst>
                                        <p:tav tm="0" fmla="#ppt_w+(8/9)*(#ppt_w-0)*((1.5-1.5*$)^2-(1.5-1.5*$)^3)">
                                          <p:val>
                                            <p:strVal val="0"/>
                                          </p:val>
                                        </p:tav>
                                        <p:tav tm="100000">
                                          <p:val>
                                            <p:strVal val="1"/>
                                          </p:val>
                                        </p:tav>
                                      </p:tavLst>
                                    </p:anim>
                                    <p:anim to="" calcmode="lin" valueType="num">
                                      <p:cBhvr>
                                        <p:cTn id="40" dur="1000" fill="hold">
                                          <p:stCondLst>
                                            <p:cond delay="0"/>
                                          </p:stCondLst>
                                        </p:cTn>
                                        <p:tgtEl>
                                          <p:spTgt spid="14"/>
                                        </p:tgtEl>
                                        <p:attrNameLst>
                                          <p:attrName>ppt_h</p:attrName>
                                        </p:attrNameLst>
                                      </p:cBhvr>
                                      <p:tavLst>
                                        <p:tav tm="0" fmla="#ppt_h+(8/9)*(#ppt_h-0)*((1.5-1.5*$)^2-(1.5-1.5*$)^3)">
                                          <p:val>
                                            <p:strVal val="0"/>
                                          </p:val>
                                        </p:tav>
                                        <p:tav tm="100000">
                                          <p:val>
                                            <p:strVal val="1"/>
                                          </p:val>
                                        </p:tav>
                                      </p:tavLst>
                                    </p:anim>
                                  </p:childTnLst>
                                </p:cTn>
                              </p:par>
                            </p:childTnLst>
                          </p:cTn>
                        </p:par>
                        <p:par>
                          <p:cTn id="41" fill="hold">
                            <p:stCondLst>
                              <p:cond delay="6100"/>
                            </p:stCondLst>
                            <p:childTnLst>
                              <p:par>
                                <p:cTn id="42" presetID="2" presetClass="entr" presetSubtype="8" decel="42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750" fill="hold"/>
                                        <p:tgtEl>
                                          <p:spTgt spid="15"/>
                                        </p:tgtEl>
                                        <p:attrNameLst>
                                          <p:attrName>ppt_x</p:attrName>
                                        </p:attrNameLst>
                                      </p:cBhvr>
                                      <p:tavLst>
                                        <p:tav tm="0">
                                          <p:val>
                                            <p:strVal val="0-#ppt_w/2"/>
                                          </p:val>
                                        </p:tav>
                                        <p:tav tm="100000">
                                          <p:val>
                                            <p:strVal val="#ppt_x"/>
                                          </p:val>
                                        </p:tav>
                                      </p:tavLst>
                                    </p:anim>
                                    <p:anim calcmode="lin" valueType="num">
                                      <p:cBhvr additive="base">
                                        <p:cTn id="45" dur="750" fill="hold"/>
                                        <p:tgtEl>
                                          <p:spTgt spid="15"/>
                                        </p:tgtEl>
                                        <p:attrNameLst>
                                          <p:attrName>ppt_y</p:attrName>
                                        </p:attrNameLst>
                                      </p:cBhvr>
                                      <p:tavLst>
                                        <p:tav tm="0">
                                          <p:val>
                                            <p:strVal val="#ppt_y"/>
                                          </p:val>
                                        </p:tav>
                                        <p:tav tm="100000">
                                          <p:val>
                                            <p:strVal val="#ppt_y"/>
                                          </p:val>
                                        </p:tav>
                                      </p:tavLst>
                                    </p:anim>
                                  </p:childTnLst>
                                </p:cTn>
                              </p:par>
                              <p:par>
                                <p:cTn id="46" presetID="2" presetClass="entr" presetSubtype="8" decel="4200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750" fill="hold"/>
                                        <p:tgtEl>
                                          <p:spTgt spid="16"/>
                                        </p:tgtEl>
                                        <p:attrNameLst>
                                          <p:attrName>ppt_x</p:attrName>
                                        </p:attrNameLst>
                                      </p:cBhvr>
                                      <p:tavLst>
                                        <p:tav tm="0">
                                          <p:val>
                                            <p:strVal val="0-#ppt_w/2"/>
                                          </p:val>
                                        </p:tav>
                                        <p:tav tm="100000">
                                          <p:val>
                                            <p:strVal val="#ppt_x"/>
                                          </p:val>
                                        </p:tav>
                                      </p:tavLst>
                                    </p:anim>
                                    <p:anim calcmode="lin" valueType="num">
                                      <p:cBhvr additive="base">
                                        <p:cTn id="49" dur="750" fill="hold"/>
                                        <p:tgtEl>
                                          <p:spTgt spid="16"/>
                                        </p:tgtEl>
                                        <p:attrNameLst>
                                          <p:attrName>ppt_y</p:attrName>
                                        </p:attrNameLst>
                                      </p:cBhvr>
                                      <p:tavLst>
                                        <p:tav tm="0">
                                          <p:val>
                                            <p:strVal val="#ppt_y"/>
                                          </p:val>
                                        </p:tav>
                                        <p:tav tm="100000">
                                          <p:val>
                                            <p:strVal val="#ppt_y"/>
                                          </p:val>
                                        </p:tav>
                                      </p:tavLst>
                                    </p:anim>
                                  </p:childTnLst>
                                </p:cTn>
                              </p:par>
                            </p:childTnLst>
                          </p:cTn>
                        </p:par>
                        <p:par>
                          <p:cTn id="50" fill="hold">
                            <p:stCondLst>
                              <p:cond delay="6850"/>
                            </p:stCondLst>
                            <p:childTnLst>
                              <p:par>
                                <p:cTn id="51" presetID="23" presetClass="entr" presetSubtype="528" fill="hold" grpId="0" nodeType="afterEffect">
                                  <p:stCondLst>
                                    <p:cond delay="0"/>
                                  </p:stCondLst>
                                  <p:iterate type="lt">
                                    <p:tmPct val="5000"/>
                                  </p:iterate>
                                  <p:childTnLst>
                                    <p:set>
                                      <p:cBhvr>
                                        <p:cTn id="52" dur="1" fill="hold">
                                          <p:stCondLst>
                                            <p:cond delay="0"/>
                                          </p:stCondLst>
                                        </p:cTn>
                                        <p:tgtEl>
                                          <p:spTgt spid="19"/>
                                        </p:tgtEl>
                                        <p:attrNameLst>
                                          <p:attrName>style.visibility</p:attrName>
                                        </p:attrNameLst>
                                      </p:cBhvr>
                                      <p:to>
                                        <p:strVal val="visible"/>
                                      </p:to>
                                    </p:set>
                                    <p:anim to="" calcmode="lin" valueType="num">
                                      <p:cBhvr>
                                        <p:cTn id="53" dur="1000" fill="hold">
                                          <p:stCondLst>
                                            <p:cond delay="0"/>
                                          </p:stCondLst>
                                        </p:cTn>
                                        <p:tgtEl>
                                          <p:spTgt spid="19"/>
                                        </p:tgtEl>
                                        <p:attrNameLst>
                                          <p:attrName>ppt_x</p:attrName>
                                        </p:attrNameLst>
                                      </p:cBhvr>
                                      <p:tavLst>
                                        <p:tav tm="0" fmla="#ppt_x+(8/9)*(#ppt_x-(#ppt_x-#ppt_w/2))*((1.5-1.5*$)^2-(1.5-1.5*$)^3)">
                                          <p:val>
                                            <p:strVal val="0"/>
                                          </p:val>
                                        </p:tav>
                                        <p:tav tm="100000">
                                          <p:val>
                                            <p:strVal val="1"/>
                                          </p:val>
                                        </p:tav>
                                      </p:tavLst>
                                    </p:anim>
                                    <p:anim to="" calcmode="lin" valueType="num">
                                      <p:cBhvr>
                                        <p:cTn id="54" dur="1000" fill="hold">
                                          <p:stCondLst>
                                            <p:cond delay="0"/>
                                          </p:stCondLst>
                                        </p:cTn>
                                        <p:tgtEl>
                                          <p:spTgt spid="19"/>
                                        </p:tgtEl>
                                        <p:attrNameLst>
                                          <p:attrName>ppt_y</p:attrName>
                                        </p:attrNameLst>
                                      </p:cBhvr>
                                      <p:tavLst>
                                        <p:tav tm="0" fmla="#ppt_y+(8/9)*(#ppt_y-(#ppt_y+#ppt_h/2))*((1.5-1.5*$)^2-(1.5-1.5*$)^3)">
                                          <p:val>
                                            <p:strVal val="0"/>
                                          </p:val>
                                        </p:tav>
                                        <p:tav tm="100000">
                                          <p:val>
                                            <p:strVal val="1"/>
                                          </p:val>
                                        </p:tav>
                                      </p:tavLst>
                                    </p:anim>
                                    <p:anim to="" calcmode="lin" valueType="num">
                                      <p:cBhvr>
                                        <p:cTn id="55" dur="1000" fill="hold">
                                          <p:stCondLst>
                                            <p:cond delay="0"/>
                                          </p:stCondLst>
                                        </p:cTn>
                                        <p:tgtEl>
                                          <p:spTgt spid="19"/>
                                        </p:tgtEl>
                                        <p:attrNameLst>
                                          <p:attrName>ppt_w</p:attrName>
                                        </p:attrNameLst>
                                      </p:cBhvr>
                                      <p:tavLst>
                                        <p:tav tm="0" fmla="#ppt_w+(8/9)*(#ppt_w-0)*((1.5-1.5*$)^2-(1.5-1.5*$)^3)">
                                          <p:val>
                                            <p:strVal val="0"/>
                                          </p:val>
                                        </p:tav>
                                        <p:tav tm="100000">
                                          <p:val>
                                            <p:strVal val="1"/>
                                          </p:val>
                                        </p:tav>
                                      </p:tavLst>
                                    </p:anim>
                                    <p:anim to="" calcmode="lin" valueType="num">
                                      <p:cBhvr>
                                        <p:cTn id="56" dur="1000" fill="hold">
                                          <p:stCondLst>
                                            <p:cond delay="0"/>
                                          </p:stCondLst>
                                        </p:cTn>
                                        <p:tgtEl>
                                          <p:spTgt spid="19"/>
                                        </p:tgtEl>
                                        <p:attrNameLst>
                                          <p:attrName>ppt_h</p:attrName>
                                        </p:attrNameLst>
                                      </p:cBhvr>
                                      <p:tavLst>
                                        <p:tav tm="0" fmla="#ppt_h+(8/9)*(#ppt_h-0)*((1.5-1.5*$)^2-(1.5-1.5*$)^3)">
                                          <p:val>
                                            <p:strVal val="0"/>
                                          </p:val>
                                        </p:tav>
                                        <p:tav tm="100000">
                                          <p:val>
                                            <p:strVal val="1"/>
                                          </p:val>
                                        </p:tav>
                                      </p:tavLst>
                                    </p:anim>
                                  </p:childTnLst>
                                </p:cTn>
                              </p:par>
                            </p:childTnLst>
                          </p:cTn>
                        </p:par>
                        <p:par>
                          <p:cTn id="57" fill="hold">
                            <p:stCondLst>
                              <p:cond delay="8400"/>
                            </p:stCondLst>
                            <p:childTnLst>
                              <p:par>
                                <p:cTn id="58" presetID="2" presetClass="entr" presetSubtype="8" decel="4200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750" fill="hold"/>
                                        <p:tgtEl>
                                          <p:spTgt spid="20"/>
                                        </p:tgtEl>
                                        <p:attrNameLst>
                                          <p:attrName>ppt_x</p:attrName>
                                        </p:attrNameLst>
                                      </p:cBhvr>
                                      <p:tavLst>
                                        <p:tav tm="0">
                                          <p:val>
                                            <p:strVal val="0-#ppt_w/2"/>
                                          </p:val>
                                        </p:tav>
                                        <p:tav tm="100000">
                                          <p:val>
                                            <p:strVal val="#ppt_x"/>
                                          </p:val>
                                        </p:tav>
                                      </p:tavLst>
                                    </p:anim>
                                    <p:anim calcmode="lin" valueType="num">
                                      <p:cBhvr additive="base">
                                        <p:cTn id="61" dur="750" fill="hold"/>
                                        <p:tgtEl>
                                          <p:spTgt spid="20"/>
                                        </p:tgtEl>
                                        <p:attrNameLst>
                                          <p:attrName>ppt_y</p:attrName>
                                        </p:attrNameLst>
                                      </p:cBhvr>
                                      <p:tavLst>
                                        <p:tav tm="0">
                                          <p:val>
                                            <p:strVal val="#ppt_y"/>
                                          </p:val>
                                        </p:tav>
                                        <p:tav tm="100000">
                                          <p:val>
                                            <p:strVal val="#ppt_y"/>
                                          </p:val>
                                        </p:tav>
                                      </p:tavLst>
                                    </p:anim>
                                  </p:childTnLst>
                                </p:cTn>
                              </p:par>
                              <p:par>
                                <p:cTn id="62" presetID="2" presetClass="entr" presetSubtype="8" decel="4200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750" fill="hold"/>
                                        <p:tgtEl>
                                          <p:spTgt spid="21"/>
                                        </p:tgtEl>
                                        <p:attrNameLst>
                                          <p:attrName>ppt_x</p:attrName>
                                        </p:attrNameLst>
                                      </p:cBhvr>
                                      <p:tavLst>
                                        <p:tav tm="0">
                                          <p:val>
                                            <p:strVal val="0-#ppt_w/2"/>
                                          </p:val>
                                        </p:tav>
                                        <p:tav tm="100000">
                                          <p:val>
                                            <p:strVal val="#ppt_x"/>
                                          </p:val>
                                        </p:tav>
                                      </p:tavLst>
                                    </p:anim>
                                    <p:anim calcmode="lin" valueType="num">
                                      <p:cBhvr additive="base">
                                        <p:cTn id="65" dur="750" fill="hold"/>
                                        <p:tgtEl>
                                          <p:spTgt spid="21"/>
                                        </p:tgtEl>
                                        <p:attrNameLst>
                                          <p:attrName>ppt_y</p:attrName>
                                        </p:attrNameLst>
                                      </p:cBhvr>
                                      <p:tavLst>
                                        <p:tav tm="0">
                                          <p:val>
                                            <p:strVal val="#ppt_y"/>
                                          </p:val>
                                        </p:tav>
                                        <p:tav tm="100000">
                                          <p:val>
                                            <p:strVal val="#ppt_y"/>
                                          </p:val>
                                        </p:tav>
                                      </p:tavLst>
                                    </p:anim>
                                  </p:childTnLst>
                                </p:cTn>
                              </p:par>
                            </p:childTnLst>
                          </p:cTn>
                        </p:par>
                        <p:par>
                          <p:cTn id="66" fill="hold">
                            <p:stCondLst>
                              <p:cond delay="9150"/>
                            </p:stCondLst>
                            <p:childTnLst>
                              <p:par>
                                <p:cTn id="67" presetID="23" presetClass="entr" presetSubtype="528" fill="hold" grpId="0" nodeType="afterEffect">
                                  <p:stCondLst>
                                    <p:cond delay="0"/>
                                  </p:stCondLst>
                                  <p:iterate type="lt">
                                    <p:tmPct val="5000"/>
                                  </p:iterate>
                                  <p:childTnLst>
                                    <p:set>
                                      <p:cBhvr>
                                        <p:cTn id="68" dur="1" fill="hold">
                                          <p:stCondLst>
                                            <p:cond delay="0"/>
                                          </p:stCondLst>
                                        </p:cTn>
                                        <p:tgtEl>
                                          <p:spTgt spid="24"/>
                                        </p:tgtEl>
                                        <p:attrNameLst>
                                          <p:attrName>style.visibility</p:attrName>
                                        </p:attrNameLst>
                                      </p:cBhvr>
                                      <p:to>
                                        <p:strVal val="visible"/>
                                      </p:to>
                                    </p:set>
                                    <p:anim to="" calcmode="lin" valueType="num">
                                      <p:cBhvr>
                                        <p:cTn id="69" dur="1000" fill="hold">
                                          <p:stCondLst>
                                            <p:cond delay="0"/>
                                          </p:stCondLst>
                                        </p:cTn>
                                        <p:tgtEl>
                                          <p:spTgt spid="24"/>
                                        </p:tgtEl>
                                        <p:attrNameLst>
                                          <p:attrName>ppt_x</p:attrName>
                                        </p:attrNameLst>
                                      </p:cBhvr>
                                      <p:tavLst>
                                        <p:tav tm="0" fmla="#ppt_x+(8/9)*(#ppt_x-(#ppt_x-#ppt_w/2))*((1.5-1.5*$)^2-(1.5-1.5*$)^3)">
                                          <p:val>
                                            <p:strVal val="0"/>
                                          </p:val>
                                        </p:tav>
                                        <p:tav tm="100000">
                                          <p:val>
                                            <p:strVal val="1"/>
                                          </p:val>
                                        </p:tav>
                                      </p:tavLst>
                                    </p:anim>
                                    <p:anim to="" calcmode="lin" valueType="num">
                                      <p:cBhvr>
                                        <p:cTn id="70" dur="1000" fill="hold">
                                          <p:stCondLst>
                                            <p:cond delay="0"/>
                                          </p:stCondLst>
                                        </p:cTn>
                                        <p:tgtEl>
                                          <p:spTgt spid="24"/>
                                        </p:tgtEl>
                                        <p:attrNameLst>
                                          <p:attrName>ppt_y</p:attrName>
                                        </p:attrNameLst>
                                      </p:cBhvr>
                                      <p:tavLst>
                                        <p:tav tm="0" fmla="#ppt_y+(8/9)*(#ppt_y-(#ppt_y+#ppt_h/2))*((1.5-1.5*$)^2-(1.5-1.5*$)^3)">
                                          <p:val>
                                            <p:strVal val="0"/>
                                          </p:val>
                                        </p:tav>
                                        <p:tav tm="100000">
                                          <p:val>
                                            <p:strVal val="1"/>
                                          </p:val>
                                        </p:tav>
                                      </p:tavLst>
                                    </p:anim>
                                    <p:anim to="" calcmode="lin" valueType="num">
                                      <p:cBhvr>
                                        <p:cTn id="71" dur="1000" fill="hold">
                                          <p:stCondLst>
                                            <p:cond delay="0"/>
                                          </p:stCondLst>
                                        </p:cTn>
                                        <p:tgtEl>
                                          <p:spTgt spid="24"/>
                                        </p:tgtEl>
                                        <p:attrNameLst>
                                          <p:attrName>ppt_w</p:attrName>
                                        </p:attrNameLst>
                                      </p:cBhvr>
                                      <p:tavLst>
                                        <p:tav tm="0" fmla="#ppt_w+(8/9)*(#ppt_w-0)*((1.5-1.5*$)^2-(1.5-1.5*$)^3)">
                                          <p:val>
                                            <p:strVal val="0"/>
                                          </p:val>
                                        </p:tav>
                                        <p:tav tm="100000">
                                          <p:val>
                                            <p:strVal val="1"/>
                                          </p:val>
                                        </p:tav>
                                      </p:tavLst>
                                    </p:anim>
                                    <p:anim to="" calcmode="lin" valueType="num">
                                      <p:cBhvr>
                                        <p:cTn id="72" dur="1000" fill="hold">
                                          <p:stCondLst>
                                            <p:cond delay="0"/>
                                          </p:stCondLst>
                                        </p:cTn>
                                        <p:tgtEl>
                                          <p:spTgt spid="24"/>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4" grpId="0"/>
      <p:bldP spid="15" grpId="0" animBg="1"/>
      <p:bldP spid="19" grpId="0"/>
      <p:bldP spid="20"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02</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2" y="476036"/>
            <a:ext cx="49501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Strengthen service awareness
</a:t>
            </a:r>
            <a:endParaRPr lang="zh-CN" altLang="en-US" sz="2400" b="1" noProof="1">
              <a:solidFill>
                <a:schemeClr val="tx1"/>
              </a:solidFill>
              <a:latin typeface="+mn-lt"/>
              <a:cs typeface="+mn-ea"/>
              <a:sym typeface="+mn-lt"/>
            </a:endParaRPr>
          </a:p>
        </p:txBody>
      </p:sp>
      <p:grpSp>
        <p:nvGrpSpPr>
          <p:cNvPr id="85" name="组合 84">
            <a:extLst>
              <a:ext uri="{FF2B5EF4-FFF2-40B4-BE49-F238E27FC236}">
                <a16:creationId xmlns:a16="http://schemas.microsoft.com/office/drawing/2014/main" id="{FFF3EB90-ADD3-43A1-97D3-025AF03B98DD}"/>
              </a:ext>
            </a:extLst>
          </p:cNvPr>
          <p:cNvGrpSpPr/>
          <p:nvPr/>
        </p:nvGrpSpPr>
        <p:grpSpPr>
          <a:xfrm>
            <a:off x="5389797" y="1778783"/>
            <a:ext cx="6565953" cy="3869668"/>
            <a:chOff x="2080009" y="1959429"/>
            <a:chExt cx="7928149" cy="4672483"/>
          </a:xfrm>
        </p:grpSpPr>
        <p:pic>
          <p:nvPicPr>
            <p:cNvPr id="86" name="图片 85">
              <a:extLst>
                <a:ext uri="{FF2B5EF4-FFF2-40B4-BE49-F238E27FC236}">
                  <a16:creationId xmlns:a16="http://schemas.microsoft.com/office/drawing/2014/main" id="{50B9E7E9-A68A-4ACC-94B0-D6368FF67A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005" t="13211" r="4218" b="6404"/>
            <a:stretch/>
          </p:blipFill>
          <p:spPr>
            <a:xfrm>
              <a:off x="2080009" y="1959429"/>
              <a:ext cx="7928149" cy="4672483"/>
            </a:xfrm>
            <a:prstGeom prst="rect">
              <a:avLst/>
            </a:prstGeom>
          </p:spPr>
        </p:pic>
        <p:pic>
          <p:nvPicPr>
            <p:cNvPr id="87" name="图片 86">
              <a:extLst>
                <a:ext uri="{FF2B5EF4-FFF2-40B4-BE49-F238E27FC236}">
                  <a16:creationId xmlns:a16="http://schemas.microsoft.com/office/drawing/2014/main" id="{F0F613BE-353F-4820-819F-2AD52392859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202943" y="2370010"/>
              <a:ext cx="5856428" cy="3689029"/>
            </a:xfrm>
            <a:prstGeom prst="rect">
              <a:avLst/>
            </a:prstGeom>
            <a:solidFill>
              <a:schemeClr val="bg1"/>
            </a:solidFill>
          </p:spPr>
        </p:pic>
      </p:grpSp>
      <p:sp>
        <p:nvSpPr>
          <p:cNvPr id="88" name="矩形 87">
            <a:extLst>
              <a:ext uri="{FF2B5EF4-FFF2-40B4-BE49-F238E27FC236}">
                <a16:creationId xmlns:a16="http://schemas.microsoft.com/office/drawing/2014/main" id="{2268AE4C-B770-4384-84C9-D15FD0CACCA1}"/>
              </a:ext>
            </a:extLst>
          </p:cNvPr>
          <p:cNvSpPr/>
          <p:nvPr/>
        </p:nvSpPr>
        <p:spPr>
          <a:xfrm>
            <a:off x="1234013" y="1842528"/>
            <a:ext cx="4071469" cy="3742178"/>
          </a:xfrm>
          <a:prstGeom prst="rect">
            <a:avLst/>
          </a:prstGeom>
        </p:spPr>
        <p:txBody>
          <a:bodyPr wrap="square">
            <a:spAutoFit/>
          </a:bodyPr>
          <a:lstStyle/>
          <a:p>
            <a:pPr>
              <a:lnSpc>
                <a:spcPct val="150000"/>
              </a:lnSpc>
            </a:pPr>
            <a:r>
              <a:rPr lang="en-US" altLang="zh-CN" sz="1600">
                <a:solidFill>
                  <a:schemeClr val="tx1">
                    <a:lumMod val="65000"/>
                    <a:lumOff val="35000"/>
                  </a:schemeClr>
                </a:solidFill>
                <a:cs typeface="+mn-ea"/>
                <a:sym typeface="+mn-lt"/>
              </a:rPr>
              <a:t>Give full play to the role of administrative service functions The status of administrative posts and the nature of the work to which they belong determine the essence of the comprehensive management department is the service center of a unit, and the core of administrative post work is service.
</a:t>
            </a:r>
            <a:endParaRPr lang="zh-CN" altLang="en-US" sz="16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360216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42" presetClass="entr" presetSubtype="0" fill="hold" nodeType="withEffect">
                                  <p:stCondLst>
                                    <p:cond delay="5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1000"/>
                                        <p:tgtEl>
                                          <p:spTgt spid="85"/>
                                        </p:tgtEl>
                                      </p:cBhvr>
                                    </p:animEffect>
                                    <p:anim calcmode="lin" valueType="num">
                                      <p:cBhvr>
                                        <p:cTn id="20" dur="1000" fill="hold"/>
                                        <p:tgtEl>
                                          <p:spTgt spid="85"/>
                                        </p:tgtEl>
                                        <p:attrNameLst>
                                          <p:attrName>ppt_x</p:attrName>
                                        </p:attrNameLst>
                                      </p:cBhvr>
                                      <p:tavLst>
                                        <p:tav tm="0">
                                          <p:val>
                                            <p:strVal val="#ppt_x"/>
                                          </p:val>
                                        </p:tav>
                                        <p:tav tm="100000">
                                          <p:val>
                                            <p:strVal val="#ppt_x"/>
                                          </p:val>
                                        </p:tav>
                                      </p:tavLst>
                                    </p:anim>
                                    <p:anim calcmode="lin" valueType="num">
                                      <p:cBhvr>
                                        <p:cTn id="21" dur="1000" fill="hold"/>
                                        <p:tgtEl>
                                          <p:spTgt spid="85"/>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10">
            <a:extLst>
              <a:ext uri="{FF2B5EF4-FFF2-40B4-BE49-F238E27FC236}">
                <a16:creationId xmlns:a16="http://schemas.microsoft.com/office/drawing/2014/main" id="{53E29B08-7B05-4ED4-9679-80D4FEEDC172}"/>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26" name="组合 25">
            <a:extLst>
              <a:ext uri="{FF2B5EF4-FFF2-40B4-BE49-F238E27FC236}">
                <a16:creationId xmlns:a16="http://schemas.microsoft.com/office/drawing/2014/main" id="{611E9C9B-406D-474F-9FDE-6767E04C56B9}"/>
              </a:ext>
            </a:extLst>
          </p:cNvPr>
          <p:cNvGrpSpPr/>
          <p:nvPr/>
        </p:nvGrpSpPr>
        <p:grpSpPr>
          <a:xfrm>
            <a:off x="568847" y="280223"/>
            <a:ext cx="868674" cy="840689"/>
            <a:chOff x="1230988" y="2199194"/>
            <a:chExt cx="1030514" cy="997315"/>
          </a:xfrm>
        </p:grpSpPr>
        <p:sp>
          <p:nvSpPr>
            <p:cNvPr id="27" name="矩形 10">
              <a:extLst>
                <a:ext uri="{FF2B5EF4-FFF2-40B4-BE49-F238E27FC236}">
                  <a16:creationId xmlns:a16="http://schemas.microsoft.com/office/drawing/2014/main" id="{1866B0BD-6A3D-4193-98BD-498FC73758D7}"/>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28" name="文本框 27">
              <a:extLst>
                <a:ext uri="{FF2B5EF4-FFF2-40B4-BE49-F238E27FC236}">
                  <a16:creationId xmlns:a16="http://schemas.microsoft.com/office/drawing/2014/main" id="{45D09F3E-7683-4DCF-AE35-FEF604FD34DC}"/>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03</a:t>
              </a:r>
              <a:endParaRPr lang="zh-CN" altLang="en-US" sz="3200" b="1" dirty="0">
                <a:gradFill>
                  <a:gsLst>
                    <a:gs pos="0">
                      <a:srgbClr val="E30613"/>
                    </a:gs>
                    <a:gs pos="100000">
                      <a:srgbClr val="81040B"/>
                    </a:gs>
                  </a:gsLst>
                  <a:lin ang="3600000" scaled="0"/>
                </a:gradFill>
                <a:cs typeface="+mn-ea"/>
                <a:sym typeface="+mn-lt"/>
              </a:endParaRPr>
            </a:p>
          </p:txBody>
        </p:sp>
      </p:grpSp>
      <p:sp>
        <p:nvSpPr>
          <p:cNvPr id="29" name="Rectangle 70">
            <a:extLst>
              <a:ext uri="{FF2B5EF4-FFF2-40B4-BE49-F238E27FC236}">
                <a16:creationId xmlns:a16="http://schemas.microsoft.com/office/drawing/2014/main" id="{961D4F49-FC20-46EA-A5FE-321F7771E38B}"/>
              </a:ext>
            </a:extLst>
          </p:cNvPr>
          <p:cNvSpPr>
            <a:spLocks noChangeArrowheads="1"/>
          </p:cNvSpPr>
          <p:nvPr/>
        </p:nvSpPr>
        <p:spPr bwMode="auto">
          <a:xfrm>
            <a:off x="1585672" y="476036"/>
            <a:ext cx="4950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加大工作督办力度</a:t>
            </a:r>
          </a:p>
        </p:txBody>
      </p:sp>
      <p:pic>
        <p:nvPicPr>
          <p:cNvPr id="30" name="图片 29">
            <a:extLst>
              <a:ext uri="{FF2B5EF4-FFF2-40B4-BE49-F238E27FC236}">
                <a16:creationId xmlns:a16="http://schemas.microsoft.com/office/drawing/2014/main" id="{797F5736-B42B-4E0F-83BE-4A38DA1D5C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9045" y="755166"/>
            <a:ext cx="4795084" cy="6102834"/>
          </a:xfrm>
          <a:prstGeom prst="rect">
            <a:avLst/>
          </a:prstGeom>
        </p:spPr>
      </p:pic>
      <p:grpSp>
        <p:nvGrpSpPr>
          <p:cNvPr id="31" name="组合 30">
            <a:extLst>
              <a:ext uri="{FF2B5EF4-FFF2-40B4-BE49-F238E27FC236}">
                <a16:creationId xmlns:a16="http://schemas.microsoft.com/office/drawing/2014/main" id="{B9DDB712-C803-463B-93CB-BCC6890F9AB1}"/>
              </a:ext>
            </a:extLst>
          </p:cNvPr>
          <p:cNvGrpSpPr/>
          <p:nvPr/>
        </p:nvGrpSpPr>
        <p:grpSpPr>
          <a:xfrm>
            <a:off x="1415425" y="1933127"/>
            <a:ext cx="1861410" cy="1861410"/>
            <a:chOff x="1409438" y="1989673"/>
            <a:chExt cx="2163755" cy="2163755"/>
          </a:xfrm>
        </p:grpSpPr>
        <p:grpSp>
          <p:nvGrpSpPr>
            <p:cNvPr id="32" name="组合 31">
              <a:extLst>
                <a:ext uri="{FF2B5EF4-FFF2-40B4-BE49-F238E27FC236}">
                  <a16:creationId xmlns:a16="http://schemas.microsoft.com/office/drawing/2014/main" id="{1E9BC474-C63C-4AD8-A2E9-853F3AD61EB0}"/>
                </a:ext>
              </a:extLst>
            </p:cNvPr>
            <p:cNvGrpSpPr/>
            <p:nvPr/>
          </p:nvGrpSpPr>
          <p:grpSpPr>
            <a:xfrm>
              <a:off x="1409438" y="1989673"/>
              <a:ext cx="2163755" cy="2163755"/>
              <a:chOff x="5443217" y="1567820"/>
              <a:chExt cx="1664341" cy="1664341"/>
            </a:xfrm>
            <a:effectLst>
              <a:outerShdw blurRad="228600" dist="114300" dir="2700000" algn="tl" rotWithShape="0">
                <a:prstClr val="black">
                  <a:alpha val="30000"/>
                </a:prstClr>
              </a:outerShdw>
            </a:effectLst>
          </p:grpSpPr>
          <p:sp>
            <p:nvSpPr>
              <p:cNvPr id="34" name="任意多边形 15">
                <a:extLst>
                  <a:ext uri="{FF2B5EF4-FFF2-40B4-BE49-F238E27FC236}">
                    <a16:creationId xmlns:a16="http://schemas.microsoft.com/office/drawing/2014/main" id="{167AC619-9EE5-4E82-A324-D5D4988D83E2}"/>
                  </a:ext>
                </a:extLst>
              </p:cNvPr>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35" name="椭圆 34">
                <a:extLst>
                  <a:ext uri="{FF2B5EF4-FFF2-40B4-BE49-F238E27FC236}">
                    <a16:creationId xmlns:a16="http://schemas.microsoft.com/office/drawing/2014/main" id="{ED12D4BE-2500-4E4D-9936-6C7D1C9746C0}"/>
                  </a:ext>
                </a:extLst>
              </p:cNvPr>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6" name="椭圆 35">
                <a:extLst>
                  <a:ext uri="{FF2B5EF4-FFF2-40B4-BE49-F238E27FC236}">
                    <a16:creationId xmlns:a16="http://schemas.microsoft.com/office/drawing/2014/main" id="{C60F5E96-2976-4510-A559-37209B386450}"/>
                  </a:ext>
                </a:extLst>
              </p:cNvPr>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33" name="椭圆 32">
              <a:extLst>
                <a:ext uri="{FF2B5EF4-FFF2-40B4-BE49-F238E27FC236}">
                  <a16:creationId xmlns:a16="http://schemas.microsoft.com/office/drawing/2014/main" id="{4BEEBD6E-30B9-489F-857F-9C280D65CD8C}"/>
                </a:ext>
              </a:extLst>
            </p:cNvPr>
            <p:cNvSpPr/>
            <p:nvPr/>
          </p:nvSpPr>
          <p:spPr>
            <a:xfrm>
              <a:off x="1821473"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37" name="文本框 36">
            <a:extLst>
              <a:ext uri="{FF2B5EF4-FFF2-40B4-BE49-F238E27FC236}">
                <a16:creationId xmlns:a16="http://schemas.microsoft.com/office/drawing/2014/main" id="{FFF41450-B3D3-4EA7-A68D-AEDC2B0707E7}"/>
              </a:ext>
            </a:extLst>
          </p:cNvPr>
          <p:cNvSpPr txBox="1"/>
          <p:nvPr/>
        </p:nvSpPr>
        <p:spPr>
          <a:xfrm>
            <a:off x="1854487" y="2499999"/>
            <a:ext cx="983286" cy="769441"/>
          </a:xfrm>
          <a:prstGeom prst="rect">
            <a:avLst/>
          </a:prstGeom>
          <a:noFill/>
        </p:spPr>
        <p:txBody>
          <a:bodyPr wrap="square" rtlCol="0">
            <a:spAutoFit/>
          </a:bodyPr>
          <a:lstStyle/>
          <a:p>
            <a:pPr algn="ctr"/>
            <a:r>
              <a:rPr lang="en-US" altLang="zh-CN" sz="4400" b="1" dirty="0">
                <a:solidFill>
                  <a:schemeClr val="bg1"/>
                </a:solidFill>
                <a:cs typeface="+mn-ea"/>
                <a:sym typeface="+mn-lt"/>
              </a:rPr>
              <a:t>01</a:t>
            </a:r>
            <a:endParaRPr lang="zh-CN" altLang="en-US" sz="4400" b="1" dirty="0">
              <a:solidFill>
                <a:schemeClr val="bg1"/>
              </a:solidFill>
              <a:cs typeface="+mn-ea"/>
              <a:sym typeface="+mn-lt"/>
            </a:endParaRPr>
          </a:p>
        </p:txBody>
      </p:sp>
      <p:grpSp>
        <p:nvGrpSpPr>
          <p:cNvPr id="38" name="组合 37">
            <a:extLst>
              <a:ext uri="{FF2B5EF4-FFF2-40B4-BE49-F238E27FC236}">
                <a16:creationId xmlns:a16="http://schemas.microsoft.com/office/drawing/2014/main" id="{200A9607-7A28-4210-AD4B-6A8EA6C2D965}"/>
              </a:ext>
            </a:extLst>
          </p:cNvPr>
          <p:cNvGrpSpPr/>
          <p:nvPr/>
        </p:nvGrpSpPr>
        <p:grpSpPr>
          <a:xfrm>
            <a:off x="4544158" y="1933127"/>
            <a:ext cx="1861410" cy="1861410"/>
            <a:chOff x="5036558" y="1989673"/>
            <a:chExt cx="2163755" cy="2163755"/>
          </a:xfrm>
        </p:grpSpPr>
        <p:grpSp>
          <p:nvGrpSpPr>
            <p:cNvPr id="39" name="组合 38">
              <a:extLst>
                <a:ext uri="{FF2B5EF4-FFF2-40B4-BE49-F238E27FC236}">
                  <a16:creationId xmlns:a16="http://schemas.microsoft.com/office/drawing/2014/main" id="{075E6FA5-56CE-40D9-9E71-730263FFC1FD}"/>
                </a:ext>
              </a:extLst>
            </p:cNvPr>
            <p:cNvGrpSpPr/>
            <p:nvPr/>
          </p:nvGrpSpPr>
          <p:grpSpPr>
            <a:xfrm>
              <a:off x="5036558" y="1989673"/>
              <a:ext cx="2163755" cy="2163755"/>
              <a:chOff x="5443217" y="1567820"/>
              <a:chExt cx="1664341" cy="1664341"/>
            </a:xfrm>
            <a:effectLst>
              <a:outerShdw blurRad="228600" dist="114300" dir="2700000" algn="tl" rotWithShape="0">
                <a:prstClr val="black">
                  <a:alpha val="30000"/>
                </a:prstClr>
              </a:outerShdw>
            </a:effectLst>
          </p:grpSpPr>
          <p:sp>
            <p:nvSpPr>
              <p:cNvPr id="41" name="任意多边形 22">
                <a:extLst>
                  <a:ext uri="{FF2B5EF4-FFF2-40B4-BE49-F238E27FC236}">
                    <a16:creationId xmlns:a16="http://schemas.microsoft.com/office/drawing/2014/main" id="{12DD83DC-3729-4334-B695-98C3A7810522}"/>
                  </a:ext>
                </a:extLst>
              </p:cNvPr>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42" name="椭圆 41">
                <a:extLst>
                  <a:ext uri="{FF2B5EF4-FFF2-40B4-BE49-F238E27FC236}">
                    <a16:creationId xmlns:a16="http://schemas.microsoft.com/office/drawing/2014/main" id="{80008ECB-BE52-441B-86BE-67AB5B82BF9F}"/>
                  </a:ext>
                </a:extLst>
              </p:cNvPr>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3" name="椭圆 42">
                <a:extLst>
                  <a:ext uri="{FF2B5EF4-FFF2-40B4-BE49-F238E27FC236}">
                    <a16:creationId xmlns:a16="http://schemas.microsoft.com/office/drawing/2014/main" id="{075EF5BF-6F43-484B-BDFA-8426664F1606}"/>
                  </a:ext>
                </a:extLst>
              </p:cNvPr>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0" name="椭圆 39">
              <a:extLst>
                <a:ext uri="{FF2B5EF4-FFF2-40B4-BE49-F238E27FC236}">
                  <a16:creationId xmlns:a16="http://schemas.microsoft.com/office/drawing/2014/main" id="{BBFA461D-4EA5-4FAB-9E04-2CB566130C66}"/>
                </a:ext>
              </a:extLst>
            </p:cNvPr>
            <p:cNvSpPr/>
            <p:nvPr/>
          </p:nvSpPr>
          <p:spPr>
            <a:xfrm>
              <a:off x="5448593"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4" name="文本框 43">
            <a:extLst>
              <a:ext uri="{FF2B5EF4-FFF2-40B4-BE49-F238E27FC236}">
                <a16:creationId xmlns:a16="http://schemas.microsoft.com/office/drawing/2014/main" id="{316E8D0B-35C5-45C8-9044-CF07CD8FADF3}"/>
              </a:ext>
            </a:extLst>
          </p:cNvPr>
          <p:cNvSpPr txBox="1"/>
          <p:nvPr/>
        </p:nvSpPr>
        <p:spPr>
          <a:xfrm>
            <a:off x="4983220" y="2486868"/>
            <a:ext cx="983286" cy="769441"/>
          </a:xfrm>
          <a:prstGeom prst="rect">
            <a:avLst/>
          </a:prstGeom>
          <a:noFill/>
        </p:spPr>
        <p:txBody>
          <a:bodyPr wrap="square" rtlCol="0">
            <a:spAutoFit/>
          </a:bodyPr>
          <a:lstStyle/>
          <a:p>
            <a:pPr algn="ctr"/>
            <a:r>
              <a:rPr lang="en-US" altLang="zh-CN" sz="4400" b="1" dirty="0">
                <a:solidFill>
                  <a:schemeClr val="bg1"/>
                </a:solidFill>
                <a:cs typeface="+mn-ea"/>
                <a:sym typeface="+mn-lt"/>
              </a:rPr>
              <a:t>02</a:t>
            </a:r>
            <a:endParaRPr lang="zh-CN" altLang="en-US" sz="4400" b="1" dirty="0">
              <a:solidFill>
                <a:schemeClr val="bg1"/>
              </a:solidFill>
              <a:cs typeface="+mn-ea"/>
              <a:sym typeface="+mn-lt"/>
            </a:endParaRPr>
          </a:p>
        </p:txBody>
      </p:sp>
      <p:grpSp>
        <p:nvGrpSpPr>
          <p:cNvPr id="45" name="组合 44">
            <a:extLst>
              <a:ext uri="{FF2B5EF4-FFF2-40B4-BE49-F238E27FC236}">
                <a16:creationId xmlns:a16="http://schemas.microsoft.com/office/drawing/2014/main" id="{C377B1AB-B00C-436D-88D6-55108186548E}"/>
              </a:ext>
            </a:extLst>
          </p:cNvPr>
          <p:cNvGrpSpPr/>
          <p:nvPr/>
        </p:nvGrpSpPr>
        <p:grpSpPr>
          <a:xfrm>
            <a:off x="1416217" y="4165666"/>
            <a:ext cx="1859827" cy="728818"/>
            <a:chOff x="1411052" y="4454265"/>
            <a:chExt cx="2160527" cy="1031793"/>
          </a:xfrm>
        </p:grpSpPr>
        <p:sp>
          <p:nvSpPr>
            <p:cNvPr id="46" name="圆角矩形 35">
              <a:extLst>
                <a:ext uri="{FF2B5EF4-FFF2-40B4-BE49-F238E27FC236}">
                  <a16:creationId xmlns:a16="http://schemas.microsoft.com/office/drawing/2014/main" id="{27DBA05F-6D8C-4125-B1CA-4E3B9FB571CF}"/>
                </a:ext>
              </a:extLst>
            </p:cNvPr>
            <p:cNvSpPr/>
            <p:nvPr/>
          </p:nvSpPr>
          <p:spPr>
            <a:xfrm>
              <a:off x="1411052"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a:extLst>
                <a:ext uri="{FF2B5EF4-FFF2-40B4-BE49-F238E27FC236}">
                  <a16:creationId xmlns:a16="http://schemas.microsoft.com/office/drawing/2014/main" id="{FC3B428C-0AFD-4742-BB9B-77F897E159DA}"/>
                </a:ext>
              </a:extLst>
            </p:cNvPr>
            <p:cNvSpPr txBox="1"/>
            <p:nvPr/>
          </p:nvSpPr>
          <p:spPr>
            <a:xfrm>
              <a:off x="1610695" y="4571042"/>
              <a:ext cx="1629780" cy="915016"/>
            </a:xfrm>
            <a:prstGeom prst="rect">
              <a:avLst/>
            </a:prstGeom>
            <a:noFill/>
          </p:spPr>
          <p:txBody>
            <a:bodyPr wrap="none" rtlCol="0">
              <a:spAutoFit/>
            </a:bodyPr>
            <a:lstStyle/>
            <a:p>
              <a:pPr algn="ctr"/>
              <a:r>
                <a:rPr lang="en-US" altLang="zh-CN">
                  <a:solidFill>
                    <a:srgbClr val="FEFEFE"/>
                  </a:solidFill>
                  <a:cs typeface="+mn-ea"/>
                  <a:sym typeface="+mn-lt"/>
                </a:rPr>
                <a:t> Add a title
</a:t>
              </a:r>
              <a:endParaRPr lang="zh-CN" altLang="en-US" dirty="0">
                <a:solidFill>
                  <a:srgbClr val="FEFEFE"/>
                </a:solidFill>
                <a:cs typeface="+mn-ea"/>
                <a:sym typeface="+mn-lt"/>
              </a:endParaRPr>
            </a:p>
          </p:txBody>
        </p:sp>
      </p:grpSp>
      <p:grpSp>
        <p:nvGrpSpPr>
          <p:cNvPr id="48" name="组合 47">
            <a:extLst>
              <a:ext uri="{FF2B5EF4-FFF2-40B4-BE49-F238E27FC236}">
                <a16:creationId xmlns:a16="http://schemas.microsoft.com/office/drawing/2014/main" id="{279732B6-B481-4C42-9CE7-DCA80F2BC4F5}"/>
              </a:ext>
            </a:extLst>
          </p:cNvPr>
          <p:cNvGrpSpPr/>
          <p:nvPr/>
        </p:nvGrpSpPr>
        <p:grpSpPr>
          <a:xfrm>
            <a:off x="4544949" y="4165664"/>
            <a:ext cx="1859828" cy="737880"/>
            <a:chOff x="5038172" y="4454265"/>
            <a:chExt cx="2160527" cy="1044623"/>
          </a:xfrm>
        </p:grpSpPr>
        <p:sp>
          <p:nvSpPr>
            <p:cNvPr id="49" name="圆角矩形 38">
              <a:extLst>
                <a:ext uri="{FF2B5EF4-FFF2-40B4-BE49-F238E27FC236}">
                  <a16:creationId xmlns:a16="http://schemas.microsoft.com/office/drawing/2014/main" id="{36B1D1FC-3718-46E1-9FD0-937E4C90ABF0}"/>
                </a:ext>
              </a:extLst>
            </p:cNvPr>
            <p:cNvSpPr/>
            <p:nvPr/>
          </p:nvSpPr>
          <p:spPr>
            <a:xfrm>
              <a:off x="5038172"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a16="http://schemas.microsoft.com/office/drawing/2014/main" id="{CEE890D4-116F-4592-BFF6-A0BD63AD4F7D}"/>
                </a:ext>
              </a:extLst>
            </p:cNvPr>
            <p:cNvSpPr txBox="1"/>
            <p:nvPr/>
          </p:nvSpPr>
          <p:spPr>
            <a:xfrm>
              <a:off x="5137309" y="4583872"/>
              <a:ext cx="1946831" cy="915016"/>
            </a:xfrm>
            <a:prstGeom prst="rect">
              <a:avLst/>
            </a:prstGeom>
            <a:noFill/>
          </p:spPr>
          <p:txBody>
            <a:bodyPr wrap="square" rtlCol="0">
              <a:spAutoFit/>
            </a:bodyPr>
            <a:lstStyle/>
            <a:p>
              <a:pPr algn="ctr"/>
              <a:r>
                <a:rPr lang="en-US" altLang="zh-CN">
                  <a:solidFill>
                    <a:srgbClr val="FEFEFE"/>
                  </a:solidFill>
                  <a:cs typeface="+mn-ea"/>
                  <a:sym typeface="+mn-lt"/>
                </a:rPr>
                <a:t> Add a title
</a:t>
              </a:r>
              <a:endParaRPr lang="zh-CN" altLang="en-US" dirty="0">
                <a:solidFill>
                  <a:srgbClr val="FEFEFE"/>
                </a:solidFill>
                <a:cs typeface="+mn-ea"/>
                <a:sym typeface="+mn-lt"/>
              </a:endParaRPr>
            </a:p>
          </p:txBody>
        </p:sp>
      </p:grpSp>
      <p:sp>
        <p:nvSpPr>
          <p:cNvPr id="51" name="文本框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AAACF835-CFDA-4B7F-A8ED-9E6EE6A0CB54}"/>
              </a:ext>
            </a:extLst>
          </p:cNvPr>
          <p:cNvSpPr txBox="1"/>
          <p:nvPr/>
        </p:nvSpPr>
        <p:spPr>
          <a:xfrm>
            <a:off x="1148698" y="4904277"/>
            <a:ext cx="2394864" cy="1895519"/>
          </a:xfrm>
          <a:prstGeom prst="rect">
            <a:avLst/>
          </a:prstGeom>
          <a:noFill/>
          <a:effectLst/>
        </p:spPr>
        <p:txBody>
          <a:bodyPr wrap="square" rtlCol="0">
            <a:spAutoFit/>
          </a:bodyPr>
          <a:lstStyle/>
          <a:p>
            <a:pPr algn="ctr">
              <a:lnSpc>
                <a:spcPct val="150000"/>
              </a:lnSpc>
            </a:pPr>
            <a:r>
              <a:rPr lang="en-US" altLang="zh-CN" sz="1600">
                <a:solidFill>
                  <a:schemeClr val="tx1">
                    <a:lumMod val="65000"/>
                    <a:lumOff val="35000"/>
                  </a:schemeClr>
                </a:solidFill>
                <a:cs typeface="+mn-ea"/>
                <a:sym typeface="+mn-lt"/>
              </a:rPr>
              <a:t>Focus on promoting the implementation of major decisions and improving execution
</a:t>
            </a:r>
            <a:endParaRPr lang="zh-CN" altLang="en-US" sz="1600" dirty="0">
              <a:solidFill>
                <a:schemeClr val="tx1">
                  <a:lumMod val="65000"/>
                  <a:lumOff val="35000"/>
                </a:schemeClr>
              </a:solidFill>
              <a:cs typeface="+mn-ea"/>
              <a:sym typeface="+mn-lt"/>
            </a:endParaRPr>
          </a:p>
        </p:txBody>
      </p:sp>
      <p:sp>
        <p:nvSpPr>
          <p:cNvPr id="52" name="文本框 5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B696BEA-3774-4177-A3AA-9C103496CDA6}"/>
              </a:ext>
            </a:extLst>
          </p:cNvPr>
          <p:cNvSpPr txBox="1"/>
          <p:nvPr/>
        </p:nvSpPr>
        <p:spPr>
          <a:xfrm>
            <a:off x="4277431" y="4904277"/>
            <a:ext cx="2394864" cy="1895519"/>
          </a:xfrm>
          <a:prstGeom prst="rect">
            <a:avLst/>
          </a:prstGeom>
          <a:noFill/>
          <a:effectLst/>
        </p:spPr>
        <p:txBody>
          <a:bodyPr wrap="square" rtlCol="0">
            <a:spAutoFit/>
          </a:bodyPr>
          <a:lstStyle/>
          <a:p>
            <a:pPr algn="ctr">
              <a:lnSpc>
                <a:spcPct val="150000"/>
              </a:lnSpc>
            </a:pPr>
            <a:r>
              <a:rPr lang="en-US" altLang="zh-CN" sz="1600">
                <a:solidFill>
                  <a:schemeClr val="tx1">
                    <a:lumMod val="65000"/>
                    <a:lumOff val="35000"/>
                  </a:schemeClr>
                </a:solidFill>
                <a:cs typeface="+mn-ea"/>
                <a:sym typeface="+mn-lt"/>
              </a:rPr>
              <a:t>Explore new ideas and methods for supervision and handling work
</a:t>
            </a:r>
            <a:endParaRPr lang="zh-CN" altLang="en-US" sz="16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21691362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par>
                          <p:cTn id="17" fill="hold">
                            <p:stCondLst>
                              <p:cond delay="1350"/>
                            </p:stCondLst>
                            <p:childTnLst>
                              <p:par>
                                <p:cTn id="18" presetID="2" presetClass="entr" presetSubtype="2" decel="10000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500" fill="hold"/>
                                        <p:tgtEl>
                                          <p:spTgt spid="30"/>
                                        </p:tgtEl>
                                        <p:attrNameLst>
                                          <p:attrName>ppt_x</p:attrName>
                                        </p:attrNameLst>
                                      </p:cBhvr>
                                      <p:tavLst>
                                        <p:tav tm="0">
                                          <p:val>
                                            <p:strVal val="1+#ppt_w/2"/>
                                          </p:val>
                                        </p:tav>
                                        <p:tav tm="100000">
                                          <p:val>
                                            <p:strVal val="#ppt_x"/>
                                          </p:val>
                                        </p:tav>
                                      </p:tavLst>
                                    </p:anim>
                                    <p:anim calcmode="lin" valueType="num">
                                      <p:cBhvr additive="base">
                                        <p:cTn id="21" dur="1500" fill="hold"/>
                                        <p:tgtEl>
                                          <p:spTgt spid="30"/>
                                        </p:tgtEl>
                                        <p:attrNameLst>
                                          <p:attrName>ppt_y</p:attrName>
                                        </p:attrNameLst>
                                      </p:cBhvr>
                                      <p:tavLst>
                                        <p:tav tm="0">
                                          <p:val>
                                            <p:strVal val="#ppt_y"/>
                                          </p:val>
                                        </p:tav>
                                        <p:tav tm="100000">
                                          <p:val>
                                            <p:strVal val="#ppt_y"/>
                                          </p:val>
                                        </p:tav>
                                      </p:tavLst>
                                    </p:anim>
                                  </p:childTnLst>
                                </p:cTn>
                              </p:par>
                            </p:childTnLst>
                          </p:cTn>
                        </p:par>
                        <p:par>
                          <p:cTn id="22" fill="hold">
                            <p:stCondLst>
                              <p:cond delay="2850"/>
                            </p:stCondLst>
                            <p:childTnLst>
                              <p:par>
                                <p:cTn id="23" presetID="31"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par>
                          <p:cTn id="29" fill="hold">
                            <p:stCondLst>
                              <p:cond delay="3850"/>
                            </p:stCondLst>
                            <p:childTnLst>
                              <p:par>
                                <p:cTn id="30" presetID="10"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par>
                          <p:cTn id="33" fill="hold">
                            <p:stCondLst>
                              <p:cond delay="4350"/>
                            </p:stCondLst>
                            <p:childTnLst>
                              <p:par>
                                <p:cTn id="34" presetID="16" presetClass="entr" presetSubtype="37"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outVertical)">
                                      <p:cBhvr>
                                        <p:cTn id="36" dur="500"/>
                                        <p:tgtEl>
                                          <p:spTgt spid="45"/>
                                        </p:tgtEl>
                                      </p:cBhvr>
                                    </p:animEffect>
                                  </p:childTnLst>
                                </p:cTn>
                              </p:par>
                            </p:childTnLst>
                          </p:cTn>
                        </p:par>
                        <p:par>
                          <p:cTn id="37" fill="hold">
                            <p:stCondLst>
                              <p:cond delay="4850"/>
                            </p:stCondLst>
                            <p:childTnLst>
                              <p:par>
                                <p:cTn id="38" presetID="31" presetClass="entr" presetSubtype="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1000" fill="hold"/>
                                        <p:tgtEl>
                                          <p:spTgt spid="38"/>
                                        </p:tgtEl>
                                        <p:attrNameLst>
                                          <p:attrName>ppt_w</p:attrName>
                                        </p:attrNameLst>
                                      </p:cBhvr>
                                      <p:tavLst>
                                        <p:tav tm="0">
                                          <p:val>
                                            <p:fltVal val="0"/>
                                          </p:val>
                                        </p:tav>
                                        <p:tav tm="100000">
                                          <p:val>
                                            <p:strVal val="#ppt_w"/>
                                          </p:val>
                                        </p:tav>
                                      </p:tavLst>
                                    </p:anim>
                                    <p:anim calcmode="lin" valueType="num">
                                      <p:cBhvr>
                                        <p:cTn id="41" dur="1000" fill="hold"/>
                                        <p:tgtEl>
                                          <p:spTgt spid="38"/>
                                        </p:tgtEl>
                                        <p:attrNameLst>
                                          <p:attrName>ppt_h</p:attrName>
                                        </p:attrNameLst>
                                      </p:cBhvr>
                                      <p:tavLst>
                                        <p:tav tm="0">
                                          <p:val>
                                            <p:fltVal val="0"/>
                                          </p:val>
                                        </p:tav>
                                        <p:tav tm="100000">
                                          <p:val>
                                            <p:strVal val="#ppt_h"/>
                                          </p:val>
                                        </p:tav>
                                      </p:tavLst>
                                    </p:anim>
                                    <p:anim calcmode="lin" valueType="num">
                                      <p:cBhvr>
                                        <p:cTn id="42" dur="1000" fill="hold"/>
                                        <p:tgtEl>
                                          <p:spTgt spid="38"/>
                                        </p:tgtEl>
                                        <p:attrNameLst>
                                          <p:attrName>style.rotation</p:attrName>
                                        </p:attrNameLst>
                                      </p:cBhvr>
                                      <p:tavLst>
                                        <p:tav tm="0">
                                          <p:val>
                                            <p:fltVal val="90"/>
                                          </p:val>
                                        </p:tav>
                                        <p:tav tm="100000">
                                          <p:val>
                                            <p:fltVal val="0"/>
                                          </p:val>
                                        </p:tav>
                                      </p:tavLst>
                                    </p:anim>
                                    <p:animEffect transition="in" filter="fade">
                                      <p:cBhvr>
                                        <p:cTn id="43" dur="1000"/>
                                        <p:tgtEl>
                                          <p:spTgt spid="38"/>
                                        </p:tgtEl>
                                      </p:cBhvr>
                                    </p:animEffect>
                                  </p:childTnLst>
                                </p:cTn>
                              </p:par>
                            </p:childTnLst>
                          </p:cTn>
                        </p:par>
                        <p:par>
                          <p:cTn id="44" fill="hold">
                            <p:stCondLst>
                              <p:cond delay="585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6350"/>
                            </p:stCondLst>
                            <p:childTnLst>
                              <p:par>
                                <p:cTn id="49" presetID="16" presetClass="entr" presetSubtype="37"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barn(outVertical)">
                                      <p:cBhvr>
                                        <p:cTn id="51" dur="500"/>
                                        <p:tgtEl>
                                          <p:spTgt spid="48"/>
                                        </p:tgtEl>
                                      </p:cBhvr>
                                    </p:animEffect>
                                  </p:childTnLst>
                                </p:cTn>
                              </p:par>
                            </p:childTnLst>
                          </p:cTn>
                        </p:par>
                        <p:par>
                          <p:cTn id="52" fill="hold">
                            <p:stCondLst>
                              <p:cond delay="6850"/>
                            </p:stCondLst>
                            <p:childTnLst>
                              <p:par>
                                <p:cTn id="53" presetID="22" presetClass="entr" presetSubtype="1"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par>
                          <p:cTn id="56" fill="hold">
                            <p:stCondLst>
                              <p:cond delay="7350"/>
                            </p:stCondLst>
                            <p:childTnLst>
                              <p:par>
                                <p:cTn id="57" presetID="22" presetClass="entr" presetSubtype="1"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up)">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7" grpId="0"/>
      <p:bldP spid="44"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1">
            <a:extLst>
              <a:ext uri="{FF2B5EF4-FFF2-40B4-BE49-F238E27FC236}">
                <a16:creationId xmlns:a16="http://schemas.microsoft.com/office/drawing/2014/main" id="{ADDAE75A-5137-47A2-9A52-5646940703E1}"/>
              </a:ext>
            </a:extLst>
          </p:cNvPr>
          <p:cNvPicPr>
            <a:picLocks noChangeAspect="1"/>
          </p:cNvPicPr>
          <p:nvPr/>
        </p:nvPicPr>
        <p:blipFill>
          <a:blip r:embed="rId2"/>
          <a:stretch>
            <a:fillRect/>
          </a:stretch>
        </p:blipFill>
        <p:spPr>
          <a:xfrm>
            <a:off x="5443442" y="1173337"/>
            <a:ext cx="6748558" cy="5157220"/>
          </a:xfrm>
          <a:prstGeom prst="rect">
            <a:avLst/>
          </a:prstGeom>
        </p:spPr>
      </p:pic>
      <p:sp>
        <p:nvSpPr>
          <p:cNvPr id="36" name="Rectangle 70">
            <a:extLst>
              <a:ext uri="{FF2B5EF4-FFF2-40B4-BE49-F238E27FC236}">
                <a16:creationId xmlns:a16="http://schemas.microsoft.com/office/drawing/2014/main" id="{5ECF30D0-DD86-426E-B8FF-AC751BCCA37C}"/>
              </a:ext>
            </a:extLst>
          </p:cNvPr>
          <p:cNvSpPr>
            <a:spLocks noChangeArrowheads="1"/>
          </p:cNvSpPr>
          <p:nvPr/>
        </p:nvSpPr>
        <p:spPr bwMode="auto">
          <a:xfrm>
            <a:off x="730593" y="1225622"/>
            <a:ext cx="4728089" cy="445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50000"/>
              </a:lnSpc>
              <a:spcBef>
                <a:spcPct val="0"/>
              </a:spcBef>
              <a:buNone/>
            </a:pPr>
            <a:r>
              <a:rPr lang="en-US" altLang="zh-CN" sz="2400" i="1" noProof="1">
                <a:solidFill>
                  <a:srgbClr val="C00000"/>
                </a:solidFill>
                <a:latin typeface="+mn-lt"/>
                <a:cs typeface="+mn-ea"/>
                <a:sym typeface="+mn-lt"/>
              </a:rPr>
              <a:t>Correctly understand their own work and value, and correctly handle the relationship between suffering and pleasure, gain and loss, individual interests and collective interests.
</a:t>
            </a:r>
            <a:endParaRPr lang="zh-CN" altLang="en-US" sz="2400" i="1" noProof="1">
              <a:solidFill>
                <a:srgbClr val="C00000"/>
              </a:solidFill>
              <a:latin typeface="+mn-lt"/>
              <a:cs typeface="+mn-ea"/>
              <a:sym typeface="+mn-lt"/>
            </a:endParaRPr>
          </a:p>
        </p:txBody>
      </p:sp>
    </p:spTree>
    <p:extLst>
      <p:ext uri="{BB962C8B-B14F-4D97-AF65-F5344CB8AC3E}">
        <p14:creationId xmlns:p14="http://schemas.microsoft.com/office/powerpoint/2010/main" val="37862528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2000"/>
                                        <p:tgtEl>
                                          <p:spTgt spid="35"/>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C4E71A40-5DF5-4AB9-A172-6F26FB91E29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59559" y="1129133"/>
            <a:ext cx="5751097" cy="4707907"/>
          </a:xfrm>
          <a:prstGeom prst="rect">
            <a:avLst/>
          </a:prstGeom>
        </p:spPr>
      </p:pic>
      <p:grpSp>
        <p:nvGrpSpPr>
          <p:cNvPr id="35" name="组合 34">
            <a:extLst>
              <a:ext uri="{FF2B5EF4-FFF2-40B4-BE49-F238E27FC236}">
                <a16:creationId xmlns:a16="http://schemas.microsoft.com/office/drawing/2014/main" id="{722B606F-91C9-46BC-AA81-00F5D32CBCDF}"/>
              </a:ext>
            </a:extLst>
          </p:cNvPr>
          <p:cNvGrpSpPr/>
          <p:nvPr/>
        </p:nvGrpSpPr>
        <p:grpSpPr>
          <a:xfrm>
            <a:off x="5458731" y="1389991"/>
            <a:ext cx="941294" cy="941294"/>
            <a:chOff x="3989630" y="984316"/>
            <a:chExt cx="858956" cy="858956"/>
          </a:xfrm>
        </p:grpSpPr>
        <p:grpSp>
          <p:nvGrpSpPr>
            <p:cNvPr id="36" name="组合 35">
              <a:extLst>
                <a:ext uri="{FF2B5EF4-FFF2-40B4-BE49-F238E27FC236}">
                  <a16:creationId xmlns:a16="http://schemas.microsoft.com/office/drawing/2014/main" id="{6BA3D0E0-D43E-49A3-A8E9-F365B5997E20}"/>
                </a:ext>
              </a:extLst>
            </p:cNvPr>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0" name="同心圆 26">
                <a:extLst>
                  <a:ext uri="{FF2B5EF4-FFF2-40B4-BE49-F238E27FC236}">
                    <a16:creationId xmlns:a16="http://schemas.microsoft.com/office/drawing/2014/main" id="{D9F42F4C-DED0-485A-93E6-F569A89AE283}"/>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cs typeface="+mn-ea"/>
                  <a:sym typeface="+mn-lt"/>
                </a:endParaRPr>
              </a:p>
            </p:txBody>
          </p:sp>
          <p:sp>
            <p:nvSpPr>
              <p:cNvPr id="41" name="椭圆 40">
                <a:extLst>
                  <a:ext uri="{FF2B5EF4-FFF2-40B4-BE49-F238E27FC236}">
                    <a16:creationId xmlns:a16="http://schemas.microsoft.com/office/drawing/2014/main" id="{00B2DCF3-A398-407D-9C01-1CCECD34EDC4}"/>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cs typeface="+mn-ea"/>
                  <a:sym typeface="+mn-lt"/>
                </a:endParaRPr>
              </a:p>
            </p:txBody>
          </p:sp>
        </p:grpSp>
        <p:grpSp>
          <p:nvGrpSpPr>
            <p:cNvPr id="37" name="组合 54">
              <a:extLst>
                <a:ext uri="{FF2B5EF4-FFF2-40B4-BE49-F238E27FC236}">
                  <a16:creationId xmlns:a16="http://schemas.microsoft.com/office/drawing/2014/main" id="{05D7C85B-5D89-4CE6-BA08-E7B76A7C3868}"/>
                </a:ext>
              </a:extLst>
            </p:cNvPr>
            <p:cNvGrpSpPr>
              <a:grpSpLocks noChangeAspect="1"/>
            </p:cNvGrpSpPr>
            <p:nvPr/>
          </p:nvGrpSpPr>
          <p:grpSpPr bwMode="auto">
            <a:xfrm>
              <a:off x="4230408" y="1145668"/>
              <a:ext cx="389996" cy="469766"/>
              <a:chOff x="3452849" y="2667439"/>
              <a:chExt cx="239345" cy="288607"/>
            </a:xfrm>
          </p:grpSpPr>
          <p:sp>
            <p:nvSpPr>
              <p:cNvPr id="38" name="Freeform 846">
                <a:extLst>
                  <a:ext uri="{FF2B5EF4-FFF2-40B4-BE49-F238E27FC236}">
                    <a16:creationId xmlns:a16="http://schemas.microsoft.com/office/drawing/2014/main" id="{4F693D4A-E58B-4A7F-8757-53079CFE9239}"/>
                  </a:ext>
                </a:extLst>
              </p:cNvPr>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p:spPr>
            <p:txBody>
              <a:bodyPr lIns="162560" tIns="81280" rIns="162560" bIns="81280"/>
              <a:lstStyle/>
              <a:p>
                <a:pPr defTabSz="1218323">
                  <a:defRPr/>
                </a:pPr>
                <a:endParaRPr lang="zh-CN" altLang="en-US" sz="3320" kern="0">
                  <a:solidFill>
                    <a:sysClr val="windowText" lastClr="000000"/>
                  </a:solidFill>
                  <a:cs typeface="+mn-ea"/>
                  <a:sym typeface="+mn-lt"/>
                </a:endParaRPr>
              </a:p>
            </p:txBody>
          </p:sp>
          <p:sp>
            <p:nvSpPr>
              <p:cNvPr id="39" name="Freeform 847">
                <a:extLst>
                  <a:ext uri="{FF2B5EF4-FFF2-40B4-BE49-F238E27FC236}">
                    <a16:creationId xmlns:a16="http://schemas.microsoft.com/office/drawing/2014/main" id="{96FFBDB4-2788-4F3B-A24E-9BAFEC961573}"/>
                  </a:ext>
                </a:extLst>
              </p:cNvPr>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p:spPr>
            <p:txBody>
              <a:bodyPr lIns="162560" tIns="81280" rIns="162560" bIns="81280"/>
              <a:lstStyle/>
              <a:p>
                <a:pPr defTabSz="1218323">
                  <a:defRPr/>
                </a:pPr>
                <a:endParaRPr lang="zh-CN" altLang="en-US" sz="3320" kern="0">
                  <a:solidFill>
                    <a:sysClr val="windowText" lastClr="000000"/>
                  </a:solidFill>
                  <a:cs typeface="+mn-ea"/>
                  <a:sym typeface="+mn-lt"/>
                </a:endParaRPr>
              </a:p>
            </p:txBody>
          </p:sp>
        </p:grpSp>
      </p:grpSp>
      <p:grpSp>
        <p:nvGrpSpPr>
          <p:cNvPr id="42" name="组合 41">
            <a:extLst>
              <a:ext uri="{FF2B5EF4-FFF2-40B4-BE49-F238E27FC236}">
                <a16:creationId xmlns:a16="http://schemas.microsoft.com/office/drawing/2014/main" id="{6A5FB8CA-3074-4955-9A51-F8F421186DB2}"/>
              </a:ext>
            </a:extLst>
          </p:cNvPr>
          <p:cNvGrpSpPr/>
          <p:nvPr/>
        </p:nvGrpSpPr>
        <p:grpSpPr>
          <a:xfrm>
            <a:off x="6385507" y="2568149"/>
            <a:ext cx="941294" cy="941294"/>
            <a:chOff x="4684712" y="1948340"/>
            <a:chExt cx="858956" cy="858956"/>
          </a:xfrm>
        </p:grpSpPr>
        <p:grpSp>
          <p:nvGrpSpPr>
            <p:cNvPr id="43" name="组合 42">
              <a:extLst>
                <a:ext uri="{FF2B5EF4-FFF2-40B4-BE49-F238E27FC236}">
                  <a16:creationId xmlns:a16="http://schemas.microsoft.com/office/drawing/2014/main" id="{8FDAFDD9-8D88-4D08-BE97-996688AA5A66}"/>
                </a:ext>
              </a:extLst>
            </p:cNvPr>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45" name="同心圆 31">
                <a:extLst>
                  <a:ext uri="{FF2B5EF4-FFF2-40B4-BE49-F238E27FC236}">
                    <a16:creationId xmlns:a16="http://schemas.microsoft.com/office/drawing/2014/main" id="{52AD751B-FA5B-4748-95D3-92B8CE5ADA74}"/>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cs typeface="+mn-ea"/>
                  <a:sym typeface="+mn-lt"/>
                </a:endParaRPr>
              </a:p>
            </p:txBody>
          </p:sp>
          <p:sp>
            <p:nvSpPr>
              <p:cNvPr id="46" name="椭圆 45">
                <a:extLst>
                  <a:ext uri="{FF2B5EF4-FFF2-40B4-BE49-F238E27FC236}">
                    <a16:creationId xmlns:a16="http://schemas.microsoft.com/office/drawing/2014/main" id="{7DAC1856-EA8B-4E22-9D4B-9A75703CEB22}"/>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cs typeface="+mn-ea"/>
                  <a:sym typeface="+mn-lt"/>
                </a:endParaRPr>
              </a:p>
            </p:txBody>
          </p:sp>
        </p:grpSp>
        <p:sp>
          <p:nvSpPr>
            <p:cNvPr id="44" name="Freeform 168">
              <a:extLst>
                <a:ext uri="{FF2B5EF4-FFF2-40B4-BE49-F238E27FC236}">
                  <a16:creationId xmlns:a16="http://schemas.microsoft.com/office/drawing/2014/main" id="{D7D842B8-C85F-46E3-9562-328A77EDC926}"/>
                </a:ext>
              </a:extLst>
            </p:cNvPr>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p:spPr>
          <p:txBody>
            <a:bodyPr lIns="162560" tIns="81280" rIns="162560" bIns="81280"/>
            <a:lstStyle/>
            <a:p>
              <a:pPr defTabSz="1218323">
                <a:defRPr/>
              </a:pPr>
              <a:endParaRPr lang="zh-CN" altLang="en-US" sz="3320" kern="0">
                <a:solidFill>
                  <a:sysClr val="windowText" lastClr="000000"/>
                </a:solidFill>
                <a:cs typeface="+mn-ea"/>
                <a:sym typeface="+mn-lt"/>
              </a:endParaRPr>
            </a:p>
          </p:txBody>
        </p:sp>
      </p:grpSp>
      <p:grpSp>
        <p:nvGrpSpPr>
          <p:cNvPr id="47" name="组合 46">
            <a:extLst>
              <a:ext uri="{FF2B5EF4-FFF2-40B4-BE49-F238E27FC236}">
                <a16:creationId xmlns:a16="http://schemas.microsoft.com/office/drawing/2014/main" id="{171042B5-6860-4B6C-A93A-BB0059D27A3C}"/>
              </a:ext>
            </a:extLst>
          </p:cNvPr>
          <p:cNvGrpSpPr/>
          <p:nvPr/>
        </p:nvGrpSpPr>
        <p:grpSpPr>
          <a:xfrm>
            <a:off x="6427245" y="3962299"/>
            <a:ext cx="941294" cy="941294"/>
            <a:chOff x="4716016" y="2993953"/>
            <a:chExt cx="858956" cy="858956"/>
          </a:xfrm>
        </p:grpSpPr>
        <p:grpSp>
          <p:nvGrpSpPr>
            <p:cNvPr id="48" name="组合 47">
              <a:extLst>
                <a:ext uri="{FF2B5EF4-FFF2-40B4-BE49-F238E27FC236}">
                  <a16:creationId xmlns:a16="http://schemas.microsoft.com/office/drawing/2014/main" id="{C80A2074-E21E-48D8-A876-9259641AB089}"/>
                </a:ext>
              </a:extLst>
            </p:cNvPr>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0" name="同心圆 36">
                <a:extLst>
                  <a:ext uri="{FF2B5EF4-FFF2-40B4-BE49-F238E27FC236}">
                    <a16:creationId xmlns:a16="http://schemas.microsoft.com/office/drawing/2014/main" id="{932501D9-FA5B-43DC-B26F-E3BA275375D6}"/>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cs typeface="+mn-ea"/>
                  <a:sym typeface="+mn-lt"/>
                </a:endParaRPr>
              </a:p>
            </p:txBody>
          </p:sp>
          <p:sp>
            <p:nvSpPr>
              <p:cNvPr id="51" name="椭圆 50">
                <a:extLst>
                  <a:ext uri="{FF2B5EF4-FFF2-40B4-BE49-F238E27FC236}">
                    <a16:creationId xmlns:a16="http://schemas.microsoft.com/office/drawing/2014/main" id="{33B412C6-1ADE-4B8C-BD95-CB328DC201D5}"/>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cs typeface="+mn-ea"/>
                  <a:sym typeface="+mn-lt"/>
                </a:endParaRPr>
              </a:p>
            </p:txBody>
          </p:sp>
        </p:grpSp>
        <p:sp>
          <p:nvSpPr>
            <p:cNvPr id="49" name="Freeform 203">
              <a:extLst>
                <a:ext uri="{FF2B5EF4-FFF2-40B4-BE49-F238E27FC236}">
                  <a16:creationId xmlns:a16="http://schemas.microsoft.com/office/drawing/2014/main" id="{6EF9D9C1-E364-4C7E-9F2A-D03276A33934}"/>
                </a:ext>
              </a:extLst>
            </p:cNvPr>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p:spPr>
          <p:txBody>
            <a:bodyPr lIns="162560" tIns="81280" rIns="162560" bIns="81280"/>
            <a:lstStyle/>
            <a:p>
              <a:pPr defTabSz="1218323">
                <a:defRPr/>
              </a:pPr>
              <a:endParaRPr lang="zh-CN" altLang="en-US" sz="3320" kern="0">
                <a:solidFill>
                  <a:sysClr val="windowText" lastClr="000000"/>
                </a:solidFill>
                <a:cs typeface="+mn-ea"/>
                <a:sym typeface="+mn-lt"/>
              </a:endParaRPr>
            </a:p>
          </p:txBody>
        </p:sp>
      </p:grpSp>
      <p:grpSp>
        <p:nvGrpSpPr>
          <p:cNvPr id="52" name="组合 51">
            <a:extLst>
              <a:ext uri="{FF2B5EF4-FFF2-40B4-BE49-F238E27FC236}">
                <a16:creationId xmlns:a16="http://schemas.microsoft.com/office/drawing/2014/main" id="{3B34D339-5A94-43B6-A72A-3F034EED675B}"/>
              </a:ext>
            </a:extLst>
          </p:cNvPr>
          <p:cNvGrpSpPr/>
          <p:nvPr/>
        </p:nvGrpSpPr>
        <p:grpSpPr>
          <a:xfrm>
            <a:off x="5458731" y="5123210"/>
            <a:ext cx="941294" cy="941294"/>
            <a:chOff x="3996846" y="3864636"/>
            <a:chExt cx="858956" cy="858956"/>
          </a:xfrm>
        </p:grpSpPr>
        <p:grpSp>
          <p:nvGrpSpPr>
            <p:cNvPr id="53" name="组合 52">
              <a:extLst>
                <a:ext uri="{FF2B5EF4-FFF2-40B4-BE49-F238E27FC236}">
                  <a16:creationId xmlns:a16="http://schemas.microsoft.com/office/drawing/2014/main" id="{37D65007-9332-4842-9E9D-734D9741ADC0}"/>
                </a:ext>
              </a:extLst>
            </p:cNvPr>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55" name="同心圆 41">
                <a:extLst>
                  <a:ext uri="{FF2B5EF4-FFF2-40B4-BE49-F238E27FC236}">
                    <a16:creationId xmlns:a16="http://schemas.microsoft.com/office/drawing/2014/main" id="{FA517254-BD58-4CD9-9673-9EDF47D2348C}"/>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cs typeface="+mn-ea"/>
                  <a:sym typeface="+mn-lt"/>
                </a:endParaRPr>
              </a:p>
            </p:txBody>
          </p:sp>
          <p:sp>
            <p:nvSpPr>
              <p:cNvPr id="56" name="椭圆 55">
                <a:extLst>
                  <a:ext uri="{FF2B5EF4-FFF2-40B4-BE49-F238E27FC236}">
                    <a16:creationId xmlns:a16="http://schemas.microsoft.com/office/drawing/2014/main" id="{947C3BD5-6445-4C27-AF37-215FB1A73131}"/>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cs typeface="+mn-ea"/>
                  <a:sym typeface="+mn-lt"/>
                </a:endParaRPr>
              </a:p>
            </p:txBody>
          </p:sp>
        </p:grpSp>
        <p:sp>
          <p:nvSpPr>
            <p:cNvPr id="54" name="Freeform 110">
              <a:extLst>
                <a:ext uri="{FF2B5EF4-FFF2-40B4-BE49-F238E27FC236}">
                  <a16:creationId xmlns:a16="http://schemas.microsoft.com/office/drawing/2014/main" id="{06EDF42D-C7DC-44A9-813F-26531B9FF280}"/>
                </a:ext>
              </a:extLst>
            </p:cNvPr>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C00000"/>
            </a:solidFill>
            <a:ln>
              <a:noFill/>
            </a:ln>
          </p:spPr>
          <p:txBody>
            <a:bodyPr lIns="162560" tIns="81280" rIns="162560" bIns="81280"/>
            <a:lstStyle/>
            <a:p>
              <a:pPr defTabSz="1218323">
                <a:defRPr/>
              </a:pPr>
              <a:endParaRPr lang="zh-CN" altLang="en-US" sz="3320" kern="0">
                <a:solidFill>
                  <a:sysClr val="windowText" lastClr="000000"/>
                </a:solidFill>
                <a:cs typeface="+mn-ea"/>
                <a:sym typeface="+mn-lt"/>
              </a:endParaRPr>
            </a:p>
          </p:txBody>
        </p:sp>
      </p:grpSp>
      <p:sp>
        <p:nvSpPr>
          <p:cNvPr id="66" name="文本框 65" descr="e7d195523061f1c08d347f6bf0421bdacd46f3c1815d51b81E1CE79090F8942429A56C6AE2B3163BABA1A3FCE285BEC4FF43A5085572A94AD2C0A17AE448F24FA68DD62479D8C0666FEB6710638384D2E85B87C784F043ADEBD7781DD3FA32897EF84069FCF5ACD376DE9B8C389996862C36102B35281B4111291455D89DEEA9DB07886BEFF6F4A48C4C6EF5C937FCD7">
            <a:extLst>
              <a:ext uri="{FF2B5EF4-FFF2-40B4-BE49-F238E27FC236}">
                <a16:creationId xmlns:a16="http://schemas.microsoft.com/office/drawing/2014/main" id="{6E61D774-1C7B-40E4-B892-B245F4669965}"/>
              </a:ext>
            </a:extLst>
          </p:cNvPr>
          <p:cNvSpPr txBox="1"/>
          <p:nvPr/>
        </p:nvSpPr>
        <p:spPr>
          <a:xfrm>
            <a:off x="6727729" y="1345949"/>
            <a:ext cx="4165376" cy="1346907"/>
          </a:xfrm>
          <a:prstGeom prst="rect">
            <a:avLst/>
          </a:prstGeom>
          <a:noFill/>
        </p:spPr>
        <p:txBody>
          <a:bodyPr vert="horz" wrap="square" rtlCol="0">
            <a:spAutoFit/>
          </a:bodyPr>
          <a:lstStyle/>
          <a:p>
            <a:pPr>
              <a:lnSpc>
                <a:spcPct val="150000"/>
              </a:lnSpc>
            </a:pPr>
            <a:r>
              <a:rPr lang="en-US" altLang="zh-CN" sz="1400" b="1">
                <a:cs typeface="+mn-ea"/>
                <a:sym typeface="+mn-lt"/>
              </a:rPr>
              <a:t>Conscientiously perform their duties and strive to do a good job in administrative management.
</a:t>
            </a:r>
            <a:endParaRPr lang="zh-CN" altLang="en-US" sz="1400" dirty="0">
              <a:solidFill>
                <a:schemeClr val="tx1">
                  <a:lumMod val="65000"/>
                  <a:lumOff val="35000"/>
                </a:schemeClr>
              </a:solidFill>
              <a:cs typeface="+mn-ea"/>
              <a:sym typeface="+mn-lt"/>
            </a:endParaRPr>
          </a:p>
        </p:txBody>
      </p:sp>
      <p:sp>
        <p:nvSpPr>
          <p:cNvPr id="67" name="文本框 66" descr="e7d195523061f1c08d347f6bf0421bdacd46f3c1815d51b81E1CE79090F8942429A56C6AE2B3163BABA1A3FCE285BEC4FF43A5085572A94AD2C0A17AE448F24FA68DD62479D8C0666FEB6710638384D2E85B87C784F043ADEBD7781DD3FA32897EF84069FCF5ACD376DE9B8C389996862C36102B35281B4111291455D89DEEA9DB07886BEFF6F4A48C4C6EF5C937FCD7">
            <a:extLst>
              <a:ext uri="{FF2B5EF4-FFF2-40B4-BE49-F238E27FC236}">
                <a16:creationId xmlns:a16="http://schemas.microsoft.com/office/drawing/2014/main" id="{BDC30567-F441-41B2-A82C-38EAA12414F7}"/>
              </a:ext>
            </a:extLst>
          </p:cNvPr>
          <p:cNvSpPr txBox="1"/>
          <p:nvPr/>
        </p:nvSpPr>
        <p:spPr>
          <a:xfrm>
            <a:off x="7678950" y="2727087"/>
            <a:ext cx="3594559" cy="1023742"/>
          </a:xfrm>
          <a:prstGeom prst="rect">
            <a:avLst/>
          </a:prstGeom>
          <a:noFill/>
        </p:spPr>
        <p:txBody>
          <a:bodyPr vert="horz" wrap="square" rtlCol="0">
            <a:spAutoFit/>
          </a:bodyPr>
          <a:lstStyle/>
          <a:p>
            <a:pPr>
              <a:lnSpc>
                <a:spcPct val="150000"/>
              </a:lnSpc>
            </a:pPr>
            <a:r>
              <a:rPr lang="en-US" altLang="zh-CN" sz="1400" b="1">
                <a:cs typeface="+mn-ea"/>
                <a:sym typeface="+mn-lt"/>
              </a:rPr>
              <a:t>Assist leaders to do a good job in administrative management.
</a:t>
            </a:r>
            <a:endParaRPr lang="zh-CN" altLang="en-US" sz="1400" dirty="0">
              <a:solidFill>
                <a:schemeClr val="tx1">
                  <a:lumMod val="65000"/>
                  <a:lumOff val="35000"/>
                </a:schemeClr>
              </a:solidFill>
              <a:cs typeface="+mn-ea"/>
              <a:sym typeface="+mn-lt"/>
            </a:endParaRPr>
          </a:p>
        </p:txBody>
      </p:sp>
      <p:sp>
        <p:nvSpPr>
          <p:cNvPr id="68" name="文本框 67" descr="e7d195523061f1c08d347f6bf0421bdacd46f3c1815d51b81E1CE79090F8942429A56C6AE2B3163BABA1A3FCE285BEC4FF43A5085572A94AD2C0A17AE448F24FA68DD62479D8C0666FEB6710638384D2E85B87C784F043ADEBD7781DD3FA32897EF84069FCF5ACD376DE9B8C389996862C36102B35281B4111291455D89DEEA9DB07886BEFF6F4A48C4C6EF5C937FCD7">
            <a:extLst>
              <a:ext uri="{FF2B5EF4-FFF2-40B4-BE49-F238E27FC236}">
                <a16:creationId xmlns:a16="http://schemas.microsoft.com/office/drawing/2014/main" id="{52AA74EC-A496-41B5-B3DD-18365B14DE79}"/>
              </a:ext>
            </a:extLst>
          </p:cNvPr>
          <p:cNvSpPr txBox="1"/>
          <p:nvPr/>
        </p:nvSpPr>
        <p:spPr>
          <a:xfrm>
            <a:off x="7609058" y="3679832"/>
            <a:ext cx="3594559" cy="1670073"/>
          </a:xfrm>
          <a:prstGeom prst="rect">
            <a:avLst/>
          </a:prstGeom>
          <a:noFill/>
        </p:spPr>
        <p:txBody>
          <a:bodyPr vert="horz" wrap="square" rtlCol="0">
            <a:spAutoFit/>
          </a:bodyPr>
          <a:lstStyle/>
          <a:p>
            <a:pPr>
              <a:lnSpc>
                <a:spcPct val="150000"/>
              </a:lnSpc>
            </a:pPr>
            <a:r>
              <a:rPr lang="en-US" altLang="zh-CN" sz="1400" b="1">
                <a:cs typeface="+mn-ea"/>
                <a:sym typeface="+mn-lt"/>
              </a:rPr>
              <a:t>Earnestly do a good job in the writing, printing, information reporting and file management of materials to ensure timely writing and reporting.
</a:t>
            </a:r>
            <a:endParaRPr lang="zh-CN" altLang="en-US" sz="1400" dirty="0">
              <a:solidFill>
                <a:schemeClr val="tx1">
                  <a:lumMod val="65000"/>
                  <a:lumOff val="35000"/>
                </a:schemeClr>
              </a:solidFill>
              <a:cs typeface="+mn-ea"/>
              <a:sym typeface="+mn-lt"/>
            </a:endParaRPr>
          </a:p>
        </p:txBody>
      </p:sp>
      <p:sp>
        <p:nvSpPr>
          <p:cNvPr id="69" name="文本框 68" descr="e7d195523061f1c08d347f6bf0421bdacd46f3c1815d51b81E1CE79090F8942429A56C6AE2B3163BABA1A3FCE285BEC4FF43A5085572A94AD2C0A17AE448F24FA68DD62479D8C0666FEB6710638384D2E85B87C784F043ADEBD7781DD3FA32897EF84069FCF5ACD376DE9B8C389996862C36102B35281B4111291455D89DEEA9DB07886BEFF6F4A48C4C6EF5C937FCD7">
            <a:extLst>
              <a:ext uri="{FF2B5EF4-FFF2-40B4-BE49-F238E27FC236}">
                <a16:creationId xmlns:a16="http://schemas.microsoft.com/office/drawing/2014/main" id="{8B543E45-5D83-431C-BDE1-A049575194DE}"/>
              </a:ext>
            </a:extLst>
          </p:cNvPr>
          <p:cNvSpPr txBox="1"/>
          <p:nvPr/>
        </p:nvSpPr>
        <p:spPr>
          <a:xfrm>
            <a:off x="6727728" y="5246341"/>
            <a:ext cx="4165375" cy="1023742"/>
          </a:xfrm>
          <a:prstGeom prst="rect">
            <a:avLst/>
          </a:prstGeom>
          <a:noFill/>
        </p:spPr>
        <p:txBody>
          <a:bodyPr vert="horz" wrap="square" rtlCol="0">
            <a:spAutoFit/>
          </a:bodyPr>
          <a:lstStyle/>
          <a:p>
            <a:pPr>
              <a:lnSpc>
                <a:spcPct val="150000"/>
              </a:lnSpc>
            </a:pPr>
            <a:r>
              <a:rPr lang="en-US" altLang="zh-CN" sz="1400" b="1">
                <a:cs typeface="+mn-ea"/>
                <a:sym typeface="+mn-lt"/>
              </a:rPr>
              <a:t>Do a good job in sending, receiving, copying and copying various documents.
</a:t>
            </a:r>
            <a:endParaRPr lang="zh-CN" altLang="en-US" sz="14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674674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14:bounceEnd="80000">
                                          <p:cBhvr additive="base">
                                            <p:cTn id="7" dur="1000" fill="hold"/>
                                            <p:tgtEl>
                                              <p:spTgt spid="32"/>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40000">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14:bounceEnd="40000">
                                          <p:cBhvr additive="base">
                                            <p:cTn id="12"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40000">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14:bounceEnd="40000">
                                          <p:cBhvr additive="base">
                                            <p:cTn id="17" dur="50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14:presetBounceEnd="40000">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14:bounceEnd="40000">
                                          <p:cBhvr additive="base">
                                            <p:cTn id="22"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47"/>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14:presetBounceEnd="40000">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14:bounceEnd="40000">
                                          <p:cBhvr additive="base">
                                            <p:cTn id="27" dur="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5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childTnLst>
                              </p:cTn>
                            </p:par>
                            <p:par>
                              <p:cTn id="35" fill="hold">
                                <p:stCondLst>
                                  <p:cond delay="80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childTnLst>
                              </p:cTn>
                            </p:par>
                            <p:par>
                              <p:cTn id="41" fill="hold">
                                <p:stCondLst>
                                  <p:cond delay="1105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68"/>
                                            </p:tgtEl>
                                            <p:attrNameLst>
                                              <p:attrName>style.visibility</p:attrName>
                                            </p:attrNameLst>
                                          </p:cBhvr>
                                          <p:to>
                                            <p:strVal val="visible"/>
                                          </p:to>
                                        </p:set>
                                        <p:anim calcmode="lin" valueType="num">
                                          <p:cBhvr>
                                            <p:cTn id="44" dur="500" fill="hold"/>
                                            <p:tgtEl>
                                              <p:spTgt spid="68"/>
                                            </p:tgtEl>
                                            <p:attrNameLst>
                                              <p:attrName>ppt_w</p:attrName>
                                            </p:attrNameLst>
                                          </p:cBhvr>
                                          <p:tavLst>
                                            <p:tav tm="0">
                                              <p:val>
                                                <p:fltVal val="0"/>
                                              </p:val>
                                            </p:tav>
                                            <p:tav tm="100000">
                                              <p:val>
                                                <p:strVal val="#ppt_w"/>
                                              </p:val>
                                            </p:tav>
                                          </p:tavLst>
                                        </p:anim>
                                        <p:anim calcmode="lin" valueType="num">
                                          <p:cBhvr>
                                            <p:cTn id="45" dur="500" fill="hold"/>
                                            <p:tgtEl>
                                              <p:spTgt spid="68"/>
                                            </p:tgtEl>
                                            <p:attrNameLst>
                                              <p:attrName>ppt_h</p:attrName>
                                            </p:attrNameLst>
                                          </p:cBhvr>
                                          <p:tavLst>
                                            <p:tav tm="0">
                                              <p:val>
                                                <p:fltVal val="0"/>
                                              </p:val>
                                            </p:tav>
                                            <p:tav tm="100000">
                                              <p:val>
                                                <p:strVal val="#ppt_h"/>
                                              </p:val>
                                            </p:tav>
                                          </p:tavLst>
                                        </p:anim>
                                        <p:animEffect transition="in" filter="fade">
                                          <p:cBhvr>
                                            <p:cTn id="46" dur="500"/>
                                            <p:tgtEl>
                                              <p:spTgt spid="68"/>
                                            </p:tgtEl>
                                          </p:cBhvr>
                                        </p:animEffect>
                                      </p:childTnLst>
                                    </p:cTn>
                                  </p:par>
                                </p:childTnLst>
                              </p:cTn>
                            </p:par>
                            <p:par>
                              <p:cTn id="47" fill="hold">
                                <p:stCondLst>
                                  <p:cond delay="1765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Effect transition="in" filter="fade">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1+#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1+#ppt_w/2"/>
                                              </p:val>
                                            </p:tav>
                                            <p:tav tm="100000">
                                              <p:val>
                                                <p:strVal val="#ppt_x"/>
                                              </p:val>
                                            </p:tav>
                                          </p:tavLst>
                                        </p:anim>
                                        <p:anim calcmode="lin" valueType="num">
                                          <p:cBhvr additive="base">
                                            <p:cTn id="23" dur="500" fill="hold"/>
                                            <p:tgtEl>
                                              <p:spTgt spid="47"/>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1+#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childTnLst>
                              </p:cTn>
                            </p:par>
                            <p:par>
                              <p:cTn id="35" fill="hold">
                                <p:stCondLst>
                                  <p:cond delay="80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childTnLst>
                              </p:cTn>
                            </p:par>
                            <p:par>
                              <p:cTn id="41" fill="hold">
                                <p:stCondLst>
                                  <p:cond delay="1105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68"/>
                                            </p:tgtEl>
                                            <p:attrNameLst>
                                              <p:attrName>style.visibility</p:attrName>
                                            </p:attrNameLst>
                                          </p:cBhvr>
                                          <p:to>
                                            <p:strVal val="visible"/>
                                          </p:to>
                                        </p:set>
                                        <p:anim calcmode="lin" valueType="num">
                                          <p:cBhvr>
                                            <p:cTn id="44" dur="500" fill="hold"/>
                                            <p:tgtEl>
                                              <p:spTgt spid="68"/>
                                            </p:tgtEl>
                                            <p:attrNameLst>
                                              <p:attrName>ppt_w</p:attrName>
                                            </p:attrNameLst>
                                          </p:cBhvr>
                                          <p:tavLst>
                                            <p:tav tm="0">
                                              <p:val>
                                                <p:fltVal val="0"/>
                                              </p:val>
                                            </p:tav>
                                            <p:tav tm="100000">
                                              <p:val>
                                                <p:strVal val="#ppt_w"/>
                                              </p:val>
                                            </p:tav>
                                          </p:tavLst>
                                        </p:anim>
                                        <p:anim calcmode="lin" valueType="num">
                                          <p:cBhvr>
                                            <p:cTn id="45" dur="500" fill="hold"/>
                                            <p:tgtEl>
                                              <p:spTgt spid="68"/>
                                            </p:tgtEl>
                                            <p:attrNameLst>
                                              <p:attrName>ppt_h</p:attrName>
                                            </p:attrNameLst>
                                          </p:cBhvr>
                                          <p:tavLst>
                                            <p:tav tm="0">
                                              <p:val>
                                                <p:fltVal val="0"/>
                                              </p:val>
                                            </p:tav>
                                            <p:tav tm="100000">
                                              <p:val>
                                                <p:strVal val="#ppt_h"/>
                                              </p:val>
                                            </p:tav>
                                          </p:tavLst>
                                        </p:anim>
                                        <p:animEffect transition="in" filter="fade">
                                          <p:cBhvr>
                                            <p:cTn id="46" dur="500"/>
                                            <p:tgtEl>
                                              <p:spTgt spid="68"/>
                                            </p:tgtEl>
                                          </p:cBhvr>
                                        </p:animEffect>
                                      </p:childTnLst>
                                    </p:cTn>
                                  </p:par>
                                </p:childTnLst>
                              </p:cTn>
                            </p:par>
                            <p:par>
                              <p:cTn id="47" fill="hold">
                                <p:stCondLst>
                                  <p:cond delay="1765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Effect transition="in" filter="fade">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起跑.jpg">
            <a:extLst>
              <a:ext uri="{FF2B5EF4-FFF2-40B4-BE49-F238E27FC236}">
                <a16:creationId xmlns:a16="http://schemas.microsoft.com/office/drawing/2014/main" id="{354859CE-E3C1-4D96-8C63-C11D5ED4D2DC}"/>
              </a:ext>
            </a:extLst>
          </p:cNvPr>
          <p:cNvPicPr>
            <a:picLocks noGrp="1" noChangeAspect="1"/>
          </p:cNvPicPr>
          <p:nvPr isPhoto="1"/>
        </p:nvPicPr>
        <p:blipFill rotWithShape="1">
          <a:blip r:embed="rId2" cstate="screen">
            <a:extLst>
              <a:ext uri="{28A0092B-C50C-407E-A947-70E740481C1C}">
                <a14:useLocalDpi xmlns:a14="http://schemas.microsoft.com/office/drawing/2010/main"/>
              </a:ext>
            </a:extLst>
          </a:blip>
          <a:srcRect t="16678" b="11063"/>
          <a:stretch/>
        </p:blipFill>
        <p:spPr bwMode="auto">
          <a:xfrm>
            <a:off x="2684656" y="3160511"/>
            <a:ext cx="6822688" cy="36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圆角 4">
            <a:extLst>
              <a:ext uri="{FF2B5EF4-FFF2-40B4-BE49-F238E27FC236}">
                <a16:creationId xmlns:a16="http://schemas.microsoft.com/office/drawing/2014/main" id="{F6AB40F4-D36A-47F0-B304-8117D8A2C4CE}"/>
              </a:ext>
            </a:extLst>
          </p:cNvPr>
          <p:cNvSpPr/>
          <p:nvPr/>
        </p:nvSpPr>
        <p:spPr>
          <a:xfrm>
            <a:off x="1616054" y="1135329"/>
            <a:ext cx="8959893" cy="203131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19050" cap="flat" cmpd="sng" algn="ctr">
            <a:solidFill>
              <a:srgbClr val="C00000"/>
            </a:solidFill>
            <a:prstDash val="solid"/>
            <a:miter lim="800000"/>
          </a:ln>
          <a:effectLst>
            <a:outerShdw blurRad="1016000" dist="762000" dir="8100000" algn="tr" rotWithShape="0">
              <a:schemeClr val="bg1">
                <a:lumMod val="50000"/>
                <a:alpha val="40000"/>
              </a:scheme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 name="矩形 1">
            <a:extLst>
              <a:ext uri="{FF2B5EF4-FFF2-40B4-BE49-F238E27FC236}">
                <a16:creationId xmlns:a16="http://schemas.microsoft.com/office/drawing/2014/main" id="{0FB1D9A7-FB01-4C1C-A5B5-D8092D993CDF}"/>
              </a:ext>
            </a:extLst>
          </p:cNvPr>
          <p:cNvSpPr/>
          <p:nvPr/>
        </p:nvSpPr>
        <p:spPr>
          <a:xfrm>
            <a:off x="2186120" y="1264992"/>
            <a:ext cx="7819759" cy="1895519"/>
          </a:xfrm>
          <a:prstGeom prst="rect">
            <a:avLst/>
          </a:prstGeom>
        </p:spPr>
        <p:txBody>
          <a:bodyPr wrap="square">
            <a:spAutoFit/>
          </a:bodyPr>
          <a:lstStyle/>
          <a:p>
            <a:pPr>
              <a:lnSpc>
                <a:spcPct val="150000"/>
              </a:lnSpc>
            </a:pPr>
            <a:r>
              <a:rPr lang="en-US" altLang="zh-CN" sz="1600">
                <a:solidFill>
                  <a:schemeClr val="bg1"/>
                </a:solidFill>
                <a:cs typeface="+mn-ea"/>
                <a:sym typeface="+mn-lt"/>
              </a:rPr>
              <a:t>In short, I enjoy the joy of harvesting in my work, and I also find some existing problems in my work. I will continue to summarize and reflect, constantly spur myself and enrich my energy, improve my own quality and business level, in order to adapt to the times and the development of enterprises.
</a:t>
            </a:r>
            <a:endParaRPr lang="zh-CN" altLang="en-US" sz="1600" dirty="0">
              <a:solidFill>
                <a:schemeClr val="bg1"/>
              </a:solidFill>
              <a:cs typeface="+mn-ea"/>
              <a:sym typeface="+mn-lt"/>
            </a:endParaRPr>
          </a:p>
        </p:txBody>
      </p:sp>
    </p:spTree>
    <p:extLst>
      <p:ext uri="{BB962C8B-B14F-4D97-AF65-F5344CB8AC3E}">
        <p14:creationId xmlns:p14="http://schemas.microsoft.com/office/powerpoint/2010/main" val="175088088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80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80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3B74FF-CF27-42CC-A4E0-9DBDB6E37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81" y="330833"/>
            <a:ext cx="1085659" cy="420845"/>
          </a:xfrm>
          <a:prstGeom prst="rect">
            <a:avLst/>
          </a:prstGeom>
        </p:spPr>
      </p:pic>
      <p:pic>
        <p:nvPicPr>
          <p:cNvPr id="7" name="图片 6">
            <a:extLst>
              <a:ext uri="{FF2B5EF4-FFF2-40B4-BE49-F238E27FC236}">
                <a16:creationId xmlns:a16="http://schemas.microsoft.com/office/drawing/2014/main" id="{21A59957-008E-4A6B-8EE6-CC3F1701EA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41088" y="837797"/>
            <a:ext cx="5335051" cy="2662896"/>
          </a:xfrm>
          <a:prstGeom prst="rect">
            <a:avLst/>
          </a:prstGeom>
        </p:spPr>
      </p:pic>
      <p:sp>
        <p:nvSpPr>
          <p:cNvPr id="12" name="文本框 11">
            <a:extLst>
              <a:ext uri="{FF2B5EF4-FFF2-40B4-BE49-F238E27FC236}">
                <a16:creationId xmlns:a16="http://schemas.microsoft.com/office/drawing/2014/main" id="{EE623092-AC2A-44F1-A031-E3294B58DB19}"/>
              </a:ext>
            </a:extLst>
          </p:cNvPr>
          <p:cNvSpPr txBox="1"/>
          <p:nvPr/>
        </p:nvSpPr>
        <p:spPr>
          <a:xfrm>
            <a:off x="3143605" y="3483545"/>
            <a:ext cx="5930021" cy="1323439"/>
          </a:xfrm>
          <a:prstGeom prst="rect">
            <a:avLst/>
          </a:prstGeom>
          <a:noFill/>
        </p:spPr>
        <p:txBody>
          <a:bodyPr wrap="none" rtlCol="0">
            <a:spAutoFit/>
          </a:bodyPr>
          <a:lstStyle/>
          <a:p>
            <a:pPr algn="ctr"/>
            <a:r>
              <a:rPr lang="en-US" altLang="zh-CN" sz="8000" b="1" spc="300" dirty="0">
                <a:cs typeface="+mn-ea"/>
                <a:sym typeface="+mn-lt"/>
              </a:rPr>
              <a:t>Thank you</a:t>
            </a:r>
            <a:endParaRPr lang="zh-CN" altLang="en-US" sz="8000" b="1" spc="300" dirty="0">
              <a:cs typeface="+mn-ea"/>
              <a:sym typeface="+mn-lt"/>
            </a:endParaRPr>
          </a:p>
        </p:txBody>
      </p:sp>
      <p:grpSp>
        <p:nvGrpSpPr>
          <p:cNvPr id="13" name="组合 12">
            <a:extLst>
              <a:ext uri="{FF2B5EF4-FFF2-40B4-BE49-F238E27FC236}">
                <a16:creationId xmlns:a16="http://schemas.microsoft.com/office/drawing/2014/main" id="{BE944EC9-4198-4E04-8DF3-8F0DCE6191DA}"/>
              </a:ext>
            </a:extLst>
          </p:cNvPr>
          <p:cNvGrpSpPr/>
          <p:nvPr/>
        </p:nvGrpSpPr>
        <p:grpSpPr>
          <a:xfrm>
            <a:off x="5032414" y="5782564"/>
            <a:ext cx="2152399" cy="500136"/>
            <a:chOff x="5891775" y="1276400"/>
            <a:chExt cx="2065395" cy="408477"/>
          </a:xfrm>
        </p:grpSpPr>
        <p:sp>
          <p:nvSpPr>
            <p:cNvPr id="14" name="圆角矩形 52">
              <a:extLst>
                <a:ext uri="{FF2B5EF4-FFF2-40B4-BE49-F238E27FC236}">
                  <a16:creationId xmlns:a16="http://schemas.microsoft.com/office/drawing/2014/main" id="{71991B6F-AEF1-4F21-B1A7-0E3401C9D38C}"/>
                </a:ext>
              </a:extLst>
            </p:cNvPr>
            <p:cNvSpPr/>
            <p:nvPr/>
          </p:nvSpPr>
          <p:spPr>
            <a:xfrm>
              <a:off x="5891776" y="1276400"/>
              <a:ext cx="2065394" cy="244660"/>
            </a:xfrm>
            <a:prstGeom prst="roundRect">
              <a:avLst>
                <a:gd name="adj" fmla="val 50000"/>
              </a:avLst>
            </a:prstGeom>
            <a:solidFill>
              <a:schemeClr val="bg1"/>
            </a:solidFill>
            <a:ln w="12700" cap="flat" cmpd="sng" algn="ctr">
              <a:noFill/>
              <a:prstDash val="solid"/>
              <a:miter lim="800000"/>
            </a:ln>
            <a:effectLst>
              <a:innerShdw blurRad="63500" dist="508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5" name="圆角矩形 53">
              <a:extLst>
                <a:ext uri="{FF2B5EF4-FFF2-40B4-BE49-F238E27FC236}">
                  <a16:creationId xmlns:a16="http://schemas.microsoft.com/office/drawing/2014/main" id="{CC196C65-FB89-4AE1-9B55-82C18080B3BC}"/>
                </a:ext>
              </a:extLst>
            </p:cNvPr>
            <p:cNvSpPr/>
            <p:nvPr/>
          </p:nvSpPr>
          <p:spPr>
            <a:xfrm>
              <a:off x="5891775" y="1276400"/>
              <a:ext cx="955487" cy="244660"/>
            </a:xfrm>
            <a:prstGeom prst="roundRect">
              <a:avLst>
                <a:gd name="adj" fmla="val 50000"/>
              </a:avLst>
            </a:prstGeom>
            <a:gradFill>
              <a:gsLst>
                <a:gs pos="100000">
                  <a:srgbClr val="E94744"/>
                </a:gs>
                <a:gs pos="0">
                  <a:srgbClr val="E94744">
                    <a:lumMod val="75000"/>
                  </a:srgbClr>
                </a:gs>
              </a:gsLst>
              <a:lin ang="5400000" scaled="1"/>
            </a:gradFill>
            <a:ln w="12700" cap="flat">
              <a:gradFill>
                <a:gsLst>
                  <a:gs pos="0">
                    <a:srgbClr val="E94744"/>
                  </a:gs>
                  <a:gs pos="100000">
                    <a:srgbClr val="E94744">
                      <a:lumMod val="75000"/>
                    </a:srgb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68589" tIns="34295" rIns="68589" bIns="34295" numCol="1" anchor="t" anchorCtr="0" compatLnSpc="1"/>
            <a:lstStyle/>
            <a:p>
              <a:pPr defTabSz="914400"/>
              <a:endParaRPr lang="zh-CN" altLang="en-US" sz="1800" kern="0" dirty="0">
                <a:solidFill>
                  <a:prstClr val="black"/>
                </a:solidFill>
                <a:cs typeface="+mn-ea"/>
                <a:sym typeface="+mn-lt"/>
              </a:endParaRPr>
            </a:p>
          </p:txBody>
        </p:sp>
        <p:sp>
          <p:nvSpPr>
            <p:cNvPr id="16" name="TextBox 54">
              <a:extLst>
                <a:ext uri="{FF2B5EF4-FFF2-40B4-BE49-F238E27FC236}">
                  <a16:creationId xmlns:a16="http://schemas.microsoft.com/office/drawing/2014/main" id="{AC8D291B-C803-4AD2-92AE-25F6C59DB807}"/>
                </a:ext>
              </a:extLst>
            </p:cNvPr>
            <p:cNvSpPr txBox="1"/>
            <p:nvPr/>
          </p:nvSpPr>
          <p:spPr>
            <a:xfrm>
              <a:off x="5952230" y="1276400"/>
              <a:ext cx="1092539" cy="408477"/>
            </a:xfrm>
            <a:prstGeom prst="rect">
              <a:avLst/>
            </a:prstGeom>
            <a:noFill/>
          </p:spPr>
          <p:txBody>
            <a:bodyPr wrap="square" lIns="68580" tIns="34290" rIns="68580" bIns="34290" rtlCol="0">
              <a:spAutoFit/>
            </a:bodyPr>
            <a:lstStyle/>
            <a:p>
              <a:r>
                <a:rPr lang="en-US" altLang="zh-CN" sz="1400">
                  <a:solidFill>
                    <a:sysClr val="window" lastClr="FFFFFF"/>
                  </a:solidFill>
                  <a:cs typeface="+mn-ea"/>
                  <a:sym typeface="+mn-lt"/>
                </a:rPr>
                <a:t>Time:
</a:t>
              </a:r>
              <a:endParaRPr lang="zh-CN" altLang="en-US" sz="1400" dirty="0">
                <a:solidFill>
                  <a:sysClr val="window" lastClr="FFFFFF"/>
                </a:solidFill>
                <a:cs typeface="+mn-ea"/>
                <a:sym typeface="+mn-lt"/>
              </a:endParaRPr>
            </a:p>
          </p:txBody>
        </p:sp>
      </p:grpSp>
      <p:sp>
        <p:nvSpPr>
          <p:cNvPr id="17" name="TextBox 19">
            <a:extLst>
              <a:ext uri="{FF2B5EF4-FFF2-40B4-BE49-F238E27FC236}">
                <a16:creationId xmlns:a16="http://schemas.microsoft.com/office/drawing/2014/main" id="{816E8F97-82DF-4D35-9649-9EF2E95B44ED}"/>
              </a:ext>
            </a:extLst>
          </p:cNvPr>
          <p:cNvSpPr txBox="1"/>
          <p:nvPr/>
        </p:nvSpPr>
        <p:spPr>
          <a:xfrm>
            <a:off x="5991843" y="5802928"/>
            <a:ext cx="1140477" cy="263643"/>
          </a:xfrm>
          <a:prstGeom prst="rect">
            <a:avLst/>
          </a:prstGeom>
          <a:noFill/>
        </p:spPr>
        <p:txBody>
          <a:bodyPr wrap="square" lIns="42970" tIns="21485" rIns="42970" bIns="21485" rtlCol="0">
            <a:spAutoFit/>
          </a:bodyPr>
          <a:lstStyle/>
          <a:p>
            <a:pPr algn="ctr"/>
            <a:r>
              <a:rPr lang="en-US" altLang="zh-CN" sz="1400" dirty="0">
                <a:solidFill>
                  <a:srgbClr val="C00000"/>
                </a:solidFill>
                <a:cs typeface="+mn-ea"/>
                <a:sym typeface="+mn-lt"/>
              </a:rPr>
              <a:t>2022.11.19</a:t>
            </a:r>
          </a:p>
        </p:txBody>
      </p:sp>
      <p:pic>
        <p:nvPicPr>
          <p:cNvPr id="18" name="图片 17">
            <a:extLst>
              <a:ext uri="{FF2B5EF4-FFF2-40B4-BE49-F238E27FC236}">
                <a16:creationId xmlns:a16="http://schemas.microsoft.com/office/drawing/2014/main" id="{8318BEEC-070E-4790-B906-D5ADD0EDC0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2569" y="4149905"/>
            <a:ext cx="2446237" cy="2446237"/>
          </a:xfrm>
          <a:prstGeom prst="rect">
            <a:avLst/>
          </a:prstGeom>
        </p:spPr>
      </p:pic>
      <p:sp>
        <p:nvSpPr>
          <p:cNvPr id="20" name="TextBox 3">
            <a:hlinkClick r:id="rId5"/>
            <a:extLst>
              <a:ext uri="{FF2B5EF4-FFF2-40B4-BE49-F238E27FC236}">
                <a16:creationId xmlns:a16="http://schemas.microsoft.com/office/drawing/2014/main" id="{AB6F0A87-6F2C-DB18-B734-195A2EDBEFF4}"/>
              </a:ext>
            </a:extLst>
          </p:cNvPr>
          <p:cNvSpPr txBox="1"/>
          <p:nvPr/>
        </p:nvSpPr>
        <p:spPr>
          <a:xfrm>
            <a:off x="3523806" y="6596142"/>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623178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childTnLst>
                          </p:cTn>
                        </p:par>
                        <p:par>
                          <p:cTn id="22" fill="hold">
                            <p:stCondLst>
                              <p:cond delay="2850"/>
                            </p:stCondLst>
                            <p:childTnLst>
                              <p:par>
                                <p:cTn id="23" presetID="2" presetClass="entr" presetSubtype="4" decel="10000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435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par>
                          <p:cTn id="33" fill="hold">
                            <p:stCondLst>
                              <p:cond delay="53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C231BF-3737-41D3-B323-7B8DAED0F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81" y="330833"/>
            <a:ext cx="1085659" cy="420845"/>
          </a:xfrm>
          <a:prstGeom prst="rect">
            <a:avLst/>
          </a:prstGeom>
        </p:spPr>
      </p:pic>
      <p:pic>
        <p:nvPicPr>
          <p:cNvPr id="3" name="图片 2">
            <a:extLst>
              <a:ext uri="{FF2B5EF4-FFF2-40B4-BE49-F238E27FC236}">
                <a16:creationId xmlns:a16="http://schemas.microsoft.com/office/drawing/2014/main" id="{D198F2BE-A726-4154-8506-92320261B7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01232" y="221652"/>
            <a:ext cx="1164218" cy="581099"/>
          </a:xfrm>
          <a:prstGeom prst="rect">
            <a:avLst/>
          </a:prstGeom>
        </p:spPr>
      </p:pic>
      <p:pic>
        <p:nvPicPr>
          <p:cNvPr id="5" name="图片 4">
            <a:extLst>
              <a:ext uri="{FF2B5EF4-FFF2-40B4-BE49-F238E27FC236}">
                <a16:creationId xmlns:a16="http://schemas.microsoft.com/office/drawing/2014/main" id="{D4D51CBC-EF78-4618-BB42-F8831E9698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10389"/>
            <a:ext cx="7684765" cy="5763574"/>
          </a:xfrm>
          <a:prstGeom prst="rect">
            <a:avLst/>
          </a:prstGeom>
        </p:spPr>
      </p:pic>
      <p:sp>
        <p:nvSpPr>
          <p:cNvPr id="13" name="矩形 10">
            <a:extLst>
              <a:ext uri="{FF2B5EF4-FFF2-40B4-BE49-F238E27FC236}">
                <a16:creationId xmlns:a16="http://schemas.microsoft.com/office/drawing/2014/main" id="{9F806A12-033F-480F-873B-D5F38250AA21}"/>
              </a:ext>
            </a:extLst>
          </p:cNvPr>
          <p:cNvSpPr>
            <a:spLocks noChangeAspect="1"/>
          </p:cNvSpPr>
          <p:nvPr/>
        </p:nvSpPr>
        <p:spPr>
          <a:xfrm>
            <a:off x="9148112" y="2021472"/>
            <a:ext cx="975564" cy="106266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b="1">
              <a:cs typeface="+mn-ea"/>
              <a:sym typeface="+mn-lt"/>
            </a:endParaRPr>
          </a:p>
        </p:txBody>
      </p:sp>
      <p:grpSp>
        <p:nvGrpSpPr>
          <p:cNvPr id="14" name="组合 13">
            <a:extLst>
              <a:ext uri="{FF2B5EF4-FFF2-40B4-BE49-F238E27FC236}">
                <a16:creationId xmlns:a16="http://schemas.microsoft.com/office/drawing/2014/main" id="{3CBFA3A0-20A3-41B8-97EA-795F50C8E526}"/>
              </a:ext>
            </a:extLst>
          </p:cNvPr>
          <p:cNvGrpSpPr/>
          <p:nvPr/>
        </p:nvGrpSpPr>
        <p:grpSpPr>
          <a:xfrm>
            <a:off x="9235410" y="2039024"/>
            <a:ext cx="1098043" cy="1062669"/>
            <a:chOff x="1230988" y="2199194"/>
            <a:chExt cx="1030514" cy="997315"/>
          </a:xfrm>
        </p:grpSpPr>
        <p:sp>
          <p:nvSpPr>
            <p:cNvPr id="17" name="矩形 10">
              <a:extLst>
                <a:ext uri="{FF2B5EF4-FFF2-40B4-BE49-F238E27FC236}">
                  <a16:creationId xmlns:a16="http://schemas.microsoft.com/office/drawing/2014/main" id="{BAC63A5E-3F23-4C84-82AA-7577744257A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a:solidFill>
                  <a:prstClr val="white"/>
                </a:solidFill>
                <a:cs typeface="+mn-ea"/>
                <a:sym typeface="+mn-lt"/>
              </a:endParaRPr>
            </a:p>
          </p:txBody>
        </p:sp>
        <p:sp>
          <p:nvSpPr>
            <p:cNvPr id="18" name="文本框 17">
              <a:extLst>
                <a:ext uri="{FF2B5EF4-FFF2-40B4-BE49-F238E27FC236}">
                  <a16:creationId xmlns:a16="http://schemas.microsoft.com/office/drawing/2014/main" id="{0E2ADDED-A6DF-4BEB-8027-B4E1B9D10DD7}"/>
                </a:ext>
              </a:extLst>
            </p:cNvPr>
            <p:cNvSpPr txBox="1"/>
            <p:nvPr/>
          </p:nvSpPr>
          <p:spPr>
            <a:xfrm>
              <a:off x="1230988" y="2356103"/>
              <a:ext cx="1030514" cy="664351"/>
            </a:xfrm>
            <a:prstGeom prst="rect">
              <a:avLst/>
            </a:prstGeom>
            <a:noFill/>
          </p:spPr>
          <p:txBody>
            <a:bodyPr wrap="square" rtlCol="0">
              <a:spAutoFit/>
            </a:bodyPr>
            <a:lstStyle/>
            <a:p>
              <a:pPr algn="ctr"/>
              <a:r>
                <a:rPr lang="en-US" altLang="zh-CN" sz="4000" b="1" dirty="0">
                  <a:gradFill>
                    <a:gsLst>
                      <a:gs pos="0">
                        <a:srgbClr val="E30613"/>
                      </a:gs>
                      <a:gs pos="100000">
                        <a:srgbClr val="81040B"/>
                      </a:gs>
                    </a:gsLst>
                    <a:lin ang="3600000" scaled="0"/>
                  </a:gradFill>
                  <a:cs typeface="+mn-ea"/>
                  <a:sym typeface="+mn-lt"/>
                </a:rPr>
                <a:t>01</a:t>
              </a:r>
              <a:endParaRPr lang="zh-CN" altLang="en-US" sz="4000" b="1" dirty="0">
                <a:gradFill>
                  <a:gsLst>
                    <a:gs pos="0">
                      <a:srgbClr val="E30613"/>
                    </a:gs>
                    <a:gs pos="100000">
                      <a:srgbClr val="81040B"/>
                    </a:gs>
                  </a:gsLst>
                  <a:lin ang="3600000" scaled="0"/>
                </a:gradFill>
                <a:cs typeface="+mn-ea"/>
                <a:sym typeface="+mn-lt"/>
              </a:endParaRPr>
            </a:p>
          </p:txBody>
        </p:sp>
      </p:grpSp>
      <p:sp>
        <p:nvSpPr>
          <p:cNvPr id="19" name="文本框 18">
            <a:extLst>
              <a:ext uri="{FF2B5EF4-FFF2-40B4-BE49-F238E27FC236}">
                <a16:creationId xmlns:a16="http://schemas.microsoft.com/office/drawing/2014/main" id="{292617D6-38DE-4257-B26A-E2B83A4D8B0B}"/>
              </a:ext>
            </a:extLst>
          </p:cNvPr>
          <p:cNvSpPr txBox="1"/>
          <p:nvPr/>
        </p:nvSpPr>
        <p:spPr>
          <a:xfrm>
            <a:off x="7768305" y="3575001"/>
            <a:ext cx="4021934" cy="830997"/>
          </a:xfrm>
          <a:prstGeom prst="rect">
            <a:avLst/>
          </a:prstGeom>
          <a:noFill/>
        </p:spPr>
        <p:txBody>
          <a:bodyPr wrap="none" rtlCol="0">
            <a:spAutoFit/>
          </a:bodyPr>
          <a:lstStyle/>
          <a:p>
            <a:pPr algn="ctr"/>
            <a:r>
              <a:rPr lang="en-US" altLang="zh-CN" sz="4800" dirty="0">
                <a:cs typeface="+mn-ea"/>
                <a:sym typeface="+mn-lt"/>
              </a:rPr>
              <a:t>Add title text</a:t>
            </a:r>
            <a:endParaRPr lang="zh-CN" altLang="en-US" sz="4800" dirty="0">
              <a:cs typeface="+mn-ea"/>
              <a:sym typeface="+mn-lt"/>
            </a:endParaRPr>
          </a:p>
        </p:txBody>
      </p:sp>
      <p:sp>
        <p:nvSpPr>
          <p:cNvPr id="20" name="矩形 19">
            <a:extLst>
              <a:ext uri="{FF2B5EF4-FFF2-40B4-BE49-F238E27FC236}">
                <a16:creationId xmlns:a16="http://schemas.microsoft.com/office/drawing/2014/main" id="{5ABB58D1-7BF0-4559-AAE2-A1E6718B6B5D}"/>
              </a:ext>
            </a:extLst>
          </p:cNvPr>
          <p:cNvSpPr/>
          <p:nvPr/>
        </p:nvSpPr>
        <p:spPr>
          <a:xfrm>
            <a:off x="7991062" y="4410624"/>
            <a:ext cx="3774388" cy="461673"/>
          </a:xfrm>
          <a:prstGeom prst="rect">
            <a:avLst/>
          </a:prstGeom>
        </p:spPr>
        <p:txBody>
          <a:bodyPr wrap="square" lIns="91448" tIns="45724" rIns="91448" bIns="45724">
            <a:spAutoFit/>
          </a:bodyPr>
          <a:lstStyle/>
          <a:p>
            <a:pPr algn="ctr"/>
            <a:r>
              <a:rPr lang="en-US" altLang="zh-CN" sz="1200" dirty="0">
                <a:solidFill>
                  <a:schemeClr val="bg1">
                    <a:lumMod val="65000"/>
                  </a:schemeClr>
                </a:solidFill>
                <a:cs typeface="+mn-ea"/>
                <a:sym typeface="+mn-lt"/>
              </a:rPr>
              <a:t>Click here to add text content, such as keywords, some brief introductions, etc.</a:t>
            </a:r>
          </a:p>
        </p:txBody>
      </p:sp>
      <p:sp>
        <p:nvSpPr>
          <p:cNvPr id="21" name="圆角矩形 53">
            <a:extLst>
              <a:ext uri="{FF2B5EF4-FFF2-40B4-BE49-F238E27FC236}">
                <a16:creationId xmlns:a16="http://schemas.microsoft.com/office/drawing/2014/main" id="{EDB20797-779B-4F29-BA7C-1176094EF37B}"/>
              </a:ext>
            </a:extLst>
          </p:cNvPr>
          <p:cNvSpPr/>
          <p:nvPr/>
        </p:nvSpPr>
        <p:spPr>
          <a:xfrm>
            <a:off x="9158141" y="5008823"/>
            <a:ext cx="1242262" cy="309935"/>
          </a:xfrm>
          <a:prstGeom prst="roundRect">
            <a:avLst>
              <a:gd name="adj" fmla="val 50000"/>
            </a:avLst>
          </a:prstGeom>
          <a:gradFill>
            <a:gsLst>
              <a:gs pos="100000">
                <a:srgbClr val="E94744"/>
              </a:gs>
              <a:gs pos="0">
                <a:srgbClr val="E94744">
                  <a:lumMod val="75000"/>
                </a:srgbClr>
              </a:gs>
            </a:gsLst>
            <a:lin ang="5400000" scaled="1"/>
          </a:gradFill>
          <a:ln w="12700" cap="flat">
            <a:gradFill>
              <a:gsLst>
                <a:gs pos="0">
                  <a:srgbClr val="E94744"/>
                </a:gs>
                <a:gs pos="100000">
                  <a:srgbClr val="E94744">
                    <a:lumMod val="75000"/>
                  </a:srgb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68589" tIns="34295" rIns="68589" bIns="34295" numCol="1" anchor="t" anchorCtr="0" compatLnSpc="1"/>
          <a:lstStyle/>
          <a:p>
            <a:pPr defTabSz="914400"/>
            <a:endParaRPr lang="zh-CN" altLang="en-US" sz="1800" kern="0" dirty="0">
              <a:solidFill>
                <a:prstClr val="black"/>
              </a:solidFill>
              <a:cs typeface="+mn-ea"/>
              <a:sym typeface="+mn-lt"/>
            </a:endParaRPr>
          </a:p>
        </p:txBody>
      </p:sp>
      <p:sp>
        <p:nvSpPr>
          <p:cNvPr id="22" name="TextBox 19">
            <a:extLst>
              <a:ext uri="{FF2B5EF4-FFF2-40B4-BE49-F238E27FC236}">
                <a16:creationId xmlns:a16="http://schemas.microsoft.com/office/drawing/2014/main" id="{645149AA-BA34-447C-ABB2-B3A3A9D2148C}"/>
              </a:ext>
            </a:extLst>
          </p:cNvPr>
          <p:cNvSpPr txBox="1"/>
          <p:nvPr/>
        </p:nvSpPr>
        <p:spPr>
          <a:xfrm>
            <a:off x="9373091" y="5037373"/>
            <a:ext cx="812364" cy="258833"/>
          </a:xfrm>
          <a:prstGeom prst="rect">
            <a:avLst/>
          </a:prstGeom>
          <a:noFill/>
        </p:spPr>
        <p:txBody>
          <a:bodyPr wrap="none" lIns="42970" tIns="21485" rIns="42970" bIns="21485" rtlCol="0">
            <a:spAutoFit/>
          </a:bodyPr>
          <a:lstStyle/>
          <a:p>
            <a:pPr algn="ctr"/>
            <a:r>
              <a:rPr lang="en-US" altLang="zh-CN" sz="1400" dirty="0">
                <a:solidFill>
                  <a:schemeClr val="bg1"/>
                </a:solidFill>
                <a:cs typeface="+mn-ea"/>
                <a:sym typeface="+mn-lt"/>
              </a:rPr>
              <a:t>Part one</a:t>
            </a:r>
          </a:p>
        </p:txBody>
      </p:sp>
    </p:spTree>
    <p:extLst>
      <p:ext uri="{BB962C8B-B14F-4D97-AF65-F5344CB8AC3E}">
        <p14:creationId xmlns:p14="http://schemas.microsoft.com/office/powerpoint/2010/main" val="1137963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ppt_x"/>
                                          </p:val>
                                        </p:tav>
                                        <p:tav tm="100000">
                                          <p:val>
                                            <p:strVal val="#ppt_x"/>
                                          </p:val>
                                        </p:tav>
                                      </p:tavLst>
                                    </p:anim>
                                    <p:anim calcmode="lin" valueType="num">
                                      <p:cBhvr additive="base">
                                        <p:cTn id="14" dur="1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decel="10000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500" fill="hold"/>
                                        <p:tgtEl>
                                          <p:spTgt spid="5"/>
                                        </p:tgtEl>
                                        <p:attrNameLst>
                                          <p:attrName>ppt_x</p:attrName>
                                        </p:attrNameLst>
                                      </p:cBhvr>
                                      <p:tavLst>
                                        <p:tav tm="0">
                                          <p:val>
                                            <p:strVal val="0-#ppt_w/2"/>
                                          </p:val>
                                        </p:tav>
                                        <p:tav tm="100000">
                                          <p:val>
                                            <p:strVal val="#ppt_x"/>
                                          </p:val>
                                        </p:tav>
                                      </p:tavLst>
                                    </p:anim>
                                    <p:anim calcmode="lin" valueType="num">
                                      <p:cBhvr additive="base">
                                        <p:cTn id="18" dur="1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42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42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childTnLst>
                          </p:cTn>
                        </p:par>
                        <p:par>
                          <p:cTn id="36" fill="hold">
                            <p:stCondLst>
                              <p:cond delay="4800"/>
                            </p:stCondLst>
                            <p:childTnLst>
                              <p:par>
                                <p:cTn id="37" presetID="14"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par>
                          <p:cTn id="40" fill="hold">
                            <p:stCondLst>
                              <p:cond delay="53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8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19" grpId="1"/>
      <p:bldP spid="20" grpId="0"/>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01</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2883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Add title text</a:t>
            </a:r>
            <a:endParaRPr lang="zh-CN" altLang="en-US" sz="2400" b="1" noProof="1">
              <a:solidFill>
                <a:schemeClr val="tx1"/>
              </a:solidFill>
              <a:latin typeface="+mn-lt"/>
              <a:cs typeface="+mn-ea"/>
              <a:sym typeface="+mn-lt"/>
            </a:endParaRPr>
          </a:p>
        </p:txBody>
      </p:sp>
      <p:grpSp>
        <p:nvGrpSpPr>
          <p:cNvPr id="7" name="组合 6">
            <a:extLst>
              <a:ext uri="{FF2B5EF4-FFF2-40B4-BE49-F238E27FC236}">
                <a16:creationId xmlns:a16="http://schemas.microsoft.com/office/drawing/2014/main" id="{3EC32362-544B-49CC-B8B6-62C1A3E7C7D6}"/>
              </a:ext>
            </a:extLst>
          </p:cNvPr>
          <p:cNvGrpSpPr/>
          <p:nvPr/>
        </p:nvGrpSpPr>
        <p:grpSpPr>
          <a:xfrm>
            <a:off x="777509" y="1768710"/>
            <a:ext cx="4245124" cy="4245124"/>
            <a:chOff x="6656824" y="2050741"/>
            <a:chExt cx="4245124" cy="4245124"/>
          </a:xfrm>
        </p:grpSpPr>
        <p:sp>
          <p:nvSpPr>
            <p:cNvPr id="8" name="不完整圆 7">
              <a:extLst>
                <a:ext uri="{FF2B5EF4-FFF2-40B4-BE49-F238E27FC236}">
                  <a16:creationId xmlns:a16="http://schemas.microsoft.com/office/drawing/2014/main" id="{F36825B5-A945-46A3-B864-830DF1C98FC4}"/>
                </a:ext>
              </a:extLst>
            </p:cNvPr>
            <p:cNvSpPr/>
            <p:nvPr/>
          </p:nvSpPr>
          <p:spPr>
            <a:xfrm>
              <a:off x="6656824" y="2050741"/>
              <a:ext cx="4245124" cy="4245124"/>
            </a:xfrm>
            <a:prstGeom prst="pie">
              <a:avLst>
                <a:gd name="adj1" fmla="val 6823793"/>
                <a:gd name="adj2" fmla="val 17735935"/>
              </a:avLst>
            </a:prstGeom>
            <a:gradFill flip="none" rotWithShape="1">
              <a:gsLst>
                <a:gs pos="0">
                  <a:srgbClr val="FFFFFF"/>
                </a:gs>
                <a:gs pos="100000">
                  <a:srgbClr val="DBDBDB"/>
                </a:gs>
              </a:gsLst>
              <a:lin ang="18900000" scaled="1"/>
              <a:tileRect/>
            </a:gradFill>
            <a:ln w="28575" cap="flat" cmpd="sng" algn="ctr">
              <a:gradFill flip="none" rotWithShape="1">
                <a:gsLst>
                  <a:gs pos="0">
                    <a:srgbClr val="DBDBDB"/>
                  </a:gs>
                  <a:gs pos="100000">
                    <a:srgbClr val="FFFFFF"/>
                  </a:gs>
                </a:gsLst>
                <a:lin ang="18900000" scaled="1"/>
                <a:tileRect/>
              </a:gradFill>
              <a:prstDash val="solid"/>
              <a:miter lim="800000"/>
            </a:ln>
            <a:effectLst>
              <a:outerShdw blurRad="698500" dist="190500" dir="8100000" algn="tr" rotWithShape="0">
                <a:prstClr val="black">
                  <a:alpha val="3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pic>
          <p:nvPicPr>
            <p:cNvPr id="9" name="图片占位符 27">
              <a:extLst>
                <a:ext uri="{FF2B5EF4-FFF2-40B4-BE49-F238E27FC236}">
                  <a16:creationId xmlns:a16="http://schemas.microsoft.com/office/drawing/2014/main" id="{FE42CAAC-620F-471A-9508-704C6551D9F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10596" y="2604514"/>
              <a:ext cx="3137580" cy="3137580"/>
            </a:xfrm>
            <a:custGeom>
              <a:avLst/>
              <a:gdLst>
                <a:gd name="connsiteX0" fmla="*/ 1568790 w 3137580"/>
                <a:gd name="connsiteY0" fmla="*/ 0 h 3137580"/>
                <a:gd name="connsiteX1" fmla="*/ 3137580 w 3137580"/>
                <a:gd name="connsiteY1" fmla="*/ 1568790 h 3137580"/>
                <a:gd name="connsiteX2" fmla="*/ 1568790 w 3137580"/>
                <a:gd name="connsiteY2" fmla="*/ 3137580 h 3137580"/>
                <a:gd name="connsiteX3" fmla="*/ 0 w 3137580"/>
                <a:gd name="connsiteY3" fmla="*/ 1568790 h 3137580"/>
                <a:gd name="connsiteX4" fmla="*/ 1568790 w 3137580"/>
                <a:gd name="connsiteY4" fmla="*/ 0 h 313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7580" h="3137580">
                  <a:moveTo>
                    <a:pt x="1568790" y="0"/>
                  </a:moveTo>
                  <a:cubicBezTo>
                    <a:pt x="2435209" y="0"/>
                    <a:pt x="3137580" y="702371"/>
                    <a:pt x="3137580" y="1568790"/>
                  </a:cubicBezTo>
                  <a:cubicBezTo>
                    <a:pt x="3137580" y="2435209"/>
                    <a:pt x="2435209" y="3137580"/>
                    <a:pt x="1568790" y="3137580"/>
                  </a:cubicBezTo>
                  <a:cubicBezTo>
                    <a:pt x="702371" y="3137580"/>
                    <a:pt x="0" y="2435209"/>
                    <a:pt x="0" y="1568790"/>
                  </a:cubicBezTo>
                  <a:cubicBezTo>
                    <a:pt x="0" y="702371"/>
                    <a:pt x="702371" y="0"/>
                    <a:pt x="1568790" y="0"/>
                  </a:cubicBezTo>
                  <a:close/>
                </a:path>
              </a:pathLst>
            </a:custGeom>
          </p:spPr>
        </p:pic>
      </p:grpSp>
      <p:sp>
        <p:nvSpPr>
          <p:cNvPr id="25" name="矩形: 圆角 24">
            <a:extLst>
              <a:ext uri="{FF2B5EF4-FFF2-40B4-BE49-F238E27FC236}">
                <a16:creationId xmlns:a16="http://schemas.microsoft.com/office/drawing/2014/main" id="{7BBEBC9C-1E93-4432-899E-FA01C81EA668}"/>
              </a:ext>
            </a:extLst>
          </p:cNvPr>
          <p:cNvSpPr/>
          <p:nvPr/>
        </p:nvSpPr>
        <p:spPr>
          <a:xfrm>
            <a:off x="5523509" y="3804885"/>
            <a:ext cx="5474126" cy="2006771"/>
          </a:xfrm>
          <a:prstGeom prst="roundRect">
            <a:avLst/>
          </a:prstGeom>
          <a:solidFill>
            <a:srgbClr val="C00000"/>
          </a:solidFill>
          <a:ln w="19050" cap="flat" cmpd="sng" algn="ctr">
            <a:solidFill>
              <a:srgbClr val="C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6" name="文本框 25">
            <a:extLst>
              <a:ext uri="{FF2B5EF4-FFF2-40B4-BE49-F238E27FC236}">
                <a16:creationId xmlns:a16="http://schemas.microsoft.com/office/drawing/2014/main" id="{53BB59C9-47D3-4410-AA11-72983D0B74F2}"/>
              </a:ext>
            </a:extLst>
          </p:cNvPr>
          <p:cNvSpPr txBox="1"/>
          <p:nvPr/>
        </p:nvSpPr>
        <p:spPr>
          <a:xfrm>
            <a:off x="5993596" y="1821272"/>
            <a:ext cx="2864887" cy="1477328"/>
          </a:xfrm>
          <a:prstGeom prst="rect">
            <a:avLst/>
          </a:prstGeom>
          <a:noFill/>
        </p:spPr>
        <p:txBody>
          <a:bodyPr wrap="none" rtlCol="0">
            <a:spAutoFit/>
          </a:bodyPr>
          <a:lstStyle/>
          <a:p>
            <a:r>
              <a:rPr lang="en-US" altLang="zh-CN" b="1" dirty="0">
                <a:cs typeface="+mn-ea"/>
                <a:sym typeface="+mn-lt"/>
              </a:rPr>
              <a:t>Name</a:t>
            </a:r>
            <a:r>
              <a:rPr lang="zh-CN" altLang="en-US" b="1" dirty="0">
                <a:cs typeface="+mn-ea"/>
                <a:sym typeface="+mn-lt"/>
              </a:rPr>
              <a:t>：</a:t>
            </a:r>
            <a:r>
              <a:rPr lang="en-US" altLang="zh-CN" dirty="0">
                <a:cs typeface="+mn-ea"/>
                <a:sym typeface="+mn-lt"/>
              </a:rPr>
              <a:t>add text</a:t>
            </a:r>
          </a:p>
          <a:p>
            <a:endParaRPr lang="en-US" altLang="zh-CN" dirty="0">
              <a:cs typeface="+mn-ea"/>
              <a:sym typeface="+mn-lt"/>
            </a:endParaRPr>
          </a:p>
          <a:p>
            <a:r>
              <a:rPr lang="en-US" altLang="zh-CN" b="1" dirty="0">
                <a:cs typeface="+mn-ea"/>
                <a:sym typeface="+mn-lt"/>
              </a:rPr>
              <a:t>Age</a:t>
            </a:r>
            <a:r>
              <a:rPr lang="zh-CN" altLang="en-US" b="1" dirty="0">
                <a:cs typeface="+mn-ea"/>
                <a:sym typeface="+mn-lt"/>
              </a:rPr>
              <a:t>：</a:t>
            </a:r>
            <a:r>
              <a:rPr lang="en-US" altLang="zh-CN" dirty="0">
                <a:cs typeface="+mn-ea"/>
                <a:sym typeface="+mn-lt"/>
              </a:rPr>
              <a:t> add text</a:t>
            </a:r>
          </a:p>
          <a:p>
            <a:endParaRPr lang="en-US" altLang="zh-CN" dirty="0">
              <a:cs typeface="+mn-ea"/>
              <a:sym typeface="+mn-lt"/>
            </a:endParaRPr>
          </a:p>
          <a:p>
            <a:r>
              <a:rPr lang="en-US" altLang="zh-CN" b="1" dirty="0">
                <a:cs typeface="+mn-ea"/>
                <a:sym typeface="+mn-lt"/>
              </a:rPr>
              <a:t>Political face</a:t>
            </a:r>
            <a:r>
              <a:rPr lang="zh-CN" altLang="en-US" b="1" dirty="0">
                <a:cs typeface="+mn-ea"/>
                <a:sym typeface="+mn-lt"/>
              </a:rPr>
              <a:t>：</a:t>
            </a:r>
            <a:r>
              <a:rPr lang="en-US" altLang="zh-CN" dirty="0">
                <a:cs typeface="+mn-ea"/>
                <a:sym typeface="+mn-lt"/>
              </a:rPr>
              <a:t> add text</a:t>
            </a:r>
          </a:p>
        </p:txBody>
      </p:sp>
      <p:sp>
        <p:nvSpPr>
          <p:cNvPr id="27" name="文本框 26">
            <a:extLst>
              <a:ext uri="{FF2B5EF4-FFF2-40B4-BE49-F238E27FC236}">
                <a16:creationId xmlns:a16="http://schemas.microsoft.com/office/drawing/2014/main" id="{B07C996D-E028-49B5-A254-960FBB9B072A}"/>
              </a:ext>
            </a:extLst>
          </p:cNvPr>
          <p:cNvSpPr txBox="1"/>
          <p:nvPr/>
        </p:nvSpPr>
        <p:spPr>
          <a:xfrm>
            <a:off x="8441202" y="1801838"/>
            <a:ext cx="3299429" cy="1200329"/>
          </a:xfrm>
          <a:prstGeom prst="rect">
            <a:avLst/>
          </a:prstGeom>
          <a:noFill/>
        </p:spPr>
        <p:txBody>
          <a:bodyPr wrap="none" rtlCol="0">
            <a:spAutoFit/>
          </a:bodyPr>
          <a:lstStyle/>
          <a:p>
            <a:r>
              <a:rPr lang="en-US" altLang="zh-CN" b="1" dirty="0">
                <a:cs typeface="+mn-ea"/>
                <a:sym typeface="+mn-lt"/>
              </a:rPr>
              <a:t>Current position</a:t>
            </a:r>
            <a:r>
              <a:rPr lang="zh-CN" altLang="en-US" b="1" dirty="0">
                <a:cs typeface="+mn-ea"/>
                <a:sym typeface="+mn-lt"/>
              </a:rPr>
              <a:t>：</a:t>
            </a:r>
            <a:r>
              <a:rPr lang="en-US" altLang="zh-CN" dirty="0">
                <a:cs typeface="+mn-ea"/>
                <a:sym typeface="+mn-lt"/>
              </a:rPr>
              <a:t> add text</a:t>
            </a:r>
          </a:p>
          <a:p>
            <a:endParaRPr lang="en-US" altLang="zh-CN" dirty="0">
              <a:cs typeface="+mn-ea"/>
              <a:sym typeface="+mn-lt"/>
            </a:endParaRPr>
          </a:p>
          <a:p>
            <a:r>
              <a:rPr lang="en-US" altLang="zh-CN" b="1" dirty="0">
                <a:cs typeface="+mn-ea"/>
                <a:sym typeface="+mn-lt"/>
              </a:rPr>
              <a:t>Entry time</a:t>
            </a:r>
            <a:r>
              <a:rPr lang="zh-CN" altLang="en-US" b="1" dirty="0">
                <a:cs typeface="+mn-ea"/>
                <a:sym typeface="+mn-lt"/>
              </a:rPr>
              <a:t>：</a:t>
            </a:r>
            <a:r>
              <a:rPr lang="en-US" altLang="zh-CN" dirty="0">
                <a:cs typeface="+mn-ea"/>
                <a:sym typeface="+mn-lt"/>
              </a:rPr>
              <a:t> add text</a:t>
            </a:r>
          </a:p>
          <a:p>
            <a:endParaRPr lang="en-US" altLang="zh-CN" dirty="0">
              <a:cs typeface="+mn-ea"/>
              <a:sym typeface="+mn-lt"/>
            </a:endParaRPr>
          </a:p>
        </p:txBody>
      </p:sp>
      <p:sp>
        <p:nvSpPr>
          <p:cNvPr id="28" name="Text Placeholder 32">
            <a:extLst>
              <a:ext uri="{FF2B5EF4-FFF2-40B4-BE49-F238E27FC236}">
                <a16:creationId xmlns:a16="http://schemas.microsoft.com/office/drawing/2014/main" id="{35823D44-07E1-45C6-BCF7-2706A992F8CC}"/>
              </a:ext>
            </a:extLst>
          </p:cNvPr>
          <p:cNvSpPr txBox="1">
            <a:spLocks/>
          </p:cNvSpPr>
          <p:nvPr/>
        </p:nvSpPr>
        <p:spPr>
          <a:xfrm>
            <a:off x="5894792" y="4331118"/>
            <a:ext cx="4965927" cy="19057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1600" dirty="0">
                <a:solidFill>
                  <a:schemeClr val="bg1"/>
                </a:solidFill>
                <a:latin typeface="+mn-lt"/>
                <a:cs typeface="+mn-ea"/>
                <a:sym typeface="+mn-lt"/>
              </a:rPr>
              <a:t>In the journey of life, there are many detours and dangerous roads, and only those who are determined and never stop can hope to reach the far side of victory.
</a:t>
            </a:r>
          </a:p>
        </p:txBody>
      </p:sp>
      <p:sp>
        <p:nvSpPr>
          <p:cNvPr id="29" name="文本框 28">
            <a:extLst>
              <a:ext uri="{FF2B5EF4-FFF2-40B4-BE49-F238E27FC236}">
                <a16:creationId xmlns:a16="http://schemas.microsoft.com/office/drawing/2014/main" id="{64BA24C0-A167-4A75-9C4F-5E7E2FF9D06B}"/>
              </a:ext>
            </a:extLst>
          </p:cNvPr>
          <p:cNvSpPr txBox="1"/>
          <p:nvPr/>
        </p:nvSpPr>
        <p:spPr>
          <a:xfrm>
            <a:off x="7666060" y="3902405"/>
            <a:ext cx="1189027" cy="400110"/>
          </a:xfrm>
          <a:prstGeom prst="rect">
            <a:avLst/>
          </a:prstGeom>
          <a:noFill/>
        </p:spPr>
        <p:txBody>
          <a:bodyPr wrap="square">
            <a:spAutoFit/>
          </a:bodyPr>
          <a:lstStyle/>
          <a:p>
            <a:pPr algn="ctr"/>
            <a:r>
              <a:rPr lang="en-US" altLang="zh-CN" sz="2000" b="1" dirty="0">
                <a:solidFill>
                  <a:schemeClr val="bg1"/>
                </a:solidFill>
                <a:cs typeface="+mn-ea"/>
                <a:sym typeface="+mn-lt"/>
              </a:rPr>
              <a:t>MOTTO</a:t>
            </a:r>
            <a:r>
              <a:rPr lang="zh-CN" altLang="en-US" sz="2000" b="1" dirty="0">
                <a:solidFill>
                  <a:schemeClr val="bg1"/>
                </a:solidFill>
                <a:cs typeface="+mn-ea"/>
                <a:sym typeface="+mn-lt"/>
              </a:rPr>
              <a:t>：</a:t>
            </a:r>
          </a:p>
        </p:txBody>
      </p:sp>
    </p:spTree>
    <p:extLst>
      <p:ext uri="{BB962C8B-B14F-4D97-AF65-F5344CB8AC3E}">
        <p14:creationId xmlns:p14="http://schemas.microsoft.com/office/powerpoint/2010/main" val="1345540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50"/>
                            </p:stCondLst>
                            <p:childTnLst>
                              <p:par>
                                <p:cTn id="18" presetID="3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255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52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2" presetClass="entr" presetSubtype="8" decel="100000" fill="hold" grpId="0" nodeType="withEffect">
                                  <p:stCondLst>
                                    <p:cond delay="5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500" fill="hold"/>
                                        <p:tgtEl>
                                          <p:spTgt spid="25"/>
                                        </p:tgtEl>
                                        <p:attrNameLst>
                                          <p:attrName>ppt_x</p:attrName>
                                        </p:attrNameLst>
                                      </p:cBhvr>
                                      <p:tavLst>
                                        <p:tav tm="0">
                                          <p:val>
                                            <p:strVal val="0-#ppt_w/2"/>
                                          </p:val>
                                        </p:tav>
                                        <p:tav tm="100000">
                                          <p:val>
                                            <p:strVal val="#ppt_x"/>
                                          </p:val>
                                        </p:tav>
                                      </p:tavLst>
                                    </p:anim>
                                    <p:anim calcmode="lin" valueType="num">
                                      <p:cBhvr additive="base">
                                        <p:cTn id="39" dur="1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765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8400"/>
                            </p:stCondLst>
                            <p:childTnLst>
                              <p:par>
                                <p:cTn id="47" presetID="42" presetClass="entr" presetSubtype="0" fill="hold" grpId="0" nodeType="afterEffect">
                                  <p:stCondLst>
                                    <p:cond delay="0"/>
                                  </p:stCondLst>
                                  <p:iterate type="lt">
                                    <p:tmPct val="10000"/>
                                  </p:iterate>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25" grpId="0" animBg="1"/>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02</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4104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Educational experience
</a:t>
            </a:r>
            <a:endParaRPr lang="zh-CN" altLang="en-US" sz="2400" b="1" noProof="1">
              <a:solidFill>
                <a:schemeClr val="tx1"/>
              </a:solidFill>
              <a:latin typeface="+mn-lt"/>
              <a:cs typeface="+mn-ea"/>
              <a:sym typeface="+mn-lt"/>
            </a:endParaRPr>
          </a:p>
        </p:txBody>
      </p:sp>
      <p:grpSp>
        <p:nvGrpSpPr>
          <p:cNvPr id="15" name="Группа 2">
            <a:extLst>
              <a:ext uri="{FF2B5EF4-FFF2-40B4-BE49-F238E27FC236}">
                <a16:creationId xmlns:a16="http://schemas.microsoft.com/office/drawing/2014/main" id="{40709A17-C5B7-4BEF-A2C5-F8E17EA7E556}"/>
              </a:ext>
            </a:extLst>
          </p:cNvPr>
          <p:cNvGrpSpPr/>
          <p:nvPr/>
        </p:nvGrpSpPr>
        <p:grpSpPr>
          <a:xfrm>
            <a:off x="8544350" y="1949440"/>
            <a:ext cx="2593148" cy="2433887"/>
            <a:chOff x="1215110" y="4050482"/>
            <a:chExt cx="8466501" cy="7946522"/>
          </a:xfrm>
        </p:grpSpPr>
        <p:sp>
          <p:nvSpPr>
            <p:cNvPr id="16" name="Freeform 1536">
              <a:extLst>
                <a:ext uri="{FF2B5EF4-FFF2-40B4-BE49-F238E27FC236}">
                  <a16:creationId xmlns:a16="http://schemas.microsoft.com/office/drawing/2014/main" id="{CF2C7F0E-E9AF-42DD-B68B-DBA16B972E72}"/>
                </a:ext>
              </a:extLst>
            </p:cNvPr>
            <p:cNvSpPr>
              <a:spLocks/>
            </p:cNvSpPr>
            <p:nvPr/>
          </p:nvSpPr>
          <p:spPr bwMode="auto">
            <a:xfrm>
              <a:off x="6360252" y="8275302"/>
              <a:ext cx="696892" cy="845167"/>
            </a:xfrm>
            <a:custGeom>
              <a:avLst/>
              <a:gdLst>
                <a:gd name="T0" fmla="*/ 22 w 47"/>
                <a:gd name="T1" fmla="*/ 14 h 57"/>
                <a:gd name="T2" fmla="*/ 34 w 47"/>
                <a:gd name="T3" fmla="*/ 23 h 57"/>
                <a:gd name="T4" fmla="*/ 37 w 47"/>
                <a:gd name="T5" fmla="*/ 6 h 57"/>
                <a:gd name="T6" fmla="*/ 46 w 47"/>
                <a:gd name="T7" fmla="*/ 6 h 57"/>
                <a:gd name="T8" fmla="*/ 45 w 47"/>
                <a:gd name="T9" fmla="*/ 30 h 57"/>
                <a:gd name="T10" fmla="*/ 17 w 47"/>
                <a:gd name="T11" fmla="*/ 54 h 57"/>
                <a:gd name="T12" fmla="*/ 4 w 47"/>
                <a:gd name="T13" fmla="*/ 47 h 57"/>
                <a:gd name="T14" fmla="*/ 9 w 47"/>
                <a:gd name="T15" fmla="*/ 40 h 57"/>
                <a:gd name="T16" fmla="*/ 18 w 47"/>
                <a:gd name="T17" fmla="*/ 46 h 57"/>
                <a:gd name="T18" fmla="*/ 18 w 47"/>
                <a:gd name="T19" fmla="*/ 45 h 57"/>
                <a:gd name="T20" fmla="*/ 6 w 47"/>
                <a:gd name="T21" fmla="*/ 37 h 57"/>
                <a:gd name="T22" fmla="*/ 11 w 47"/>
                <a:gd name="T23" fmla="*/ 30 h 57"/>
                <a:gd name="T24" fmla="*/ 23 w 47"/>
                <a:gd name="T25" fmla="*/ 38 h 57"/>
                <a:gd name="T26" fmla="*/ 24 w 47"/>
                <a:gd name="T27" fmla="*/ 37 h 57"/>
                <a:gd name="T28" fmla="*/ 10 w 47"/>
                <a:gd name="T29" fmla="*/ 27 h 57"/>
                <a:gd name="T30" fmla="*/ 15 w 47"/>
                <a:gd name="T31" fmla="*/ 21 h 57"/>
                <a:gd name="T32" fmla="*/ 29 w 47"/>
                <a:gd name="T33" fmla="*/ 31 h 57"/>
                <a:gd name="T34" fmla="*/ 30 w 47"/>
                <a:gd name="T35" fmla="*/ 29 h 57"/>
                <a:gd name="T36" fmla="*/ 17 w 47"/>
                <a:gd name="T37" fmla="*/ 21 h 57"/>
                <a:gd name="T38" fmla="*/ 22 w 47"/>
                <a:gd name="T39"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7">
                  <a:moveTo>
                    <a:pt x="22" y="14"/>
                  </a:moveTo>
                  <a:cubicBezTo>
                    <a:pt x="22" y="14"/>
                    <a:pt x="25" y="16"/>
                    <a:pt x="34" y="23"/>
                  </a:cubicBezTo>
                  <a:cubicBezTo>
                    <a:pt x="36" y="24"/>
                    <a:pt x="35" y="15"/>
                    <a:pt x="37" y="6"/>
                  </a:cubicBezTo>
                  <a:cubicBezTo>
                    <a:pt x="39" y="0"/>
                    <a:pt x="47" y="0"/>
                    <a:pt x="46" y="6"/>
                  </a:cubicBezTo>
                  <a:cubicBezTo>
                    <a:pt x="46" y="6"/>
                    <a:pt x="45" y="22"/>
                    <a:pt x="45" y="30"/>
                  </a:cubicBezTo>
                  <a:cubicBezTo>
                    <a:pt x="45" y="46"/>
                    <a:pt x="28" y="57"/>
                    <a:pt x="17" y="54"/>
                  </a:cubicBezTo>
                  <a:cubicBezTo>
                    <a:pt x="11" y="53"/>
                    <a:pt x="4" y="47"/>
                    <a:pt x="4" y="47"/>
                  </a:cubicBezTo>
                  <a:cubicBezTo>
                    <a:pt x="0" y="44"/>
                    <a:pt x="4" y="37"/>
                    <a:pt x="9" y="40"/>
                  </a:cubicBezTo>
                  <a:cubicBezTo>
                    <a:pt x="9" y="40"/>
                    <a:pt x="16" y="45"/>
                    <a:pt x="18" y="46"/>
                  </a:cubicBezTo>
                  <a:cubicBezTo>
                    <a:pt x="19" y="47"/>
                    <a:pt x="20" y="46"/>
                    <a:pt x="18" y="45"/>
                  </a:cubicBezTo>
                  <a:cubicBezTo>
                    <a:pt x="17" y="44"/>
                    <a:pt x="6" y="37"/>
                    <a:pt x="6" y="37"/>
                  </a:cubicBezTo>
                  <a:cubicBezTo>
                    <a:pt x="1" y="33"/>
                    <a:pt x="6" y="27"/>
                    <a:pt x="11" y="30"/>
                  </a:cubicBezTo>
                  <a:cubicBezTo>
                    <a:pt x="11" y="30"/>
                    <a:pt x="22" y="38"/>
                    <a:pt x="23" y="38"/>
                  </a:cubicBezTo>
                  <a:cubicBezTo>
                    <a:pt x="24" y="39"/>
                    <a:pt x="25" y="38"/>
                    <a:pt x="24" y="37"/>
                  </a:cubicBezTo>
                  <a:cubicBezTo>
                    <a:pt x="23" y="36"/>
                    <a:pt x="10" y="27"/>
                    <a:pt x="10" y="27"/>
                  </a:cubicBezTo>
                  <a:cubicBezTo>
                    <a:pt x="5" y="24"/>
                    <a:pt x="10" y="17"/>
                    <a:pt x="15" y="21"/>
                  </a:cubicBezTo>
                  <a:cubicBezTo>
                    <a:pt x="15" y="21"/>
                    <a:pt x="27" y="29"/>
                    <a:pt x="29" y="31"/>
                  </a:cubicBezTo>
                  <a:cubicBezTo>
                    <a:pt x="30" y="32"/>
                    <a:pt x="31" y="30"/>
                    <a:pt x="30" y="29"/>
                  </a:cubicBezTo>
                  <a:cubicBezTo>
                    <a:pt x="28" y="28"/>
                    <a:pt x="17" y="21"/>
                    <a:pt x="17" y="21"/>
                  </a:cubicBezTo>
                  <a:cubicBezTo>
                    <a:pt x="12" y="17"/>
                    <a:pt x="17" y="11"/>
                    <a:pt x="22" y="14"/>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7" name="Freeform 1537">
              <a:extLst>
                <a:ext uri="{FF2B5EF4-FFF2-40B4-BE49-F238E27FC236}">
                  <a16:creationId xmlns:a16="http://schemas.microsoft.com/office/drawing/2014/main" id="{7C0A52BA-3B29-4CAE-9897-B3AE43AA82F7}"/>
                </a:ext>
              </a:extLst>
            </p:cNvPr>
            <p:cNvSpPr>
              <a:spLocks/>
            </p:cNvSpPr>
            <p:nvPr/>
          </p:nvSpPr>
          <p:spPr bwMode="auto">
            <a:xfrm>
              <a:off x="2000967" y="4123603"/>
              <a:ext cx="4344457" cy="6138584"/>
            </a:xfrm>
            <a:custGeom>
              <a:avLst/>
              <a:gdLst>
                <a:gd name="T0" fmla="*/ 293 w 293"/>
                <a:gd name="T1" fmla="*/ 100 h 414"/>
                <a:gd name="T2" fmla="*/ 193 w 293"/>
                <a:gd name="T3" fmla="*/ 0 h 414"/>
                <a:gd name="T4" fmla="*/ 93 w 293"/>
                <a:gd name="T5" fmla="*/ 100 h 414"/>
                <a:gd name="T6" fmla="*/ 163 w 293"/>
                <a:gd name="T7" fmla="*/ 195 h 414"/>
                <a:gd name="T8" fmla="*/ 167 w 293"/>
                <a:gd name="T9" fmla="*/ 214 h 414"/>
                <a:gd name="T10" fmla="*/ 135 w 293"/>
                <a:gd name="T11" fmla="*/ 206 h 414"/>
                <a:gd name="T12" fmla="*/ 86 w 293"/>
                <a:gd name="T13" fmla="*/ 172 h 414"/>
                <a:gd name="T14" fmla="*/ 63 w 293"/>
                <a:gd name="T15" fmla="*/ 154 h 414"/>
                <a:gd name="T16" fmla="*/ 42 w 293"/>
                <a:gd name="T17" fmla="*/ 141 h 414"/>
                <a:gd name="T18" fmla="*/ 5 w 293"/>
                <a:gd name="T19" fmla="*/ 157 h 414"/>
                <a:gd name="T20" fmla="*/ 32 w 293"/>
                <a:gd name="T21" fmla="*/ 152 h 414"/>
                <a:gd name="T22" fmla="*/ 49 w 293"/>
                <a:gd name="T23" fmla="*/ 165 h 414"/>
                <a:gd name="T24" fmla="*/ 35 w 293"/>
                <a:gd name="T25" fmla="*/ 166 h 414"/>
                <a:gd name="T26" fmla="*/ 61 w 293"/>
                <a:gd name="T27" fmla="*/ 179 h 414"/>
                <a:gd name="T28" fmla="*/ 83 w 293"/>
                <a:gd name="T29" fmla="*/ 202 h 414"/>
                <a:gd name="T30" fmla="*/ 118 w 293"/>
                <a:gd name="T31" fmla="*/ 236 h 414"/>
                <a:gd name="T32" fmla="*/ 124 w 293"/>
                <a:gd name="T33" fmla="*/ 242 h 414"/>
                <a:gd name="T34" fmla="*/ 170 w 293"/>
                <a:gd name="T35" fmla="*/ 387 h 414"/>
                <a:gd name="T36" fmla="*/ 176 w 293"/>
                <a:gd name="T37" fmla="*/ 414 h 414"/>
                <a:gd name="T38" fmla="*/ 190 w 293"/>
                <a:gd name="T39" fmla="*/ 386 h 414"/>
                <a:gd name="T40" fmla="*/ 194 w 293"/>
                <a:gd name="T41" fmla="*/ 394 h 414"/>
                <a:gd name="T42" fmla="*/ 202 w 293"/>
                <a:gd name="T43" fmla="*/ 370 h 414"/>
                <a:gd name="T44" fmla="*/ 251 w 293"/>
                <a:gd name="T45" fmla="*/ 239 h 414"/>
                <a:gd name="T46" fmla="*/ 256 w 293"/>
                <a:gd name="T47" fmla="*/ 229 h 414"/>
                <a:gd name="T48" fmla="*/ 219 w 293"/>
                <a:gd name="T49" fmla="*/ 214 h 414"/>
                <a:gd name="T50" fmla="*/ 224 w 293"/>
                <a:gd name="T51" fmla="*/ 195 h 414"/>
                <a:gd name="T52" fmla="*/ 293 w 293"/>
                <a:gd name="T53" fmla="*/ 1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3" h="414">
                  <a:moveTo>
                    <a:pt x="293" y="100"/>
                  </a:moveTo>
                  <a:cubicBezTo>
                    <a:pt x="293" y="45"/>
                    <a:pt x="249" y="0"/>
                    <a:pt x="193" y="0"/>
                  </a:cubicBezTo>
                  <a:cubicBezTo>
                    <a:pt x="138" y="0"/>
                    <a:pt x="93" y="45"/>
                    <a:pt x="93" y="100"/>
                  </a:cubicBezTo>
                  <a:cubicBezTo>
                    <a:pt x="93" y="145"/>
                    <a:pt x="123" y="183"/>
                    <a:pt x="163" y="195"/>
                  </a:cubicBezTo>
                  <a:cubicBezTo>
                    <a:pt x="168" y="201"/>
                    <a:pt x="173" y="212"/>
                    <a:pt x="167" y="214"/>
                  </a:cubicBezTo>
                  <a:cubicBezTo>
                    <a:pt x="160" y="216"/>
                    <a:pt x="145" y="210"/>
                    <a:pt x="135" y="206"/>
                  </a:cubicBezTo>
                  <a:cubicBezTo>
                    <a:pt x="122" y="201"/>
                    <a:pt x="95" y="181"/>
                    <a:pt x="86" y="172"/>
                  </a:cubicBezTo>
                  <a:cubicBezTo>
                    <a:pt x="80" y="166"/>
                    <a:pt x="71" y="159"/>
                    <a:pt x="63" y="154"/>
                  </a:cubicBezTo>
                  <a:cubicBezTo>
                    <a:pt x="55" y="147"/>
                    <a:pt x="46" y="141"/>
                    <a:pt x="42" y="141"/>
                  </a:cubicBezTo>
                  <a:cubicBezTo>
                    <a:pt x="26" y="139"/>
                    <a:pt x="0" y="150"/>
                    <a:pt x="5" y="157"/>
                  </a:cubicBezTo>
                  <a:cubicBezTo>
                    <a:pt x="10" y="164"/>
                    <a:pt x="20" y="149"/>
                    <a:pt x="32" y="152"/>
                  </a:cubicBezTo>
                  <a:cubicBezTo>
                    <a:pt x="46" y="155"/>
                    <a:pt x="56" y="166"/>
                    <a:pt x="49" y="165"/>
                  </a:cubicBezTo>
                  <a:cubicBezTo>
                    <a:pt x="45" y="164"/>
                    <a:pt x="37" y="161"/>
                    <a:pt x="35" y="166"/>
                  </a:cubicBezTo>
                  <a:cubicBezTo>
                    <a:pt x="33" y="173"/>
                    <a:pt x="56" y="176"/>
                    <a:pt x="61" y="179"/>
                  </a:cubicBezTo>
                  <a:cubicBezTo>
                    <a:pt x="67" y="183"/>
                    <a:pt x="75" y="191"/>
                    <a:pt x="83" y="202"/>
                  </a:cubicBezTo>
                  <a:cubicBezTo>
                    <a:pt x="92" y="213"/>
                    <a:pt x="112" y="231"/>
                    <a:pt x="118" y="236"/>
                  </a:cubicBezTo>
                  <a:cubicBezTo>
                    <a:pt x="119" y="237"/>
                    <a:pt x="121" y="239"/>
                    <a:pt x="124" y="242"/>
                  </a:cubicBezTo>
                  <a:cubicBezTo>
                    <a:pt x="150" y="295"/>
                    <a:pt x="162" y="350"/>
                    <a:pt x="170" y="387"/>
                  </a:cubicBezTo>
                  <a:cubicBezTo>
                    <a:pt x="172" y="396"/>
                    <a:pt x="174" y="406"/>
                    <a:pt x="176" y="414"/>
                  </a:cubicBezTo>
                  <a:cubicBezTo>
                    <a:pt x="182" y="399"/>
                    <a:pt x="189" y="386"/>
                    <a:pt x="190" y="386"/>
                  </a:cubicBezTo>
                  <a:cubicBezTo>
                    <a:pt x="192" y="386"/>
                    <a:pt x="193" y="389"/>
                    <a:pt x="194" y="394"/>
                  </a:cubicBezTo>
                  <a:cubicBezTo>
                    <a:pt x="197" y="387"/>
                    <a:pt x="199" y="379"/>
                    <a:pt x="202" y="370"/>
                  </a:cubicBezTo>
                  <a:cubicBezTo>
                    <a:pt x="212" y="337"/>
                    <a:pt x="227" y="291"/>
                    <a:pt x="251" y="239"/>
                  </a:cubicBezTo>
                  <a:cubicBezTo>
                    <a:pt x="253" y="236"/>
                    <a:pt x="255" y="232"/>
                    <a:pt x="256" y="229"/>
                  </a:cubicBezTo>
                  <a:cubicBezTo>
                    <a:pt x="249" y="221"/>
                    <a:pt x="237" y="216"/>
                    <a:pt x="219" y="214"/>
                  </a:cubicBezTo>
                  <a:cubicBezTo>
                    <a:pt x="213" y="213"/>
                    <a:pt x="219" y="201"/>
                    <a:pt x="224" y="195"/>
                  </a:cubicBezTo>
                  <a:cubicBezTo>
                    <a:pt x="264" y="182"/>
                    <a:pt x="293" y="145"/>
                    <a:pt x="293" y="100"/>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8" name="Freeform 1538">
              <a:extLst>
                <a:ext uri="{FF2B5EF4-FFF2-40B4-BE49-F238E27FC236}">
                  <a16:creationId xmlns:a16="http://schemas.microsoft.com/office/drawing/2014/main" id="{04443994-7EB5-413F-B465-03205811DB9A}"/>
                </a:ext>
              </a:extLst>
            </p:cNvPr>
            <p:cNvSpPr>
              <a:spLocks/>
            </p:cNvSpPr>
            <p:nvPr/>
          </p:nvSpPr>
          <p:spPr bwMode="auto">
            <a:xfrm>
              <a:off x="5233362" y="11240802"/>
              <a:ext cx="548617" cy="756202"/>
            </a:xfrm>
            <a:custGeom>
              <a:avLst/>
              <a:gdLst>
                <a:gd name="T0" fmla="*/ 27 w 37"/>
                <a:gd name="T1" fmla="*/ 0 h 51"/>
                <a:gd name="T2" fmla="*/ 0 w 37"/>
                <a:gd name="T3" fmla="*/ 50 h 51"/>
                <a:gd name="T4" fmla="*/ 8 w 37"/>
                <a:gd name="T5" fmla="*/ 50 h 51"/>
                <a:gd name="T6" fmla="*/ 37 w 37"/>
                <a:gd name="T7" fmla="*/ 44 h 51"/>
                <a:gd name="T8" fmla="*/ 28 w 37"/>
                <a:gd name="T9" fmla="*/ 26 h 51"/>
                <a:gd name="T10" fmla="*/ 27 w 37"/>
                <a:gd name="T11" fmla="*/ 0 h 51"/>
              </a:gdLst>
              <a:ahLst/>
              <a:cxnLst>
                <a:cxn ang="0">
                  <a:pos x="T0" y="T1"/>
                </a:cxn>
                <a:cxn ang="0">
                  <a:pos x="T2" y="T3"/>
                </a:cxn>
                <a:cxn ang="0">
                  <a:pos x="T4" y="T5"/>
                </a:cxn>
                <a:cxn ang="0">
                  <a:pos x="T6" y="T7"/>
                </a:cxn>
                <a:cxn ang="0">
                  <a:pos x="T8" y="T9"/>
                </a:cxn>
                <a:cxn ang="0">
                  <a:pos x="T10" y="T11"/>
                </a:cxn>
              </a:cxnLst>
              <a:rect l="0" t="0" r="r" b="b"/>
              <a:pathLst>
                <a:path w="37" h="51">
                  <a:moveTo>
                    <a:pt x="27" y="0"/>
                  </a:moveTo>
                  <a:cubicBezTo>
                    <a:pt x="17" y="24"/>
                    <a:pt x="10" y="41"/>
                    <a:pt x="0" y="50"/>
                  </a:cubicBezTo>
                  <a:cubicBezTo>
                    <a:pt x="2" y="50"/>
                    <a:pt x="5" y="50"/>
                    <a:pt x="8" y="50"/>
                  </a:cubicBezTo>
                  <a:cubicBezTo>
                    <a:pt x="23" y="50"/>
                    <a:pt x="37" y="51"/>
                    <a:pt x="37" y="44"/>
                  </a:cubicBezTo>
                  <a:cubicBezTo>
                    <a:pt x="37" y="35"/>
                    <a:pt x="30" y="30"/>
                    <a:pt x="28" y="26"/>
                  </a:cubicBezTo>
                  <a:cubicBezTo>
                    <a:pt x="25" y="22"/>
                    <a:pt x="25" y="13"/>
                    <a:pt x="27" y="0"/>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19" name="Freeform 1539">
              <a:extLst>
                <a:ext uri="{FF2B5EF4-FFF2-40B4-BE49-F238E27FC236}">
                  <a16:creationId xmlns:a16="http://schemas.microsoft.com/office/drawing/2014/main" id="{2E4934DE-D5A9-4561-99EA-BE8FF7C1C79B}"/>
                </a:ext>
              </a:extLst>
            </p:cNvPr>
            <p:cNvSpPr>
              <a:spLocks/>
            </p:cNvSpPr>
            <p:nvPr/>
          </p:nvSpPr>
          <p:spPr bwMode="auto">
            <a:xfrm>
              <a:off x="3261305" y="11433559"/>
              <a:ext cx="948960" cy="548617"/>
            </a:xfrm>
            <a:custGeom>
              <a:avLst/>
              <a:gdLst>
                <a:gd name="T0" fmla="*/ 41 w 64"/>
                <a:gd name="T1" fmla="*/ 5 h 37"/>
                <a:gd name="T2" fmla="*/ 8 w 64"/>
                <a:gd name="T3" fmla="*/ 13 h 37"/>
                <a:gd name="T4" fmla="*/ 3 w 64"/>
                <a:gd name="T5" fmla="*/ 31 h 37"/>
                <a:gd name="T6" fmla="*/ 27 w 64"/>
                <a:gd name="T7" fmla="*/ 37 h 37"/>
                <a:gd name="T8" fmla="*/ 54 w 64"/>
                <a:gd name="T9" fmla="*/ 37 h 37"/>
                <a:gd name="T10" fmla="*/ 64 w 64"/>
                <a:gd name="T11" fmla="*/ 37 h 37"/>
                <a:gd name="T12" fmla="*/ 41 w 64"/>
                <a:gd name="T13" fmla="*/ 5 h 37"/>
              </a:gdLst>
              <a:ahLst/>
              <a:cxnLst>
                <a:cxn ang="0">
                  <a:pos x="T0" y="T1"/>
                </a:cxn>
                <a:cxn ang="0">
                  <a:pos x="T2" y="T3"/>
                </a:cxn>
                <a:cxn ang="0">
                  <a:pos x="T4" y="T5"/>
                </a:cxn>
                <a:cxn ang="0">
                  <a:pos x="T6" y="T7"/>
                </a:cxn>
                <a:cxn ang="0">
                  <a:pos x="T8" y="T9"/>
                </a:cxn>
                <a:cxn ang="0">
                  <a:pos x="T10" y="T11"/>
                </a:cxn>
                <a:cxn ang="0">
                  <a:pos x="T12" y="T13"/>
                </a:cxn>
              </a:cxnLst>
              <a:rect l="0" t="0" r="r" b="b"/>
              <a:pathLst>
                <a:path w="64" h="37">
                  <a:moveTo>
                    <a:pt x="41" y="5"/>
                  </a:moveTo>
                  <a:cubicBezTo>
                    <a:pt x="34" y="15"/>
                    <a:pt x="20" y="0"/>
                    <a:pt x="8" y="13"/>
                  </a:cubicBezTo>
                  <a:cubicBezTo>
                    <a:pt x="5" y="16"/>
                    <a:pt x="0" y="23"/>
                    <a:pt x="3" y="31"/>
                  </a:cubicBezTo>
                  <a:cubicBezTo>
                    <a:pt x="5" y="36"/>
                    <a:pt x="11" y="37"/>
                    <a:pt x="27" y="37"/>
                  </a:cubicBezTo>
                  <a:cubicBezTo>
                    <a:pt x="32" y="37"/>
                    <a:pt x="50" y="37"/>
                    <a:pt x="54" y="37"/>
                  </a:cubicBezTo>
                  <a:cubicBezTo>
                    <a:pt x="58" y="37"/>
                    <a:pt x="61" y="37"/>
                    <a:pt x="64" y="37"/>
                  </a:cubicBezTo>
                  <a:cubicBezTo>
                    <a:pt x="56" y="30"/>
                    <a:pt x="49" y="20"/>
                    <a:pt x="41" y="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0" name="Freeform 1565">
              <a:extLst>
                <a:ext uri="{FF2B5EF4-FFF2-40B4-BE49-F238E27FC236}">
                  <a16:creationId xmlns:a16="http://schemas.microsoft.com/office/drawing/2014/main" id="{A4E593B6-34D5-4CF6-9512-36F751C21D38}"/>
                </a:ext>
              </a:extLst>
            </p:cNvPr>
            <p:cNvSpPr>
              <a:spLocks/>
            </p:cNvSpPr>
            <p:nvPr/>
          </p:nvSpPr>
          <p:spPr bwMode="auto">
            <a:xfrm>
              <a:off x="1215110" y="4123603"/>
              <a:ext cx="8466501" cy="7858574"/>
            </a:xfrm>
            <a:custGeom>
              <a:avLst/>
              <a:gdLst>
                <a:gd name="T0" fmla="*/ 475 w 571"/>
                <a:gd name="T1" fmla="*/ 3 h 530"/>
                <a:gd name="T2" fmla="*/ 310 w 571"/>
                <a:gd name="T3" fmla="*/ 242 h 530"/>
                <a:gd name="T4" fmla="*/ 233 w 571"/>
                <a:gd name="T5" fmla="*/ 431 h 530"/>
                <a:gd name="T6" fmla="*/ 171 w 571"/>
                <a:gd name="T7" fmla="*/ 244 h 530"/>
                <a:gd name="T8" fmla="*/ 166 w 571"/>
                <a:gd name="T9" fmla="*/ 240 h 530"/>
                <a:gd name="T10" fmla="*/ 163 w 571"/>
                <a:gd name="T11" fmla="*/ 237 h 530"/>
                <a:gd name="T12" fmla="*/ 132 w 571"/>
                <a:gd name="T13" fmla="*/ 206 h 530"/>
                <a:gd name="T14" fmla="*/ 111 w 571"/>
                <a:gd name="T15" fmla="*/ 184 h 530"/>
                <a:gd name="T16" fmla="*/ 104 w 571"/>
                <a:gd name="T17" fmla="*/ 182 h 530"/>
                <a:gd name="T18" fmla="*/ 83 w 571"/>
                <a:gd name="T19" fmla="*/ 171 h 530"/>
                <a:gd name="T20" fmla="*/ 83 w 571"/>
                <a:gd name="T21" fmla="*/ 164 h 530"/>
                <a:gd name="T22" fmla="*/ 87 w 571"/>
                <a:gd name="T23" fmla="*/ 158 h 530"/>
                <a:gd name="T24" fmla="*/ 83 w 571"/>
                <a:gd name="T25" fmla="*/ 158 h 530"/>
                <a:gd name="T26" fmla="*/ 82 w 571"/>
                <a:gd name="T27" fmla="*/ 157 h 530"/>
                <a:gd name="T28" fmla="*/ 72 w 571"/>
                <a:gd name="T29" fmla="*/ 161 h 530"/>
                <a:gd name="T30" fmla="*/ 62 w 571"/>
                <a:gd name="T31" fmla="*/ 165 h 530"/>
                <a:gd name="T32" fmla="*/ 57 w 571"/>
                <a:gd name="T33" fmla="*/ 164 h 530"/>
                <a:gd name="T34" fmla="*/ 6 w 571"/>
                <a:gd name="T35" fmla="*/ 225 h 530"/>
                <a:gd name="T36" fmla="*/ 123 w 571"/>
                <a:gd name="T37" fmla="*/ 366 h 530"/>
                <a:gd name="T38" fmla="*/ 220 w 571"/>
                <a:gd name="T39" fmla="*/ 530 h 530"/>
                <a:gd name="T40" fmla="*/ 255 w 571"/>
                <a:gd name="T41" fmla="*/ 530 h 530"/>
                <a:gd name="T42" fmla="*/ 356 w 571"/>
                <a:gd name="T43" fmla="*/ 337 h 530"/>
                <a:gd name="T44" fmla="*/ 348 w 571"/>
                <a:gd name="T45" fmla="*/ 332 h 530"/>
                <a:gd name="T46" fmla="*/ 344 w 571"/>
                <a:gd name="T47" fmla="*/ 320 h 530"/>
                <a:gd name="T48" fmla="*/ 346 w 571"/>
                <a:gd name="T49" fmla="*/ 317 h 530"/>
                <a:gd name="T50" fmla="*/ 346 w 571"/>
                <a:gd name="T51" fmla="*/ 310 h 530"/>
                <a:gd name="T52" fmla="*/ 349 w 571"/>
                <a:gd name="T53" fmla="*/ 305 h 530"/>
                <a:gd name="T54" fmla="*/ 349 w 571"/>
                <a:gd name="T55" fmla="*/ 301 h 530"/>
                <a:gd name="T56" fmla="*/ 357 w 571"/>
                <a:gd name="T57" fmla="*/ 294 h 530"/>
                <a:gd name="T58" fmla="*/ 366 w 571"/>
                <a:gd name="T59" fmla="*/ 287 h 530"/>
                <a:gd name="T60" fmla="*/ 372 w 571"/>
                <a:gd name="T61" fmla="*/ 289 h 530"/>
                <a:gd name="T62" fmla="*/ 377 w 571"/>
                <a:gd name="T63" fmla="*/ 293 h 530"/>
                <a:gd name="T64" fmla="*/ 379 w 571"/>
                <a:gd name="T65" fmla="*/ 284 h 530"/>
                <a:gd name="T66" fmla="*/ 389 w 571"/>
                <a:gd name="T67" fmla="*/ 275 h 530"/>
                <a:gd name="T68" fmla="*/ 394 w 571"/>
                <a:gd name="T69" fmla="*/ 277 h 530"/>
                <a:gd name="T70" fmla="*/ 553 w 571"/>
                <a:gd name="T71" fmla="*/ 104 h 530"/>
                <a:gd name="T72" fmla="*/ 475 w 571"/>
                <a:gd name="T73" fmla="*/ 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1" h="530">
                  <a:moveTo>
                    <a:pt x="475" y="3"/>
                  </a:moveTo>
                  <a:cubicBezTo>
                    <a:pt x="438" y="21"/>
                    <a:pt x="359" y="138"/>
                    <a:pt x="310" y="242"/>
                  </a:cubicBezTo>
                  <a:cubicBezTo>
                    <a:pt x="261" y="344"/>
                    <a:pt x="253" y="424"/>
                    <a:pt x="233" y="431"/>
                  </a:cubicBezTo>
                  <a:cubicBezTo>
                    <a:pt x="219" y="437"/>
                    <a:pt x="218" y="336"/>
                    <a:pt x="171" y="244"/>
                  </a:cubicBezTo>
                  <a:cubicBezTo>
                    <a:pt x="170" y="243"/>
                    <a:pt x="168" y="242"/>
                    <a:pt x="166" y="240"/>
                  </a:cubicBezTo>
                  <a:cubicBezTo>
                    <a:pt x="165" y="239"/>
                    <a:pt x="164" y="238"/>
                    <a:pt x="163" y="237"/>
                  </a:cubicBezTo>
                  <a:cubicBezTo>
                    <a:pt x="155" y="229"/>
                    <a:pt x="139" y="216"/>
                    <a:pt x="132" y="206"/>
                  </a:cubicBezTo>
                  <a:cubicBezTo>
                    <a:pt x="123" y="195"/>
                    <a:pt x="115" y="187"/>
                    <a:pt x="111" y="184"/>
                  </a:cubicBezTo>
                  <a:cubicBezTo>
                    <a:pt x="110" y="184"/>
                    <a:pt x="106" y="183"/>
                    <a:pt x="104" y="182"/>
                  </a:cubicBezTo>
                  <a:cubicBezTo>
                    <a:pt x="95" y="179"/>
                    <a:pt x="86" y="177"/>
                    <a:pt x="83" y="171"/>
                  </a:cubicBezTo>
                  <a:cubicBezTo>
                    <a:pt x="82" y="169"/>
                    <a:pt x="82" y="166"/>
                    <a:pt x="83" y="164"/>
                  </a:cubicBezTo>
                  <a:cubicBezTo>
                    <a:pt x="83" y="161"/>
                    <a:pt x="85" y="160"/>
                    <a:pt x="87" y="158"/>
                  </a:cubicBezTo>
                  <a:cubicBezTo>
                    <a:pt x="86" y="158"/>
                    <a:pt x="85" y="158"/>
                    <a:pt x="83" y="158"/>
                  </a:cubicBezTo>
                  <a:cubicBezTo>
                    <a:pt x="83" y="157"/>
                    <a:pt x="82" y="157"/>
                    <a:pt x="82" y="157"/>
                  </a:cubicBezTo>
                  <a:cubicBezTo>
                    <a:pt x="79" y="157"/>
                    <a:pt x="75" y="159"/>
                    <a:pt x="72" y="161"/>
                  </a:cubicBezTo>
                  <a:cubicBezTo>
                    <a:pt x="68" y="163"/>
                    <a:pt x="65" y="165"/>
                    <a:pt x="62" y="165"/>
                  </a:cubicBezTo>
                  <a:cubicBezTo>
                    <a:pt x="60" y="165"/>
                    <a:pt x="58" y="164"/>
                    <a:pt x="57" y="164"/>
                  </a:cubicBezTo>
                  <a:cubicBezTo>
                    <a:pt x="33" y="184"/>
                    <a:pt x="8" y="215"/>
                    <a:pt x="6" y="225"/>
                  </a:cubicBezTo>
                  <a:cubicBezTo>
                    <a:pt x="0" y="250"/>
                    <a:pt x="70" y="258"/>
                    <a:pt x="123" y="366"/>
                  </a:cubicBezTo>
                  <a:cubicBezTo>
                    <a:pt x="176" y="475"/>
                    <a:pt x="193" y="530"/>
                    <a:pt x="220" y="530"/>
                  </a:cubicBezTo>
                  <a:cubicBezTo>
                    <a:pt x="234" y="530"/>
                    <a:pt x="237" y="530"/>
                    <a:pt x="255" y="530"/>
                  </a:cubicBezTo>
                  <a:cubicBezTo>
                    <a:pt x="286" y="530"/>
                    <a:pt x="292" y="451"/>
                    <a:pt x="356" y="337"/>
                  </a:cubicBezTo>
                  <a:cubicBezTo>
                    <a:pt x="352" y="335"/>
                    <a:pt x="349" y="332"/>
                    <a:pt x="348" y="332"/>
                  </a:cubicBezTo>
                  <a:cubicBezTo>
                    <a:pt x="344" y="329"/>
                    <a:pt x="343" y="325"/>
                    <a:pt x="344" y="320"/>
                  </a:cubicBezTo>
                  <a:cubicBezTo>
                    <a:pt x="344" y="319"/>
                    <a:pt x="345" y="318"/>
                    <a:pt x="346" y="317"/>
                  </a:cubicBezTo>
                  <a:cubicBezTo>
                    <a:pt x="345" y="315"/>
                    <a:pt x="345" y="312"/>
                    <a:pt x="346" y="310"/>
                  </a:cubicBezTo>
                  <a:cubicBezTo>
                    <a:pt x="346" y="308"/>
                    <a:pt x="347" y="306"/>
                    <a:pt x="349" y="305"/>
                  </a:cubicBezTo>
                  <a:cubicBezTo>
                    <a:pt x="349" y="304"/>
                    <a:pt x="349" y="302"/>
                    <a:pt x="349" y="301"/>
                  </a:cubicBezTo>
                  <a:cubicBezTo>
                    <a:pt x="350" y="297"/>
                    <a:pt x="353" y="295"/>
                    <a:pt x="357" y="294"/>
                  </a:cubicBezTo>
                  <a:cubicBezTo>
                    <a:pt x="358" y="290"/>
                    <a:pt x="362" y="287"/>
                    <a:pt x="366" y="287"/>
                  </a:cubicBezTo>
                  <a:cubicBezTo>
                    <a:pt x="368" y="287"/>
                    <a:pt x="370" y="288"/>
                    <a:pt x="372" y="289"/>
                  </a:cubicBezTo>
                  <a:cubicBezTo>
                    <a:pt x="372" y="289"/>
                    <a:pt x="374" y="290"/>
                    <a:pt x="377" y="293"/>
                  </a:cubicBezTo>
                  <a:cubicBezTo>
                    <a:pt x="377" y="290"/>
                    <a:pt x="378" y="287"/>
                    <a:pt x="379" y="284"/>
                  </a:cubicBezTo>
                  <a:cubicBezTo>
                    <a:pt x="380" y="279"/>
                    <a:pt x="384" y="275"/>
                    <a:pt x="389" y="275"/>
                  </a:cubicBezTo>
                  <a:cubicBezTo>
                    <a:pt x="391" y="275"/>
                    <a:pt x="393" y="276"/>
                    <a:pt x="394" y="277"/>
                  </a:cubicBezTo>
                  <a:cubicBezTo>
                    <a:pt x="431" y="223"/>
                    <a:pt x="482" y="164"/>
                    <a:pt x="553" y="104"/>
                  </a:cubicBezTo>
                  <a:cubicBezTo>
                    <a:pt x="571" y="90"/>
                    <a:pt x="482" y="0"/>
                    <a:pt x="475" y="3"/>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21" name="Овал 1">
              <a:extLst>
                <a:ext uri="{FF2B5EF4-FFF2-40B4-BE49-F238E27FC236}">
                  <a16:creationId xmlns:a16="http://schemas.microsoft.com/office/drawing/2014/main" id="{1EC7DB1A-BFD2-4ECA-84D7-34EB6EDC4710}"/>
                </a:ext>
              </a:extLst>
            </p:cNvPr>
            <p:cNvSpPr/>
            <p:nvPr/>
          </p:nvSpPr>
          <p:spPr>
            <a:xfrm rot="10800000">
              <a:off x="3479827" y="4050482"/>
              <a:ext cx="2624892" cy="2624892"/>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grpSp>
      <p:grpSp>
        <p:nvGrpSpPr>
          <p:cNvPr id="22" name="Группа 30">
            <a:extLst>
              <a:ext uri="{FF2B5EF4-FFF2-40B4-BE49-F238E27FC236}">
                <a16:creationId xmlns:a16="http://schemas.microsoft.com/office/drawing/2014/main" id="{14FE8559-D492-462C-95C5-89667182E34E}"/>
              </a:ext>
            </a:extLst>
          </p:cNvPr>
          <p:cNvGrpSpPr/>
          <p:nvPr/>
        </p:nvGrpSpPr>
        <p:grpSpPr>
          <a:xfrm>
            <a:off x="1302374" y="1824263"/>
            <a:ext cx="2050107" cy="2499920"/>
            <a:chOff x="977624" y="3061680"/>
            <a:chExt cx="7542762" cy="9197714"/>
          </a:xfrm>
        </p:grpSpPr>
        <p:grpSp>
          <p:nvGrpSpPr>
            <p:cNvPr id="23" name="Группа 31">
              <a:extLst>
                <a:ext uri="{FF2B5EF4-FFF2-40B4-BE49-F238E27FC236}">
                  <a16:creationId xmlns:a16="http://schemas.microsoft.com/office/drawing/2014/main" id="{1B186930-D257-4674-8C47-4E0EF374644B}"/>
                </a:ext>
              </a:extLst>
            </p:cNvPr>
            <p:cNvGrpSpPr/>
            <p:nvPr/>
          </p:nvGrpSpPr>
          <p:grpSpPr>
            <a:xfrm>
              <a:off x="977624" y="3061680"/>
              <a:ext cx="7542762" cy="9197714"/>
              <a:chOff x="2096668" y="450082"/>
              <a:chExt cx="1504950" cy="1835150"/>
            </a:xfrm>
          </p:grpSpPr>
          <p:sp>
            <p:nvSpPr>
              <p:cNvPr id="30" name="Freeform 1527">
                <a:extLst>
                  <a:ext uri="{FF2B5EF4-FFF2-40B4-BE49-F238E27FC236}">
                    <a16:creationId xmlns:a16="http://schemas.microsoft.com/office/drawing/2014/main" id="{145EF0C2-7804-46E2-982D-6CD750389307}"/>
                  </a:ext>
                </a:extLst>
              </p:cNvPr>
              <p:cNvSpPr>
                <a:spLocks/>
              </p:cNvSpPr>
              <p:nvPr/>
            </p:nvSpPr>
            <p:spPr bwMode="auto">
              <a:xfrm>
                <a:off x="3344443" y="450082"/>
                <a:ext cx="257175" cy="285750"/>
              </a:xfrm>
              <a:custGeom>
                <a:avLst/>
                <a:gdLst>
                  <a:gd name="T0" fmla="*/ 67 w 81"/>
                  <a:gd name="T1" fmla="*/ 3 h 90"/>
                  <a:gd name="T2" fmla="*/ 0 w 81"/>
                  <a:gd name="T3" fmla="*/ 53 h 90"/>
                  <a:gd name="T4" fmla="*/ 43 w 81"/>
                  <a:gd name="T5" fmla="*/ 90 h 90"/>
                  <a:gd name="T6" fmla="*/ 77 w 81"/>
                  <a:gd name="T7" fmla="*/ 37 h 90"/>
                  <a:gd name="T8" fmla="*/ 67 w 81"/>
                  <a:gd name="T9" fmla="*/ 3 h 90"/>
                </a:gdLst>
                <a:ahLst/>
                <a:cxnLst>
                  <a:cxn ang="0">
                    <a:pos x="T0" y="T1"/>
                  </a:cxn>
                  <a:cxn ang="0">
                    <a:pos x="T2" y="T3"/>
                  </a:cxn>
                  <a:cxn ang="0">
                    <a:pos x="T4" y="T5"/>
                  </a:cxn>
                  <a:cxn ang="0">
                    <a:pos x="T6" y="T7"/>
                  </a:cxn>
                  <a:cxn ang="0">
                    <a:pos x="T8" y="T9"/>
                  </a:cxn>
                </a:cxnLst>
                <a:rect l="0" t="0" r="r" b="b"/>
                <a:pathLst>
                  <a:path w="81" h="90">
                    <a:moveTo>
                      <a:pt x="67" y="3"/>
                    </a:moveTo>
                    <a:cubicBezTo>
                      <a:pt x="44" y="12"/>
                      <a:pt x="21" y="30"/>
                      <a:pt x="0" y="53"/>
                    </a:cubicBezTo>
                    <a:cubicBezTo>
                      <a:pt x="17" y="61"/>
                      <a:pt x="32" y="74"/>
                      <a:pt x="43" y="90"/>
                    </a:cubicBezTo>
                    <a:cubicBezTo>
                      <a:pt x="54" y="72"/>
                      <a:pt x="65" y="55"/>
                      <a:pt x="77" y="37"/>
                    </a:cubicBezTo>
                    <a:cubicBezTo>
                      <a:pt x="81" y="32"/>
                      <a:pt x="74" y="0"/>
                      <a:pt x="67" y="3"/>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1" name="Freeform 1528">
                <a:extLst>
                  <a:ext uri="{FF2B5EF4-FFF2-40B4-BE49-F238E27FC236}">
                    <a16:creationId xmlns:a16="http://schemas.microsoft.com/office/drawing/2014/main" id="{9F5E3D97-4A94-406D-B11F-5F7EACA1977C}"/>
                  </a:ext>
                </a:extLst>
              </p:cNvPr>
              <p:cNvSpPr>
                <a:spLocks/>
              </p:cNvSpPr>
              <p:nvPr/>
            </p:nvSpPr>
            <p:spPr bwMode="auto">
              <a:xfrm>
                <a:off x="2909468" y="1173982"/>
                <a:ext cx="206375" cy="139700"/>
              </a:xfrm>
              <a:custGeom>
                <a:avLst/>
                <a:gdLst>
                  <a:gd name="T0" fmla="*/ 22 w 65"/>
                  <a:gd name="T1" fmla="*/ 0 h 44"/>
                  <a:gd name="T2" fmla="*/ 0 w 65"/>
                  <a:gd name="T3" fmla="*/ 44 h 44"/>
                  <a:gd name="T4" fmla="*/ 65 w 65"/>
                  <a:gd name="T5" fmla="*/ 30 h 44"/>
                  <a:gd name="T6" fmla="*/ 63 w 65"/>
                  <a:gd name="T7" fmla="*/ 24 h 44"/>
                  <a:gd name="T8" fmla="*/ 22 w 65"/>
                  <a:gd name="T9" fmla="*/ 0 h 44"/>
                </a:gdLst>
                <a:ahLst/>
                <a:cxnLst>
                  <a:cxn ang="0">
                    <a:pos x="T0" y="T1"/>
                  </a:cxn>
                  <a:cxn ang="0">
                    <a:pos x="T2" y="T3"/>
                  </a:cxn>
                  <a:cxn ang="0">
                    <a:pos x="T4" y="T5"/>
                  </a:cxn>
                  <a:cxn ang="0">
                    <a:pos x="T6" y="T7"/>
                  </a:cxn>
                  <a:cxn ang="0">
                    <a:pos x="T8" y="T9"/>
                  </a:cxn>
                </a:cxnLst>
                <a:rect l="0" t="0" r="r" b="b"/>
                <a:pathLst>
                  <a:path w="65" h="44">
                    <a:moveTo>
                      <a:pt x="22" y="0"/>
                    </a:moveTo>
                    <a:cubicBezTo>
                      <a:pt x="14" y="17"/>
                      <a:pt x="6" y="32"/>
                      <a:pt x="0" y="44"/>
                    </a:cubicBezTo>
                    <a:cubicBezTo>
                      <a:pt x="14" y="40"/>
                      <a:pt x="50" y="31"/>
                      <a:pt x="65" y="30"/>
                    </a:cubicBezTo>
                    <a:cubicBezTo>
                      <a:pt x="65" y="28"/>
                      <a:pt x="64" y="25"/>
                      <a:pt x="63" y="24"/>
                    </a:cubicBezTo>
                    <a:cubicBezTo>
                      <a:pt x="48" y="19"/>
                      <a:pt x="34" y="11"/>
                      <a:pt x="22" y="0"/>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2" name="Freeform 1529">
                <a:extLst>
                  <a:ext uri="{FF2B5EF4-FFF2-40B4-BE49-F238E27FC236}">
                    <a16:creationId xmlns:a16="http://schemas.microsoft.com/office/drawing/2014/main" id="{0625DB50-F1B8-4A13-A1B8-AA9D6FDD1404}"/>
                  </a:ext>
                </a:extLst>
              </p:cNvPr>
              <p:cNvSpPr>
                <a:spLocks/>
              </p:cNvSpPr>
              <p:nvPr/>
            </p:nvSpPr>
            <p:spPr bwMode="auto">
              <a:xfrm>
                <a:off x="2096668" y="592957"/>
                <a:ext cx="1009650" cy="1689100"/>
              </a:xfrm>
              <a:custGeom>
                <a:avLst/>
                <a:gdLst>
                  <a:gd name="T0" fmla="*/ 289 w 318"/>
                  <a:gd name="T1" fmla="*/ 374 h 532"/>
                  <a:gd name="T2" fmla="*/ 291 w 318"/>
                  <a:gd name="T3" fmla="*/ 346 h 532"/>
                  <a:gd name="T4" fmla="*/ 292 w 318"/>
                  <a:gd name="T5" fmla="*/ 312 h 532"/>
                  <a:gd name="T6" fmla="*/ 292 w 318"/>
                  <a:gd name="T7" fmla="*/ 270 h 532"/>
                  <a:gd name="T8" fmla="*/ 285 w 318"/>
                  <a:gd name="T9" fmla="*/ 269 h 532"/>
                  <a:gd name="T10" fmla="*/ 272 w 318"/>
                  <a:gd name="T11" fmla="*/ 268 h 532"/>
                  <a:gd name="T12" fmla="*/ 279 w 318"/>
                  <a:gd name="T13" fmla="*/ 282 h 532"/>
                  <a:gd name="T14" fmla="*/ 273 w 318"/>
                  <a:gd name="T15" fmla="*/ 295 h 532"/>
                  <a:gd name="T16" fmla="*/ 269 w 318"/>
                  <a:gd name="T17" fmla="*/ 296 h 532"/>
                  <a:gd name="T18" fmla="*/ 266 w 318"/>
                  <a:gd name="T19" fmla="*/ 295 h 532"/>
                  <a:gd name="T20" fmla="*/ 266 w 318"/>
                  <a:gd name="T21" fmla="*/ 297 h 532"/>
                  <a:gd name="T22" fmla="*/ 266 w 318"/>
                  <a:gd name="T23" fmla="*/ 313 h 532"/>
                  <a:gd name="T24" fmla="*/ 257 w 318"/>
                  <a:gd name="T25" fmla="*/ 323 h 532"/>
                  <a:gd name="T26" fmla="*/ 256 w 318"/>
                  <a:gd name="T27" fmla="*/ 323 h 532"/>
                  <a:gd name="T28" fmla="*/ 248 w 318"/>
                  <a:gd name="T29" fmla="*/ 328 h 532"/>
                  <a:gd name="T30" fmla="*/ 240 w 318"/>
                  <a:gd name="T31" fmla="*/ 324 h 532"/>
                  <a:gd name="T32" fmla="*/ 238 w 318"/>
                  <a:gd name="T33" fmla="*/ 325 h 532"/>
                  <a:gd name="T34" fmla="*/ 228 w 318"/>
                  <a:gd name="T35" fmla="*/ 316 h 532"/>
                  <a:gd name="T36" fmla="*/ 219 w 318"/>
                  <a:gd name="T37" fmla="*/ 306 h 532"/>
                  <a:gd name="T38" fmla="*/ 219 w 318"/>
                  <a:gd name="T39" fmla="*/ 302 h 532"/>
                  <a:gd name="T40" fmla="*/ 219 w 318"/>
                  <a:gd name="T41" fmla="*/ 300 h 532"/>
                  <a:gd name="T42" fmla="*/ 220 w 318"/>
                  <a:gd name="T43" fmla="*/ 292 h 532"/>
                  <a:gd name="T44" fmla="*/ 219 w 318"/>
                  <a:gd name="T45" fmla="*/ 291 h 532"/>
                  <a:gd name="T46" fmla="*/ 220 w 318"/>
                  <a:gd name="T47" fmla="*/ 267 h 532"/>
                  <a:gd name="T48" fmla="*/ 215 w 318"/>
                  <a:gd name="T49" fmla="*/ 256 h 532"/>
                  <a:gd name="T50" fmla="*/ 216 w 318"/>
                  <a:gd name="T51" fmla="*/ 246 h 532"/>
                  <a:gd name="T52" fmla="*/ 39 w 318"/>
                  <a:gd name="T53" fmla="*/ 6 h 532"/>
                  <a:gd name="T54" fmla="*/ 2 w 318"/>
                  <a:gd name="T55" fmla="*/ 40 h 532"/>
                  <a:gd name="T56" fmla="*/ 118 w 318"/>
                  <a:gd name="T57" fmla="*/ 279 h 532"/>
                  <a:gd name="T58" fmla="*/ 198 w 318"/>
                  <a:gd name="T59" fmla="*/ 532 h 532"/>
                  <a:gd name="T60" fmla="*/ 281 w 318"/>
                  <a:gd name="T61" fmla="*/ 532 h 532"/>
                  <a:gd name="T62" fmla="*/ 318 w 318"/>
                  <a:gd name="T63" fmla="*/ 453 h 532"/>
                  <a:gd name="T64" fmla="*/ 312 w 318"/>
                  <a:gd name="T65" fmla="*/ 447 h 532"/>
                  <a:gd name="T66" fmla="*/ 289 w 318"/>
                  <a:gd name="T67" fmla="*/ 37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532">
                    <a:moveTo>
                      <a:pt x="289" y="374"/>
                    </a:moveTo>
                    <a:cubicBezTo>
                      <a:pt x="289" y="365"/>
                      <a:pt x="290" y="355"/>
                      <a:pt x="291" y="346"/>
                    </a:cubicBezTo>
                    <a:cubicBezTo>
                      <a:pt x="292" y="335"/>
                      <a:pt x="293" y="324"/>
                      <a:pt x="292" y="312"/>
                    </a:cubicBezTo>
                    <a:cubicBezTo>
                      <a:pt x="291" y="296"/>
                      <a:pt x="290" y="282"/>
                      <a:pt x="292" y="270"/>
                    </a:cubicBezTo>
                    <a:cubicBezTo>
                      <a:pt x="289" y="270"/>
                      <a:pt x="287" y="270"/>
                      <a:pt x="285" y="269"/>
                    </a:cubicBezTo>
                    <a:cubicBezTo>
                      <a:pt x="281" y="269"/>
                      <a:pt x="276" y="269"/>
                      <a:pt x="272" y="268"/>
                    </a:cubicBezTo>
                    <a:cubicBezTo>
                      <a:pt x="275" y="273"/>
                      <a:pt x="278" y="281"/>
                      <a:pt x="279" y="282"/>
                    </a:cubicBezTo>
                    <a:cubicBezTo>
                      <a:pt x="281" y="287"/>
                      <a:pt x="278" y="293"/>
                      <a:pt x="273" y="295"/>
                    </a:cubicBezTo>
                    <a:cubicBezTo>
                      <a:pt x="272" y="295"/>
                      <a:pt x="271" y="296"/>
                      <a:pt x="269" y="296"/>
                    </a:cubicBezTo>
                    <a:cubicBezTo>
                      <a:pt x="268" y="296"/>
                      <a:pt x="267" y="295"/>
                      <a:pt x="266" y="295"/>
                    </a:cubicBezTo>
                    <a:cubicBezTo>
                      <a:pt x="266" y="296"/>
                      <a:pt x="266" y="297"/>
                      <a:pt x="266" y="297"/>
                    </a:cubicBezTo>
                    <a:cubicBezTo>
                      <a:pt x="266" y="303"/>
                      <a:pt x="266" y="313"/>
                      <a:pt x="266" y="313"/>
                    </a:cubicBezTo>
                    <a:cubicBezTo>
                      <a:pt x="266" y="319"/>
                      <a:pt x="262" y="323"/>
                      <a:pt x="257" y="323"/>
                    </a:cubicBezTo>
                    <a:cubicBezTo>
                      <a:pt x="256" y="323"/>
                      <a:pt x="256" y="323"/>
                      <a:pt x="256" y="323"/>
                    </a:cubicBezTo>
                    <a:cubicBezTo>
                      <a:pt x="254" y="326"/>
                      <a:pt x="251" y="328"/>
                      <a:pt x="248" y="328"/>
                    </a:cubicBezTo>
                    <a:cubicBezTo>
                      <a:pt x="245" y="328"/>
                      <a:pt x="242" y="326"/>
                      <a:pt x="240" y="324"/>
                    </a:cubicBezTo>
                    <a:cubicBezTo>
                      <a:pt x="240" y="325"/>
                      <a:pt x="239" y="325"/>
                      <a:pt x="238" y="325"/>
                    </a:cubicBezTo>
                    <a:cubicBezTo>
                      <a:pt x="233" y="325"/>
                      <a:pt x="229" y="321"/>
                      <a:pt x="228" y="316"/>
                    </a:cubicBezTo>
                    <a:cubicBezTo>
                      <a:pt x="223" y="316"/>
                      <a:pt x="219" y="311"/>
                      <a:pt x="219" y="306"/>
                    </a:cubicBezTo>
                    <a:cubicBezTo>
                      <a:pt x="219" y="302"/>
                      <a:pt x="219" y="302"/>
                      <a:pt x="219" y="302"/>
                    </a:cubicBezTo>
                    <a:cubicBezTo>
                      <a:pt x="219" y="302"/>
                      <a:pt x="219" y="301"/>
                      <a:pt x="219" y="300"/>
                    </a:cubicBezTo>
                    <a:cubicBezTo>
                      <a:pt x="220" y="298"/>
                      <a:pt x="220" y="294"/>
                      <a:pt x="220" y="292"/>
                    </a:cubicBezTo>
                    <a:cubicBezTo>
                      <a:pt x="219" y="291"/>
                      <a:pt x="219" y="291"/>
                      <a:pt x="219" y="291"/>
                    </a:cubicBezTo>
                    <a:cubicBezTo>
                      <a:pt x="219" y="283"/>
                      <a:pt x="218" y="274"/>
                      <a:pt x="220" y="267"/>
                    </a:cubicBezTo>
                    <a:cubicBezTo>
                      <a:pt x="218" y="265"/>
                      <a:pt x="215" y="261"/>
                      <a:pt x="215" y="256"/>
                    </a:cubicBezTo>
                    <a:cubicBezTo>
                      <a:pt x="214" y="252"/>
                      <a:pt x="214" y="249"/>
                      <a:pt x="216" y="246"/>
                    </a:cubicBezTo>
                    <a:cubicBezTo>
                      <a:pt x="194" y="197"/>
                      <a:pt x="147" y="89"/>
                      <a:pt x="39" y="6"/>
                    </a:cubicBezTo>
                    <a:cubicBezTo>
                      <a:pt x="31" y="0"/>
                      <a:pt x="7" y="24"/>
                      <a:pt x="2" y="40"/>
                    </a:cubicBezTo>
                    <a:cubicBezTo>
                      <a:pt x="0" y="47"/>
                      <a:pt x="70" y="117"/>
                      <a:pt x="118" y="279"/>
                    </a:cubicBezTo>
                    <a:cubicBezTo>
                      <a:pt x="155" y="407"/>
                      <a:pt x="148" y="532"/>
                      <a:pt x="198" y="532"/>
                    </a:cubicBezTo>
                    <a:cubicBezTo>
                      <a:pt x="213" y="532"/>
                      <a:pt x="263" y="532"/>
                      <a:pt x="281" y="532"/>
                    </a:cubicBezTo>
                    <a:cubicBezTo>
                      <a:pt x="301" y="532"/>
                      <a:pt x="309" y="502"/>
                      <a:pt x="318" y="453"/>
                    </a:cubicBezTo>
                    <a:cubicBezTo>
                      <a:pt x="316" y="451"/>
                      <a:pt x="314" y="449"/>
                      <a:pt x="312" y="447"/>
                    </a:cubicBezTo>
                    <a:cubicBezTo>
                      <a:pt x="297" y="429"/>
                      <a:pt x="289" y="394"/>
                      <a:pt x="289" y="374"/>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3" name="Freeform 1545">
                <a:extLst>
                  <a:ext uri="{FF2B5EF4-FFF2-40B4-BE49-F238E27FC236}">
                    <a16:creationId xmlns:a16="http://schemas.microsoft.com/office/drawing/2014/main" id="{FEBCD42C-D939-4B26-8311-112F6C2D712B}"/>
                  </a:ext>
                </a:extLst>
              </p:cNvPr>
              <p:cNvSpPr>
                <a:spLocks/>
              </p:cNvSpPr>
              <p:nvPr/>
            </p:nvSpPr>
            <p:spPr bwMode="auto">
              <a:xfrm>
                <a:off x="2804693" y="1415282"/>
                <a:ext cx="161925" cy="200025"/>
              </a:xfrm>
              <a:custGeom>
                <a:avLst/>
                <a:gdLst>
                  <a:gd name="T0" fmla="*/ 43 w 51"/>
                  <a:gd name="T1" fmla="*/ 12 h 63"/>
                  <a:gd name="T2" fmla="*/ 25 w 51"/>
                  <a:gd name="T3" fmla="*/ 1 h 63"/>
                  <a:gd name="T4" fmla="*/ 5 w 51"/>
                  <a:gd name="T5" fmla="*/ 7 h 63"/>
                  <a:gd name="T6" fmla="*/ 3 w 51"/>
                  <a:gd name="T7" fmla="*/ 32 h 63"/>
                  <a:gd name="T8" fmla="*/ 2 w 51"/>
                  <a:gd name="T9" fmla="*/ 43 h 63"/>
                  <a:gd name="T10" fmla="*/ 2 w 51"/>
                  <a:gd name="T11" fmla="*/ 47 h 63"/>
                  <a:gd name="T12" fmla="*/ 6 w 51"/>
                  <a:gd name="T13" fmla="*/ 51 h 63"/>
                  <a:gd name="T14" fmla="*/ 10 w 51"/>
                  <a:gd name="T15" fmla="*/ 47 h 63"/>
                  <a:gd name="T16" fmla="*/ 10 w 51"/>
                  <a:gd name="T17" fmla="*/ 43 h 63"/>
                  <a:gd name="T18" fmla="*/ 10 w 51"/>
                  <a:gd name="T19" fmla="*/ 33 h 63"/>
                  <a:gd name="T20" fmla="*/ 11 w 51"/>
                  <a:gd name="T21" fmla="*/ 41 h 63"/>
                  <a:gd name="T22" fmla="*/ 11 w 51"/>
                  <a:gd name="T23" fmla="*/ 52 h 63"/>
                  <a:gd name="T24" fmla="*/ 11 w 51"/>
                  <a:gd name="T25" fmla="*/ 56 h 63"/>
                  <a:gd name="T26" fmla="*/ 15 w 51"/>
                  <a:gd name="T27" fmla="*/ 60 h 63"/>
                  <a:gd name="T28" fmla="*/ 19 w 51"/>
                  <a:gd name="T29" fmla="*/ 56 h 63"/>
                  <a:gd name="T30" fmla="*/ 19 w 51"/>
                  <a:gd name="T31" fmla="*/ 52 h 63"/>
                  <a:gd name="T32" fmla="*/ 19 w 51"/>
                  <a:gd name="T33" fmla="*/ 40 h 63"/>
                  <a:gd name="T34" fmla="*/ 18 w 51"/>
                  <a:gd name="T35" fmla="*/ 32 h 63"/>
                  <a:gd name="T36" fmla="*/ 21 w 51"/>
                  <a:gd name="T37" fmla="*/ 42 h 63"/>
                  <a:gd name="T38" fmla="*/ 21 w 51"/>
                  <a:gd name="T39" fmla="*/ 54 h 63"/>
                  <a:gd name="T40" fmla="*/ 21 w 51"/>
                  <a:gd name="T41" fmla="*/ 59 h 63"/>
                  <a:gd name="T42" fmla="*/ 25 w 51"/>
                  <a:gd name="T43" fmla="*/ 63 h 63"/>
                  <a:gd name="T44" fmla="*/ 28 w 51"/>
                  <a:gd name="T45" fmla="*/ 59 h 63"/>
                  <a:gd name="T46" fmla="*/ 28 w 51"/>
                  <a:gd name="T47" fmla="*/ 54 h 63"/>
                  <a:gd name="T48" fmla="*/ 28 w 51"/>
                  <a:gd name="T49" fmla="*/ 42 h 63"/>
                  <a:gd name="T50" fmla="*/ 27 w 51"/>
                  <a:gd name="T51" fmla="*/ 30 h 63"/>
                  <a:gd name="T52" fmla="*/ 30 w 51"/>
                  <a:gd name="T53" fmla="*/ 39 h 63"/>
                  <a:gd name="T54" fmla="*/ 30 w 51"/>
                  <a:gd name="T55" fmla="*/ 49 h 63"/>
                  <a:gd name="T56" fmla="*/ 30 w 51"/>
                  <a:gd name="T57" fmla="*/ 54 h 63"/>
                  <a:gd name="T58" fmla="*/ 34 w 51"/>
                  <a:gd name="T59" fmla="*/ 58 h 63"/>
                  <a:gd name="T60" fmla="*/ 37 w 51"/>
                  <a:gd name="T61" fmla="*/ 54 h 63"/>
                  <a:gd name="T62" fmla="*/ 37 w 51"/>
                  <a:gd name="T63" fmla="*/ 38 h 63"/>
                  <a:gd name="T64" fmla="*/ 36 w 51"/>
                  <a:gd name="T65" fmla="*/ 18 h 63"/>
                  <a:gd name="T66" fmla="*/ 40 w 51"/>
                  <a:gd name="T67" fmla="*/ 24 h 63"/>
                  <a:gd name="T68" fmla="*/ 43 w 51"/>
                  <a:gd name="T69" fmla="*/ 28 h 63"/>
                  <a:gd name="T70" fmla="*/ 48 w 51"/>
                  <a:gd name="T71" fmla="*/ 30 h 63"/>
                  <a:gd name="T72" fmla="*/ 50 w 51"/>
                  <a:gd name="T73" fmla="*/ 25 h 63"/>
                  <a:gd name="T74" fmla="*/ 43 w 51"/>
                  <a:gd name="T75"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63">
                    <a:moveTo>
                      <a:pt x="43" y="12"/>
                    </a:moveTo>
                    <a:cubicBezTo>
                      <a:pt x="40" y="8"/>
                      <a:pt x="35" y="3"/>
                      <a:pt x="25" y="1"/>
                    </a:cubicBezTo>
                    <a:cubicBezTo>
                      <a:pt x="16" y="0"/>
                      <a:pt x="9" y="2"/>
                      <a:pt x="5" y="7"/>
                    </a:cubicBezTo>
                    <a:cubicBezTo>
                      <a:pt x="0" y="12"/>
                      <a:pt x="2" y="29"/>
                      <a:pt x="3" y="32"/>
                    </a:cubicBezTo>
                    <a:cubicBezTo>
                      <a:pt x="3" y="35"/>
                      <a:pt x="2" y="42"/>
                      <a:pt x="2" y="43"/>
                    </a:cubicBezTo>
                    <a:cubicBezTo>
                      <a:pt x="2" y="44"/>
                      <a:pt x="2" y="47"/>
                      <a:pt x="2" y="47"/>
                    </a:cubicBezTo>
                    <a:cubicBezTo>
                      <a:pt x="2" y="49"/>
                      <a:pt x="4" y="51"/>
                      <a:pt x="6" y="51"/>
                    </a:cubicBezTo>
                    <a:cubicBezTo>
                      <a:pt x="8" y="51"/>
                      <a:pt x="10" y="49"/>
                      <a:pt x="10" y="47"/>
                    </a:cubicBezTo>
                    <a:cubicBezTo>
                      <a:pt x="10" y="47"/>
                      <a:pt x="10" y="45"/>
                      <a:pt x="10" y="43"/>
                    </a:cubicBezTo>
                    <a:cubicBezTo>
                      <a:pt x="10" y="41"/>
                      <a:pt x="10" y="33"/>
                      <a:pt x="10" y="33"/>
                    </a:cubicBezTo>
                    <a:cubicBezTo>
                      <a:pt x="10" y="33"/>
                      <a:pt x="11" y="37"/>
                      <a:pt x="11" y="41"/>
                    </a:cubicBezTo>
                    <a:cubicBezTo>
                      <a:pt x="12" y="44"/>
                      <a:pt x="11" y="51"/>
                      <a:pt x="11" y="52"/>
                    </a:cubicBezTo>
                    <a:cubicBezTo>
                      <a:pt x="11" y="56"/>
                      <a:pt x="11" y="56"/>
                      <a:pt x="11" y="56"/>
                    </a:cubicBezTo>
                    <a:cubicBezTo>
                      <a:pt x="11" y="58"/>
                      <a:pt x="13" y="60"/>
                      <a:pt x="15" y="60"/>
                    </a:cubicBezTo>
                    <a:cubicBezTo>
                      <a:pt x="17" y="60"/>
                      <a:pt x="19" y="58"/>
                      <a:pt x="19" y="56"/>
                    </a:cubicBezTo>
                    <a:cubicBezTo>
                      <a:pt x="19" y="52"/>
                      <a:pt x="19" y="52"/>
                      <a:pt x="19" y="52"/>
                    </a:cubicBezTo>
                    <a:cubicBezTo>
                      <a:pt x="19" y="51"/>
                      <a:pt x="19" y="43"/>
                      <a:pt x="19" y="40"/>
                    </a:cubicBezTo>
                    <a:cubicBezTo>
                      <a:pt x="19" y="36"/>
                      <a:pt x="18" y="32"/>
                      <a:pt x="18" y="32"/>
                    </a:cubicBezTo>
                    <a:cubicBezTo>
                      <a:pt x="18" y="32"/>
                      <a:pt x="20" y="38"/>
                      <a:pt x="21" y="42"/>
                    </a:cubicBezTo>
                    <a:cubicBezTo>
                      <a:pt x="21" y="47"/>
                      <a:pt x="21" y="54"/>
                      <a:pt x="21" y="54"/>
                    </a:cubicBezTo>
                    <a:cubicBezTo>
                      <a:pt x="21" y="59"/>
                      <a:pt x="21" y="59"/>
                      <a:pt x="21" y="59"/>
                    </a:cubicBezTo>
                    <a:cubicBezTo>
                      <a:pt x="21" y="61"/>
                      <a:pt x="22" y="63"/>
                      <a:pt x="25" y="63"/>
                    </a:cubicBezTo>
                    <a:cubicBezTo>
                      <a:pt x="27" y="63"/>
                      <a:pt x="28" y="61"/>
                      <a:pt x="28" y="59"/>
                    </a:cubicBezTo>
                    <a:cubicBezTo>
                      <a:pt x="28" y="54"/>
                      <a:pt x="28" y="54"/>
                      <a:pt x="28" y="54"/>
                    </a:cubicBezTo>
                    <a:cubicBezTo>
                      <a:pt x="28" y="54"/>
                      <a:pt x="28" y="47"/>
                      <a:pt x="28" y="42"/>
                    </a:cubicBezTo>
                    <a:cubicBezTo>
                      <a:pt x="28" y="38"/>
                      <a:pt x="27" y="30"/>
                      <a:pt x="27" y="30"/>
                    </a:cubicBezTo>
                    <a:cubicBezTo>
                      <a:pt x="27" y="30"/>
                      <a:pt x="29" y="35"/>
                      <a:pt x="30" y="39"/>
                    </a:cubicBezTo>
                    <a:cubicBezTo>
                      <a:pt x="30" y="42"/>
                      <a:pt x="30" y="49"/>
                      <a:pt x="30" y="49"/>
                    </a:cubicBezTo>
                    <a:cubicBezTo>
                      <a:pt x="30" y="50"/>
                      <a:pt x="30" y="54"/>
                      <a:pt x="30" y="54"/>
                    </a:cubicBezTo>
                    <a:cubicBezTo>
                      <a:pt x="30" y="57"/>
                      <a:pt x="31" y="58"/>
                      <a:pt x="34" y="58"/>
                    </a:cubicBezTo>
                    <a:cubicBezTo>
                      <a:pt x="36" y="58"/>
                      <a:pt x="37" y="57"/>
                      <a:pt x="37" y="54"/>
                    </a:cubicBezTo>
                    <a:cubicBezTo>
                      <a:pt x="37" y="54"/>
                      <a:pt x="37" y="44"/>
                      <a:pt x="37" y="38"/>
                    </a:cubicBezTo>
                    <a:cubicBezTo>
                      <a:pt x="37" y="32"/>
                      <a:pt x="36" y="20"/>
                      <a:pt x="36" y="18"/>
                    </a:cubicBezTo>
                    <a:cubicBezTo>
                      <a:pt x="36" y="18"/>
                      <a:pt x="39" y="22"/>
                      <a:pt x="40" y="24"/>
                    </a:cubicBezTo>
                    <a:cubicBezTo>
                      <a:pt x="41" y="26"/>
                      <a:pt x="43" y="28"/>
                      <a:pt x="43" y="28"/>
                    </a:cubicBezTo>
                    <a:cubicBezTo>
                      <a:pt x="44" y="30"/>
                      <a:pt x="46" y="31"/>
                      <a:pt x="48" y="30"/>
                    </a:cubicBezTo>
                    <a:cubicBezTo>
                      <a:pt x="50" y="29"/>
                      <a:pt x="51" y="27"/>
                      <a:pt x="50" y="25"/>
                    </a:cubicBezTo>
                    <a:cubicBezTo>
                      <a:pt x="50" y="25"/>
                      <a:pt x="46" y="16"/>
                      <a:pt x="43" y="12"/>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4" name="Freeform 1546">
                <a:extLst>
                  <a:ext uri="{FF2B5EF4-FFF2-40B4-BE49-F238E27FC236}">
                    <a16:creationId xmlns:a16="http://schemas.microsoft.com/office/drawing/2014/main" id="{6A14EA67-D64F-41E2-BCAB-D4C03F53D19F}"/>
                  </a:ext>
                </a:extLst>
              </p:cNvPr>
              <p:cNvSpPr>
                <a:spLocks/>
              </p:cNvSpPr>
              <p:nvPr/>
            </p:nvSpPr>
            <p:spPr bwMode="auto">
              <a:xfrm>
                <a:off x="3207918" y="2097907"/>
                <a:ext cx="165100" cy="187325"/>
              </a:xfrm>
              <a:custGeom>
                <a:avLst/>
                <a:gdLst>
                  <a:gd name="T0" fmla="*/ 42 w 52"/>
                  <a:gd name="T1" fmla="*/ 34 h 59"/>
                  <a:gd name="T2" fmla="*/ 42 w 52"/>
                  <a:gd name="T3" fmla="*/ 10 h 59"/>
                  <a:gd name="T4" fmla="*/ 43 w 52"/>
                  <a:gd name="T5" fmla="*/ 4 h 59"/>
                  <a:gd name="T6" fmla="*/ 7 w 52"/>
                  <a:gd name="T7" fmla="*/ 0 h 59"/>
                  <a:gd name="T8" fmla="*/ 9 w 52"/>
                  <a:gd name="T9" fmla="*/ 10 h 59"/>
                  <a:gd name="T10" fmla="*/ 10 w 52"/>
                  <a:gd name="T11" fmla="*/ 34 h 59"/>
                  <a:gd name="T12" fmla="*/ 0 w 52"/>
                  <a:gd name="T13" fmla="*/ 51 h 59"/>
                  <a:gd name="T14" fmla="*/ 26 w 52"/>
                  <a:gd name="T15" fmla="*/ 57 h 59"/>
                  <a:gd name="T16" fmla="*/ 52 w 52"/>
                  <a:gd name="T17" fmla="*/ 51 h 59"/>
                  <a:gd name="T18" fmla="*/ 42 w 52"/>
                  <a:gd name="T19"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9">
                    <a:moveTo>
                      <a:pt x="42" y="34"/>
                    </a:moveTo>
                    <a:cubicBezTo>
                      <a:pt x="42" y="29"/>
                      <a:pt x="41" y="22"/>
                      <a:pt x="42" y="10"/>
                    </a:cubicBezTo>
                    <a:cubicBezTo>
                      <a:pt x="43" y="8"/>
                      <a:pt x="43" y="6"/>
                      <a:pt x="43" y="4"/>
                    </a:cubicBezTo>
                    <a:cubicBezTo>
                      <a:pt x="35" y="3"/>
                      <a:pt x="21" y="2"/>
                      <a:pt x="7" y="0"/>
                    </a:cubicBezTo>
                    <a:cubicBezTo>
                      <a:pt x="8" y="3"/>
                      <a:pt x="9" y="6"/>
                      <a:pt x="9" y="10"/>
                    </a:cubicBezTo>
                    <a:cubicBezTo>
                      <a:pt x="11" y="22"/>
                      <a:pt x="10" y="29"/>
                      <a:pt x="10" y="34"/>
                    </a:cubicBezTo>
                    <a:cubicBezTo>
                      <a:pt x="4" y="38"/>
                      <a:pt x="0" y="44"/>
                      <a:pt x="0" y="51"/>
                    </a:cubicBezTo>
                    <a:cubicBezTo>
                      <a:pt x="0" y="59"/>
                      <a:pt x="12" y="57"/>
                      <a:pt x="26" y="57"/>
                    </a:cubicBezTo>
                    <a:cubicBezTo>
                      <a:pt x="40" y="57"/>
                      <a:pt x="52" y="59"/>
                      <a:pt x="52" y="51"/>
                    </a:cubicBezTo>
                    <a:cubicBezTo>
                      <a:pt x="52" y="44"/>
                      <a:pt x="48" y="38"/>
                      <a:pt x="42" y="34"/>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35" name="Freeform 1547">
                <a:extLst>
                  <a:ext uri="{FF2B5EF4-FFF2-40B4-BE49-F238E27FC236}">
                    <a16:creationId xmlns:a16="http://schemas.microsoft.com/office/drawing/2014/main" id="{52849F26-8D32-439F-9E44-658CDB16C196}"/>
                  </a:ext>
                </a:extLst>
              </p:cNvPr>
              <p:cNvSpPr>
                <a:spLocks/>
              </p:cNvSpPr>
              <p:nvPr/>
            </p:nvSpPr>
            <p:spPr bwMode="auto">
              <a:xfrm>
                <a:off x="2785643" y="608832"/>
                <a:ext cx="765175" cy="1673225"/>
              </a:xfrm>
              <a:custGeom>
                <a:avLst/>
                <a:gdLst>
                  <a:gd name="T0" fmla="*/ 155 w 241"/>
                  <a:gd name="T1" fmla="*/ 214 h 527"/>
                  <a:gd name="T2" fmla="*/ 232 w 241"/>
                  <a:gd name="T3" fmla="*/ 100 h 527"/>
                  <a:gd name="T4" fmla="*/ 32 w 241"/>
                  <a:gd name="T5" fmla="*/ 100 h 527"/>
                  <a:gd name="T6" fmla="*/ 106 w 241"/>
                  <a:gd name="T7" fmla="*/ 214 h 527"/>
                  <a:gd name="T8" fmla="*/ 4 w 241"/>
                  <a:gd name="T9" fmla="*/ 250 h 527"/>
                  <a:gd name="T10" fmla="*/ 7 w 241"/>
                  <a:gd name="T11" fmla="*/ 257 h 527"/>
                  <a:gd name="T12" fmla="*/ 32 w 241"/>
                  <a:gd name="T13" fmla="*/ 249 h 527"/>
                  <a:gd name="T14" fmla="*/ 81 w 241"/>
                  <a:gd name="T15" fmla="*/ 260 h 527"/>
                  <a:gd name="T16" fmla="*/ 78 w 241"/>
                  <a:gd name="T17" fmla="*/ 369 h 527"/>
                  <a:gd name="T18" fmla="*/ 122 w 241"/>
                  <a:gd name="T19" fmla="*/ 456 h 527"/>
                  <a:gd name="T20" fmla="*/ 191 w 241"/>
                  <a:gd name="T21" fmla="*/ 481 h 527"/>
                  <a:gd name="T22" fmla="*/ 200 w 241"/>
                  <a:gd name="T23" fmla="*/ 526 h 527"/>
                  <a:gd name="T24" fmla="*/ 209 w 241"/>
                  <a:gd name="T25" fmla="*/ 433 h 527"/>
                  <a:gd name="T26" fmla="*/ 203 w 241"/>
                  <a:gd name="T27" fmla="*/ 433 h 527"/>
                  <a:gd name="T28" fmla="*/ 143 w 241"/>
                  <a:gd name="T29" fmla="*/ 411 h 527"/>
                  <a:gd name="T30" fmla="*/ 149 w 241"/>
                  <a:gd name="T31" fmla="*/ 408 h 527"/>
                  <a:gd name="T32" fmla="*/ 188 w 241"/>
                  <a:gd name="T33" fmla="*/ 424 h 527"/>
                  <a:gd name="T34" fmla="*/ 189 w 241"/>
                  <a:gd name="T35" fmla="*/ 367 h 527"/>
                  <a:gd name="T36" fmla="*/ 184 w 241"/>
                  <a:gd name="T37" fmla="*/ 267 h 527"/>
                  <a:gd name="T38" fmla="*/ 209 w 241"/>
                  <a:gd name="T39" fmla="*/ 299 h 527"/>
                  <a:gd name="T40" fmla="*/ 206 w 241"/>
                  <a:gd name="T41" fmla="*/ 309 h 527"/>
                  <a:gd name="T42" fmla="*/ 190 w 241"/>
                  <a:gd name="T43" fmla="*/ 332 h 527"/>
                  <a:gd name="T44" fmla="*/ 195 w 241"/>
                  <a:gd name="T45" fmla="*/ 346 h 527"/>
                  <a:gd name="T46" fmla="*/ 193 w 241"/>
                  <a:gd name="T47" fmla="*/ 353 h 527"/>
                  <a:gd name="T48" fmla="*/ 196 w 241"/>
                  <a:gd name="T49" fmla="*/ 370 h 527"/>
                  <a:gd name="T50" fmla="*/ 201 w 241"/>
                  <a:gd name="T51" fmla="*/ 367 h 527"/>
                  <a:gd name="T52" fmla="*/ 201 w 241"/>
                  <a:gd name="T53" fmla="*/ 355 h 527"/>
                  <a:gd name="T54" fmla="*/ 203 w 241"/>
                  <a:gd name="T55" fmla="*/ 349 h 527"/>
                  <a:gd name="T56" fmla="*/ 202 w 241"/>
                  <a:gd name="T57" fmla="*/ 363 h 527"/>
                  <a:gd name="T58" fmla="*/ 209 w 241"/>
                  <a:gd name="T59" fmla="*/ 363 h 527"/>
                  <a:gd name="T60" fmla="*/ 211 w 241"/>
                  <a:gd name="T61" fmla="*/ 350 h 527"/>
                  <a:gd name="T62" fmla="*/ 236 w 241"/>
                  <a:gd name="T63" fmla="*/ 299 h 527"/>
                  <a:gd name="T64" fmla="*/ 240 w 241"/>
                  <a:gd name="T65" fmla="*/ 2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527">
                    <a:moveTo>
                      <a:pt x="240" y="277"/>
                    </a:moveTo>
                    <a:cubicBezTo>
                      <a:pt x="232" y="249"/>
                      <a:pt x="183" y="215"/>
                      <a:pt x="155" y="214"/>
                    </a:cubicBezTo>
                    <a:cubicBezTo>
                      <a:pt x="151" y="214"/>
                      <a:pt x="151" y="201"/>
                      <a:pt x="158" y="197"/>
                    </a:cubicBezTo>
                    <a:cubicBezTo>
                      <a:pt x="201" y="185"/>
                      <a:pt x="232" y="146"/>
                      <a:pt x="232" y="100"/>
                    </a:cubicBezTo>
                    <a:cubicBezTo>
                      <a:pt x="232" y="45"/>
                      <a:pt x="187" y="0"/>
                      <a:pt x="132" y="0"/>
                    </a:cubicBezTo>
                    <a:cubicBezTo>
                      <a:pt x="77" y="0"/>
                      <a:pt x="32" y="45"/>
                      <a:pt x="32" y="100"/>
                    </a:cubicBezTo>
                    <a:cubicBezTo>
                      <a:pt x="32" y="146"/>
                      <a:pt x="63" y="185"/>
                      <a:pt x="105" y="196"/>
                    </a:cubicBezTo>
                    <a:cubicBezTo>
                      <a:pt x="110" y="201"/>
                      <a:pt x="113" y="214"/>
                      <a:pt x="106" y="214"/>
                    </a:cubicBezTo>
                    <a:cubicBezTo>
                      <a:pt x="90" y="215"/>
                      <a:pt x="44" y="227"/>
                      <a:pt x="36" y="229"/>
                    </a:cubicBezTo>
                    <a:cubicBezTo>
                      <a:pt x="28" y="232"/>
                      <a:pt x="0" y="236"/>
                      <a:pt x="4" y="250"/>
                    </a:cubicBezTo>
                    <a:cubicBezTo>
                      <a:pt x="4" y="253"/>
                      <a:pt x="5" y="255"/>
                      <a:pt x="7" y="257"/>
                    </a:cubicBezTo>
                    <a:cubicBezTo>
                      <a:pt x="7" y="257"/>
                      <a:pt x="7" y="257"/>
                      <a:pt x="7" y="257"/>
                    </a:cubicBezTo>
                    <a:cubicBezTo>
                      <a:pt x="11" y="251"/>
                      <a:pt x="17" y="249"/>
                      <a:pt x="25" y="249"/>
                    </a:cubicBezTo>
                    <a:cubicBezTo>
                      <a:pt x="27" y="249"/>
                      <a:pt x="29" y="249"/>
                      <a:pt x="32" y="249"/>
                    </a:cubicBezTo>
                    <a:cubicBezTo>
                      <a:pt x="38" y="250"/>
                      <a:pt x="44" y="253"/>
                      <a:pt x="49" y="257"/>
                    </a:cubicBezTo>
                    <a:cubicBezTo>
                      <a:pt x="59" y="257"/>
                      <a:pt x="73" y="259"/>
                      <a:pt x="81" y="260"/>
                    </a:cubicBezTo>
                    <a:cubicBezTo>
                      <a:pt x="79" y="272"/>
                      <a:pt x="80" y="287"/>
                      <a:pt x="81" y="307"/>
                    </a:cubicBezTo>
                    <a:cubicBezTo>
                      <a:pt x="83" y="329"/>
                      <a:pt x="77" y="349"/>
                      <a:pt x="78" y="369"/>
                    </a:cubicBezTo>
                    <a:cubicBezTo>
                      <a:pt x="78" y="387"/>
                      <a:pt x="86" y="422"/>
                      <a:pt x="100" y="438"/>
                    </a:cubicBezTo>
                    <a:cubicBezTo>
                      <a:pt x="107" y="446"/>
                      <a:pt x="115" y="452"/>
                      <a:pt x="122" y="456"/>
                    </a:cubicBezTo>
                    <a:cubicBezTo>
                      <a:pt x="145" y="465"/>
                      <a:pt x="169" y="466"/>
                      <a:pt x="179" y="466"/>
                    </a:cubicBezTo>
                    <a:cubicBezTo>
                      <a:pt x="197" y="466"/>
                      <a:pt x="192" y="478"/>
                      <a:pt x="191" y="481"/>
                    </a:cubicBezTo>
                    <a:cubicBezTo>
                      <a:pt x="190" y="488"/>
                      <a:pt x="187" y="491"/>
                      <a:pt x="185" y="495"/>
                    </a:cubicBezTo>
                    <a:cubicBezTo>
                      <a:pt x="179" y="508"/>
                      <a:pt x="188" y="526"/>
                      <a:pt x="200" y="526"/>
                    </a:cubicBezTo>
                    <a:cubicBezTo>
                      <a:pt x="212" y="527"/>
                      <a:pt x="218" y="503"/>
                      <a:pt x="222" y="487"/>
                    </a:cubicBezTo>
                    <a:cubicBezTo>
                      <a:pt x="227" y="471"/>
                      <a:pt x="239" y="435"/>
                      <a:pt x="209" y="433"/>
                    </a:cubicBezTo>
                    <a:cubicBezTo>
                      <a:pt x="208" y="433"/>
                      <a:pt x="206" y="433"/>
                      <a:pt x="203" y="433"/>
                    </a:cubicBezTo>
                    <a:cubicBezTo>
                      <a:pt x="203" y="433"/>
                      <a:pt x="203" y="433"/>
                      <a:pt x="203" y="433"/>
                    </a:cubicBezTo>
                    <a:cubicBezTo>
                      <a:pt x="195" y="433"/>
                      <a:pt x="178" y="429"/>
                      <a:pt x="169" y="423"/>
                    </a:cubicBezTo>
                    <a:cubicBezTo>
                      <a:pt x="161" y="419"/>
                      <a:pt x="147" y="412"/>
                      <a:pt x="143" y="411"/>
                    </a:cubicBezTo>
                    <a:cubicBezTo>
                      <a:pt x="142" y="383"/>
                      <a:pt x="135" y="373"/>
                      <a:pt x="136" y="374"/>
                    </a:cubicBezTo>
                    <a:cubicBezTo>
                      <a:pt x="142" y="381"/>
                      <a:pt x="146" y="389"/>
                      <a:pt x="149" y="408"/>
                    </a:cubicBezTo>
                    <a:cubicBezTo>
                      <a:pt x="157" y="411"/>
                      <a:pt x="166" y="415"/>
                      <a:pt x="174" y="419"/>
                    </a:cubicBezTo>
                    <a:cubicBezTo>
                      <a:pt x="177" y="421"/>
                      <a:pt x="182" y="423"/>
                      <a:pt x="188" y="424"/>
                    </a:cubicBezTo>
                    <a:cubicBezTo>
                      <a:pt x="188" y="421"/>
                      <a:pt x="189" y="416"/>
                      <a:pt x="189" y="412"/>
                    </a:cubicBezTo>
                    <a:cubicBezTo>
                      <a:pt x="192" y="395"/>
                      <a:pt x="189" y="367"/>
                      <a:pt x="189" y="367"/>
                    </a:cubicBezTo>
                    <a:cubicBezTo>
                      <a:pt x="189" y="367"/>
                      <a:pt x="186" y="332"/>
                      <a:pt x="185" y="313"/>
                    </a:cubicBezTo>
                    <a:cubicBezTo>
                      <a:pt x="183" y="295"/>
                      <a:pt x="186" y="278"/>
                      <a:pt x="184" y="267"/>
                    </a:cubicBezTo>
                    <a:cubicBezTo>
                      <a:pt x="193" y="272"/>
                      <a:pt x="210" y="282"/>
                      <a:pt x="211" y="284"/>
                    </a:cubicBezTo>
                    <a:cubicBezTo>
                      <a:pt x="212" y="286"/>
                      <a:pt x="211" y="293"/>
                      <a:pt x="209" y="299"/>
                    </a:cubicBezTo>
                    <a:cubicBezTo>
                      <a:pt x="209" y="299"/>
                      <a:pt x="209" y="299"/>
                      <a:pt x="209" y="299"/>
                    </a:cubicBezTo>
                    <a:cubicBezTo>
                      <a:pt x="208" y="303"/>
                      <a:pt x="207" y="306"/>
                      <a:pt x="206" y="309"/>
                    </a:cubicBezTo>
                    <a:cubicBezTo>
                      <a:pt x="201" y="309"/>
                      <a:pt x="195" y="310"/>
                      <a:pt x="190" y="312"/>
                    </a:cubicBezTo>
                    <a:cubicBezTo>
                      <a:pt x="191" y="319"/>
                      <a:pt x="191" y="326"/>
                      <a:pt x="190" y="332"/>
                    </a:cubicBezTo>
                    <a:cubicBezTo>
                      <a:pt x="190" y="337"/>
                      <a:pt x="191" y="344"/>
                      <a:pt x="193" y="352"/>
                    </a:cubicBezTo>
                    <a:cubicBezTo>
                      <a:pt x="193" y="350"/>
                      <a:pt x="195" y="347"/>
                      <a:pt x="195" y="346"/>
                    </a:cubicBezTo>
                    <a:cubicBezTo>
                      <a:pt x="195" y="346"/>
                      <a:pt x="195" y="346"/>
                      <a:pt x="195" y="347"/>
                    </a:cubicBezTo>
                    <a:cubicBezTo>
                      <a:pt x="194" y="349"/>
                      <a:pt x="193" y="351"/>
                      <a:pt x="193" y="353"/>
                    </a:cubicBezTo>
                    <a:cubicBezTo>
                      <a:pt x="193" y="353"/>
                      <a:pt x="193" y="353"/>
                      <a:pt x="193" y="353"/>
                    </a:cubicBezTo>
                    <a:cubicBezTo>
                      <a:pt x="194" y="360"/>
                      <a:pt x="195" y="366"/>
                      <a:pt x="196" y="370"/>
                    </a:cubicBezTo>
                    <a:cubicBezTo>
                      <a:pt x="196" y="371"/>
                      <a:pt x="197" y="371"/>
                      <a:pt x="198" y="371"/>
                    </a:cubicBezTo>
                    <a:cubicBezTo>
                      <a:pt x="200" y="371"/>
                      <a:pt x="201" y="369"/>
                      <a:pt x="201" y="367"/>
                    </a:cubicBezTo>
                    <a:cubicBezTo>
                      <a:pt x="200" y="363"/>
                      <a:pt x="200" y="363"/>
                      <a:pt x="200" y="363"/>
                    </a:cubicBezTo>
                    <a:cubicBezTo>
                      <a:pt x="201" y="355"/>
                      <a:pt x="201" y="355"/>
                      <a:pt x="201" y="355"/>
                    </a:cubicBezTo>
                    <a:cubicBezTo>
                      <a:pt x="201" y="355"/>
                      <a:pt x="201" y="355"/>
                      <a:pt x="201" y="355"/>
                    </a:cubicBezTo>
                    <a:cubicBezTo>
                      <a:pt x="203" y="349"/>
                      <a:pt x="203" y="349"/>
                      <a:pt x="203" y="349"/>
                    </a:cubicBezTo>
                    <a:cubicBezTo>
                      <a:pt x="202" y="357"/>
                      <a:pt x="202" y="357"/>
                      <a:pt x="202" y="357"/>
                    </a:cubicBezTo>
                    <a:cubicBezTo>
                      <a:pt x="201" y="357"/>
                      <a:pt x="202" y="363"/>
                      <a:pt x="202" y="363"/>
                    </a:cubicBezTo>
                    <a:cubicBezTo>
                      <a:pt x="202" y="365"/>
                      <a:pt x="203" y="367"/>
                      <a:pt x="206" y="367"/>
                    </a:cubicBezTo>
                    <a:cubicBezTo>
                      <a:pt x="208" y="367"/>
                      <a:pt x="209" y="365"/>
                      <a:pt x="209" y="363"/>
                    </a:cubicBezTo>
                    <a:cubicBezTo>
                      <a:pt x="209" y="358"/>
                      <a:pt x="209" y="358"/>
                      <a:pt x="209" y="358"/>
                    </a:cubicBezTo>
                    <a:cubicBezTo>
                      <a:pt x="209" y="358"/>
                      <a:pt x="211" y="350"/>
                      <a:pt x="211" y="350"/>
                    </a:cubicBezTo>
                    <a:cubicBezTo>
                      <a:pt x="211" y="349"/>
                      <a:pt x="220" y="335"/>
                      <a:pt x="222" y="332"/>
                    </a:cubicBezTo>
                    <a:cubicBezTo>
                      <a:pt x="225" y="326"/>
                      <a:pt x="232" y="312"/>
                      <a:pt x="236" y="299"/>
                    </a:cubicBezTo>
                    <a:cubicBezTo>
                      <a:pt x="236" y="299"/>
                      <a:pt x="236" y="299"/>
                      <a:pt x="236" y="299"/>
                    </a:cubicBezTo>
                    <a:cubicBezTo>
                      <a:pt x="239" y="291"/>
                      <a:pt x="241" y="283"/>
                      <a:pt x="240" y="277"/>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grpSp>
        <p:sp>
          <p:nvSpPr>
            <p:cNvPr id="24" name="Овал 32">
              <a:extLst>
                <a:ext uri="{FF2B5EF4-FFF2-40B4-BE49-F238E27FC236}">
                  <a16:creationId xmlns:a16="http://schemas.microsoft.com/office/drawing/2014/main" id="{F4F0E269-3F10-4B92-A4BC-8864D454A274}"/>
                </a:ext>
              </a:extLst>
            </p:cNvPr>
            <p:cNvSpPr/>
            <p:nvPr/>
          </p:nvSpPr>
          <p:spPr>
            <a:xfrm rot="10800000">
              <a:off x="4847979" y="3834458"/>
              <a:ext cx="2887381" cy="2887381"/>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grpSp>
      <p:grpSp>
        <p:nvGrpSpPr>
          <p:cNvPr id="36" name="Группа 173">
            <a:extLst>
              <a:ext uri="{FF2B5EF4-FFF2-40B4-BE49-F238E27FC236}">
                <a16:creationId xmlns:a16="http://schemas.microsoft.com/office/drawing/2014/main" id="{B3EEF8F4-3ECF-46A9-9C27-1CC5DC8CC564}"/>
              </a:ext>
            </a:extLst>
          </p:cNvPr>
          <p:cNvGrpSpPr/>
          <p:nvPr/>
        </p:nvGrpSpPr>
        <p:grpSpPr>
          <a:xfrm>
            <a:off x="5280973" y="1675568"/>
            <a:ext cx="2127872" cy="2776030"/>
            <a:chOff x="3407818" y="3725626"/>
            <a:chExt cx="4302019" cy="5612430"/>
          </a:xfrm>
        </p:grpSpPr>
        <p:grpSp>
          <p:nvGrpSpPr>
            <p:cNvPr id="37" name="Группа 174">
              <a:extLst>
                <a:ext uri="{FF2B5EF4-FFF2-40B4-BE49-F238E27FC236}">
                  <a16:creationId xmlns:a16="http://schemas.microsoft.com/office/drawing/2014/main" id="{3D03F528-DBD2-42A7-917D-976755E13198}"/>
                </a:ext>
              </a:extLst>
            </p:cNvPr>
            <p:cNvGrpSpPr/>
            <p:nvPr/>
          </p:nvGrpSpPr>
          <p:grpSpPr>
            <a:xfrm>
              <a:off x="3407818" y="3886094"/>
              <a:ext cx="4302019" cy="5451962"/>
              <a:chOff x="362816" y="2682330"/>
              <a:chExt cx="1330325" cy="1685925"/>
            </a:xfrm>
          </p:grpSpPr>
          <p:sp>
            <p:nvSpPr>
              <p:cNvPr id="39" name="Freeform 1559">
                <a:extLst>
                  <a:ext uri="{FF2B5EF4-FFF2-40B4-BE49-F238E27FC236}">
                    <a16:creationId xmlns:a16="http://schemas.microsoft.com/office/drawing/2014/main" id="{380FEAA2-299C-472D-A548-EF0246704608}"/>
                  </a:ext>
                </a:extLst>
              </p:cNvPr>
              <p:cNvSpPr>
                <a:spLocks/>
              </p:cNvSpPr>
              <p:nvPr/>
            </p:nvSpPr>
            <p:spPr bwMode="auto">
              <a:xfrm>
                <a:off x="505691" y="2682330"/>
                <a:ext cx="635000" cy="838200"/>
              </a:xfrm>
              <a:custGeom>
                <a:avLst/>
                <a:gdLst>
                  <a:gd name="T0" fmla="*/ 97 w 200"/>
                  <a:gd name="T1" fmla="*/ 214 h 264"/>
                  <a:gd name="T2" fmla="*/ 58 w 200"/>
                  <a:gd name="T3" fmla="*/ 222 h 264"/>
                  <a:gd name="T4" fmla="*/ 66 w 200"/>
                  <a:gd name="T5" fmla="*/ 225 h 264"/>
                  <a:gd name="T6" fmla="*/ 70 w 200"/>
                  <a:gd name="T7" fmla="*/ 227 h 264"/>
                  <a:gd name="T8" fmla="*/ 112 w 200"/>
                  <a:gd name="T9" fmla="*/ 251 h 264"/>
                  <a:gd name="T10" fmla="*/ 136 w 200"/>
                  <a:gd name="T11" fmla="*/ 264 h 264"/>
                  <a:gd name="T12" fmla="*/ 136 w 200"/>
                  <a:gd name="T13" fmla="*/ 264 h 264"/>
                  <a:gd name="T14" fmla="*/ 171 w 200"/>
                  <a:gd name="T15" fmla="*/ 225 h 264"/>
                  <a:gd name="T16" fmla="*/ 175 w 200"/>
                  <a:gd name="T17" fmla="*/ 220 h 264"/>
                  <a:gd name="T18" fmla="*/ 150 w 200"/>
                  <a:gd name="T19" fmla="*/ 214 h 264"/>
                  <a:gd name="T20" fmla="*/ 147 w 200"/>
                  <a:gd name="T21" fmla="*/ 188 h 264"/>
                  <a:gd name="T22" fmla="*/ 147 w 200"/>
                  <a:gd name="T23" fmla="*/ 188 h 264"/>
                  <a:gd name="T24" fmla="*/ 200 w 200"/>
                  <a:gd name="T25" fmla="*/ 100 h 264"/>
                  <a:gd name="T26" fmla="*/ 100 w 200"/>
                  <a:gd name="T27" fmla="*/ 0 h 264"/>
                  <a:gd name="T28" fmla="*/ 0 w 200"/>
                  <a:gd name="T29" fmla="*/ 100 h 264"/>
                  <a:gd name="T30" fmla="*/ 97 w 200"/>
                  <a:gd name="T31" fmla="*/ 200 h 264"/>
                  <a:gd name="T32" fmla="*/ 97 w 200"/>
                  <a:gd name="T33" fmla="*/ 21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4">
                    <a:moveTo>
                      <a:pt x="97" y="214"/>
                    </a:moveTo>
                    <a:cubicBezTo>
                      <a:pt x="92" y="215"/>
                      <a:pt x="72" y="218"/>
                      <a:pt x="58" y="222"/>
                    </a:cubicBezTo>
                    <a:cubicBezTo>
                      <a:pt x="61" y="223"/>
                      <a:pt x="63" y="224"/>
                      <a:pt x="66" y="225"/>
                    </a:cubicBezTo>
                    <a:cubicBezTo>
                      <a:pt x="70" y="227"/>
                      <a:pt x="70" y="227"/>
                      <a:pt x="70" y="227"/>
                    </a:cubicBezTo>
                    <a:cubicBezTo>
                      <a:pt x="86" y="234"/>
                      <a:pt x="101" y="243"/>
                      <a:pt x="112" y="251"/>
                    </a:cubicBezTo>
                    <a:cubicBezTo>
                      <a:pt x="122" y="258"/>
                      <a:pt x="131" y="264"/>
                      <a:pt x="136" y="264"/>
                    </a:cubicBezTo>
                    <a:cubicBezTo>
                      <a:pt x="136" y="264"/>
                      <a:pt x="136" y="264"/>
                      <a:pt x="136" y="264"/>
                    </a:cubicBezTo>
                    <a:cubicBezTo>
                      <a:pt x="141" y="261"/>
                      <a:pt x="157" y="242"/>
                      <a:pt x="171" y="225"/>
                    </a:cubicBezTo>
                    <a:cubicBezTo>
                      <a:pt x="172" y="223"/>
                      <a:pt x="173" y="222"/>
                      <a:pt x="175" y="220"/>
                    </a:cubicBezTo>
                    <a:cubicBezTo>
                      <a:pt x="168" y="217"/>
                      <a:pt x="160" y="215"/>
                      <a:pt x="150" y="214"/>
                    </a:cubicBezTo>
                    <a:cubicBezTo>
                      <a:pt x="142" y="213"/>
                      <a:pt x="142" y="192"/>
                      <a:pt x="147" y="188"/>
                    </a:cubicBezTo>
                    <a:cubicBezTo>
                      <a:pt x="147" y="188"/>
                      <a:pt x="147" y="188"/>
                      <a:pt x="147" y="188"/>
                    </a:cubicBezTo>
                    <a:cubicBezTo>
                      <a:pt x="179" y="171"/>
                      <a:pt x="200" y="138"/>
                      <a:pt x="200" y="100"/>
                    </a:cubicBezTo>
                    <a:cubicBezTo>
                      <a:pt x="200" y="45"/>
                      <a:pt x="155" y="0"/>
                      <a:pt x="100" y="0"/>
                    </a:cubicBezTo>
                    <a:cubicBezTo>
                      <a:pt x="44" y="0"/>
                      <a:pt x="0" y="45"/>
                      <a:pt x="0" y="100"/>
                    </a:cubicBezTo>
                    <a:cubicBezTo>
                      <a:pt x="0" y="154"/>
                      <a:pt x="43" y="198"/>
                      <a:pt x="97" y="200"/>
                    </a:cubicBezTo>
                    <a:cubicBezTo>
                      <a:pt x="100" y="205"/>
                      <a:pt x="102" y="212"/>
                      <a:pt x="97" y="214"/>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40" name="Freeform 1560">
                <a:extLst>
                  <a:ext uri="{FF2B5EF4-FFF2-40B4-BE49-F238E27FC236}">
                    <a16:creationId xmlns:a16="http://schemas.microsoft.com/office/drawing/2014/main" id="{CE969BC6-FF4D-4D5F-91F1-F865E45C1039}"/>
                  </a:ext>
                </a:extLst>
              </p:cNvPr>
              <p:cNvSpPr>
                <a:spLocks/>
              </p:cNvSpPr>
              <p:nvPr/>
            </p:nvSpPr>
            <p:spPr bwMode="auto">
              <a:xfrm>
                <a:off x="591416" y="3638005"/>
                <a:ext cx="495300" cy="730250"/>
              </a:xfrm>
              <a:custGeom>
                <a:avLst/>
                <a:gdLst>
                  <a:gd name="T0" fmla="*/ 155 w 156"/>
                  <a:gd name="T1" fmla="*/ 68 h 230"/>
                  <a:gd name="T2" fmla="*/ 154 w 156"/>
                  <a:gd name="T3" fmla="*/ 53 h 230"/>
                  <a:gd name="T4" fmla="*/ 132 w 156"/>
                  <a:gd name="T5" fmla="*/ 62 h 230"/>
                  <a:gd name="T6" fmla="*/ 131 w 156"/>
                  <a:gd name="T7" fmla="*/ 62 h 230"/>
                  <a:gd name="T8" fmla="*/ 62 w 156"/>
                  <a:gd name="T9" fmla="*/ 15 h 230"/>
                  <a:gd name="T10" fmla="*/ 48 w 156"/>
                  <a:gd name="T11" fmla="*/ 0 h 230"/>
                  <a:gd name="T12" fmla="*/ 40 w 156"/>
                  <a:gd name="T13" fmla="*/ 68 h 230"/>
                  <a:gd name="T14" fmla="*/ 28 w 156"/>
                  <a:gd name="T15" fmla="*/ 146 h 230"/>
                  <a:gd name="T16" fmla="*/ 42 w 156"/>
                  <a:gd name="T17" fmla="*/ 197 h 230"/>
                  <a:gd name="T18" fmla="*/ 8 w 156"/>
                  <a:gd name="T19" fmla="*/ 205 h 230"/>
                  <a:gd name="T20" fmla="*/ 3 w 156"/>
                  <a:gd name="T21" fmla="*/ 223 h 230"/>
                  <a:gd name="T22" fmla="*/ 28 w 156"/>
                  <a:gd name="T23" fmla="*/ 229 h 230"/>
                  <a:gd name="T24" fmla="*/ 54 w 156"/>
                  <a:gd name="T25" fmla="*/ 229 h 230"/>
                  <a:gd name="T26" fmla="*/ 79 w 156"/>
                  <a:gd name="T27" fmla="*/ 219 h 230"/>
                  <a:gd name="T28" fmla="*/ 72 w 156"/>
                  <a:gd name="T29" fmla="*/ 188 h 230"/>
                  <a:gd name="T30" fmla="*/ 78 w 156"/>
                  <a:gd name="T31" fmla="*/ 144 h 230"/>
                  <a:gd name="T32" fmla="*/ 95 w 156"/>
                  <a:gd name="T33" fmla="*/ 92 h 230"/>
                  <a:gd name="T34" fmla="*/ 101 w 156"/>
                  <a:gd name="T35" fmla="*/ 150 h 230"/>
                  <a:gd name="T36" fmla="*/ 108 w 156"/>
                  <a:gd name="T37" fmla="*/ 197 h 230"/>
                  <a:gd name="T38" fmla="*/ 101 w 156"/>
                  <a:gd name="T39" fmla="*/ 223 h 230"/>
                  <a:gd name="T40" fmla="*/ 124 w 156"/>
                  <a:gd name="T41" fmla="*/ 229 h 230"/>
                  <a:gd name="T42" fmla="*/ 152 w 156"/>
                  <a:gd name="T43" fmla="*/ 223 h 230"/>
                  <a:gd name="T44" fmla="*/ 143 w 156"/>
                  <a:gd name="T45" fmla="*/ 205 h 230"/>
                  <a:gd name="T46" fmla="*/ 150 w 156"/>
                  <a:gd name="T47" fmla="*/ 146 h 230"/>
                  <a:gd name="T48" fmla="*/ 155 w 156"/>
                  <a:gd name="T49" fmla="*/ 6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30">
                    <a:moveTo>
                      <a:pt x="155" y="68"/>
                    </a:moveTo>
                    <a:cubicBezTo>
                      <a:pt x="154" y="63"/>
                      <a:pt x="154" y="58"/>
                      <a:pt x="154" y="53"/>
                    </a:cubicBezTo>
                    <a:cubicBezTo>
                      <a:pt x="147" y="59"/>
                      <a:pt x="139" y="62"/>
                      <a:pt x="132" y="62"/>
                    </a:cubicBezTo>
                    <a:cubicBezTo>
                      <a:pt x="131" y="62"/>
                      <a:pt x="131" y="62"/>
                      <a:pt x="131" y="62"/>
                    </a:cubicBezTo>
                    <a:cubicBezTo>
                      <a:pt x="106" y="61"/>
                      <a:pt x="87" y="41"/>
                      <a:pt x="62" y="15"/>
                    </a:cubicBezTo>
                    <a:cubicBezTo>
                      <a:pt x="58" y="10"/>
                      <a:pt x="53" y="5"/>
                      <a:pt x="48" y="0"/>
                    </a:cubicBezTo>
                    <a:cubicBezTo>
                      <a:pt x="48" y="21"/>
                      <a:pt x="43" y="55"/>
                      <a:pt x="40" y="68"/>
                    </a:cubicBezTo>
                    <a:cubicBezTo>
                      <a:pt x="35" y="90"/>
                      <a:pt x="22" y="122"/>
                      <a:pt x="28" y="146"/>
                    </a:cubicBezTo>
                    <a:cubicBezTo>
                      <a:pt x="37" y="179"/>
                      <a:pt x="46" y="190"/>
                      <a:pt x="42" y="197"/>
                    </a:cubicBezTo>
                    <a:cubicBezTo>
                      <a:pt x="35" y="207"/>
                      <a:pt x="20" y="192"/>
                      <a:pt x="8" y="205"/>
                    </a:cubicBezTo>
                    <a:cubicBezTo>
                      <a:pt x="5" y="208"/>
                      <a:pt x="0" y="215"/>
                      <a:pt x="3" y="223"/>
                    </a:cubicBezTo>
                    <a:cubicBezTo>
                      <a:pt x="6" y="229"/>
                      <a:pt x="11" y="229"/>
                      <a:pt x="28" y="229"/>
                    </a:cubicBezTo>
                    <a:cubicBezTo>
                      <a:pt x="31" y="229"/>
                      <a:pt x="52" y="229"/>
                      <a:pt x="54" y="229"/>
                    </a:cubicBezTo>
                    <a:cubicBezTo>
                      <a:pt x="69" y="229"/>
                      <a:pt x="77" y="227"/>
                      <a:pt x="79" y="219"/>
                    </a:cubicBezTo>
                    <a:cubicBezTo>
                      <a:pt x="81" y="206"/>
                      <a:pt x="73" y="205"/>
                      <a:pt x="72" y="188"/>
                    </a:cubicBezTo>
                    <a:cubicBezTo>
                      <a:pt x="71" y="184"/>
                      <a:pt x="76" y="166"/>
                      <a:pt x="78" y="144"/>
                    </a:cubicBezTo>
                    <a:cubicBezTo>
                      <a:pt x="80" y="122"/>
                      <a:pt x="93" y="92"/>
                      <a:pt x="95" y="92"/>
                    </a:cubicBezTo>
                    <a:cubicBezTo>
                      <a:pt x="97" y="92"/>
                      <a:pt x="98" y="128"/>
                      <a:pt x="101" y="150"/>
                    </a:cubicBezTo>
                    <a:cubicBezTo>
                      <a:pt x="103" y="172"/>
                      <a:pt x="108" y="193"/>
                      <a:pt x="108" y="197"/>
                    </a:cubicBezTo>
                    <a:cubicBezTo>
                      <a:pt x="108" y="208"/>
                      <a:pt x="101" y="212"/>
                      <a:pt x="101" y="223"/>
                    </a:cubicBezTo>
                    <a:cubicBezTo>
                      <a:pt x="101" y="230"/>
                      <a:pt x="109" y="229"/>
                      <a:pt x="124" y="229"/>
                    </a:cubicBezTo>
                    <a:cubicBezTo>
                      <a:pt x="138" y="229"/>
                      <a:pt x="152" y="230"/>
                      <a:pt x="152" y="223"/>
                    </a:cubicBezTo>
                    <a:cubicBezTo>
                      <a:pt x="152" y="214"/>
                      <a:pt x="146" y="209"/>
                      <a:pt x="143" y="205"/>
                    </a:cubicBezTo>
                    <a:cubicBezTo>
                      <a:pt x="139" y="198"/>
                      <a:pt x="141" y="179"/>
                      <a:pt x="150" y="146"/>
                    </a:cubicBezTo>
                    <a:cubicBezTo>
                      <a:pt x="156" y="122"/>
                      <a:pt x="156" y="96"/>
                      <a:pt x="155" y="68"/>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41" name="Freeform 1561">
                <a:extLst>
                  <a:ext uri="{FF2B5EF4-FFF2-40B4-BE49-F238E27FC236}">
                    <a16:creationId xmlns:a16="http://schemas.microsoft.com/office/drawing/2014/main" id="{5F496F89-9474-487F-B2BD-5F82AD5265FD}"/>
                  </a:ext>
                </a:extLst>
              </p:cNvPr>
              <p:cNvSpPr>
                <a:spLocks/>
              </p:cNvSpPr>
              <p:nvPr/>
            </p:nvSpPr>
            <p:spPr bwMode="auto">
              <a:xfrm>
                <a:off x="489816" y="3393530"/>
                <a:ext cx="187325" cy="180975"/>
              </a:xfrm>
              <a:custGeom>
                <a:avLst/>
                <a:gdLst>
                  <a:gd name="T0" fmla="*/ 26 w 59"/>
                  <a:gd name="T1" fmla="*/ 5 h 57"/>
                  <a:gd name="T2" fmla="*/ 20 w 59"/>
                  <a:gd name="T3" fmla="*/ 16 h 57"/>
                  <a:gd name="T4" fmla="*/ 12 w 59"/>
                  <a:gd name="T5" fmla="*/ 28 h 57"/>
                  <a:gd name="T6" fmla="*/ 10 w 59"/>
                  <a:gd name="T7" fmla="*/ 10 h 57"/>
                  <a:gd name="T8" fmla="*/ 2 w 59"/>
                  <a:gd name="T9" fmla="*/ 11 h 57"/>
                  <a:gd name="T10" fmla="*/ 2 w 59"/>
                  <a:gd name="T11" fmla="*/ 21 h 57"/>
                  <a:gd name="T12" fmla="*/ 6 w 59"/>
                  <a:gd name="T13" fmla="*/ 39 h 57"/>
                  <a:gd name="T14" fmla="*/ 41 w 59"/>
                  <a:gd name="T15" fmla="*/ 50 h 57"/>
                  <a:gd name="T16" fmla="*/ 52 w 59"/>
                  <a:gd name="T17" fmla="*/ 34 h 57"/>
                  <a:gd name="T18" fmla="*/ 56 w 59"/>
                  <a:gd name="T19" fmla="*/ 28 h 57"/>
                  <a:gd name="T20" fmla="*/ 49 w 59"/>
                  <a:gd name="T21" fmla="*/ 23 h 57"/>
                  <a:gd name="T22" fmla="*/ 37 w 59"/>
                  <a:gd name="T23" fmla="*/ 43 h 57"/>
                  <a:gd name="T24" fmla="*/ 36 w 59"/>
                  <a:gd name="T25" fmla="*/ 42 h 57"/>
                  <a:gd name="T26" fmla="*/ 50 w 59"/>
                  <a:gd name="T27" fmla="*/ 19 h 57"/>
                  <a:gd name="T28" fmla="*/ 43 w 59"/>
                  <a:gd name="T29" fmla="*/ 15 h 57"/>
                  <a:gd name="T30" fmla="*/ 29 w 59"/>
                  <a:gd name="T31" fmla="*/ 38 h 57"/>
                  <a:gd name="T32" fmla="*/ 27 w 59"/>
                  <a:gd name="T33" fmla="*/ 37 h 57"/>
                  <a:gd name="T34" fmla="*/ 43 w 59"/>
                  <a:gd name="T35" fmla="*/ 12 h 57"/>
                  <a:gd name="T36" fmla="*/ 36 w 59"/>
                  <a:gd name="T37" fmla="*/ 8 h 57"/>
                  <a:gd name="T38" fmla="*/ 21 w 59"/>
                  <a:gd name="T39" fmla="*/ 33 h 57"/>
                  <a:gd name="T40" fmla="*/ 19 w 59"/>
                  <a:gd name="T41" fmla="*/ 32 h 57"/>
                  <a:gd name="T42" fmla="*/ 33 w 59"/>
                  <a:gd name="T43" fmla="*/ 9 h 57"/>
                  <a:gd name="T44" fmla="*/ 26 w 59"/>
                  <a:gd name="T45"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6" y="5"/>
                    </a:moveTo>
                    <a:cubicBezTo>
                      <a:pt x="26" y="5"/>
                      <a:pt x="21" y="14"/>
                      <a:pt x="20" y="16"/>
                    </a:cubicBezTo>
                    <a:cubicBezTo>
                      <a:pt x="18" y="20"/>
                      <a:pt x="18" y="19"/>
                      <a:pt x="12" y="28"/>
                    </a:cubicBezTo>
                    <a:cubicBezTo>
                      <a:pt x="11" y="30"/>
                      <a:pt x="13" y="20"/>
                      <a:pt x="10" y="10"/>
                    </a:cubicBezTo>
                    <a:cubicBezTo>
                      <a:pt x="9" y="4"/>
                      <a:pt x="0" y="5"/>
                      <a:pt x="2" y="11"/>
                    </a:cubicBezTo>
                    <a:cubicBezTo>
                      <a:pt x="2" y="11"/>
                      <a:pt x="2" y="17"/>
                      <a:pt x="2" y="21"/>
                    </a:cubicBezTo>
                    <a:cubicBezTo>
                      <a:pt x="2" y="27"/>
                      <a:pt x="3" y="32"/>
                      <a:pt x="6" y="39"/>
                    </a:cubicBezTo>
                    <a:cubicBezTo>
                      <a:pt x="12" y="54"/>
                      <a:pt x="32" y="57"/>
                      <a:pt x="41" y="50"/>
                    </a:cubicBezTo>
                    <a:cubicBezTo>
                      <a:pt x="46" y="46"/>
                      <a:pt x="48" y="40"/>
                      <a:pt x="52" y="34"/>
                    </a:cubicBezTo>
                    <a:cubicBezTo>
                      <a:pt x="53" y="32"/>
                      <a:pt x="56" y="28"/>
                      <a:pt x="56" y="28"/>
                    </a:cubicBezTo>
                    <a:cubicBezTo>
                      <a:pt x="59" y="22"/>
                      <a:pt x="52" y="18"/>
                      <a:pt x="49" y="23"/>
                    </a:cubicBezTo>
                    <a:cubicBezTo>
                      <a:pt x="49" y="23"/>
                      <a:pt x="38" y="42"/>
                      <a:pt x="37" y="43"/>
                    </a:cubicBezTo>
                    <a:cubicBezTo>
                      <a:pt x="36" y="44"/>
                      <a:pt x="35" y="44"/>
                      <a:pt x="36" y="42"/>
                    </a:cubicBezTo>
                    <a:cubicBezTo>
                      <a:pt x="36" y="41"/>
                      <a:pt x="50" y="19"/>
                      <a:pt x="50" y="19"/>
                    </a:cubicBezTo>
                    <a:cubicBezTo>
                      <a:pt x="53" y="14"/>
                      <a:pt x="46" y="10"/>
                      <a:pt x="43" y="15"/>
                    </a:cubicBezTo>
                    <a:cubicBezTo>
                      <a:pt x="43" y="15"/>
                      <a:pt x="30" y="37"/>
                      <a:pt x="29" y="38"/>
                    </a:cubicBezTo>
                    <a:cubicBezTo>
                      <a:pt x="28" y="39"/>
                      <a:pt x="27" y="39"/>
                      <a:pt x="27" y="37"/>
                    </a:cubicBezTo>
                    <a:cubicBezTo>
                      <a:pt x="28" y="36"/>
                      <a:pt x="43" y="12"/>
                      <a:pt x="43" y="12"/>
                    </a:cubicBezTo>
                    <a:cubicBezTo>
                      <a:pt x="46" y="7"/>
                      <a:pt x="39" y="3"/>
                      <a:pt x="36" y="8"/>
                    </a:cubicBezTo>
                    <a:cubicBezTo>
                      <a:pt x="36" y="8"/>
                      <a:pt x="22" y="31"/>
                      <a:pt x="21" y="33"/>
                    </a:cubicBezTo>
                    <a:cubicBezTo>
                      <a:pt x="20" y="34"/>
                      <a:pt x="18" y="34"/>
                      <a:pt x="19" y="32"/>
                    </a:cubicBezTo>
                    <a:cubicBezTo>
                      <a:pt x="20" y="31"/>
                      <a:pt x="33" y="9"/>
                      <a:pt x="33" y="9"/>
                    </a:cubicBezTo>
                    <a:cubicBezTo>
                      <a:pt x="36" y="4"/>
                      <a:pt x="30" y="0"/>
                      <a:pt x="26" y="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42" name="Freeform 1562">
                <a:extLst>
                  <a:ext uri="{FF2B5EF4-FFF2-40B4-BE49-F238E27FC236}">
                    <a16:creationId xmlns:a16="http://schemas.microsoft.com/office/drawing/2014/main" id="{C88759E2-515A-467B-878A-7B813DBA66DE}"/>
                  </a:ext>
                </a:extLst>
              </p:cNvPr>
              <p:cNvSpPr>
                <a:spLocks/>
              </p:cNvSpPr>
              <p:nvPr/>
            </p:nvSpPr>
            <p:spPr bwMode="auto">
              <a:xfrm>
                <a:off x="1121641" y="3491955"/>
                <a:ext cx="152400" cy="180975"/>
              </a:xfrm>
              <a:custGeom>
                <a:avLst/>
                <a:gdLst>
                  <a:gd name="T0" fmla="*/ 23 w 48"/>
                  <a:gd name="T1" fmla="*/ 14 h 57"/>
                  <a:gd name="T2" fmla="*/ 35 w 48"/>
                  <a:gd name="T3" fmla="*/ 23 h 57"/>
                  <a:gd name="T4" fmla="*/ 38 w 48"/>
                  <a:gd name="T5" fmla="*/ 6 h 57"/>
                  <a:gd name="T6" fmla="*/ 47 w 48"/>
                  <a:gd name="T7" fmla="*/ 6 h 57"/>
                  <a:gd name="T8" fmla="*/ 45 w 48"/>
                  <a:gd name="T9" fmla="*/ 30 h 57"/>
                  <a:gd name="T10" fmla="*/ 17 w 48"/>
                  <a:gd name="T11" fmla="*/ 54 h 57"/>
                  <a:gd name="T12" fmla="*/ 5 w 48"/>
                  <a:gd name="T13" fmla="*/ 47 h 57"/>
                  <a:gd name="T14" fmla="*/ 10 w 48"/>
                  <a:gd name="T15" fmla="*/ 41 h 57"/>
                  <a:gd name="T16" fmla="*/ 18 w 48"/>
                  <a:gd name="T17" fmla="*/ 46 h 57"/>
                  <a:gd name="T18" fmla="*/ 19 w 48"/>
                  <a:gd name="T19" fmla="*/ 45 h 57"/>
                  <a:gd name="T20" fmla="*/ 7 w 48"/>
                  <a:gd name="T21" fmla="*/ 37 h 57"/>
                  <a:gd name="T22" fmla="*/ 12 w 48"/>
                  <a:gd name="T23" fmla="*/ 30 h 57"/>
                  <a:gd name="T24" fmla="*/ 24 w 48"/>
                  <a:gd name="T25" fmla="*/ 39 h 57"/>
                  <a:gd name="T26" fmla="*/ 25 w 48"/>
                  <a:gd name="T27" fmla="*/ 37 h 57"/>
                  <a:gd name="T28" fmla="*/ 11 w 48"/>
                  <a:gd name="T29" fmla="*/ 27 h 57"/>
                  <a:gd name="T30" fmla="*/ 15 w 48"/>
                  <a:gd name="T31" fmla="*/ 21 h 57"/>
                  <a:gd name="T32" fmla="*/ 29 w 48"/>
                  <a:gd name="T33" fmla="*/ 31 h 57"/>
                  <a:gd name="T34" fmla="*/ 30 w 48"/>
                  <a:gd name="T35" fmla="*/ 29 h 57"/>
                  <a:gd name="T36" fmla="*/ 18 w 48"/>
                  <a:gd name="T37" fmla="*/ 21 h 57"/>
                  <a:gd name="T38" fmla="*/ 23 w 48"/>
                  <a:gd name="T39"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7">
                    <a:moveTo>
                      <a:pt x="23" y="14"/>
                    </a:moveTo>
                    <a:cubicBezTo>
                      <a:pt x="23" y="14"/>
                      <a:pt x="26" y="17"/>
                      <a:pt x="35" y="23"/>
                    </a:cubicBezTo>
                    <a:cubicBezTo>
                      <a:pt x="36" y="24"/>
                      <a:pt x="36" y="16"/>
                      <a:pt x="38" y="6"/>
                    </a:cubicBezTo>
                    <a:cubicBezTo>
                      <a:pt x="40" y="0"/>
                      <a:pt x="48" y="0"/>
                      <a:pt x="47" y="6"/>
                    </a:cubicBezTo>
                    <a:cubicBezTo>
                      <a:pt x="47" y="6"/>
                      <a:pt x="45" y="22"/>
                      <a:pt x="45" y="30"/>
                    </a:cubicBezTo>
                    <a:cubicBezTo>
                      <a:pt x="46" y="46"/>
                      <a:pt x="29" y="57"/>
                      <a:pt x="17" y="54"/>
                    </a:cubicBezTo>
                    <a:cubicBezTo>
                      <a:pt x="12" y="53"/>
                      <a:pt x="5" y="47"/>
                      <a:pt x="5" y="47"/>
                    </a:cubicBezTo>
                    <a:cubicBezTo>
                      <a:pt x="0" y="44"/>
                      <a:pt x="5" y="37"/>
                      <a:pt x="10" y="41"/>
                    </a:cubicBezTo>
                    <a:cubicBezTo>
                      <a:pt x="10" y="41"/>
                      <a:pt x="17" y="46"/>
                      <a:pt x="18" y="46"/>
                    </a:cubicBezTo>
                    <a:cubicBezTo>
                      <a:pt x="20" y="47"/>
                      <a:pt x="20" y="46"/>
                      <a:pt x="19" y="45"/>
                    </a:cubicBezTo>
                    <a:cubicBezTo>
                      <a:pt x="18" y="44"/>
                      <a:pt x="7" y="37"/>
                      <a:pt x="7" y="37"/>
                    </a:cubicBezTo>
                    <a:cubicBezTo>
                      <a:pt x="2" y="33"/>
                      <a:pt x="7" y="27"/>
                      <a:pt x="12" y="30"/>
                    </a:cubicBezTo>
                    <a:cubicBezTo>
                      <a:pt x="12" y="30"/>
                      <a:pt x="22" y="38"/>
                      <a:pt x="24" y="39"/>
                    </a:cubicBezTo>
                    <a:cubicBezTo>
                      <a:pt x="25" y="39"/>
                      <a:pt x="26" y="38"/>
                      <a:pt x="25" y="37"/>
                    </a:cubicBezTo>
                    <a:cubicBezTo>
                      <a:pt x="23" y="36"/>
                      <a:pt x="11" y="27"/>
                      <a:pt x="11" y="27"/>
                    </a:cubicBezTo>
                    <a:cubicBezTo>
                      <a:pt x="6" y="24"/>
                      <a:pt x="10" y="17"/>
                      <a:pt x="15" y="21"/>
                    </a:cubicBezTo>
                    <a:cubicBezTo>
                      <a:pt x="15" y="21"/>
                      <a:pt x="28" y="29"/>
                      <a:pt x="29" y="31"/>
                    </a:cubicBezTo>
                    <a:cubicBezTo>
                      <a:pt x="31" y="32"/>
                      <a:pt x="31" y="30"/>
                      <a:pt x="30" y="29"/>
                    </a:cubicBezTo>
                    <a:cubicBezTo>
                      <a:pt x="29" y="28"/>
                      <a:pt x="18" y="21"/>
                      <a:pt x="18" y="21"/>
                    </a:cubicBezTo>
                    <a:cubicBezTo>
                      <a:pt x="13" y="17"/>
                      <a:pt x="18" y="11"/>
                      <a:pt x="23" y="14"/>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43" name="Freeform 1563">
                <a:extLst>
                  <a:ext uri="{FF2B5EF4-FFF2-40B4-BE49-F238E27FC236}">
                    <a16:creationId xmlns:a16="http://schemas.microsoft.com/office/drawing/2014/main" id="{92FFDAFC-FF60-425C-903C-0D361C127463}"/>
                  </a:ext>
                </a:extLst>
              </p:cNvPr>
              <p:cNvSpPr>
                <a:spLocks/>
              </p:cNvSpPr>
              <p:nvPr/>
            </p:nvSpPr>
            <p:spPr bwMode="auto">
              <a:xfrm>
                <a:off x="537441" y="3549105"/>
                <a:ext cx="142875" cy="101600"/>
              </a:xfrm>
              <a:custGeom>
                <a:avLst/>
                <a:gdLst>
                  <a:gd name="T0" fmla="*/ 30 w 45"/>
                  <a:gd name="T1" fmla="*/ 5 h 32"/>
                  <a:gd name="T2" fmla="*/ 14 w 45"/>
                  <a:gd name="T3" fmla="*/ 10 h 32"/>
                  <a:gd name="T4" fmla="*/ 0 w 45"/>
                  <a:gd name="T5" fmla="*/ 7 h 32"/>
                  <a:gd name="T6" fmla="*/ 13 w 45"/>
                  <a:gd name="T7" fmla="*/ 31 h 32"/>
                  <a:gd name="T8" fmla="*/ 40 w 45"/>
                  <a:gd name="T9" fmla="*/ 15 h 32"/>
                  <a:gd name="T10" fmla="*/ 45 w 45"/>
                  <a:gd name="T11" fmla="*/ 9 h 32"/>
                  <a:gd name="T12" fmla="*/ 35 w 45"/>
                  <a:gd name="T13" fmla="*/ 0 h 32"/>
                  <a:gd name="T14" fmla="*/ 30 w 45"/>
                  <a:gd name="T15" fmla="*/ 5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2">
                    <a:moveTo>
                      <a:pt x="30" y="5"/>
                    </a:moveTo>
                    <a:cubicBezTo>
                      <a:pt x="26" y="9"/>
                      <a:pt x="20" y="10"/>
                      <a:pt x="14" y="10"/>
                    </a:cubicBezTo>
                    <a:cubicBezTo>
                      <a:pt x="9" y="10"/>
                      <a:pt x="4" y="9"/>
                      <a:pt x="0" y="7"/>
                    </a:cubicBezTo>
                    <a:cubicBezTo>
                      <a:pt x="0" y="20"/>
                      <a:pt x="5" y="29"/>
                      <a:pt x="13" y="31"/>
                    </a:cubicBezTo>
                    <a:cubicBezTo>
                      <a:pt x="22" y="32"/>
                      <a:pt x="34" y="22"/>
                      <a:pt x="40" y="15"/>
                    </a:cubicBezTo>
                    <a:cubicBezTo>
                      <a:pt x="42" y="13"/>
                      <a:pt x="44" y="11"/>
                      <a:pt x="45" y="9"/>
                    </a:cubicBezTo>
                    <a:cubicBezTo>
                      <a:pt x="42" y="6"/>
                      <a:pt x="38" y="3"/>
                      <a:pt x="35" y="0"/>
                    </a:cubicBezTo>
                    <a:cubicBezTo>
                      <a:pt x="33" y="2"/>
                      <a:pt x="32" y="4"/>
                      <a:pt x="30" y="5"/>
                    </a:cubicBez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sp>
            <p:nvSpPr>
              <p:cNvPr id="44" name="Freeform 1564">
                <a:extLst>
                  <a:ext uri="{FF2B5EF4-FFF2-40B4-BE49-F238E27FC236}">
                    <a16:creationId xmlns:a16="http://schemas.microsoft.com/office/drawing/2014/main" id="{A212F757-F969-499C-8A2A-9FF06F3B7E5D}"/>
                  </a:ext>
                </a:extLst>
              </p:cNvPr>
              <p:cNvSpPr>
                <a:spLocks/>
              </p:cNvSpPr>
              <p:nvPr/>
            </p:nvSpPr>
            <p:spPr bwMode="auto">
              <a:xfrm>
                <a:off x="362816" y="2929980"/>
                <a:ext cx="1330325" cy="889000"/>
              </a:xfrm>
              <a:custGeom>
                <a:avLst/>
                <a:gdLst>
                  <a:gd name="T0" fmla="*/ 405 w 419"/>
                  <a:gd name="T1" fmla="*/ 8 h 280"/>
                  <a:gd name="T2" fmla="*/ 297 w 419"/>
                  <a:gd name="T3" fmla="*/ 68 h 280"/>
                  <a:gd name="T4" fmla="*/ 182 w 419"/>
                  <a:gd name="T5" fmla="*/ 192 h 280"/>
                  <a:gd name="T6" fmla="*/ 112 w 419"/>
                  <a:gd name="T7" fmla="*/ 154 h 280"/>
                  <a:gd name="T8" fmla="*/ 12 w 419"/>
                  <a:gd name="T9" fmla="*/ 129 h 280"/>
                  <a:gd name="T10" fmla="*/ 36 w 419"/>
                  <a:gd name="T11" fmla="*/ 152 h 280"/>
                  <a:gd name="T12" fmla="*/ 38 w 419"/>
                  <a:gd name="T13" fmla="*/ 150 h 280"/>
                  <a:gd name="T14" fmla="*/ 45 w 419"/>
                  <a:gd name="T15" fmla="*/ 146 h 280"/>
                  <a:gd name="T16" fmla="*/ 56 w 419"/>
                  <a:gd name="T17" fmla="*/ 154 h 280"/>
                  <a:gd name="T18" fmla="*/ 56 w 419"/>
                  <a:gd name="T19" fmla="*/ 156 h 280"/>
                  <a:gd name="T20" fmla="*/ 61 w 419"/>
                  <a:gd name="T21" fmla="*/ 148 h 280"/>
                  <a:gd name="T22" fmla="*/ 70 w 419"/>
                  <a:gd name="T23" fmla="*/ 142 h 280"/>
                  <a:gd name="T24" fmla="*/ 77 w 419"/>
                  <a:gd name="T25" fmla="*/ 146 h 280"/>
                  <a:gd name="T26" fmla="*/ 80 w 419"/>
                  <a:gd name="T27" fmla="*/ 145 h 280"/>
                  <a:gd name="T28" fmla="*/ 88 w 419"/>
                  <a:gd name="T29" fmla="*/ 150 h 280"/>
                  <a:gd name="T30" fmla="*/ 89 w 419"/>
                  <a:gd name="T31" fmla="*/ 153 h 280"/>
                  <a:gd name="T32" fmla="*/ 95 w 419"/>
                  <a:gd name="T33" fmla="*/ 157 h 280"/>
                  <a:gd name="T34" fmla="*/ 96 w 419"/>
                  <a:gd name="T35" fmla="*/ 162 h 280"/>
                  <a:gd name="T36" fmla="*/ 101 w 419"/>
                  <a:gd name="T37" fmla="*/ 166 h 280"/>
                  <a:gd name="T38" fmla="*/ 101 w 419"/>
                  <a:gd name="T39" fmla="*/ 177 h 280"/>
                  <a:gd name="T40" fmla="*/ 97 w 419"/>
                  <a:gd name="T41" fmla="*/ 183 h 280"/>
                  <a:gd name="T42" fmla="*/ 95 w 419"/>
                  <a:gd name="T43" fmla="*/ 187 h 280"/>
                  <a:gd name="T44" fmla="*/ 93 w 419"/>
                  <a:gd name="T45" fmla="*/ 190 h 280"/>
                  <a:gd name="T46" fmla="*/ 105 w 419"/>
                  <a:gd name="T47" fmla="*/ 201 h 280"/>
                  <a:gd name="T48" fmla="*/ 203 w 419"/>
                  <a:gd name="T49" fmla="*/ 279 h 280"/>
                  <a:gd name="T50" fmla="*/ 251 w 419"/>
                  <a:gd name="T51" fmla="*/ 235 h 280"/>
                  <a:gd name="T52" fmla="*/ 240 w 419"/>
                  <a:gd name="T53" fmla="*/ 229 h 280"/>
                  <a:gd name="T54" fmla="*/ 236 w 419"/>
                  <a:gd name="T55" fmla="*/ 218 h 280"/>
                  <a:gd name="T56" fmla="*/ 239 w 419"/>
                  <a:gd name="T57" fmla="*/ 214 h 280"/>
                  <a:gd name="T58" fmla="*/ 238 w 419"/>
                  <a:gd name="T59" fmla="*/ 207 h 280"/>
                  <a:gd name="T60" fmla="*/ 242 w 419"/>
                  <a:gd name="T61" fmla="*/ 202 h 280"/>
                  <a:gd name="T62" fmla="*/ 242 w 419"/>
                  <a:gd name="T63" fmla="*/ 198 h 280"/>
                  <a:gd name="T64" fmla="*/ 249 w 419"/>
                  <a:gd name="T65" fmla="*/ 191 h 280"/>
                  <a:gd name="T66" fmla="*/ 259 w 419"/>
                  <a:gd name="T67" fmla="*/ 184 h 280"/>
                  <a:gd name="T68" fmla="*/ 265 w 419"/>
                  <a:gd name="T69" fmla="*/ 186 h 280"/>
                  <a:gd name="T70" fmla="*/ 270 w 419"/>
                  <a:gd name="T71" fmla="*/ 190 h 280"/>
                  <a:gd name="T72" fmla="*/ 271 w 419"/>
                  <a:gd name="T73" fmla="*/ 181 h 280"/>
                  <a:gd name="T74" fmla="*/ 282 w 419"/>
                  <a:gd name="T75" fmla="*/ 173 h 280"/>
                  <a:gd name="T76" fmla="*/ 286 w 419"/>
                  <a:gd name="T77" fmla="*/ 173 h 280"/>
                  <a:gd name="T78" fmla="*/ 301 w 419"/>
                  <a:gd name="T79" fmla="*/ 146 h 280"/>
                  <a:gd name="T80" fmla="*/ 405 w 419"/>
                  <a:gd name="T81" fmla="*/ 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9" h="280">
                    <a:moveTo>
                      <a:pt x="405" y="8"/>
                    </a:moveTo>
                    <a:cubicBezTo>
                      <a:pt x="393" y="0"/>
                      <a:pt x="330" y="40"/>
                      <a:pt x="297" y="68"/>
                    </a:cubicBezTo>
                    <a:cubicBezTo>
                      <a:pt x="249" y="109"/>
                      <a:pt x="194" y="190"/>
                      <a:pt x="182" y="192"/>
                    </a:cubicBezTo>
                    <a:cubicBezTo>
                      <a:pt x="170" y="193"/>
                      <a:pt x="146" y="169"/>
                      <a:pt x="112" y="154"/>
                    </a:cubicBezTo>
                    <a:cubicBezTo>
                      <a:pt x="79" y="140"/>
                      <a:pt x="46" y="126"/>
                      <a:pt x="12" y="129"/>
                    </a:cubicBezTo>
                    <a:cubicBezTo>
                      <a:pt x="0" y="131"/>
                      <a:pt x="13" y="139"/>
                      <a:pt x="36" y="152"/>
                    </a:cubicBezTo>
                    <a:cubicBezTo>
                      <a:pt x="37" y="151"/>
                      <a:pt x="37" y="150"/>
                      <a:pt x="38" y="150"/>
                    </a:cubicBezTo>
                    <a:cubicBezTo>
                      <a:pt x="40" y="147"/>
                      <a:pt x="42" y="146"/>
                      <a:pt x="45" y="146"/>
                    </a:cubicBezTo>
                    <a:cubicBezTo>
                      <a:pt x="50" y="146"/>
                      <a:pt x="55" y="149"/>
                      <a:pt x="56" y="154"/>
                    </a:cubicBezTo>
                    <a:cubicBezTo>
                      <a:pt x="56" y="155"/>
                      <a:pt x="56" y="155"/>
                      <a:pt x="56" y="156"/>
                    </a:cubicBezTo>
                    <a:cubicBezTo>
                      <a:pt x="61" y="148"/>
                      <a:pt x="61" y="148"/>
                      <a:pt x="61" y="148"/>
                    </a:cubicBezTo>
                    <a:cubicBezTo>
                      <a:pt x="63" y="144"/>
                      <a:pt x="67" y="142"/>
                      <a:pt x="70" y="142"/>
                    </a:cubicBezTo>
                    <a:cubicBezTo>
                      <a:pt x="73" y="142"/>
                      <a:pt x="76" y="144"/>
                      <a:pt x="77" y="146"/>
                    </a:cubicBezTo>
                    <a:cubicBezTo>
                      <a:pt x="78" y="145"/>
                      <a:pt x="79" y="145"/>
                      <a:pt x="80" y="145"/>
                    </a:cubicBezTo>
                    <a:cubicBezTo>
                      <a:pt x="83" y="145"/>
                      <a:pt x="86" y="147"/>
                      <a:pt x="88" y="150"/>
                    </a:cubicBezTo>
                    <a:cubicBezTo>
                      <a:pt x="89" y="151"/>
                      <a:pt x="89" y="152"/>
                      <a:pt x="89" y="153"/>
                    </a:cubicBezTo>
                    <a:cubicBezTo>
                      <a:pt x="92" y="153"/>
                      <a:pt x="94" y="155"/>
                      <a:pt x="95" y="157"/>
                    </a:cubicBezTo>
                    <a:cubicBezTo>
                      <a:pt x="96" y="159"/>
                      <a:pt x="96" y="160"/>
                      <a:pt x="96" y="162"/>
                    </a:cubicBezTo>
                    <a:cubicBezTo>
                      <a:pt x="98" y="163"/>
                      <a:pt x="100" y="164"/>
                      <a:pt x="101" y="166"/>
                    </a:cubicBezTo>
                    <a:cubicBezTo>
                      <a:pt x="103" y="169"/>
                      <a:pt x="103" y="173"/>
                      <a:pt x="101" y="177"/>
                    </a:cubicBezTo>
                    <a:cubicBezTo>
                      <a:pt x="97" y="183"/>
                      <a:pt x="97" y="183"/>
                      <a:pt x="97" y="183"/>
                    </a:cubicBezTo>
                    <a:cubicBezTo>
                      <a:pt x="96" y="184"/>
                      <a:pt x="96" y="186"/>
                      <a:pt x="95" y="187"/>
                    </a:cubicBezTo>
                    <a:cubicBezTo>
                      <a:pt x="94" y="188"/>
                      <a:pt x="94" y="189"/>
                      <a:pt x="93" y="190"/>
                    </a:cubicBezTo>
                    <a:cubicBezTo>
                      <a:pt x="97" y="194"/>
                      <a:pt x="101" y="197"/>
                      <a:pt x="105" y="201"/>
                    </a:cubicBezTo>
                    <a:cubicBezTo>
                      <a:pt x="146" y="238"/>
                      <a:pt x="171" y="278"/>
                      <a:pt x="203" y="279"/>
                    </a:cubicBezTo>
                    <a:cubicBezTo>
                      <a:pt x="219" y="280"/>
                      <a:pt x="235" y="261"/>
                      <a:pt x="251" y="235"/>
                    </a:cubicBezTo>
                    <a:cubicBezTo>
                      <a:pt x="246" y="233"/>
                      <a:pt x="241" y="230"/>
                      <a:pt x="240" y="229"/>
                    </a:cubicBezTo>
                    <a:cubicBezTo>
                      <a:pt x="237" y="226"/>
                      <a:pt x="235" y="222"/>
                      <a:pt x="236" y="218"/>
                    </a:cubicBezTo>
                    <a:cubicBezTo>
                      <a:pt x="237" y="216"/>
                      <a:pt x="238" y="215"/>
                      <a:pt x="239" y="214"/>
                    </a:cubicBezTo>
                    <a:cubicBezTo>
                      <a:pt x="238" y="212"/>
                      <a:pt x="238" y="209"/>
                      <a:pt x="238" y="207"/>
                    </a:cubicBezTo>
                    <a:cubicBezTo>
                      <a:pt x="239" y="205"/>
                      <a:pt x="240" y="204"/>
                      <a:pt x="242" y="202"/>
                    </a:cubicBezTo>
                    <a:cubicBezTo>
                      <a:pt x="241" y="201"/>
                      <a:pt x="241" y="199"/>
                      <a:pt x="242" y="198"/>
                    </a:cubicBezTo>
                    <a:cubicBezTo>
                      <a:pt x="243" y="194"/>
                      <a:pt x="246" y="192"/>
                      <a:pt x="249" y="191"/>
                    </a:cubicBezTo>
                    <a:cubicBezTo>
                      <a:pt x="251" y="187"/>
                      <a:pt x="254" y="184"/>
                      <a:pt x="259" y="184"/>
                    </a:cubicBezTo>
                    <a:cubicBezTo>
                      <a:pt x="261" y="184"/>
                      <a:pt x="263" y="185"/>
                      <a:pt x="265" y="186"/>
                    </a:cubicBezTo>
                    <a:cubicBezTo>
                      <a:pt x="265" y="186"/>
                      <a:pt x="266" y="187"/>
                      <a:pt x="270" y="190"/>
                    </a:cubicBezTo>
                    <a:cubicBezTo>
                      <a:pt x="270" y="187"/>
                      <a:pt x="271" y="184"/>
                      <a:pt x="271" y="181"/>
                    </a:cubicBezTo>
                    <a:cubicBezTo>
                      <a:pt x="273" y="176"/>
                      <a:pt x="277" y="173"/>
                      <a:pt x="282" y="173"/>
                    </a:cubicBezTo>
                    <a:cubicBezTo>
                      <a:pt x="283" y="173"/>
                      <a:pt x="284" y="173"/>
                      <a:pt x="286" y="173"/>
                    </a:cubicBezTo>
                    <a:cubicBezTo>
                      <a:pt x="291" y="164"/>
                      <a:pt x="296" y="155"/>
                      <a:pt x="301" y="146"/>
                    </a:cubicBezTo>
                    <a:cubicBezTo>
                      <a:pt x="388" y="8"/>
                      <a:pt x="419" y="17"/>
                      <a:pt x="405" y="8"/>
                    </a:cubicBezTo>
                    <a:close/>
                  </a:path>
                </a:pathLst>
              </a:custGeom>
              <a:solidFill>
                <a:srgbClr val="C00000"/>
              </a:solidFill>
              <a:ln>
                <a:noFill/>
              </a:ln>
            </p:spPr>
            <p:txBody>
              <a:bodyPr vert="horz" wrap="square" lIns="45715" tIns="22857" rIns="45715" bIns="22857" numCol="1" anchor="t" anchorCtr="0" compatLnSpc="1">
                <a:prstTxWarp prst="textNoShape">
                  <a:avLst/>
                </a:prstTxWarp>
              </a:bodyPr>
              <a:lstStyle/>
              <a:p>
                <a:endParaRPr lang="en-US" sz="900">
                  <a:cs typeface="+mn-ea"/>
                  <a:sym typeface="+mn-lt"/>
                </a:endParaRPr>
              </a:p>
            </p:txBody>
          </p:sp>
        </p:grpSp>
        <p:sp>
          <p:nvSpPr>
            <p:cNvPr id="38" name="Овал 175">
              <a:extLst>
                <a:ext uri="{FF2B5EF4-FFF2-40B4-BE49-F238E27FC236}">
                  <a16:creationId xmlns:a16="http://schemas.microsoft.com/office/drawing/2014/main" id="{31969684-B4E2-4A78-9BCC-D73822C0E8EF}"/>
                </a:ext>
              </a:extLst>
            </p:cNvPr>
            <p:cNvSpPr/>
            <p:nvPr/>
          </p:nvSpPr>
          <p:spPr>
            <a:xfrm rot="10800000">
              <a:off x="4235091" y="3725626"/>
              <a:ext cx="1765015" cy="1765015"/>
            </a:xfrm>
            <a:prstGeom prst="ellipse">
              <a:avLst/>
            </a:prstGeom>
            <a:gradFill>
              <a:gsLst>
                <a:gs pos="0">
                  <a:schemeClr val="bg1">
                    <a:alpha val="0"/>
                  </a:schemeClr>
                </a:gs>
                <a:gs pos="100000">
                  <a:schemeClr val="bg1">
                    <a:alpha val="4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grpSp>
      <p:sp>
        <p:nvSpPr>
          <p:cNvPr id="45" name="矩形 44">
            <a:extLst>
              <a:ext uri="{FF2B5EF4-FFF2-40B4-BE49-F238E27FC236}">
                <a16:creationId xmlns:a16="http://schemas.microsoft.com/office/drawing/2014/main" id="{A934E408-4898-4F99-A385-DF0CD1DE7A97}"/>
              </a:ext>
            </a:extLst>
          </p:cNvPr>
          <p:cNvSpPr/>
          <p:nvPr/>
        </p:nvSpPr>
        <p:spPr>
          <a:xfrm>
            <a:off x="1655217" y="4866505"/>
            <a:ext cx="2031325" cy="400110"/>
          </a:xfrm>
          <a:prstGeom prst="rect">
            <a:avLst/>
          </a:prstGeom>
        </p:spPr>
        <p:txBody>
          <a:bodyPr wrap="none">
            <a:spAutoFit/>
          </a:bodyPr>
          <a:lstStyle/>
          <a:p>
            <a:pPr algn="ctr"/>
            <a:r>
              <a:rPr lang="en-US" altLang="zh-CN" sz="2000" b="1" dirty="0">
                <a:cs typeface="+mn-ea"/>
                <a:sym typeface="+mn-lt"/>
              </a:rPr>
              <a:t>2014.9-2017.6</a:t>
            </a:r>
          </a:p>
        </p:txBody>
      </p:sp>
      <p:sp>
        <p:nvSpPr>
          <p:cNvPr id="46" name="矩形 45">
            <a:extLst>
              <a:ext uri="{FF2B5EF4-FFF2-40B4-BE49-F238E27FC236}">
                <a16:creationId xmlns:a16="http://schemas.microsoft.com/office/drawing/2014/main" id="{0EF1EFFC-E411-4608-8D1B-F5130B7B57FF}"/>
              </a:ext>
            </a:extLst>
          </p:cNvPr>
          <p:cNvSpPr/>
          <p:nvPr/>
        </p:nvSpPr>
        <p:spPr>
          <a:xfrm>
            <a:off x="1418489" y="5218016"/>
            <a:ext cx="2504780" cy="1705403"/>
          </a:xfrm>
          <a:prstGeom prst="rect">
            <a:avLst/>
          </a:prstGeom>
        </p:spPr>
        <p:txBody>
          <a:bodyPr wrap="square">
            <a:spAutoFit/>
          </a:bodyPr>
          <a:lstStyle/>
          <a:p>
            <a:pPr algn="ctr">
              <a:lnSpc>
                <a:spcPct val="150000"/>
              </a:lnSpc>
            </a:pPr>
            <a:r>
              <a:rPr lang="en-US" altLang="zh-CN" dirty="0">
                <a:solidFill>
                  <a:srgbClr val="C00000"/>
                </a:solidFill>
                <a:cs typeface="+mn-ea"/>
                <a:sym typeface="+mn-lt"/>
              </a:rPr>
              <a:t>university</a:t>
            </a:r>
            <a:endParaRPr lang="zh-CN" altLang="en-US" dirty="0">
              <a:solidFill>
                <a:srgbClr val="C00000"/>
              </a:solidFill>
              <a:cs typeface="+mn-ea"/>
              <a:sym typeface="+mn-lt"/>
            </a:endParaRPr>
          </a:p>
          <a:p>
            <a:pPr algn="ctr">
              <a:lnSpc>
                <a:spcPct val="150000"/>
              </a:lnSpc>
            </a:pPr>
            <a:r>
              <a:rPr lang="en-US" altLang="zh-CN" dirty="0">
                <a:solidFill>
                  <a:srgbClr val="C00000"/>
                </a:solidFill>
                <a:cs typeface="+mn-ea"/>
                <a:sym typeface="+mn-lt"/>
              </a:rPr>
              <a:t>Bachelor of Business Administration
</a:t>
            </a:r>
            <a:endParaRPr lang="zh-CN" altLang="en-US" dirty="0">
              <a:solidFill>
                <a:srgbClr val="C00000"/>
              </a:solidFill>
              <a:cs typeface="+mn-ea"/>
              <a:sym typeface="+mn-lt"/>
            </a:endParaRPr>
          </a:p>
        </p:txBody>
      </p:sp>
      <p:sp>
        <p:nvSpPr>
          <p:cNvPr id="47" name="矩形 46">
            <a:extLst>
              <a:ext uri="{FF2B5EF4-FFF2-40B4-BE49-F238E27FC236}">
                <a16:creationId xmlns:a16="http://schemas.microsoft.com/office/drawing/2014/main" id="{EF7776DF-E36A-4DD7-AFA4-643936E7600A}"/>
              </a:ext>
            </a:extLst>
          </p:cNvPr>
          <p:cNvSpPr/>
          <p:nvPr/>
        </p:nvSpPr>
        <p:spPr>
          <a:xfrm>
            <a:off x="5151754" y="4866505"/>
            <a:ext cx="2031325" cy="400110"/>
          </a:xfrm>
          <a:prstGeom prst="rect">
            <a:avLst/>
          </a:prstGeom>
        </p:spPr>
        <p:txBody>
          <a:bodyPr wrap="none">
            <a:spAutoFit/>
          </a:bodyPr>
          <a:lstStyle/>
          <a:p>
            <a:pPr algn="ctr"/>
            <a:r>
              <a:rPr lang="en-US" altLang="zh-CN" sz="2000" b="1" dirty="0">
                <a:cs typeface="+mn-ea"/>
                <a:sym typeface="+mn-lt"/>
              </a:rPr>
              <a:t>2017.9-2019.6</a:t>
            </a:r>
          </a:p>
        </p:txBody>
      </p:sp>
      <p:sp>
        <p:nvSpPr>
          <p:cNvPr id="48" name="矩形 47">
            <a:extLst>
              <a:ext uri="{FF2B5EF4-FFF2-40B4-BE49-F238E27FC236}">
                <a16:creationId xmlns:a16="http://schemas.microsoft.com/office/drawing/2014/main" id="{87830D5C-C2B8-44B4-948D-8DF5D03B5424}"/>
              </a:ext>
            </a:extLst>
          </p:cNvPr>
          <p:cNvSpPr/>
          <p:nvPr/>
        </p:nvSpPr>
        <p:spPr>
          <a:xfrm>
            <a:off x="4915026" y="5218016"/>
            <a:ext cx="2504780" cy="1705403"/>
          </a:xfrm>
          <a:prstGeom prst="rect">
            <a:avLst/>
          </a:prstGeom>
        </p:spPr>
        <p:txBody>
          <a:bodyPr wrap="square">
            <a:spAutoFit/>
          </a:bodyPr>
          <a:lstStyle/>
          <a:p>
            <a:pPr algn="ctr">
              <a:lnSpc>
                <a:spcPct val="150000"/>
              </a:lnSpc>
            </a:pPr>
            <a:r>
              <a:rPr lang="en-US" altLang="zh-CN" dirty="0">
                <a:solidFill>
                  <a:srgbClr val="C00000"/>
                </a:solidFill>
                <a:cs typeface="+mn-ea"/>
                <a:sym typeface="+mn-lt"/>
              </a:rPr>
              <a:t>university</a:t>
            </a:r>
            <a:endParaRPr lang="zh-CN" altLang="en-US" dirty="0">
              <a:solidFill>
                <a:srgbClr val="C00000"/>
              </a:solidFill>
              <a:cs typeface="+mn-ea"/>
              <a:sym typeface="+mn-lt"/>
            </a:endParaRPr>
          </a:p>
          <a:p>
            <a:pPr algn="ctr">
              <a:lnSpc>
                <a:spcPct val="150000"/>
              </a:lnSpc>
            </a:pPr>
            <a:r>
              <a:rPr lang="en-US" altLang="zh-CN" dirty="0">
                <a:solidFill>
                  <a:srgbClr val="C00000"/>
                </a:solidFill>
                <a:cs typeface="+mn-ea"/>
                <a:sym typeface="+mn-lt"/>
              </a:rPr>
              <a:t>Master of Business Administration
</a:t>
            </a:r>
            <a:endParaRPr lang="zh-CN" altLang="en-US" dirty="0">
              <a:solidFill>
                <a:srgbClr val="C00000"/>
              </a:solidFill>
              <a:cs typeface="+mn-ea"/>
              <a:sym typeface="+mn-lt"/>
            </a:endParaRPr>
          </a:p>
        </p:txBody>
      </p:sp>
      <p:sp>
        <p:nvSpPr>
          <p:cNvPr id="49" name="矩形 48">
            <a:extLst>
              <a:ext uri="{FF2B5EF4-FFF2-40B4-BE49-F238E27FC236}">
                <a16:creationId xmlns:a16="http://schemas.microsoft.com/office/drawing/2014/main" id="{05A06F62-5C66-44B4-981D-B7B5C6CE750E}"/>
              </a:ext>
            </a:extLst>
          </p:cNvPr>
          <p:cNvSpPr/>
          <p:nvPr/>
        </p:nvSpPr>
        <p:spPr>
          <a:xfrm>
            <a:off x="8648291" y="4866505"/>
            <a:ext cx="2031325" cy="400110"/>
          </a:xfrm>
          <a:prstGeom prst="rect">
            <a:avLst/>
          </a:prstGeom>
        </p:spPr>
        <p:txBody>
          <a:bodyPr wrap="none">
            <a:spAutoFit/>
          </a:bodyPr>
          <a:lstStyle/>
          <a:p>
            <a:pPr algn="ctr"/>
            <a:r>
              <a:rPr lang="en-US" altLang="zh-CN" sz="2000" b="1" dirty="0">
                <a:cs typeface="+mn-ea"/>
                <a:sym typeface="+mn-lt"/>
              </a:rPr>
              <a:t>2017.9-2019.6</a:t>
            </a:r>
          </a:p>
        </p:txBody>
      </p:sp>
      <p:sp>
        <p:nvSpPr>
          <p:cNvPr id="50" name="矩形 49">
            <a:extLst>
              <a:ext uri="{FF2B5EF4-FFF2-40B4-BE49-F238E27FC236}">
                <a16:creationId xmlns:a16="http://schemas.microsoft.com/office/drawing/2014/main" id="{B1F3FB5E-A54A-4B8C-9A75-5735695FDB60}"/>
              </a:ext>
            </a:extLst>
          </p:cNvPr>
          <p:cNvSpPr/>
          <p:nvPr/>
        </p:nvSpPr>
        <p:spPr>
          <a:xfrm>
            <a:off x="8411563" y="5218016"/>
            <a:ext cx="2504780" cy="1705403"/>
          </a:xfrm>
          <a:prstGeom prst="rect">
            <a:avLst/>
          </a:prstGeom>
        </p:spPr>
        <p:txBody>
          <a:bodyPr wrap="square">
            <a:spAutoFit/>
          </a:bodyPr>
          <a:lstStyle/>
          <a:p>
            <a:pPr algn="ctr">
              <a:lnSpc>
                <a:spcPct val="150000"/>
              </a:lnSpc>
            </a:pPr>
            <a:r>
              <a:rPr lang="en-US" altLang="zh-CN" dirty="0">
                <a:solidFill>
                  <a:srgbClr val="C00000"/>
                </a:solidFill>
                <a:cs typeface="+mn-ea"/>
                <a:sym typeface="+mn-lt"/>
              </a:rPr>
              <a:t>university</a:t>
            </a:r>
            <a:endParaRPr lang="zh-CN" altLang="en-US" dirty="0">
              <a:solidFill>
                <a:srgbClr val="C00000"/>
              </a:solidFill>
              <a:cs typeface="+mn-ea"/>
              <a:sym typeface="+mn-lt"/>
            </a:endParaRPr>
          </a:p>
          <a:p>
            <a:pPr algn="ctr">
              <a:lnSpc>
                <a:spcPct val="150000"/>
              </a:lnSpc>
            </a:pPr>
            <a:r>
              <a:rPr lang="en-US" altLang="zh-CN" dirty="0">
                <a:solidFill>
                  <a:srgbClr val="C00000"/>
                </a:solidFill>
                <a:cs typeface="+mn-ea"/>
                <a:sym typeface="+mn-lt"/>
              </a:rPr>
              <a:t>Bachelor of Business Administration
</a:t>
            </a:r>
            <a:endParaRPr lang="zh-CN" altLang="en-US" dirty="0">
              <a:solidFill>
                <a:srgbClr val="C00000"/>
              </a:solidFill>
              <a:cs typeface="+mn-ea"/>
              <a:sym typeface="+mn-lt"/>
            </a:endParaRPr>
          </a:p>
        </p:txBody>
      </p:sp>
    </p:spTree>
    <p:extLst>
      <p:ext uri="{BB962C8B-B14F-4D97-AF65-F5344CB8AC3E}">
        <p14:creationId xmlns:p14="http://schemas.microsoft.com/office/powerpoint/2010/main" val="220285540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2000"/>
                            </p:stCondLst>
                            <p:childTnLst>
                              <p:par>
                                <p:cTn id="18" presetID="2" presetClass="entr" presetSubtype="4" decel="10000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500" fill="hold"/>
                                        <p:tgtEl>
                                          <p:spTgt spid="22"/>
                                        </p:tgtEl>
                                        <p:attrNameLst>
                                          <p:attrName>ppt_x</p:attrName>
                                        </p:attrNameLst>
                                      </p:cBhvr>
                                      <p:tavLst>
                                        <p:tav tm="0">
                                          <p:val>
                                            <p:strVal val="#ppt_x"/>
                                          </p:val>
                                        </p:tav>
                                        <p:tav tm="100000">
                                          <p:val>
                                            <p:strVal val="#ppt_x"/>
                                          </p:val>
                                        </p:tav>
                                      </p:tavLst>
                                    </p:anim>
                                    <p:anim calcmode="lin" valueType="num">
                                      <p:cBhvr additive="base">
                                        <p:cTn id="21" dur="1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2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500" fill="hold"/>
                                        <p:tgtEl>
                                          <p:spTgt spid="36"/>
                                        </p:tgtEl>
                                        <p:attrNameLst>
                                          <p:attrName>ppt_x</p:attrName>
                                        </p:attrNameLst>
                                      </p:cBhvr>
                                      <p:tavLst>
                                        <p:tav tm="0">
                                          <p:val>
                                            <p:strVal val="#ppt_x"/>
                                          </p:val>
                                        </p:tav>
                                        <p:tav tm="100000">
                                          <p:val>
                                            <p:strVal val="#ppt_x"/>
                                          </p:val>
                                        </p:tav>
                                      </p:tavLst>
                                    </p:anim>
                                    <p:anim calcmode="lin" valueType="num">
                                      <p:cBhvr additive="base">
                                        <p:cTn id="25" dur="1500" fill="hold"/>
                                        <p:tgtEl>
                                          <p:spTgt spid="36"/>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500" fill="hold"/>
                                        <p:tgtEl>
                                          <p:spTgt spid="15"/>
                                        </p:tgtEl>
                                        <p:attrNameLst>
                                          <p:attrName>ppt_x</p:attrName>
                                        </p:attrNameLst>
                                      </p:cBhvr>
                                      <p:tavLst>
                                        <p:tav tm="0">
                                          <p:val>
                                            <p:strVal val="#ppt_x"/>
                                          </p:val>
                                        </p:tav>
                                        <p:tav tm="100000">
                                          <p:val>
                                            <p:strVal val="#ppt_x"/>
                                          </p:val>
                                        </p:tav>
                                      </p:tavLst>
                                    </p:anim>
                                    <p:anim calcmode="lin" valueType="num">
                                      <p:cBhvr additive="base">
                                        <p:cTn id="29" dur="1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9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1000" fill="hold"/>
                                        <p:tgtEl>
                                          <p:spTgt spid="45"/>
                                        </p:tgtEl>
                                        <p:attrNameLst>
                                          <p:attrName>ppt_x</p:attrName>
                                        </p:attrNameLst>
                                      </p:cBhvr>
                                      <p:tavLst>
                                        <p:tav tm="0">
                                          <p:val>
                                            <p:strVal val="#ppt_x"/>
                                          </p:val>
                                        </p:tav>
                                        <p:tav tm="100000">
                                          <p:val>
                                            <p:strVal val="#ppt_x"/>
                                          </p:val>
                                        </p:tav>
                                      </p:tavLst>
                                    </p:anim>
                                    <p:anim calcmode="lin" valueType="num">
                                      <p:cBhvr additive="base">
                                        <p:cTn id="33" dur="100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100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1000" fill="hold"/>
                                        <p:tgtEl>
                                          <p:spTgt spid="46"/>
                                        </p:tgtEl>
                                        <p:attrNameLst>
                                          <p:attrName>ppt_x</p:attrName>
                                        </p:attrNameLst>
                                      </p:cBhvr>
                                      <p:tavLst>
                                        <p:tav tm="0">
                                          <p:val>
                                            <p:strVal val="#ppt_x"/>
                                          </p:val>
                                        </p:tav>
                                        <p:tav tm="100000">
                                          <p:val>
                                            <p:strVal val="#ppt_x"/>
                                          </p:val>
                                        </p:tav>
                                      </p:tavLst>
                                    </p:anim>
                                    <p:anim calcmode="lin" valueType="num">
                                      <p:cBhvr additive="base">
                                        <p:cTn id="37" dur="1000" fill="hold"/>
                                        <p:tgtEl>
                                          <p:spTgt spid="46"/>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90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1000" fill="hold"/>
                                        <p:tgtEl>
                                          <p:spTgt spid="47"/>
                                        </p:tgtEl>
                                        <p:attrNameLst>
                                          <p:attrName>ppt_x</p:attrName>
                                        </p:attrNameLst>
                                      </p:cBhvr>
                                      <p:tavLst>
                                        <p:tav tm="0">
                                          <p:val>
                                            <p:strVal val="#ppt_x"/>
                                          </p:val>
                                        </p:tav>
                                        <p:tav tm="100000">
                                          <p:val>
                                            <p:strVal val="#ppt_x"/>
                                          </p:val>
                                        </p:tav>
                                      </p:tavLst>
                                    </p:anim>
                                    <p:anim calcmode="lin" valueType="num">
                                      <p:cBhvr additive="base">
                                        <p:cTn id="41" dur="1000" fill="hold"/>
                                        <p:tgtEl>
                                          <p:spTgt spid="47"/>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1000" fill="hold"/>
                                        <p:tgtEl>
                                          <p:spTgt spid="48"/>
                                        </p:tgtEl>
                                        <p:attrNameLst>
                                          <p:attrName>ppt_x</p:attrName>
                                        </p:attrNameLst>
                                      </p:cBhvr>
                                      <p:tavLst>
                                        <p:tav tm="0">
                                          <p:val>
                                            <p:strVal val="#ppt_x"/>
                                          </p:val>
                                        </p:tav>
                                        <p:tav tm="100000">
                                          <p:val>
                                            <p:strVal val="#ppt_x"/>
                                          </p:val>
                                        </p:tav>
                                      </p:tavLst>
                                    </p:anim>
                                    <p:anim calcmode="lin" valueType="num">
                                      <p:cBhvr additive="base">
                                        <p:cTn id="45" dur="1000" fill="hold"/>
                                        <p:tgtEl>
                                          <p:spTgt spid="48"/>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90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1000" fill="hold"/>
                                        <p:tgtEl>
                                          <p:spTgt spid="49"/>
                                        </p:tgtEl>
                                        <p:attrNameLst>
                                          <p:attrName>ppt_x</p:attrName>
                                        </p:attrNameLst>
                                      </p:cBhvr>
                                      <p:tavLst>
                                        <p:tav tm="0">
                                          <p:val>
                                            <p:strVal val="#ppt_x"/>
                                          </p:val>
                                        </p:tav>
                                        <p:tav tm="100000">
                                          <p:val>
                                            <p:strVal val="#ppt_x"/>
                                          </p:val>
                                        </p:tav>
                                      </p:tavLst>
                                    </p:anim>
                                    <p:anim calcmode="lin" valueType="num">
                                      <p:cBhvr additive="base">
                                        <p:cTn id="49" dur="1000" fill="hold"/>
                                        <p:tgtEl>
                                          <p:spTgt spid="49"/>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110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1000" fill="hold"/>
                                        <p:tgtEl>
                                          <p:spTgt spid="50"/>
                                        </p:tgtEl>
                                        <p:attrNameLst>
                                          <p:attrName>ppt_x</p:attrName>
                                        </p:attrNameLst>
                                      </p:cBhvr>
                                      <p:tavLst>
                                        <p:tav tm="0">
                                          <p:val>
                                            <p:strVal val="#ppt_x"/>
                                          </p:val>
                                        </p:tav>
                                        <p:tav tm="100000">
                                          <p:val>
                                            <p:strVal val="#ppt_x"/>
                                          </p:val>
                                        </p:tav>
                                      </p:tavLst>
                                    </p:anim>
                                    <p:anim calcmode="lin" valueType="num">
                                      <p:cBhvr additive="base">
                                        <p:cTn id="53"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5" grpId="0"/>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03</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34439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Work experience
</a:t>
            </a:r>
            <a:endParaRPr lang="zh-CN" altLang="en-US" sz="2400" b="1" noProof="1">
              <a:solidFill>
                <a:schemeClr val="tx1"/>
              </a:solidFill>
              <a:latin typeface="+mn-lt"/>
              <a:cs typeface="+mn-ea"/>
              <a:sym typeface="+mn-lt"/>
            </a:endParaRPr>
          </a:p>
        </p:txBody>
      </p:sp>
      <p:grpSp>
        <p:nvGrpSpPr>
          <p:cNvPr id="105" name="Group 4">
            <a:extLst>
              <a:ext uri="{FF2B5EF4-FFF2-40B4-BE49-F238E27FC236}">
                <a16:creationId xmlns:a16="http://schemas.microsoft.com/office/drawing/2014/main" id="{2FB30D93-3CB4-466F-8689-3AD711BB9C4A}"/>
              </a:ext>
            </a:extLst>
          </p:cNvPr>
          <p:cNvGrpSpPr>
            <a:grpSpLocks noChangeAspect="1"/>
          </p:cNvGrpSpPr>
          <p:nvPr/>
        </p:nvGrpSpPr>
        <p:grpSpPr bwMode="auto">
          <a:xfrm>
            <a:off x="963" y="858022"/>
            <a:ext cx="12189828" cy="4146073"/>
            <a:chOff x="1556" y="1359"/>
            <a:chExt cx="4613" cy="1569"/>
          </a:xfrm>
          <a:solidFill>
            <a:srgbClr val="C00000"/>
          </a:solidFill>
        </p:grpSpPr>
        <p:grpSp>
          <p:nvGrpSpPr>
            <p:cNvPr id="106" name="Group 205">
              <a:extLst>
                <a:ext uri="{FF2B5EF4-FFF2-40B4-BE49-F238E27FC236}">
                  <a16:creationId xmlns:a16="http://schemas.microsoft.com/office/drawing/2014/main" id="{9826C95D-3D0C-4314-A887-4FED64464B26}"/>
                </a:ext>
              </a:extLst>
            </p:cNvPr>
            <p:cNvGrpSpPr>
              <a:grpSpLocks/>
            </p:cNvGrpSpPr>
            <p:nvPr/>
          </p:nvGrpSpPr>
          <p:grpSpPr bwMode="auto">
            <a:xfrm>
              <a:off x="3459" y="1364"/>
              <a:ext cx="905" cy="1564"/>
              <a:chOff x="3459" y="1364"/>
              <a:chExt cx="905" cy="1564"/>
            </a:xfrm>
            <a:grpFill/>
          </p:grpSpPr>
          <p:sp>
            <p:nvSpPr>
              <p:cNvPr id="137" name="Freeform 5">
                <a:extLst>
                  <a:ext uri="{FF2B5EF4-FFF2-40B4-BE49-F238E27FC236}">
                    <a16:creationId xmlns:a16="http://schemas.microsoft.com/office/drawing/2014/main" id="{F86B2F41-FCCA-4216-8ACA-2B486261D04F}"/>
                  </a:ext>
                </a:extLst>
              </p:cNvPr>
              <p:cNvSpPr>
                <a:spLocks noEditPoints="1"/>
              </p:cNvSpPr>
              <p:nvPr/>
            </p:nvSpPr>
            <p:spPr bwMode="auto">
              <a:xfrm>
                <a:off x="3932" y="1470"/>
                <a:ext cx="12" cy="12"/>
              </a:xfrm>
              <a:custGeom>
                <a:avLst/>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8" name="Freeform 6">
                <a:extLst>
                  <a:ext uri="{FF2B5EF4-FFF2-40B4-BE49-F238E27FC236}">
                    <a16:creationId xmlns:a16="http://schemas.microsoft.com/office/drawing/2014/main" id="{7CBCDD68-7AAA-463B-AC1E-AAA89A13179E}"/>
                  </a:ext>
                </a:extLst>
              </p:cNvPr>
              <p:cNvSpPr>
                <a:spLocks noEditPoints="1"/>
              </p:cNvSpPr>
              <p:nvPr/>
            </p:nvSpPr>
            <p:spPr bwMode="auto">
              <a:xfrm>
                <a:off x="3895" y="1592"/>
                <a:ext cx="11" cy="11"/>
              </a:xfrm>
              <a:custGeom>
                <a:avLst/>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9" name="Freeform 7">
                <a:extLst>
                  <a:ext uri="{FF2B5EF4-FFF2-40B4-BE49-F238E27FC236}">
                    <a16:creationId xmlns:a16="http://schemas.microsoft.com/office/drawing/2014/main" id="{841C88C2-1682-4BA3-9E3A-3B96D35D67F7}"/>
                  </a:ext>
                </a:extLst>
              </p:cNvPr>
              <p:cNvSpPr>
                <a:spLocks/>
              </p:cNvSpPr>
              <p:nvPr/>
            </p:nvSpPr>
            <p:spPr bwMode="auto">
              <a:xfrm>
                <a:off x="3816" y="1461"/>
                <a:ext cx="5" cy="12"/>
              </a:xfrm>
              <a:custGeom>
                <a:avLst/>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0" name="Freeform 8">
                <a:extLst>
                  <a:ext uri="{FF2B5EF4-FFF2-40B4-BE49-F238E27FC236}">
                    <a16:creationId xmlns:a16="http://schemas.microsoft.com/office/drawing/2014/main" id="{51DBE115-E2AA-4ADC-BA4E-0F26D213B07B}"/>
                  </a:ext>
                </a:extLst>
              </p:cNvPr>
              <p:cNvSpPr>
                <a:spLocks/>
              </p:cNvSpPr>
              <p:nvPr/>
            </p:nvSpPr>
            <p:spPr bwMode="auto">
              <a:xfrm>
                <a:off x="3807" y="1459"/>
                <a:ext cx="12" cy="4"/>
              </a:xfrm>
              <a:custGeom>
                <a:avLst/>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1" name="Freeform 9">
                <a:extLst>
                  <a:ext uri="{FF2B5EF4-FFF2-40B4-BE49-F238E27FC236}">
                    <a16:creationId xmlns:a16="http://schemas.microsoft.com/office/drawing/2014/main" id="{C0EF17F5-FC21-49AD-BE5D-49EE44969AA9}"/>
                  </a:ext>
                </a:extLst>
              </p:cNvPr>
              <p:cNvSpPr>
                <a:spLocks/>
              </p:cNvSpPr>
              <p:nvPr/>
            </p:nvSpPr>
            <p:spPr bwMode="auto">
              <a:xfrm>
                <a:off x="3804" y="1461"/>
                <a:ext cx="8" cy="12"/>
              </a:xfrm>
              <a:custGeom>
                <a:avLst/>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2" name="Freeform 10">
                <a:extLst>
                  <a:ext uri="{FF2B5EF4-FFF2-40B4-BE49-F238E27FC236}">
                    <a16:creationId xmlns:a16="http://schemas.microsoft.com/office/drawing/2014/main" id="{3A35A01E-3BEA-46C8-B04C-0A72F26D3463}"/>
                  </a:ext>
                </a:extLst>
              </p:cNvPr>
              <p:cNvSpPr>
                <a:spLocks/>
              </p:cNvSpPr>
              <p:nvPr/>
            </p:nvSpPr>
            <p:spPr bwMode="auto">
              <a:xfrm>
                <a:off x="3809" y="1470"/>
                <a:ext cx="10" cy="5"/>
              </a:xfrm>
              <a:custGeom>
                <a:avLst/>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3" name="Freeform 11">
                <a:extLst>
                  <a:ext uri="{FF2B5EF4-FFF2-40B4-BE49-F238E27FC236}">
                    <a16:creationId xmlns:a16="http://schemas.microsoft.com/office/drawing/2014/main" id="{8C07241B-27F5-4A43-AC2F-052BA704430A}"/>
                  </a:ext>
                </a:extLst>
              </p:cNvPr>
              <p:cNvSpPr>
                <a:spLocks noEditPoints="1"/>
              </p:cNvSpPr>
              <p:nvPr/>
            </p:nvSpPr>
            <p:spPr bwMode="auto">
              <a:xfrm>
                <a:off x="3797" y="1444"/>
                <a:ext cx="41" cy="48"/>
              </a:xfrm>
              <a:custGeom>
                <a:avLst/>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4" name="Freeform 12">
                <a:extLst>
                  <a:ext uri="{FF2B5EF4-FFF2-40B4-BE49-F238E27FC236}">
                    <a16:creationId xmlns:a16="http://schemas.microsoft.com/office/drawing/2014/main" id="{C301AA50-F479-43BA-A4D9-8DBD794DF802}"/>
                  </a:ext>
                </a:extLst>
              </p:cNvPr>
              <p:cNvSpPr>
                <a:spLocks noEditPoints="1"/>
              </p:cNvSpPr>
              <p:nvPr/>
            </p:nvSpPr>
            <p:spPr bwMode="auto">
              <a:xfrm>
                <a:off x="3935" y="1444"/>
                <a:ext cx="23" cy="22"/>
              </a:xfrm>
              <a:custGeom>
                <a:avLst/>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5" name="Freeform 13">
                <a:extLst>
                  <a:ext uri="{FF2B5EF4-FFF2-40B4-BE49-F238E27FC236}">
                    <a16:creationId xmlns:a16="http://schemas.microsoft.com/office/drawing/2014/main" id="{EF4BF762-96C0-4DDB-81F4-E23A16CCC308}"/>
                  </a:ext>
                </a:extLst>
              </p:cNvPr>
              <p:cNvSpPr>
                <a:spLocks noEditPoints="1"/>
              </p:cNvSpPr>
              <p:nvPr/>
            </p:nvSpPr>
            <p:spPr bwMode="auto">
              <a:xfrm>
                <a:off x="3980" y="1857"/>
                <a:ext cx="28" cy="43"/>
              </a:xfrm>
              <a:custGeom>
                <a:avLst/>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6" name="Freeform 14">
                <a:extLst>
                  <a:ext uri="{FF2B5EF4-FFF2-40B4-BE49-F238E27FC236}">
                    <a16:creationId xmlns:a16="http://schemas.microsoft.com/office/drawing/2014/main" id="{9592EA0C-081D-4B40-AD30-39CC0B29520E}"/>
                  </a:ext>
                </a:extLst>
              </p:cNvPr>
              <p:cNvSpPr>
                <a:spLocks/>
              </p:cNvSpPr>
              <p:nvPr/>
            </p:nvSpPr>
            <p:spPr bwMode="auto">
              <a:xfrm>
                <a:off x="4011" y="1860"/>
                <a:ext cx="4" cy="38"/>
              </a:xfrm>
              <a:custGeom>
                <a:avLst/>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7" name="Freeform 15">
                <a:extLst>
                  <a:ext uri="{FF2B5EF4-FFF2-40B4-BE49-F238E27FC236}">
                    <a16:creationId xmlns:a16="http://schemas.microsoft.com/office/drawing/2014/main" id="{B84585A8-7330-496D-A6A3-6F93CA6D2042}"/>
                  </a:ext>
                </a:extLst>
              </p:cNvPr>
              <p:cNvSpPr>
                <a:spLocks/>
              </p:cNvSpPr>
              <p:nvPr/>
            </p:nvSpPr>
            <p:spPr bwMode="auto">
              <a:xfrm>
                <a:off x="4013" y="1862"/>
                <a:ext cx="2" cy="12"/>
              </a:xfrm>
              <a:custGeom>
                <a:avLst/>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8" name="Freeform 16">
                <a:extLst>
                  <a:ext uri="{FF2B5EF4-FFF2-40B4-BE49-F238E27FC236}">
                    <a16:creationId xmlns:a16="http://schemas.microsoft.com/office/drawing/2014/main" id="{E1EC5920-D6CE-4A23-B2B1-C128859A8A22}"/>
                  </a:ext>
                </a:extLst>
              </p:cNvPr>
              <p:cNvSpPr>
                <a:spLocks/>
              </p:cNvSpPr>
              <p:nvPr/>
            </p:nvSpPr>
            <p:spPr bwMode="auto">
              <a:xfrm>
                <a:off x="3985" y="1867"/>
                <a:ext cx="18" cy="2"/>
              </a:xfrm>
              <a:custGeom>
                <a:avLst/>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49" name="Freeform 17">
                <a:extLst>
                  <a:ext uri="{FF2B5EF4-FFF2-40B4-BE49-F238E27FC236}">
                    <a16:creationId xmlns:a16="http://schemas.microsoft.com/office/drawing/2014/main" id="{10195DF2-12E7-40AA-8A0E-3EF38D451D60}"/>
                  </a:ext>
                </a:extLst>
              </p:cNvPr>
              <p:cNvSpPr>
                <a:spLocks/>
              </p:cNvSpPr>
              <p:nvPr/>
            </p:nvSpPr>
            <p:spPr bwMode="auto">
              <a:xfrm>
                <a:off x="3985" y="1872"/>
                <a:ext cx="18" cy="2"/>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0" name="Freeform 18">
                <a:extLst>
                  <a:ext uri="{FF2B5EF4-FFF2-40B4-BE49-F238E27FC236}">
                    <a16:creationId xmlns:a16="http://schemas.microsoft.com/office/drawing/2014/main" id="{EAC4B15B-EAC6-4761-BECB-3EEABA958926}"/>
                  </a:ext>
                </a:extLst>
              </p:cNvPr>
              <p:cNvSpPr>
                <a:spLocks/>
              </p:cNvSpPr>
              <p:nvPr/>
            </p:nvSpPr>
            <p:spPr bwMode="auto">
              <a:xfrm>
                <a:off x="3985" y="1876"/>
                <a:ext cx="18" cy="3"/>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1" name="Freeform 19">
                <a:extLst>
                  <a:ext uri="{FF2B5EF4-FFF2-40B4-BE49-F238E27FC236}">
                    <a16:creationId xmlns:a16="http://schemas.microsoft.com/office/drawing/2014/main" id="{72E8E0A9-97BF-48A8-AF8D-12DB3B6270C7}"/>
                  </a:ext>
                </a:extLst>
              </p:cNvPr>
              <p:cNvSpPr>
                <a:spLocks/>
              </p:cNvSpPr>
              <p:nvPr/>
            </p:nvSpPr>
            <p:spPr bwMode="auto">
              <a:xfrm>
                <a:off x="3992" y="1881"/>
                <a:ext cx="11" cy="2"/>
              </a:xfrm>
              <a:custGeom>
                <a:avLst/>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2" name="Freeform 20">
                <a:extLst>
                  <a:ext uri="{FF2B5EF4-FFF2-40B4-BE49-F238E27FC236}">
                    <a16:creationId xmlns:a16="http://schemas.microsoft.com/office/drawing/2014/main" id="{4C37B261-3A1E-4461-80F6-DF287DD92889}"/>
                  </a:ext>
                </a:extLst>
              </p:cNvPr>
              <p:cNvSpPr>
                <a:spLocks/>
              </p:cNvSpPr>
              <p:nvPr/>
            </p:nvSpPr>
            <p:spPr bwMode="auto">
              <a:xfrm>
                <a:off x="3892" y="1456"/>
                <a:ext cx="36" cy="5"/>
              </a:xfrm>
              <a:custGeom>
                <a:avLst/>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3" name="Freeform 21">
                <a:extLst>
                  <a:ext uri="{FF2B5EF4-FFF2-40B4-BE49-F238E27FC236}">
                    <a16:creationId xmlns:a16="http://schemas.microsoft.com/office/drawing/2014/main" id="{A407D731-6E87-4A90-8E57-A3CEBF6B033B}"/>
                  </a:ext>
                </a:extLst>
              </p:cNvPr>
              <p:cNvSpPr>
                <a:spLocks/>
              </p:cNvSpPr>
              <p:nvPr/>
            </p:nvSpPr>
            <p:spPr bwMode="auto">
              <a:xfrm>
                <a:off x="3892" y="1456"/>
                <a:ext cx="14" cy="0"/>
              </a:xfrm>
              <a:custGeom>
                <a:avLst/>
                <a:gdLst>
                  <a:gd name="T0" fmla="*/ 0 w 6"/>
                  <a:gd name="T1" fmla="*/ 1 w 6"/>
                  <a:gd name="T2" fmla="*/ 6 w 6"/>
                  <a:gd name="T3" fmla="*/ 6 w 6"/>
                  <a:gd name="T4" fmla="*/ 6 w 6"/>
                  <a:gd name="T5" fmla="*/ 1 w 6"/>
                  <a:gd name="T6" fmla="*/ 0 w 6"/>
                </a:gdLst>
                <a:ah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4" name="Freeform 22">
                <a:extLst>
                  <a:ext uri="{FF2B5EF4-FFF2-40B4-BE49-F238E27FC236}">
                    <a16:creationId xmlns:a16="http://schemas.microsoft.com/office/drawing/2014/main" id="{E8C7B8B6-A268-459D-AABB-89D3A65F16E3}"/>
                  </a:ext>
                </a:extLst>
              </p:cNvPr>
              <p:cNvSpPr>
                <a:spLocks/>
              </p:cNvSpPr>
              <p:nvPr/>
            </p:nvSpPr>
            <p:spPr bwMode="auto">
              <a:xfrm>
                <a:off x="3954" y="2263"/>
                <a:ext cx="4" cy="38"/>
              </a:xfrm>
              <a:custGeom>
                <a:avLst/>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5" name="Freeform 23">
                <a:extLst>
                  <a:ext uri="{FF2B5EF4-FFF2-40B4-BE49-F238E27FC236}">
                    <a16:creationId xmlns:a16="http://schemas.microsoft.com/office/drawing/2014/main" id="{CFC9D76F-A2B4-4037-9C24-BB7FBDD0E599}"/>
                  </a:ext>
                </a:extLst>
              </p:cNvPr>
              <p:cNvSpPr>
                <a:spLocks/>
              </p:cNvSpPr>
              <p:nvPr/>
            </p:nvSpPr>
            <p:spPr bwMode="auto">
              <a:xfrm>
                <a:off x="3958" y="2266"/>
                <a:ext cx="0" cy="14"/>
              </a:xfrm>
              <a:custGeom>
                <a:avLst/>
                <a:gdLst>
                  <a:gd name="T0" fmla="*/ 0 h 6"/>
                  <a:gd name="T1" fmla="*/ 0 h 6"/>
                  <a:gd name="T2" fmla="*/ 5 h 6"/>
                  <a:gd name="T3" fmla="*/ 6 h 6"/>
                  <a:gd name="T4" fmla="*/ 5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6" name="Freeform 24">
                <a:extLst>
                  <a:ext uri="{FF2B5EF4-FFF2-40B4-BE49-F238E27FC236}">
                    <a16:creationId xmlns:a16="http://schemas.microsoft.com/office/drawing/2014/main" id="{E6516C37-4ABB-4A23-8E71-E187950768FD}"/>
                  </a:ext>
                </a:extLst>
              </p:cNvPr>
              <p:cNvSpPr>
                <a:spLocks noEditPoints="1"/>
              </p:cNvSpPr>
              <p:nvPr/>
            </p:nvSpPr>
            <p:spPr bwMode="auto">
              <a:xfrm>
                <a:off x="4001" y="2472"/>
                <a:ext cx="36" cy="45"/>
              </a:xfrm>
              <a:custGeom>
                <a:avLst/>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7" name="Freeform 25">
                <a:extLst>
                  <a:ext uri="{FF2B5EF4-FFF2-40B4-BE49-F238E27FC236}">
                    <a16:creationId xmlns:a16="http://schemas.microsoft.com/office/drawing/2014/main" id="{5F282665-8BD5-457B-9082-14B2F32728EB}"/>
                  </a:ext>
                </a:extLst>
              </p:cNvPr>
              <p:cNvSpPr>
                <a:spLocks/>
              </p:cNvSpPr>
              <p:nvPr/>
            </p:nvSpPr>
            <p:spPr bwMode="auto">
              <a:xfrm>
                <a:off x="4006" y="2479"/>
                <a:ext cx="12" cy="10"/>
              </a:xfrm>
              <a:custGeom>
                <a:avLst/>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8" name="Freeform 26">
                <a:extLst>
                  <a:ext uri="{FF2B5EF4-FFF2-40B4-BE49-F238E27FC236}">
                    <a16:creationId xmlns:a16="http://schemas.microsoft.com/office/drawing/2014/main" id="{A02FE4AA-81C2-4999-8513-1635DF31DB68}"/>
                  </a:ext>
                </a:extLst>
              </p:cNvPr>
              <p:cNvSpPr>
                <a:spLocks/>
              </p:cNvSpPr>
              <p:nvPr/>
            </p:nvSpPr>
            <p:spPr bwMode="auto">
              <a:xfrm>
                <a:off x="4018" y="2482"/>
                <a:ext cx="12" cy="2"/>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59" name="Freeform 27">
                <a:extLst>
                  <a:ext uri="{FF2B5EF4-FFF2-40B4-BE49-F238E27FC236}">
                    <a16:creationId xmlns:a16="http://schemas.microsoft.com/office/drawing/2014/main" id="{4F4B523B-F83F-4A5D-98F9-79661D98A124}"/>
                  </a:ext>
                </a:extLst>
              </p:cNvPr>
              <p:cNvSpPr>
                <a:spLocks noEditPoints="1"/>
              </p:cNvSpPr>
              <p:nvPr/>
            </p:nvSpPr>
            <p:spPr bwMode="auto">
              <a:xfrm>
                <a:off x="3634" y="1691"/>
                <a:ext cx="19" cy="31"/>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0" name="Freeform 28">
                <a:extLst>
                  <a:ext uri="{FF2B5EF4-FFF2-40B4-BE49-F238E27FC236}">
                    <a16:creationId xmlns:a16="http://schemas.microsoft.com/office/drawing/2014/main" id="{C6EF645C-8315-4ED7-AD8F-F04405208B93}"/>
                  </a:ext>
                </a:extLst>
              </p:cNvPr>
              <p:cNvSpPr>
                <a:spLocks/>
              </p:cNvSpPr>
              <p:nvPr/>
            </p:nvSpPr>
            <p:spPr bwMode="auto">
              <a:xfrm>
                <a:off x="3641" y="1715"/>
                <a:ext cx="5" cy="2"/>
              </a:xfrm>
              <a:custGeom>
                <a:avLst/>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1" name="Freeform 29">
                <a:extLst>
                  <a:ext uri="{FF2B5EF4-FFF2-40B4-BE49-F238E27FC236}">
                    <a16:creationId xmlns:a16="http://schemas.microsoft.com/office/drawing/2014/main" id="{3FF9E8CE-08E5-44B2-8AF8-709B41FA7658}"/>
                  </a:ext>
                </a:extLst>
              </p:cNvPr>
              <p:cNvSpPr>
                <a:spLocks/>
              </p:cNvSpPr>
              <p:nvPr/>
            </p:nvSpPr>
            <p:spPr bwMode="auto">
              <a:xfrm>
                <a:off x="3636" y="1696"/>
                <a:ext cx="14" cy="17"/>
              </a:xfrm>
              <a:custGeom>
                <a:avLst/>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2" name="Freeform 30">
                <a:extLst>
                  <a:ext uri="{FF2B5EF4-FFF2-40B4-BE49-F238E27FC236}">
                    <a16:creationId xmlns:a16="http://schemas.microsoft.com/office/drawing/2014/main" id="{7D35462D-4111-423E-BB6E-22600C5B53C9}"/>
                  </a:ext>
                </a:extLst>
              </p:cNvPr>
              <p:cNvSpPr>
                <a:spLocks noEditPoints="1"/>
              </p:cNvSpPr>
              <p:nvPr/>
            </p:nvSpPr>
            <p:spPr bwMode="auto">
              <a:xfrm>
                <a:off x="3463" y="1967"/>
                <a:ext cx="19" cy="30"/>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3" name="Freeform 31">
                <a:extLst>
                  <a:ext uri="{FF2B5EF4-FFF2-40B4-BE49-F238E27FC236}">
                    <a16:creationId xmlns:a16="http://schemas.microsoft.com/office/drawing/2014/main" id="{4F4E3111-4422-4CA9-B0FB-913479547479}"/>
                  </a:ext>
                </a:extLst>
              </p:cNvPr>
              <p:cNvSpPr>
                <a:spLocks/>
              </p:cNvSpPr>
              <p:nvPr/>
            </p:nvSpPr>
            <p:spPr bwMode="auto">
              <a:xfrm>
                <a:off x="3473" y="199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4" name="Freeform 32">
                <a:extLst>
                  <a:ext uri="{FF2B5EF4-FFF2-40B4-BE49-F238E27FC236}">
                    <a16:creationId xmlns:a16="http://schemas.microsoft.com/office/drawing/2014/main" id="{E6EE55A2-76E4-4691-8088-E330DE02CA46}"/>
                  </a:ext>
                </a:extLst>
              </p:cNvPr>
              <p:cNvSpPr>
                <a:spLocks/>
              </p:cNvSpPr>
              <p:nvPr/>
            </p:nvSpPr>
            <p:spPr bwMode="auto">
              <a:xfrm>
                <a:off x="3468" y="1971"/>
                <a:ext cx="12" cy="17"/>
              </a:xfrm>
              <a:custGeom>
                <a:avLst/>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5" name="Freeform 33">
                <a:extLst>
                  <a:ext uri="{FF2B5EF4-FFF2-40B4-BE49-F238E27FC236}">
                    <a16:creationId xmlns:a16="http://schemas.microsoft.com/office/drawing/2014/main" id="{6665EFBA-8312-4789-864F-6D1A5CE5048A}"/>
                  </a:ext>
                </a:extLst>
              </p:cNvPr>
              <p:cNvSpPr>
                <a:spLocks noEditPoints="1"/>
              </p:cNvSpPr>
              <p:nvPr/>
            </p:nvSpPr>
            <p:spPr bwMode="auto">
              <a:xfrm>
                <a:off x="3868" y="1561"/>
                <a:ext cx="27" cy="33"/>
              </a:xfrm>
              <a:custGeom>
                <a:avLst/>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6" name="Freeform 34">
                <a:extLst>
                  <a:ext uri="{FF2B5EF4-FFF2-40B4-BE49-F238E27FC236}">
                    <a16:creationId xmlns:a16="http://schemas.microsoft.com/office/drawing/2014/main" id="{49223F74-7145-4C5B-9451-A614BEBA518D}"/>
                  </a:ext>
                </a:extLst>
              </p:cNvPr>
              <p:cNvSpPr>
                <a:spLocks/>
              </p:cNvSpPr>
              <p:nvPr/>
            </p:nvSpPr>
            <p:spPr bwMode="auto">
              <a:xfrm>
                <a:off x="3876" y="1582"/>
                <a:ext cx="4" cy="5"/>
              </a:xfrm>
              <a:custGeom>
                <a:avLst/>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7" name="Freeform 35">
                <a:extLst>
                  <a:ext uri="{FF2B5EF4-FFF2-40B4-BE49-F238E27FC236}">
                    <a16:creationId xmlns:a16="http://schemas.microsoft.com/office/drawing/2014/main" id="{486A305C-57F4-459B-A9AE-7E7976CF634E}"/>
                  </a:ext>
                </a:extLst>
              </p:cNvPr>
              <p:cNvSpPr>
                <a:spLocks/>
              </p:cNvSpPr>
              <p:nvPr/>
            </p:nvSpPr>
            <p:spPr bwMode="auto">
              <a:xfrm>
                <a:off x="3873" y="1565"/>
                <a:ext cx="17" cy="19"/>
              </a:xfrm>
              <a:custGeom>
                <a:avLst/>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8" name="Freeform 36">
                <a:extLst>
                  <a:ext uri="{FF2B5EF4-FFF2-40B4-BE49-F238E27FC236}">
                    <a16:creationId xmlns:a16="http://schemas.microsoft.com/office/drawing/2014/main" id="{F5BF2D46-CD93-47CA-A44C-2DF582BBD5AA}"/>
                  </a:ext>
                </a:extLst>
              </p:cNvPr>
              <p:cNvSpPr>
                <a:spLocks noEditPoints="1"/>
              </p:cNvSpPr>
              <p:nvPr/>
            </p:nvSpPr>
            <p:spPr bwMode="auto">
              <a:xfrm>
                <a:off x="3786" y="2133"/>
                <a:ext cx="45" cy="64"/>
              </a:xfrm>
              <a:custGeom>
                <a:avLst/>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69" name="Freeform 37">
                <a:extLst>
                  <a:ext uri="{FF2B5EF4-FFF2-40B4-BE49-F238E27FC236}">
                    <a16:creationId xmlns:a16="http://schemas.microsoft.com/office/drawing/2014/main" id="{DAC501A0-F26B-49BB-AA87-21D9F4D124C8}"/>
                  </a:ext>
                </a:extLst>
              </p:cNvPr>
              <p:cNvSpPr>
                <a:spLocks/>
              </p:cNvSpPr>
              <p:nvPr/>
            </p:nvSpPr>
            <p:spPr bwMode="auto">
              <a:xfrm>
                <a:off x="3639" y="1772"/>
                <a:ext cx="49" cy="107"/>
              </a:xfrm>
              <a:custGeom>
                <a:avLst/>
                <a:gdLst>
                  <a:gd name="T0" fmla="*/ 0 w 21"/>
                  <a:gd name="T1" fmla="*/ 0 h 45"/>
                  <a:gd name="T2" fmla="*/ 1 w 21"/>
                  <a:gd name="T3" fmla="*/ 45 h 45"/>
                  <a:gd name="T4" fmla="*/ 21 w 21"/>
                  <a:gd name="T5" fmla="*/ 22 h 45"/>
                  <a:gd name="T6" fmla="*/ 0 w 21"/>
                  <a:gd name="T7" fmla="*/ 0 h 45"/>
                </a:gdLst>
                <a:ah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0" name="Freeform 38">
                <a:extLst>
                  <a:ext uri="{FF2B5EF4-FFF2-40B4-BE49-F238E27FC236}">
                    <a16:creationId xmlns:a16="http://schemas.microsoft.com/office/drawing/2014/main" id="{79545668-BB52-4CE1-90FE-2F6424589748}"/>
                  </a:ext>
                </a:extLst>
              </p:cNvPr>
              <p:cNvSpPr>
                <a:spLocks/>
              </p:cNvSpPr>
              <p:nvPr/>
            </p:nvSpPr>
            <p:spPr bwMode="auto">
              <a:xfrm>
                <a:off x="3582" y="1772"/>
                <a:ext cx="47" cy="52"/>
              </a:xfrm>
              <a:custGeom>
                <a:avLst/>
                <a:gdLst>
                  <a:gd name="T0" fmla="*/ 20 w 20"/>
                  <a:gd name="T1" fmla="*/ 22 h 22"/>
                  <a:gd name="T2" fmla="*/ 20 w 20"/>
                  <a:gd name="T3" fmla="*/ 0 h 22"/>
                  <a:gd name="T4" fmla="*/ 0 w 20"/>
                  <a:gd name="T5" fmla="*/ 22 h 22"/>
                  <a:gd name="T6" fmla="*/ 20 w 20"/>
                  <a:gd name="T7" fmla="*/ 22 h 22"/>
                </a:gdLst>
                <a:ah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1" name="Freeform 39">
                <a:extLst>
                  <a:ext uri="{FF2B5EF4-FFF2-40B4-BE49-F238E27FC236}">
                    <a16:creationId xmlns:a16="http://schemas.microsoft.com/office/drawing/2014/main" id="{AC373986-1011-4879-A39E-7EA537BA47EF}"/>
                  </a:ext>
                </a:extLst>
              </p:cNvPr>
              <p:cNvSpPr>
                <a:spLocks/>
              </p:cNvSpPr>
              <p:nvPr/>
            </p:nvSpPr>
            <p:spPr bwMode="auto">
              <a:xfrm>
                <a:off x="3582" y="1831"/>
                <a:ext cx="50" cy="48"/>
              </a:xfrm>
              <a:custGeom>
                <a:avLst/>
                <a:gdLst>
                  <a:gd name="T0" fmla="*/ 0 w 21"/>
                  <a:gd name="T1" fmla="*/ 1 h 20"/>
                  <a:gd name="T2" fmla="*/ 21 w 21"/>
                  <a:gd name="T3" fmla="*/ 20 h 20"/>
                  <a:gd name="T4" fmla="*/ 21 w 21"/>
                  <a:gd name="T5" fmla="*/ 0 h 20"/>
                  <a:gd name="T6" fmla="*/ 0 w 21"/>
                  <a:gd name="T7" fmla="*/ 1 h 20"/>
                </a:gdLst>
                <a:ah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2" name="Freeform 40">
                <a:extLst>
                  <a:ext uri="{FF2B5EF4-FFF2-40B4-BE49-F238E27FC236}">
                    <a16:creationId xmlns:a16="http://schemas.microsoft.com/office/drawing/2014/main" id="{4739F316-C6E0-45DD-9BD0-389E1A64407C}"/>
                  </a:ext>
                </a:extLst>
              </p:cNvPr>
              <p:cNvSpPr>
                <a:spLocks/>
              </p:cNvSpPr>
              <p:nvPr/>
            </p:nvSpPr>
            <p:spPr bwMode="auto">
              <a:xfrm>
                <a:off x="3487" y="2004"/>
                <a:ext cx="24" cy="53"/>
              </a:xfrm>
              <a:custGeom>
                <a:avLst/>
                <a:gdLst>
                  <a:gd name="T0" fmla="*/ 0 w 10"/>
                  <a:gd name="T1" fmla="*/ 0 h 22"/>
                  <a:gd name="T2" fmla="*/ 0 w 10"/>
                  <a:gd name="T3" fmla="*/ 22 h 22"/>
                  <a:gd name="T4" fmla="*/ 10 w 10"/>
                  <a:gd name="T5" fmla="*/ 11 h 22"/>
                  <a:gd name="T6" fmla="*/ 0 w 10"/>
                  <a:gd name="T7" fmla="*/ 0 h 22"/>
                </a:gdLst>
                <a:ah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3" name="Freeform 41">
                <a:extLst>
                  <a:ext uri="{FF2B5EF4-FFF2-40B4-BE49-F238E27FC236}">
                    <a16:creationId xmlns:a16="http://schemas.microsoft.com/office/drawing/2014/main" id="{5413843D-85BB-489F-B3F2-707A7F87CC58}"/>
                  </a:ext>
                </a:extLst>
              </p:cNvPr>
              <p:cNvSpPr>
                <a:spLocks/>
              </p:cNvSpPr>
              <p:nvPr/>
            </p:nvSpPr>
            <p:spPr bwMode="auto">
              <a:xfrm>
                <a:off x="3459" y="2004"/>
                <a:ext cx="23" cy="27"/>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4" name="Freeform 42">
                <a:extLst>
                  <a:ext uri="{FF2B5EF4-FFF2-40B4-BE49-F238E27FC236}">
                    <a16:creationId xmlns:a16="http://schemas.microsoft.com/office/drawing/2014/main" id="{310BA856-B3FA-490E-ABD9-38FCEFAC7E93}"/>
                  </a:ext>
                </a:extLst>
              </p:cNvPr>
              <p:cNvSpPr>
                <a:spLocks/>
              </p:cNvSpPr>
              <p:nvPr/>
            </p:nvSpPr>
            <p:spPr bwMode="auto">
              <a:xfrm>
                <a:off x="3459" y="2035"/>
                <a:ext cx="26" cy="24"/>
              </a:xfrm>
              <a:custGeom>
                <a:avLst/>
                <a:gdLst>
                  <a:gd name="T0" fmla="*/ 0 w 11"/>
                  <a:gd name="T1" fmla="*/ 0 h 10"/>
                  <a:gd name="T2" fmla="*/ 11 w 11"/>
                  <a:gd name="T3" fmla="*/ 10 h 10"/>
                  <a:gd name="T4" fmla="*/ 10 w 11"/>
                  <a:gd name="T5" fmla="*/ 0 h 10"/>
                  <a:gd name="T6" fmla="*/ 0 w 11"/>
                  <a:gd name="T7" fmla="*/ 0 h 10"/>
                </a:gdLst>
                <a:ah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5" name="Freeform 43">
                <a:extLst>
                  <a:ext uri="{FF2B5EF4-FFF2-40B4-BE49-F238E27FC236}">
                    <a16:creationId xmlns:a16="http://schemas.microsoft.com/office/drawing/2014/main" id="{E301F604-B980-4E11-B41A-485BF84371E9}"/>
                  </a:ext>
                </a:extLst>
              </p:cNvPr>
              <p:cNvSpPr>
                <a:spLocks/>
              </p:cNvSpPr>
              <p:nvPr/>
            </p:nvSpPr>
            <p:spPr bwMode="auto">
              <a:xfrm>
                <a:off x="3854" y="1402"/>
                <a:ext cx="14" cy="28"/>
              </a:xfrm>
              <a:custGeom>
                <a:avLst/>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6" name="Freeform 44">
                <a:extLst>
                  <a:ext uri="{FF2B5EF4-FFF2-40B4-BE49-F238E27FC236}">
                    <a16:creationId xmlns:a16="http://schemas.microsoft.com/office/drawing/2014/main" id="{503EDF34-07C6-4A0D-B8AE-4439CC58249F}"/>
                  </a:ext>
                </a:extLst>
              </p:cNvPr>
              <p:cNvSpPr>
                <a:spLocks/>
              </p:cNvSpPr>
              <p:nvPr/>
            </p:nvSpPr>
            <p:spPr bwMode="auto">
              <a:xfrm>
                <a:off x="3871" y="1392"/>
                <a:ext cx="14" cy="36"/>
              </a:xfrm>
              <a:custGeom>
                <a:avLst/>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7" name="Freeform 45">
                <a:extLst>
                  <a:ext uri="{FF2B5EF4-FFF2-40B4-BE49-F238E27FC236}">
                    <a16:creationId xmlns:a16="http://schemas.microsoft.com/office/drawing/2014/main" id="{B5483C44-5B5C-4C70-99F9-8DD89C447A01}"/>
                  </a:ext>
                </a:extLst>
              </p:cNvPr>
              <p:cNvSpPr>
                <a:spLocks/>
              </p:cNvSpPr>
              <p:nvPr/>
            </p:nvSpPr>
            <p:spPr bwMode="auto">
              <a:xfrm>
                <a:off x="3890" y="1371"/>
                <a:ext cx="12" cy="57"/>
              </a:xfrm>
              <a:custGeom>
                <a:avLst/>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8" name="Freeform 46">
                <a:extLst>
                  <a:ext uri="{FF2B5EF4-FFF2-40B4-BE49-F238E27FC236}">
                    <a16:creationId xmlns:a16="http://schemas.microsoft.com/office/drawing/2014/main" id="{24A3E873-4B98-4F28-A8A4-85B92AF0090E}"/>
                  </a:ext>
                </a:extLst>
              </p:cNvPr>
              <p:cNvSpPr>
                <a:spLocks/>
              </p:cNvSpPr>
              <p:nvPr/>
            </p:nvSpPr>
            <p:spPr bwMode="auto">
              <a:xfrm>
                <a:off x="3852" y="1433"/>
                <a:ext cx="69" cy="11"/>
              </a:xfrm>
              <a:custGeom>
                <a:avLst/>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79" name="Freeform 47">
                <a:extLst>
                  <a:ext uri="{FF2B5EF4-FFF2-40B4-BE49-F238E27FC236}">
                    <a16:creationId xmlns:a16="http://schemas.microsoft.com/office/drawing/2014/main" id="{721A8F26-7E8B-4908-B67F-2AE1A860B2ED}"/>
                  </a:ext>
                </a:extLst>
              </p:cNvPr>
              <p:cNvSpPr>
                <a:spLocks/>
              </p:cNvSpPr>
              <p:nvPr/>
            </p:nvSpPr>
            <p:spPr bwMode="auto">
              <a:xfrm>
                <a:off x="3904" y="1380"/>
                <a:ext cx="14" cy="48"/>
              </a:xfrm>
              <a:custGeom>
                <a:avLst/>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0" name="Freeform 48">
                <a:extLst>
                  <a:ext uri="{FF2B5EF4-FFF2-40B4-BE49-F238E27FC236}">
                    <a16:creationId xmlns:a16="http://schemas.microsoft.com/office/drawing/2014/main" id="{7603B513-973F-4DD5-9024-F606BDDF051E}"/>
                  </a:ext>
                </a:extLst>
              </p:cNvPr>
              <p:cNvSpPr>
                <a:spLocks/>
              </p:cNvSpPr>
              <p:nvPr/>
            </p:nvSpPr>
            <p:spPr bwMode="auto">
              <a:xfrm>
                <a:off x="3693" y="2220"/>
                <a:ext cx="12" cy="24"/>
              </a:xfrm>
              <a:custGeom>
                <a:avLst/>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1" name="Freeform 49">
                <a:extLst>
                  <a:ext uri="{FF2B5EF4-FFF2-40B4-BE49-F238E27FC236}">
                    <a16:creationId xmlns:a16="http://schemas.microsoft.com/office/drawing/2014/main" id="{4EA3CE21-9B9D-43B9-A6F3-9A60E7C7CB11}"/>
                  </a:ext>
                </a:extLst>
              </p:cNvPr>
              <p:cNvSpPr>
                <a:spLocks/>
              </p:cNvSpPr>
              <p:nvPr/>
            </p:nvSpPr>
            <p:spPr bwMode="auto">
              <a:xfrm>
                <a:off x="3710" y="2213"/>
                <a:ext cx="9" cy="31"/>
              </a:xfrm>
              <a:custGeom>
                <a:avLst/>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2" name="Freeform 50">
                <a:extLst>
                  <a:ext uri="{FF2B5EF4-FFF2-40B4-BE49-F238E27FC236}">
                    <a16:creationId xmlns:a16="http://schemas.microsoft.com/office/drawing/2014/main" id="{01687604-F0FB-4A3A-9FCF-92462463D0DD}"/>
                  </a:ext>
                </a:extLst>
              </p:cNvPr>
              <p:cNvSpPr>
                <a:spLocks/>
              </p:cNvSpPr>
              <p:nvPr/>
            </p:nvSpPr>
            <p:spPr bwMode="auto">
              <a:xfrm>
                <a:off x="3724" y="2204"/>
                <a:ext cx="12" cy="40"/>
              </a:xfrm>
              <a:custGeom>
                <a:avLst/>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3" name="Freeform 51">
                <a:extLst>
                  <a:ext uri="{FF2B5EF4-FFF2-40B4-BE49-F238E27FC236}">
                    <a16:creationId xmlns:a16="http://schemas.microsoft.com/office/drawing/2014/main" id="{F820A377-FEDD-4276-8F67-DE1558246923}"/>
                  </a:ext>
                </a:extLst>
              </p:cNvPr>
              <p:cNvSpPr>
                <a:spLocks/>
              </p:cNvSpPr>
              <p:nvPr/>
            </p:nvSpPr>
            <p:spPr bwMode="auto">
              <a:xfrm>
                <a:off x="3693" y="2249"/>
                <a:ext cx="59" cy="9"/>
              </a:xfrm>
              <a:custGeom>
                <a:avLst/>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4" name="Freeform 52">
                <a:extLst>
                  <a:ext uri="{FF2B5EF4-FFF2-40B4-BE49-F238E27FC236}">
                    <a16:creationId xmlns:a16="http://schemas.microsoft.com/office/drawing/2014/main" id="{065861A0-5DA1-4962-BC21-E6B19C783A3C}"/>
                  </a:ext>
                </a:extLst>
              </p:cNvPr>
              <p:cNvSpPr>
                <a:spLocks/>
              </p:cNvSpPr>
              <p:nvPr/>
            </p:nvSpPr>
            <p:spPr bwMode="auto">
              <a:xfrm>
                <a:off x="3738" y="2213"/>
                <a:ext cx="10" cy="31"/>
              </a:xfrm>
              <a:custGeom>
                <a:avLst/>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5" name="Freeform 53">
                <a:extLst>
                  <a:ext uri="{FF2B5EF4-FFF2-40B4-BE49-F238E27FC236}">
                    <a16:creationId xmlns:a16="http://schemas.microsoft.com/office/drawing/2014/main" id="{4D4D9343-C60C-476C-AB72-0D2720C6BC14}"/>
                  </a:ext>
                </a:extLst>
              </p:cNvPr>
              <p:cNvSpPr>
                <a:spLocks/>
              </p:cNvSpPr>
              <p:nvPr/>
            </p:nvSpPr>
            <p:spPr bwMode="auto">
              <a:xfrm>
                <a:off x="3712" y="1608"/>
                <a:ext cx="10" cy="21"/>
              </a:xfrm>
              <a:custGeom>
                <a:avLst/>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6" name="Freeform 54">
                <a:extLst>
                  <a:ext uri="{FF2B5EF4-FFF2-40B4-BE49-F238E27FC236}">
                    <a16:creationId xmlns:a16="http://schemas.microsoft.com/office/drawing/2014/main" id="{38E04781-E666-4BF3-A0A9-EC053C332B68}"/>
                  </a:ext>
                </a:extLst>
              </p:cNvPr>
              <p:cNvSpPr>
                <a:spLocks/>
              </p:cNvSpPr>
              <p:nvPr/>
            </p:nvSpPr>
            <p:spPr bwMode="auto">
              <a:xfrm>
                <a:off x="3724" y="1603"/>
                <a:ext cx="9" cy="26"/>
              </a:xfrm>
              <a:custGeom>
                <a:avLst/>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7" name="Freeform 55">
                <a:extLst>
                  <a:ext uri="{FF2B5EF4-FFF2-40B4-BE49-F238E27FC236}">
                    <a16:creationId xmlns:a16="http://schemas.microsoft.com/office/drawing/2014/main" id="{0FAA2E1C-999C-4463-8512-F97A4A91902C}"/>
                  </a:ext>
                </a:extLst>
              </p:cNvPr>
              <p:cNvSpPr>
                <a:spLocks/>
              </p:cNvSpPr>
              <p:nvPr/>
            </p:nvSpPr>
            <p:spPr bwMode="auto">
              <a:xfrm>
                <a:off x="3736" y="1599"/>
                <a:ext cx="12" cy="33"/>
              </a:xfrm>
              <a:custGeom>
                <a:avLst/>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8" name="Freeform 56">
                <a:extLst>
                  <a:ext uri="{FF2B5EF4-FFF2-40B4-BE49-F238E27FC236}">
                    <a16:creationId xmlns:a16="http://schemas.microsoft.com/office/drawing/2014/main" id="{5D204FB6-6D34-46D0-B0D1-29EF0A7D2FFC}"/>
                  </a:ext>
                </a:extLst>
              </p:cNvPr>
              <p:cNvSpPr>
                <a:spLocks/>
              </p:cNvSpPr>
              <p:nvPr/>
            </p:nvSpPr>
            <p:spPr bwMode="auto">
              <a:xfrm>
                <a:off x="3707" y="1632"/>
                <a:ext cx="50" cy="12"/>
              </a:xfrm>
              <a:custGeom>
                <a:avLst/>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89" name="Freeform 57">
                <a:extLst>
                  <a:ext uri="{FF2B5EF4-FFF2-40B4-BE49-F238E27FC236}">
                    <a16:creationId xmlns:a16="http://schemas.microsoft.com/office/drawing/2014/main" id="{850D1309-386A-49CA-876A-F770F5727877}"/>
                  </a:ext>
                </a:extLst>
              </p:cNvPr>
              <p:cNvSpPr>
                <a:spLocks/>
              </p:cNvSpPr>
              <p:nvPr/>
            </p:nvSpPr>
            <p:spPr bwMode="auto">
              <a:xfrm>
                <a:off x="3748" y="1606"/>
                <a:ext cx="9" cy="26"/>
              </a:xfrm>
              <a:custGeom>
                <a:avLst/>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0" name="Freeform 58">
                <a:extLst>
                  <a:ext uri="{FF2B5EF4-FFF2-40B4-BE49-F238E27FC236}">
                    <a16:creationId xmlns:a16="http://schemas.microsoft.com/office/drawing/2014/main" id="{CEE33600-8D60-418D-997E-8398087D875A}"/>
                  </a:ext>
                </a:extLst>
              </p:cNvPr>
              <p:cNvSpPr>
                <a:spLocks/>
              </p:cNvSpPr>
              <p:nvPr/>
            </p:nvSpPr>
            <p:spPr bwMode="auto">
              <a:xfrm>
                <a:off x="3831" y="1786"/>
                <a:ext cx="26" cy="17"/>
              </a:xfrm>
              <a:custGeom>
                <a:avLst/>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1" name="Freeform 59">
                <a:extLst>
                  <a:ext uri="{FF2B5EF4-FFF2-40B4-BE49-F238E27FC236}">
                    <a16:creationId xmlns:a16="http://schemas.microsoft.com/office/drawing/2014/main" id="{8D3F01FC-A74B-41E9-9868-7823501B93CC}"/>
                  </a:ext>
                </a:extLst>
              </p:cNvPr>
              <p:cNvSpPr>
                <a:spLocks noEditPoints="1"/>
              </p:cNvSpPr>
              <p:nvPr/>
            </p:nvSpPr>
            <p:spPr bwMode="auto">
              <a:xfrm>
                <a:off x="3816" y="1805"/>
                <a:ext cx="55" cy="64"/>
              </a:xfrm>
              <a:custGeom>
                <a:avLst/>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2" name="Freeform 60">
                <a:extLst>
                  <a:ext uri="{FF2B5EF4-FFF2-40B4-BE49-F238E27FC236}">
                    <a16:creationId xmlns:a16="http://schemas.microsoft.com/office/drawing/2014/main" id="{C8D207D5-6CCC-42EA-AED1-25DA30EB2A08}"/>
                  </a:ext>
                </a:extLst>
              </p:cNvPr>
              <p:cNvSpPr>
                <a:spLocks/>
              </p:cNvSpPr>
              <p:nvPr/>
            </p:nvSpPr>
            <p:spPr bwMode="auto">
              <a:xfrm>
                <a:off x="3854" y="1798"/>
                <a:ext cx="22" cy="17"/>
              </a:xfrm>
              <a:custGeom>
                <a:avLst/>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3" name="Freeform 61">
                <a:extLst>
                  <a:ext uri="{FF2B5EF4-FFF2-40B4-BE49-F238E27FC236}">
                    <a16:creationId xmlns:a16="http://schemas.microsoft.com/office/drawing/2014/main" id="{2427E77B-408B-440F-A7F8-C66DBDC3324E}"/>
                  </a:ext>
                </a:extLst>
              </p:cNvPr>
              <p:cNvSpPr>
                <a:spLocks noEditPoints="1"/>
              </p:cNvSpPr>
              <p:nvPr/>
            </p:nvSpPr>
            <p:spPr bwMode="auto">
              <a:xfrm>
                <a:off x="4032" y="2524"/>
                <a:ext cx="99" cy="83"/>
              </a:xfrm>
              <a:custGeom>
                <a:avLst/>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4" name="Freeform 62">
                <a:extLst>
                  <a:ext uri="{FF2B5EF4-FFF2-40B4-BE49-F238E27FC236}">
                    <a16:creationId xmlns:a16="http://schemas.microsoft.com/office/drawing/2014/main" id="{A82CD130-44DA-404E-9779-190AC0116BF6}"/>
                  </a:ext>
                </a:extLst>
              </p:cNvPr>
              <p:cNvSpPr>
                <a:spLocks noEditPoints="1"/>
              </p:cNvSpPr>
              <p:nvPr/>
            </p:nvSpPr>
            <p:spPr bwMode="auto">
              <a:xfrm>
                <a:off x="4179" y="2624"/>
                <a:ext cx="71" cy="62"/>
              </a:xfrm>
              <a:custGeom>
                <a:avLst/>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5" name="Freeform 63">
                <a:extLst>
                  <a:ext uri="{FF2B5EF4-FFF2-40B4-BE49-F238E27FC236}">
                    <a16:creationId xmlns:a16="http://schemas.microsoft.com/office/drawing/2014/main" id="{7D1CEBFA-F59C-4D1E-981D-A3E9878B4434}"/>
                  </a:ext>
                </a:extLst>
              </p:cNvPr>
              <p:cNvSpPr>
                <a:spLocks noEditPoints="1"/>
              </p:cNvSpPr>
              <p:nvPr/>
            </p:nvSpPr>
            <p:spPr bwMode="auto">
              <a:xfrm>
                <a:off x="3812" y="2235"/>
                <a:ext cx="125" cy="107"/>
              </a:xfrm>
              <a:custGeom>
                <a:avLst/>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6" name="Freeform 64">
                <a:extLst>
                  <a:ext uri="{FF2B5EF4-FFF2-40B4-BE49-F238E27FC236}">
                    <a16:creationId xmlns:a16="http://schemas.microsoft.com/office/drawing/2014/main" id="{3BD824D9-6822-4E59-B624-8C6E7800DC33}"/>
                  </a:ext>
                </a:extLst>
              </p:cNvPr>
              <p:cNvSpPr>
                <a:spLocks noEditPoints="1"/>
              </p:cNvSpPr>
              <p:nvPr/>
            </p:nvSpPr>
            <p:spPr bwMode="auto">
              <a:xfrm>
                <a:off x="3923" y="2356"/>
                <a:ext cx="107" cy="109"/>
              </a:xfrm>
              <a:custGeom>
                <a:avLst/>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7" name="Freeform 65">
                <a:extLst>
                  <a:ext uri="{FF2B5EF4-FFF2-40B4-BE49-F238E27FC236}">
                    <a16:creationId xmlns:a16="http://schemas.microsoft.com/office/drawing/2014/main" id="{CF22FDFA-2890-4241-877D-948FE50873A1}"/>
                  </a:ext>
                </a:extLst>
              </p:cNvPr>
              <p:cNvSpPr>
                <a:spLocks/>
              </p:cNvSpPr>
              <p:nvPr/>
            </p:nvSpPr>
            <p:spPr bwMode="auto">
              <a:xfrm>
                <a:off x="3940" y="2375"/>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8" name="Freeform 66">
                <a:extLst>
                  <a:ext uri="{FF2B5EF4-FFF2-40B4-BE49-F238E27FC236}">
                    <a16:creationId xmlns:a16="http://schemas.microsoft.com/office/drawing/2014/main" id="{627B1700-0C1E-44B4-92D1-845C13E711F1}"/>
                  </a:ext>
                </a:extLst>
              </p:cNvPr>
              <p:cNvSpPr>
                <a:spLocks/>
              </p:cNvSpPr>
              <p:nvPr/>
            </p:nvSpPr>
            <p:spPr bwMode="auto">
              <a:xfrm>
                <a:off x="3940" y="2387"/>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99" name="Freeform 67">
                <a:extLst>
                  <a:ext uri="{FF2B5EF4-FFF2-40B4-BE49-F238E27FC236}">
                    <a16:creationId xmlns:a16="http://schemas.microsoft.com/office/drawing/2014/main" id="{68BF1E7A-8480-470F-AF3C-337EF9067839}"/>
                  </a:ext>
                </a:extLst>
              </p:cNvPr>
              <p:cNvSpPr>
                <a:spLocks/>
              </p:cNvSpPr>
              <p:nvPr/>
            </p:nvSpPr>
            <p:spPr bwMode="auto">
              <a:xfrm>
                <a:off x="3942" y="2398"/>
                <a:ext cx="71" cy="10"/>
              </a:xfrm>
              <a:custGeom>
                <a:avLst/>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0" name="Freeform 68">
                <a:extLst>
                  <a:ext uri="{FF2B5EF4-FFF2-40B4-BE49-F238E27FC236}">
                    <a16:creationId xmlns:a16="http://schemas.microsoft.com/office/drawing/2014/main" id="{C80F5142-74BE-4E66-8B3A-7FDF17326C42}"/>
                  </a:ext>
                </a:extLst>
              </p:cNvPr>
              <p:cNvSpPr>
                <a:spLocks/>
              </p:cNvSpPr>
              <p:nvPr/>
            </p:nvSpPr>
            <p:spPr bwMode="auto">
              <a:xfrm>
                <a:off x="3961" y="2410"/>
                <a:ext cx="52" cy="10"/>
              </a:xfrm>
              <a:custGeom>
                <a:avLst/>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1" name="Freeform 69">
                <a:extLst>
                  <a:ext uri="{FF2B5EF4-FFF2-40B4-BE49-F238E27FC236}">
                    <a16:creationId xmlns:a16="http://schemas.microsoft.com/office/drawing/2014/main" id="{278A5CC7-209B-49A9-9D50-8129EF3F4E24}"/>
                  </a:ext>
                </a:extLst>
              </p:cNvPr>
              <p:cNvSpPr>
                <a:spLocks noEditPoints="1"/>
              </p:cNvSpPr>
              <p:nvPr/>
            </p:nvSpPr>
            <p:spPr bwMode="auto">
              <a:xfrm>
                <a:off x="3954" y="1907"/>
                <a:ext cx="90" cy="93"/>
              </a:xfrm>
              <a:custGeom>
                <a:avLst/>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2" name="Freeform 70">
                <a:extLst>
                  <a:ext uri="{FF2B5EF4-FFF2-40B4-BE49-F238E27FC236}">
                    <a16:creationId xmlns:a16="http://schemas.microsoft.com/office/drawing/2014/main" id="{5D964E12-2E98-48D3-B1B3-1249F03D2D37}"/>
                  </a:ext>
                </a:extLst>
              </p:cNvPr>
              <p:cNvSpPr>
                <a:spLocks/>
              </p:cNvSpPr>
              <p:nvPr/>
            </p:nvSpPr>
            <p:spPr bwMode="auto">
              <a:xfrm>
                <a:off x="3968" y="1924"/>
                <a:ext cx="62" cy="7"/>
              </a:xfrm>
              <a:custGeom>
                <a:avLst/>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3" name="Freeform 71">
                <a:extLst>
                  <a:ext uri="{FF2B5EF4-FFF2-40B4-BE49-F238E27FC236}">
                    <a16:creationId xmlns:a16="http://schemas.microsoft.com/office/drawing/2014/main" id="{8C9B731B-13B9-4271-A788-3FC3D2B5A0D2}"/>
                  </a:ext>
                </a:extLst>
              </p:cNvPr>
              <p:cNvSpPr>
                <a:spLocks/>
              </p:cNvSpPr>
              <p:nvPr/>
            </p:nvSpPr>
            <p:spPr bwMode="auto">
              <a:xfrm>
                <a:off x="3968" y="1933"/>
                <a:ext cx="62" cy="7"/>
              </a:xfrm>
              <a:custGeom>
                <a:avLst/>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4" name="Freeform 72">
                <a:extLst>
                  <a:ext uri="{FF2B5EF4-FFF2-40B4-BE49-F238E27FC236}">
                    <a16:creationId xmlns:a16="http://schemas.microsoft.com/office/drawing/2014/main" id="{6D04F298-0BA1-4A18-BD0F-AA7F70A643AD}"/>
                  </a:ext>
                </a:extLst>
              </p:cNvPr>
              <p:cNvSpPr>
                <a:spLocks/>
              </p:cNvSpPr>
              <p:nvPr/>
            </p:nvSpPr>
            <p:spPr bwMode="auto">
              <a:xfrm>
                <a:off x="3968" y="1943"/>
                <a:ext cx="62" cy="7"/>
              </a:xfrm>
              <a:custGeom>
                <a:avLst/>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5" name="Freeform 73">
                <a:extLst>
                  <a:ext uri="{FF2B5EF4-FFF2-40B4-BE49-F238E27FC236}">
                    <a16:creationId xmlns:a16="http://schemas.microsoft.com/office/drawing/2014/main" id="{5F689A91-26B9-43B3-A233-979A5D66CFE5}"/>
                  </a:ext>
                </a:extLst>
              </p:cNvPr>
              <p:cNvSpPr>
                <a:spLocks/>
              </p:cNvSpPr>
              <p:nvPr/>
            </p:nvSpPr>
            <p:spPr bwMode="auto">
              <a:xfrm>
                <a:off x="3985" y="1955"/>
                <a:ext cx="45" cy="4"/>
              </a:xfrm>
              <a:custGeom>
                <a:avLst/>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6" name="Freeform 74">
                <a:extLst>
                  <a:ext uri="{FF2B5EF4-FFF2-40B4-BE49-F238E27FC236}">
                    <a16:creationId xmlns:a16="http://schemas.microsoft.com/office/drawing/2014/main" id="{B1CF2363-98DC-4CCC-A553-B866986A1089}"/>
                  </a:ext>
                </a:extLst>
              </p:cNvPr>
              <p:cNvSpPr>
                <a:spLocks noEditPoints="1"/>
              </p:cNvSpPr>
              <p:nvPr/>
            </p:nvSpPr>
            <p:spPr bwMode="auto">
              <a:xfrm>
                <a:off x="3733" y="2679"/>
                <a:ext cx="79" cy="80"/>
              </a:xfrm>
              <a:custGeom>
                <a:avLst/>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7" name="Freeform 75">
                <a:extLst>
                  <a:ext uri="{FF2B5EF4-FFF2-40B4-BE49-F238E27FC236}">
                    <a16:creationId xmlns:a16="http://schemas.microsoft.com/office/drawing/2014/main" id="{8684D1A0-5311-4623-93BC-B09A53B5D2F7}"/>
                  </a:ext>
                </a:extLst>
              </p:cNvPr>
              <p:cNvSpPr>
                <a:spLocks/>
              </p:cNvSpPr>
              <p:nvPr/>
            </p:nvSpPr>
            <p:spPr bwMode="auto">
              <a:xfrm>
                <a:off x="3745" y="2693"/>
                <a:ext cx="52" cy="7"/>
              </a:xfrm>
              <a:custGeom>
                <a:avLst/>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8" name="Freeform 76">
                <a:extLst>
                  <a:ext uri="{FF2B5EF4-FFF2-40B4-BE49-F238E27FC236}">
                    <a16:creationId xmlns:a16="http://schemas.microsoft.com/office/drawing/2014/main" id="{50BF668A-4DDF-492F-81D8-CFA2729696AB}"/>
                  </a:ext>
                </a:extLst>
              </p:cNvPr>
              <p:cNvSpPr>
                <a:spLocks/>
              </p:cNvSpPr>
              <p:nvPr/>
            </p:nvSpPr>
            <p:spPr bwMode="auto">
              <a:xfrm>
                <a:off x="3745" y="2702"/>
                <a:ext cx="52" cy="7"/>
              </a:xfrm>
              <a:custGeom>
                <a:avLst/>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09" name="Freeform 77">
                <a:extLst>
                  <a:ext uri="{FF2B5EF4-FFF2-40B4-BE49-F238E27FC236}">
                    <a16:creationId xmlns:a16="http://schemas.microsoft.com/office/drawing/2014/main" id="{B1606654-60FD-43D3-A232-258CEB872789}"/>
                  </a:ext>
                </a:extLst>
              </p:cNvPr>
              <p:cNvSpPr>
                <a:spLocks/>
              </p:cNvSpPr>
              <p:nvPr/>
            </p:nvSpPr>
            <p:spPr bwMode="auto">
              <a:xfrm>
                <a:off x="3745" y="2712"/>
                <a:ext cx="52" cy="5"/>
              </a:xfrm>
              <a:custGeom>
                <a:avLst/>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0" name="Freeform 78">
                <a:extLst>
                  <a:ext uri="{FF2B5EF4-FFF2-40B4-BE49-F238E27FC236}">
                    <a16:creationId xmlns:a16="http://schemas.microsoft.com/office/drawing/2014/main" id="{46FDE371-CEB3-42B7-B5C3-A1D7A30D33CA}"/>
                  </a:ext>
                </a:extLst>
              </p:cNvPr>
              <p:cNvSpPr>
                <a:spLocks/>
              </p:cNvSpPr>
              <p:nvPr/>
            </p:nvSpPr>
            <p:spPr bwMode="auto">
              <a:xfrm>
                <a:off x="3759" y="2721"/>
                <a:ext cx="38" cy="5"/>
              </a:xfrm>
              <a:custGeom>
                <a:avLst/>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1" name="Freeform 79">
                <a:extLst>
                  <a:ext uri="{FF2B5EF4-FFF2-40B4-BE49-F238E27FC236}">
                    <a16:creationId xmlns:a16="http://schemas.microsoft.com/office/drawing/2014/main" id="{BD7DA007-8814-4690-A3AD-17AD5963A11C}"/>
                  </a:ext>
                </a:extLst>
              </p:cNvPr>
              <p:cNvSpPr>
                <a:spLocks noEditPoints="1"/>
              </p:cNvSpPr>
              <p:nvPr/>
            </p:nvSpPr>
            <p:spPr bwMode="auto">
              <a:xfrm>
                <a:off x="3660" y="2019"/>
                <a:ext cx="147" cy="109"/>
              </a:xfrm>
              <a:custGeom>
                <a:avLst/>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2" name="Freeform 80">
                <a:extLst>
                  <a:ext uri="{FF2B5EF4-FFF2-40B4-BE49-F238E27FC236}">
                    <a16:creationId xmlns:a16="http://schemas.microsoft.com/office/drawing/2014/main" id="{1C403F2E-F4B0-4EC7-B8B7-80456C6FE3DF}"/>
                  </a:ext>
                </a:extLst>
              </p:cNvPr>
              <p:cNvSpPr>
                <a:spLocks/>
              </p:cNvSpPr>
              <p:nvPr/>
            </p:nvSpPr>
            <p:spPr bwMode="auto">
              <a:xfrm>
                <a:off x="3679" y="2080"/>
                <a:ext cx="71" cy="12"/>
              </a:xfrm>
              <a:custGeom>
                <a:avLst/>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3" name="Freeform 81">
                <a:extLst>
                  <a:ext uri="{FF2B5EF4-FFF2-40B4-BE49-F238E27FC236}">
                    <a16:creationId xmlns:a16="http://schemas.microsoft.com/office/drawing/2014/main" id="{E5E2F1D6-05A8-4D88-9F3E-A40D5AD4A217}"/>
                  </a:ext>
                </a:extLst>
              </p:cNvPr>
              <p:cNvSpPr>
                <a:spLocks/>
              </p:cNvSpPr>
              <p:nvPr/>
            </p:nvSpPr>
            <p:spPr bwMode="auto">
              <a:xfrm>
                <a:off x="3679" y="2099"/>
                <a:ext cx="43" cy="10"/>
              </a:xfrm>
              <a:custGeom>
                <a:avLst/>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4" name="Freeform 82">
                <a:extLst>
                  <a:ext uri="{FF2B5EF4-FFF2-40B4-BE49-F238E27FC236}">
                    <a16:creationId xmlns:a16="http://schemas.microsoft.com/office/drawing/2014/main" id="{152DEFDE-0B47-4C54-AC76-AA49768F9099}"/>
                  </a:ext>
                </a:extLst>
              </p:cNvPr>
              <p:cNvSpPr>
                <a:spLocks noEditPoints="1"/>
              </p:cNvSpPr>
              <p:nvPr/>
            </p:nvSpPr>
            <p:spPr bwMode="auto">
              <a:xfrm>
                <a:off x="3726" y="2586"/>
                <a:ext cx="112" cy="83"/>
              </a:xfrm>
              <a:custGeom>
                <a:avLst/>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5" name="Freeform 83">
                <a:extLst>
                  <a:ext uri="{FF2B5EF4-FFF2-40B4-BE49-F238E27FC236}">
                    <a16:creationId xmlns:a16="http://schemas.microsoft.com/office/drawing/2014/main" id="{F8BB8A58-25CD-4A1E-B9A1-DAD1CA8831F2}"/>
                  </a:ext>
                </a:extLst>
              </p:cNvPr>
              <p:cNvSpPr>
                <a:spLocks/>
              </p:cNvSpPr>
              <p:nvPr/>
            </p:nvSpPr>
            <p:spPr bwMode="auto">
              <a:xfrm>
                <a:off x="3743" y="2633"/>
                <a:ext cx="52" cy="8"/>
              </a:xfrm>
              <a:custGeom>
                <a:avLst/>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6" name="Freeform 84">
                <a:extLst>
                  <a:ext uri="{FF2B5EF4-FFF2-40B4-BE49-F238E27FC236}">
                    <a16:creationId xmlns:a16="http://schemas.microsoft.com/office/drawing/2014/main" id="{4DCBB272-E20E-4E77-84F9-6AEFFA53E97B}"/>
                  </a:ext>
                </a:extLst>
              </p:cNvPr>
              <p:cNvSpPr>
                <a:spLocks/>
              </p:cNvSpPr>
              <p:nvPr/>
            </p:nvSpPr>
            <p:spPr bwMode="auto">
              <a:xfrm>
                <a:off x="3743" y="2648"/>
                <a:ext cx="31" cy="7"/>
              </a:xfrm>
              <a:custGeom>
                <a:avLst/>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7" name="Freeform 85">
                <a:extLst>
                  <a:ext uri="{FF2B5EF4-FFF2-40B4-BE49-F238E27FC236}">
                    <a16:creationId xmlns:a16="http://schemas.microsoft.com/office/drawing/2014/main" id="{6E218736-7012-4243-8975-316EE403C5D0}"/>
                  </a:ext>
                </a:extLst>
              </p:cNvPr>
              <p:cNvSpPr>
                <a:spLocks noEditPoints="1"/>
              </p:cNvSpPr>
              <p:nvPr/>
            </p:nvSpPr>
            <p:spPr bwMode="auto">
              <a:xfrm>
                <a:off x="3861" y="2484"/>
                <a:ext cx="15" cy="28"/>
              </a:xfrm>
              <a:custGeom>
                <a:avLst/>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8" name="Freeform 86">
                <a:extLst>
                  <a:ext uri="{FF2B5EF4-FFF2-40B4-BE49-F238E27FC236}">
                    <a16:creationId xmlns:a16="http://schemas.microsoft.com/office/drawing/2014/main" id="{CA4A5F7E-7B9A-4ABB-A8CE-A7F042F2F195}"/>
                  </a:ext>
                </a:extLst>
              </p:cNvPr>
              <p:cNvSpPr>
                <a:spLocks noEditPoints="1"/>
              </p:cNvSpPr>
              <p:nvPr/>
            </p:nvSpPr>
            <p:spPr bwMode="auto">
              <a:xfrm>
                <a:off x="3840" y="2470"/>
                <a:ext cx="57" cy="83"/>
              </a:xfrm>
              <a:custGeom>
                <a:avLst/>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19" name="Freeform 87">
                <a:extLst>
                  <a:ext uri="{FF2B5EF4-FFF2-40B4-BE49-F238E27FC236}">
                    <a16:creationId xmlns:a16="http://schemas.microsoft.com/office/drawing/2014/main" id="{94F23E10-099C-4582-89EC-6044A3DA6C12}"/>
                  </a:ext>
                </a:extLst>
              </p:cNvPr>
              <p:cNvSpPr>
                <a:spLocks/>
              </p:cNvSpPr>
              <p:nvPr/>
            </p:nvSpPr>
            <p:spPr bwMode="auto">
              <a:xfrm>
                <a:off x="3807" y="2460"/>
                <a:ext cx="104" cy="64"/>
              </a:xfrm>
              <a:custGeom>
                <a:avLst/>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0" name="Freeform 88">
                <a:extLst>
                  <a:ext uri="{FF2B5EF4-FFF2-40B4-BE49-F238E27FC236}">
                    <a16:creationId xmlns:a16="http://schemas.microsoft.com/office/drawing/2014/main" id="{E28DABF3-39B4-452B-9DBD-E43BF982C972}"/>
                  </a:ext>
                </a:extLst>
              </p:cNvPr>
              <p:cNvSpPr>
                <a:spLocks/>
              </p:cNvSpPr>
              <p:nvPr/>
            </p:nvSpPr>
            <p:spPr bwMode="auto">
              <a:xfrm>
                <a:off x="3783" y="2353"/>
                <a:ext cx="69" cy="43"/>
              </a:xfrm>
              <a:custGeom>
                <a:avLst/>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1" name="Freeform 89">
                <a:extLst>
                  <a:ext uri="{FF2B5EF4-FFF2-40B4-BE49-F238E27FC236}">
                    <a16:creationId xmlns:a16="http://schemas.microsoft.com/office/drawing/2014/main" id="{389D0326-8931-492D-AC95-44D2C9E60624}"/>
                  </a:ext>
                </a:extLst>
              </p:cNvPr>
              <p:cNvSpPr>
                <a:spLocks/>
              </p:cNvSpPr>
              <p:nvPr/>
            </p:nvSpPr>
            <p:spPr bwMode="auto">
              <a:xfrm>
                <a:off x="3842" y="2401"/>
                <a:ext cx="0" cy="5"/>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2" name="Freeform 90">
                <a:extLst>
                  <a:ext uri="{FF2B5EF4-FFF2-40B4-BE49-F238E27FC236}">
                    <a16:creationId xmlns:a16="http://schemas.microsoft.com/office/drawing/2014/main" id="{B8D84D2A-A8F2-4771-8CB3-C4A3DB49D45B}"/>
                  </a:ext>
                </a:extLst>
              </p:cNvPr>
              <p:cNvSpPr>
                <a:spLocks/>
              </p:cNvSpPr>
              <p:nvPr/>
            </p:nvSpPr>
            <p:spPr bwMode="auto">
              <a:xfrm>
                <a:off x="3842" y="2394"/>
                <a:ext cx="0" cy="4"/>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3" name="Freeform 91">
                <a:extLst>
                  <a:ext uri="{FF2B5EF4-FFF2-40B4-BE49-F238E27FC236}">
                    <a16:creationId xmlns:a16="http://schemas.microsoft.com/office/drawing/2014/main" id="{5E3B643D-4516-46D9-B304-A88D00C5769F}"/>
                  </a:ext>
                </a:extLst>
              </p:cNvPr>
              <p:cNvSpPr>
                <a:spLocks noEditPoints="1"/>
              </p:cNvSpPr>
              <p:nvPr/>
            </p:nvSpPr>
            <p:spPr bwMode="auto">
              <a:xfrm>
                <a:off x="3783" y="2363"/>
                <a:ext cx="71" cy="52"/>
              </a:xfrm>
              <a:custGeom>
                <a:avLst/>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4" name="Freeform 92">
                <a:extLst>
                  <a:ext uri="{FF2B5EF4-FFF2-40B4-BE49-F238E27FC236}">
                    <a16:creationId xmlns:a16="http://schemas.microsoft.com/office/drawing/2014/main" id="{626C5E1E-D725-4301-9A90-0A7E8F824E8B}"/>
                  </a:ext>
                </a:extLst>
              </p:cNvPr>
              <p:cNvSpPr>
                <a:spLocks/>
              </p:cNvSpPr>
              <p:nvPr/>
            </p:nvSpPr>
            <p:spPr bwMode="auto">
              <a:xfrm>
                <a:off x="3778" y="1613"/>
                <a:ext cx="83" cy="52"/>
              </a:xfrm>
              <a:custGeom>
                <a:avLst/>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5" name="Freeform 93">
                <a:extLst>
                  <a:ext uri="{FF2B5EF4-FFF2-40B4-BE49-F238E27FC236}">
                    <a16:creationId xmlns:a16="http://schemas.microsoft.com/office/drawing/2014/main" id="{D59D414D-26DC-41CA-95E7-1BE9AE9844F5}"/>
                  </a:ext>
                </a:extLst>
              </p:cNvPr>
              <p:cNvSpPr>
                <a:spLocks/>
              </p:cNvSpPr>
              <p:nvPr/>
            </p:nvSpPr>
            <p:spPr bwMode="auto">
              <a:xfrm>
                <a:off x="3849" y="1670"/>
                <a:ext cx="3" cy="7"/>
              </a:xfrm>
              <a:custGeom>
                <a:avLst/>
                <a:gdLst>
                  <a:gd name="T0" fmla="*/ 0 w 1"/>
                  <a:gd name="T1" fmla="*/ 0 h 3"/>
                  <a:gd name="T2" fmla="*/ 0 w 1"/>
                  <a:gd name="T3" fmla="*/ 3 h 3"/>
                  <a:gd name="T4" fmla="*/ 1 w 1"/>
                  <a:gd name="T5" fmla="*/ 2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6" name="Freeform 94">
                <a:extLst>
                  <a:ext uri="{FF2B5EF4-FFF2-40B4-BE49-F238E27FC236}">
                    <a16:creationId xmlns:a16="http://schemas.microsoft.com/office/drawing/2014/main" id="{3AC84CF8-0D7B-4BBD-9336-58B65789E42C}"/>
                  </a:ext>
                </a:extLst>
              </p:cNvPr>
              <p:cNvSpPr>
                <a:spLocks/>
              </p:cNvSpPr>
              <p:nvPr/>
            </p:nvSpPr>
            <p:spPr bwMode="auto">
              <a:xfrm>
                <a:off x="3849" y="1663"/>
                <a:ext cx="3" cy="4"/>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7" name="Freeform 95">
                <a:extLst>
                  <a:ext uri="{FF2B5EF4-FFF2-40B4-BE49-F238E27FC236}">
                    <a16:creationId xmlns:a16="http://schemas.microsoft.com/office/drawing/2014/main" id="{F98E6235-2E55-4344-B9B4-E180A2082975}"/>
                  </a:ext>
                </a:extLst>
              </p:cNvPr>
              <p:cNvSpPr>
                <a:spLocks noEditPoints="1"/>
              </p:cNvSpPr>
              <p:nvPr/>
            </p:nvSpPr>
            <p:spPr bwMode="auto">
              <a:xfrm>
                <a:off x="3778" y="1627"/>
                <a:ext cx="86" cy="62"/>
              </a:xfrm>
              <a:custGeom>
                <a:avLst/>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8" name="Freeform 96">
                <a:extLst>
                  <a:ext uri="{FF2B5EF4-FFF2-40B4-BE49-F238E27FC236}">
                    <a16:creationId xmlns:a16="http://schemas.microsoft.com/office/drawing/2014/main" id="{424614E6-5B3B-4072-85D1-ED892B1425EB}"/>
                  </a:ext>
                </a:extLst>
              </p:cNvPr>
              <p:cNvSpPr>
                <a:spLocks noEditPoints="1"/>
              </p:cNvSpPr>
              <p:nvPr/>
            </p:nvSpPr>
            <p:spPr bwMode="auto">
              <a:xfrm>
                <a:off x="3660" y="1874"/>
                <a:ext cx="45" cy="45"/>
              </a:xfrm>
              <a:custGeom>
                <a:avLst/>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29" name="Freeform 97">
                <a:extLst>
                  <a:ext uri="{FF2B5EF4-FFF2-40B4-BE49-F238E27FC236}">
                    <a16:creationId xmlns:a16="http://schemas.microsoft.com/office/drawing/2014/main" id="{5C88B56F-CFED-4EE2-B0B2-A2246CB2B831}"/>
                  </a:ext>
                </a:extLst>
              </p:cNvPr>
              <p:cNvSpPr>
                <a:spLocks noEditPoints="1"/>
              </p:cNvSpPr>
              <p:nvPr/>
            </p:nvSpPr>
            <p:spPr bwMode="auto">
              <a:xfrm>
                <a:off x="3674" y="1881"/>
                <a:ext cx="17" cy="29"/>
              </a:xfrm>
              <a:custGeom>
                <a:avLst/>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0" name="Freeform 98">
                <a:extLst>
                  <a:ext uri="{FF2B5EF4-FFF2-40B4-BE49-F238E27FC236}">
                    <a16:creationId xmlns:a16="http://schemas.microsoft.com/office/drawing/2014/main" id="{2047A10D-E572-469D-9554-7611FE75359A}"/>
                  </a:ext>
                </a:extLst>
              </p:cNvPr>
              <p:cNvSpPr>
                <a:spLocks noEditPoints="1"/>
              </p:cNvSpPr>
              <p:nvPr/>
            </p:nvSpPr>
            <p:spPr bwMode="auto">
              <a:xfrm>
                <a:off x="3906" y="1974"/>
                <a:ext cx="41" cy="40"/>
              </a:xfrm>
              <a:custGeom>
                <a:avLst/>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1" name="Freeform 99">
                <a:extLst>
                  <a:ext uri="{FF2B5EF4-FFF2-40B4-BE49-F238E27FC236}">
                    <a16:creationId xmlns:a16="http://schemas.microsoft.com/office/drawing/2014/main" id="{00F97BC4-9D21-4669-B69B-160044C92E43}"/>
                  </a:ext>
                </a:extLst>
              </p:cNvPr>
              <p:cNvSpPr>
                <a:spLocks noEditPoints="1"/>
              </p:cNvSpPr>
              <p:nvPr/>
            </p:nvSpPr>
            <p:spPr bwMode="auto">
              <a:xfrm>
                <a:off x="3921" y="1981"/>
                <a:ext cx="14" cy="26"/>
              </a:xfrm>
              <a:custGeom>
                <a:avLst/>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2" name="Freeform 100">
                <a:extLst>
                  <a:ext uri="{FF2B5EF4-FFF2-40B4-BE49-F238E27FC236}">
                    <a16:creationId xmlns:a16="http://schemas.microsoft.com/office/drawing/2014/main" id="{551403F7-1065-49BE-9B47-06B9065CB21E}"/>
                  </a:ext>
                </a:extLst>
              </p:cNvPr>
              <p:cNvSpPr>
                <a:spLocks noEditPoints="1"/>
              </p:cNvSpPr>
              <p:nvPr/>
            </p:nvSpPr>
            <p:spPr bwMode="auto">
              <a:xfrm>
                <a:off x="3847" y="1454"/>
                <a:ext cx="36" cy="33"/>
              </a:xfrm>
              <a:custGeom>
                <a:avLst/>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3" name="Freeform 101">
                <a:extLst>
                  <a:ext uri="{FF2B5EF4-FFF2-40B4-BE49-F238E27FC236}">
                    <a16:creationId xmlns:a16="http://schemas.microsoft.com/office/drawing/2014/main" id="{560AB0CF-570E-48BB-ADB5-CF57E8F6B787}"/>
                  </a:ext>
                </a:extLst>
              </p:cNvPr>
              <p:cNvSpPr>
                <a:spLocks noEditPoints="1"/>
              </p:cNvSpPr>
              <p:nvPr/>
            </p:nvSpPr>
            <p:spPr bwMode="auto">
              <a:xfrm>
                <a:off x="3859" y="1459"/>
                <a:ext cx="12" cy="23"/>
              </a:xfrm>
              <a:custGeom>
                <a:avLst/>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4" name="Freeform 102">
                <a:extLst>
                  <a:ext uri="{FF2B5EF4-FFF2-40B4-BE49-F238E27FC236}">
                    <a16:creationId xmlns:a16="http://schemas.microsoft.com/office/drawing/2014/main" id="{E6ACC61D-92D5-4BAD-9E9F-F043956FBB66}"/>
                  </a:ext>
                </a:extLst>
              </p:cNvPr>
              <p:cNvSpPr>
                <a:spLocks noEditPoints="1"/>
              </p:cNvSpPr>
              <p:nvPr/>
            </p:nvSpPr>
            <p:spPr bwMode="auto">
              <a:xfrm>
                <a:off x="3755" y="2242"/>
                <a:ext cx="45" cy="43"/>
              </a:xfrm>
              <a:custGeom>
                <a:avLst/>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5" name="Freeform 103">
                <a:extLst>
                  <a:ext uri="{FF2B5EF4-FFF2-40B4-BE49-F238E27FC236}">
                    <a16:creationId xmlns:a16="http://schemas.microsoft.com/office/drawing/2014/main" id="{1500EBE8-2E35-4C39-8358-A8C46F788E12}"/>
                  </a:ext>
                </a:extLst>
              </p:cNvPr>
              <p:cNvSpPr>
                <a:spLocks noEditPoints="1"/>
              </p:cNvSpPr>
              <p:nvPr/>
            </p:nvSpPr>
            <p:spPr bwMode="auto">
              <a:xfrm>
                <a:off x="3771" y="2249"/>
                <a:ext cx="15" cy="28"/>
              </a:xfrm>
              <a:custGeom>
                <a:avLst/>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6" name="Freeform 104">
                <a:extLst>
                  <a:ext uri="{FF2B5EF4-FFF2-40B4-BE49-F238E27FC236}">
                    <a16:creationId xmlns:a16="http://schemas.microsoft.com/office/drawing/2014/main" id="{921B1E81-D576-4576-84FE-7734BC39A313}"/>
                  </a:ext>
                </a:extLst>
              </p:cNvPr>
              <p:cNvSpPr>
                <a:spLocks noEditPoints="1"/>
              </p:cNvSpPr>
              <p:nvPr/>
            </p:nvSpPr>
            <p:spPr bwMode="auto">
              <a:xfrm>
                <a:off x="4148" y="2572"/>
                <a:ext cx="50" cy="50"/>
              </a:xfrm>
              <a:custGeom>
                <a:avLst/>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7" name="Freeform 105">
                <a:extLst>
                  <a:ext uri="{FF2B5EF4-FFF2-40B4-BE49-F238E27FC236}">
                    <a16:creationId xmlns:a16="http://schemas.microsoft.com/office/drawing/2014/main" id="{99F255D3-35A2-41DB-807A-7F86E2518EDA}"/>
                  </a:ext>
                </a:extLst>
              </p:cNvPr>
              <p:cNvSpPr>
                <a:spLocks noEditPoints="1"/>
              </p:cNvSpPr>
              <p:nvPr/>
            </p:nvSpPr>
            <p:spPr bwMode="auto">
              <a:xfrm>
                <a:off x="4165" y="2581"/>
                <a:ext cx="16" cy="31"/>
              </a:xfrm>
              <a:custGeom>
                <a:avLst/>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8" name="Freeform 106">
                <a:extLst>
                  <a:ext uri="{FF2B5EF4-FFF2-40B4-BE49-F238E27FC236}">
                    <a16:creationId xmlns:a16="http://schemas.microsoft.com/office/drawing/2014/main" id="{0626F053-6B6E-4222-8D14-6AC82A2FA94E}"/>
                  </a:ext>
                </a:extLst>
              </p:cNvPr>
              <p:cNvSpPr>
                <a:spLocks noEditPoints="1"/>
              </p:cNvSpPr>
              <p:nvPr/>
            </p:nvSpPr>
            <p:spPr bwMode="auto">
              <a:xfrm>
                <a:off x="3923" y="1416"/>
                <a:ext cx="26" cy="24"/>
              </a:xfrm>
              <a:custGeom>
                <a:avLst/>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39" name="Freeform 107">
                <a:extLst>
                  <a:ext uri="{FF2B5EF4-FFF2-40B4-BE49-F238E27FC236}">
                    <a16:creationId xmlns:a16="http://schemas.microsoft.com/office/drawing/2014/main" id="{0379CD70-FB9E-4023-AAF1-67ED0AFC20B6}"/>
                  </a:ext>
                </a:extLst>
              </p:cNvPr>
              <p:cNvSpPr>
                <a:spLocks noEditPoints="1"/>
              </p:cNvSpPr>
              <p:nvPr/>
            </p:nvSpPr>
            <p:spPr bwMode="auto">
              <a:xfrm>
                <a:off x="3878" y="1468"/>
                <a:ext cx="52" cy="55"/>
              </a:xfrm>
              <a:custGeom>
                <a:avLst/>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0" name="Freeform 108">
                <a:extLst>
                  <a:ext uri="{FF2B5EF4-FFF2-40B4-BE49-F238E27FC236}">
                    <a16:creationId xmlns:a16="http://schemas.microsoft.com/office/drawing/2014/main" id="{94CC3B02-36A1-4CB4-A953-DAC938251B03}"/>
                  </a:ext>
                </a:extLst>
              </p:cNvPr>
              <p:cNvSpPr>
                <a:spLocks noEditPoints="1"/>
              </p:cNvSpPr>
              <p:nvPr/>
            </p:nvSpPr>
            <p:spPr bwMode="auto">
              <a:xfrm>
                <a:off x="4165" y="2016"/>
                <a:ext cx="68" cy="69"/>
              </a:xfrm>
              <a:custGeom>
                <a:avLst/>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1" name="Freeform 109">
                <a:extLst>
                  <a:ext uri="{FF2B5EF4-FFF2-40B4-BE49-F238E27FC236}">
                    <a16:creationId xmlns:a16="http://schemas.microsoft.com/office/drawing/2014/main" id="{CF6E591F-0D1E-437A-871D-CED503BFECE8}"/>
                  </a:ext>
                </a:extLst>
              </p:cNvPr>
              <p:cNvSpPr>
                <a:spLocks noEditPoints="1"/>
              </p:cNvSpPr>
              <p:nvPr/>
            </p:nvSpPr>
            <p:spPr bwMode="auto">
              <a:xfrm>
                <a:off x="4046" y="1967"/>
                <a:ext cx="76" cy="78"/>
              </a:xfrm>
              <a:custGeom>
                <a:avLst/>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2" name="Freeform 110">
                <a:extLst>
                  <a:ext uri="{FF2B5EF4-FFF2-40B4-BE49-F238E27FC236}">
                    <a16:creationId xmlns:a16="http://schemas.microsoft.com/office/drawing/2014/main" id="{B05E1B2B-C89F-4460-847A-638DC664231F}"/>
                  </a:ext>
                </a:extLst>
              </p:cNvPr>
              <p:cNvSpPr>
                <a:spLocks/>
              </p:cNvSpPr>
              <p:nvPr/>
            </p:nvSpPr>
            <p:spPr bwMode="auto">
              <a:xfrm>
                <a:off x="3750" y="2776"/>
                <a:ext cx="26" cy="28"/>
              </a:xfrm>
              <a:custGeom>
                <a:avLst/>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3" name="Freeform 111">
                <a:extLst>
                  <a:ext uri="{FF2B5EF4-FFF2-40B4-BE49-F238E27FC236}">
                    <a16:creationId xmlns:a16="http://schemas.microsoft.com/office/drawing/2014/main" id="{FDD6A256-4DC9-42A9-8352-E9BD2F840C70}"/>
                  </a:ext>
                </a:extLst>
              </p:cNvPr>
              <p:cNvSpPr>
                <a:spLocks/>
              </p:cNvSpPr>
              <p:nvPr/>
            </p:nvSpPr>
            <p:spPr bwMode="auto">
              <a:xfrm>
                <a:off x="3724" y="2781"/>
                <a:ext cx="78" cy="85"/>
              </a:xfrm>
              <a:custGeom>
                <a:avLst/>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4" name="Freeform 112">
                <a:extLst>
                  <a:ext uri="{FF2B5EF4-FFF2-40B4-BE49-F238E27FC236}">
                    <a16:creationId xmlns:a16="http://schemas.microsoft.com/office/drawing/2014/main" id="{E0BDE014-8D26-4B95-9E2C-AE785BC2358E}"/>
                  </a:ext>
                </a:extLst>
              </p:cNvPr>
              <p:cNvSpPr>
                <a:spLocks/>
              </p:cNvSpPr>
              <p:nvPr/>
            </p:nvSpPr>
            <p:spPr bwMode="auto">
              <a:xfrm>
                <a:off x="3826" y="1406"/>
                <a:ext cx="19" cy="19"/>
              </a:xfrm>
              <a:custGeom>
                <a:avLst/>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5" name="Freeform 113">
                <a:extLst>
                  <a:ext uri="{FF2B5EF4-FFF2-40B4-BE49-F238E27FC236}">
                    <a16:creationId xmlns:a16="http://schemas.microsoft.com/office/drawing/2014/main" id="{19E68DBF-7AB7-4573-B93C-5F5EEE7FDB00}"/>
                  </a:ext>
                </a:extLst>
              </p:cNvPr>
              <p:cNvSpPr>
                <a:spLocks/>
              </p:cNvSpPr>
              <p:nvPr/>
            </p:nvSpPr>
            <p:spPr bwMode="auto">
              <a:xfrm>
                <a:off x="3783" y="1387"/>
                <a:ext cx="59" cy="57"/>
              </a:xfrm>
              <a:custGeom>
                <a:avLst/>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6" name="Freeform 114">
                <a:extLst>
                  <a:ext uri="{FF2B5EF4-FFF2-40B4-BE49-F238E27FC236}">
                    <a16:creationId xmlns:a16="http://schemas.microsoft.com/office/drawing/2014/main" id="{720503F8-FF9F-4FB2-B638-E985B620C2C3}"/>
                  </a:ext>
                </a:extLst>
              </p:cNvPr>
              <p:cNvSpPr>
                <a:spLocks noEditPoints="1"/>
              </p:cNvSpPr>
              <p:nvPr/>
            </p:nvSpPr>
            <p:spPr bwMode="auto">
              <a:xfrm>
                <a:off x="3764" y="1694"/>
                <a:ext cx="29" cy="26"/>
              </a:xfrm>
              <a:custGeom>
                <a:avLst/>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7" name="Freeform 115">
                <a:extLst>
                  <a:ext uri="{FF2B5EF4-FFF2-40B4-BE49-F238E27FC236}">
                    <a16:creationId xmlns:a16="http://schemas.microsoft.com/office/drawing/2014/main" id="{E92AD246-8C2F-46B8-B93E-D6B4DE79A6DD}"/>
                  </a:ext>
                </a:extLst>
              </p:cNvPr>
              <p:cNvSpPr>
                <a:spLocks/>
              </p:cNvSpPr>
              <p:nvPr/>
            </p:nvSpPr>
            <p:spPr bwMode="auto">
              <a:xfrm>
                <a:off x="3776" y="1698"/>
                <a:ext cx="5" cy="10"/>
              </a:xfrm>
              <a:custGeom>
                <a:avLst/>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8" name="Freeform 116">
                <a:extLst>
                  <a:ext uri="{FF2B5EF4-FFF2-40B4-BE49-F238E27FC236}">
                    <a16:creationId xmlns:a16="http://schemas.microsoft.com/office/drawing/2014/main" id="{ADC82820-A3F7-4F9B-BE3C-C6AF688C0061}"/>
                  </a:ext>
                </a:extLst>
              </p:cNvPr>
              <p:cNvSpPr>
                <a:spLocks/>
              </p:cNvSpPr>
              <p:nvPr/>
            </p:nvSpPr>
            <p:spPr bwMode="auto">
              <a:xfrm>
                <a:off x="3778" y="1708"/>
                <a:ext cx="3" cy="7"/>
              </a:xfrm>
              <a:custGeom>
                <a:avLst/>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49" name="Freeform 117">
                <a:extLst>
                  <a:ext uri="{FF2B5EF4-FFF2-40B4-BE49-F238E27FC236}">
                    <a16:creationId xmlns:a16="http://schemas.microsoft.com/office/drawing/2014/main" id="{E981353B-685D-400E-BE9D-09A0E726AF07}"/>
                  </a:ext>
                </a:extLst>
              </p:cNvPr>
              <p:cNvSpPr>
                <a:spLocks noEditPoints="1"/>
              </p:cNvSpPr>
              <p:nvPr/>
            </p:nvSpPr>
            <p:spPr bwMode="auto">
              <a:xfrm>
                <a:off x="3807" y="1364"/>
                <a:ext cx="21" cy="23"/>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0" name="Freeform 118">
                <a:extLst>
                  <a:ext uri="{FF2B5EF4-FFF2-40B4-BE49-F238E27FC236}">
                    <a16:creationId xmlns:a16="http://schemas.microsoft.com/office/drawing/2014/main" id="{06A3E9E0-239F-4517-8BB6-13742197839A}"/>
                  </a:ext>
                </a:extLst>
              </p:cNvPr>
              <p:cNvSpPr>
                <a:spLocks/>
              </p:cNvSpPr>
              <p:nvPr/>
            </p:nvSpPr>
            <p:spPr bwMode="auto">
              <a:xfrm>
                <a:off x="3816" y="1368"/>
                <a:ext cx="3" cy="10"/>
              </a:xfrm>
              <a:custGeom>
                <a:avLst/>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1" name="Freeform 119">
                <a:extLst>
                  <a:ext uri="{FF2B5EF4-FFF2-40B4-BE49-F238E27FC236}">
                    <a16:creationId xmlns:a16="http://schemas.microsoft.com/office/drawing/2014/main" id="{491DE089-EE49-4E41-8672-1A801422D5AC}"/>
                  </a:ext>
                </a:extLst>
              </p:cNvPr>
              <p:cNvSpPr>
                <a:spLocks/>
              </p:cNvSpPr>
              <p:nvPr/>
            </p:nvSpPr>
            <p:spPr bwMode="auto">
              <a:xfrm>
                <a:off x="3816" y="1378"/>
                <a:ext cx="3" cy="5"/>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2" name="Freeform 120">
                <a:extLst>
                  <a:ext uri="{FF2B5EF4-FFF2-40B4-BE49-F238E27FC236}">
                    <a16:creationId xmlns:a16="http://schemas.microsoft.com/office/drawing/2014/main" id="{02FCBD2E-E699-44D6-A5DE-EA87FADFFE5B}"/>
                  </a:ext>
                </a:extLst>
              </p:cNvPr>
              <p:cNvSpPr>
                <a:spLocks noEditPoints="1"/>
              </p:cNvSpPr>
              <p:nvPr/>
            </p:nvSpPr>
            <p:spPr bwMode="auto">
              <a:xfrm>
                <a:off x="3868" y="1596"/>
                <a:ext cx="22" cy="24"/>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3" name="Freeform 121">
                <a:extLst>
                  <a:ext uri="{FF2B5EF4-FFF2-40B4-BE49-F238E27FC236}">
                    <a16:creationId xmlns:a16="http://schemas.microsoft.com/office/drawing/2014/main" id="{6F6CB5D1-9B6D-4528-A50E-AA4BF2F36B88}"/>
                  </a:ext>
                </a:extLst>
              </p:cNvPr>
              <p:cNvSpPr>
                <a:spLocks/>
              </p:cNvSpPr>
              <p:nvPr/>
            </p:nvSpPr>
            <p:spPr bwMode="auto">
              <a:xfrm>
                <a:off x="3878" y="1601"/>
                <a:ext cx="2" cy="10"/>
              </a:xfrm>
              <a:custGeom>
                <a:avLst/>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4" name="Freeform 122">
                <a:extLst>
                  <a:ext uri="{FF2B5EF4-FFF2-40B4-BE49-F238E27FC236}">
                    <a16:creationId xmlns:a16="http://schemas.microsoft.com/office/drawing/2014/main" id="{6FC1809C-271A-4527-961A-93E87811EEBB}"/>
                  </a:ext>
                </a:extLst>
              </p:cNvPr>
              <p:cNvSpPr>
                <a:spLocks/>
              </p:cNvSpPr>
              <p:nvPr/>
            </p:nvSpPr>
            <p:spPr bwMode="auto">
              <a:xfrm>
                <a:off x="3878" y="1611"/>
                <a:ext cx="2" cy="4"/>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5" name="Freeform 123">
                <a:extLst>
                  <a:ext uri="{FF2B5EF4-FFF2-40B4-BE49-F238E27FC236}">
                    <a16:creationId xmlns:a16="http://schemas.microsoft.com/office/drawing/2014/main" id="{5BEBD913-FC16-4432-872B-E216FE2B3836}"/>
                  </a:ext>
                </a:extLst>
              </p:cNvPr>
              <p:cNvSpPr>
                <a:spLocks noEditPoints="1"/>
              </p:cNvSpPr>
              <p:nvPr/>
            </p:nvSpPr>
            <p:spPr bwMode="auto">
              <a:xfrm>
                <a:off x="3501" y="1872"/>
                <a:ext cx="43" cy="45"/>
              </a:xfrm>
              <a:custGeom>
                <a:avLst/>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6" name="Freeform 124">
                <a:extLst>
                  <a:ext uri="{FF2B5EF4-FFF2-40B4-BE49-F238E27FC236}">
                    <a16:creationId xmlns:a16="http://schemas.microsoft.com/office/drawing/2014/main" id="{CBB4256C-E6A9-4631-957A-F115D0C9AA66}"/>
                  </a:ext>
                </a:extLst>
              </p:cNvPr>
              <p:cNvSpPr>
                <a:spLocks/>
              </p:cNvSpPr>
              <p:nvPr/>
            </p:nvSpPr>
            <p:spPr bwMode="auto">
              <a:xfrm>
                <a:off x="3520" y="1881"/>
                <a:ext cx="5" cy="17"/>
              </a:xfrm>
              <a:custGeom>
                <a:avLst/>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7" name="Freeform 125">
                <a:extLst>
                  <a:ext uri="{FF2B5EF4-FFF2-40B4-BE49-F238E27FC236}">
                    <a16:creationId xmlns:a16="http://schemas.microsoft.com/office/drawing/2014/main" id="{BFE7FF74-55EF-4667-A654-B399A8C76911}"/>
                  </a:ext>
                </a:extLst>
              </p:cNvPr>
              <p:cNvSpPr>
                <a:spLocks/>
              </p:cNvSpPr>
              <p:nvPr/>
            </p:nvSpPr>
            <p:spPr bwMode="auto">
              <a:xfrm>
                <a:off x="3520" y="1898"/>
                <a:ext cx="5" cy="9"/>
              </a:xfrm>
              <a:custGeom>
                <a:avLst/>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8" name="Freeform 126">
                <a:extLst>
                  <a:ext uri="{FF2B5EF4-FFF2-40B4-BE49-F238E27FC236}">
                    <a16:creationId xmlns:a16="http://schemas.microsoft.com/office/drawing/2014/main" id="{8DA5FC20-9CED-4DD2-9037-B30119D27566}"/>
                  </a:ext>
                </a:extLst>
              </p:cNvPr>
              <p:cNvSpPr>
                <a:spLocks noEditPoints="1"/>
              </p:cNvSpPr>
              <p:nvPr/>
            </p:nvSpPr>
            <p:spPr bwMode="auto">
              <a:xfrm>
                <a:off x="3866" y="2349"/>
                <a:ext cx="50" cy="102"/>
              </a:xfrm>
              <a:custGeom>
                <a:avLst/>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59" name="Freeform 127">
                <a:extLst>
                  <a:ext uri="{FF2B5EF4-FFF2-40B4-BE49-F238E27FC236}">
                    <a16:creationId xmlns:a16="http://schemas.microsoft.com/office/drawing/2014/main" id="{E7D8FCCC-5D7C-4643-986D-56991E578027}"/>
                  </a:ext>
                </a:extLst>
              </p:cNvPr>
              <p:cNvSpPr>
                <a:spLocks/>
              </p:cNvSpPr>
              <p:nvPr/>
            </p:nvSpPr>
            <p:spPr bwMode="auto">
              <a:xfrm>
                <a:off x="3793" y="1798"/>
                <a:ext cx="11" cy="31"/>
              </a:xfrm>
              <a:custGeom>
                <a:avLst/>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0" name="Freeform 128">
                <a:extLst>
                  <a:ext uri="{FF2B5EF4-FFF2-40B4-BE49-F238E27FC236}">
                    <a16:creationId xmlns:a16="http://schemas.microsoft.com/office/drawing/2014/main" id="{89845156-E2FF-42A8-A5DC-88985C25C0F5}"/>
                  </a:ext>
                </a:extLst>
              </p:cNvPr>
              <p:cNvSpPr>
                <a:spLocks/>
              </p:cNvSpPr>
              <p:nvPr/>
            </p:nvSpPr>
            <p:spPr bwMode="auto">
              <a:xfrm>
                <a:off x="3774" y="1791"/>
                <a:ext cx="14" cy="38"/>
              </a:xfrm>
              <a:custGeom>
                <a:avLst/>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1" name="Freeform 129">
                <a:extLst>
                  <a:ext uri="{FF2B5EF4-FFF2-40B4-BE49-F238E27FC236}">
                    <a16:creationId xmlns:a16="http://schemas.microsoft.com/office/drawing/2014/main" id="{6D6048B1-95CD-4DEA-BF32-CD55F261A5A0}"/>
                  </a:ext>
                </a:extLst>
              </p:cNvPr>
              <p:cNvSpPr>
                <a:spLocks/>
              </p:cNvSpPr>
              <p:nvPr/>
            </p:nvSpPr>
            <p:spPr bwMode="auto">
              <a:xfrm>
                <a:off x="3755" y="1779"/>
                <a:ext cx="14" cy="50"/>
              </a:xfrm>
              <a:custGeom>
                <a:avLst/>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2" name="Freeform 130">
                <a:extLst>
                  <a:ext uri="{FF2B5EF4-FFF2-40B4-BE49-F238E27FC236}">
                    <a16:creationId xmlns:a16="http://schemas.microsoft.com/office/drawing/2014/main" id="{07E25122-0660-453A-A17A-10EAFD68A665}"/>
                  </a:ext>
                </a:extLst>
              </p:cNvPr>
              <p:cNvSpPr>
                <a:spLocks/>
              </p:cNvSpPr>
              <p:nvPr/>
            </p:nvSpPr>
            <p:spPr bwMode="auto">
              <a:xfrm>
                <a:off x="3909" y="1539"/>
                <a:ext cx="7" cy="12"/>
              </a:xfrm>
              <a:custGeom>
                <a:avLst/>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3" name="Freeform 131">
                <a:extLst>
                  <a:ext uri="{FF2B5EF4-FFF2-40B4-BE49-F238E27FC236}">
                    <a16:creationId xmlns:a16="http://schemas.microsoft.com/office/drawing/2014/main" id="{7949D3A2-1BFB-4167-896B-DF337B2A8E07}"/>
                  </a:ext>
                </a:extLst>
              </p:cNvPr>
              <p:cNvSpPr>
                <a:spLocks/>
              </p:cNvSpPr>
              <p:nvPr/>
            </p:nvSpPr>
            <p:spPr bwMode="auto">
              <a:xfrm>
                <a:off x="3902" y="1535"/>
                <a:ext cx="4" cy="16"/>
              </a:xfrm>
              <a:custGeom>
                <a:avLst/>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4" name="Freeform 132">
                <a:extLst>
                  <a:ext uri="{FF2B5EF4-FFF2-40B4-BE49-F238E27FC236}">
                    <a16:creationId xmlns:a16="http://schemas.microsoft.com/office/drawing/2014/main" id="{E68C9943-7A1D-4D44-8F77-F7B0585977AD}"/>
                  </a:ext>
                </a:extLst>
              </p:cNvPr>
              <p:cNvSpPr>
                <a:spLocks/>
              </p:cNvSpPr>
              <p:nvPr/>
            </p:nvSpPr>
            <p:spPr bwMode="auto">
              <a:xfrm>
                <a:off x="3892" y="1530"/>
                <a:ext cx="7" cy="21"/>
              </a:xfrm>
              <a:custGeom>
                <a:avLst/>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5" name="Freeform 133">
                <a:extLst>
                  <a:ext uri="{FF2B5EF4-FFF2-40B4-BE49-F238E27FC236}">
                    <a16:creationId xmlns:a16="http://schemas.microsoft.com/office/drawing/2014/main" id="{20A153C0-4797-41C7-9002-EDAB95D94DD8}"/>
                  </a:ext>
                </a:extLst>
              </p:cNvPr>
              <p:cNvSpPr>
                <a:spLocks/>
              </p:cNvSpPr>
              <p:nvPr/>
            </p:nvSpPr>
            <p:spPr bwMode="auto">
              <a:xfrm>
                <a:off x="3757" y="2161"/>
                <a:ext cx="17" cy="36"/>
              </a:xfrm>
              <a:custGeom>
                <a:avLst/>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6" name="Freeform 134">
                <a:extLst>
                  <a:ext uri="{FF2B5EF4-FFF2-40B4-BE49-F238E27FC236}">
                    <a16:creationId xmlns:a16="http://schemas.microsoft.com/office/drawing/2014/main" id="{D43E88E0-9C05-4D46-A94A-E822B4E1F155}"/>
                  </a:ext>
                </a:extLst>
              </p:cNvPr>
              <p:cNvSpPr>
                <a:spLocks/>
              </p:cNvSpPr>
              <p:nvPr/>
            </p:nvSpPr>
            <p:spPr bwMode="auto">
              <a:xfrm>
                <a:off x="3736" y="2152"/>
                <a:ext cx="14" cy="45"/>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7" name="Freeform 135">
                <a:extLst>
                  <a:ext uri="{FF2B5EF4-FFF2-40B4-BE49-F238E27FC236}">
                    <a16:creationId xmlns:a16="http://schemas.microsoft.com/office/drawing/2014/main" id="{B1ECCF91-8E82-4283-A597-E9BE6708FE9A}"/>
                  </a:ext>
                </a:extLst>
              </p:cNvPr>
              <p:cNvSpPr>
                <a:spLocks/>
              </p:cNvSpPr>
              <p:nvPr/>
            </p:nvSpPr>
            <p:spPr bwMode="auto">
              <a:xfrm>
                <a:off x="3712" y="2137"/>
                <a:ext cx="17" cy="60"/>
              </a:xfrm>
              <a:custGeom>
                <a:avLst/>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8" name="Freeform 136">
                <a:extLst>
                  <a:ext uri="{FF2B5EF4-FFF2-40B4-BE49-F238E27FC236}">
                    <a16:creationId xmlns:a16="http://schemas.microsoft.com/office/drawing/2014/main" id="{3CF5EEB3-DB29-45DF-AAA7-5D2567861DD0}"/>
                  </a:ext>
                </a:extLst>
              </p:cNvPr>
              <p:cNvSpPr>
                <a:spLocks noEditPoints="1"/>
              </p:cNvSpPr>
              <p:nvPr/>
            </p:nvSpPr>
            <p:spPr bwMode="auto">
              <a:xfrm>
                <a:off x="4089" y="2612"/>
                <a:ext cx="78" cy="78"/>
              </a:xfrm>
              <a:custGeom>
                <a:avLst/>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69" name="Freeform 137">
                <a:extLst>
                  <a:ext uri="{FF2B5EF4-FFF2-40B4-BE49-F238E27FC236}">
                    <a16:creationId xmlns:a16="http://schemas.microsoft.com/office/drawing/2014/main" id="{863D5E17-53F4-4959-AAB5-C9E67E473308}"/>
                  </a:ext>
                </a:extLst>
              </p:cNvPr>
              <p:cNvSpPr>
                <a:spLocks/>
              </p:cNvSpPr>
              <p:nvPr/>
            </p:nvSpPr>
            <p:spPr bwMode="auto">
              <a:xfrm>
                <a:off x="4108" y="2633"/>
                <a:ext cx="40" cy="36"/>
              </a:xfrm>
              <a:custGeom>
                <a:avLst/>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0" name="Freeform 138">
                <a:extLst>
                  <a:ext uri="{FF2B5EF4-FFF2-40B4-BE49-F238E27FC236}">
                    <a16:creationId xmlns:a16="http://schemas.microsoft.com/office/drawing/2014/main" id="{B823B933-5475-4D0D-8E41-6A2EF042F840}"/>
                  </a:ext>
                </a:extLst>
              </p:cNvPr>
              <p:cNvSpPr>
                <a:spLocks noEditPoints="1"/>
              </p:cNvSpPr>
              <p:nvPr/>
            </p:nvSpPr>
            <p:spPr bwMode="auto">
              <a:xfrm>
                <a:off x="3767" y="2199"/>
                <a:ext cx="35" cy="36"/>
              </a:xfrm>
              <a:custGeom>
                <a:avLst/>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1" name="Freeform 139">
                <a:extLst>
                  <a:ext uri="{FF2B5EF4-FFF2-40B4-BE49-F238E27FC236}">
                    <a16:creationId xmlns:a16="http://schemas.microsoft.com/office/drawing/2014/main" id="{EBB320DB-B57E-4B5C-B5F5-629F105E0BAD}"/>
                  </a:ext>
                </a:extLst>
              </p:cNvPr>
              <p:cNvSpPr>
                <a:spLocks/>
              </p:cNvSpPr>
              <p:nvPr/>
            </p:nvSpPr>
            <p:spPr bwMode="auto">
              <a:xfrm>
                <a:off x="3776" y="2209"/>
                <a:ext cx="17" cy="16"/>
              </a:xfrm>
              <a:custGeom>
                <a:avLst/>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2" name="Freeform 140">
                <a:extLst>
                  <a:ext uri="{FF2B5EF4-FFF2-40B4-BE49-F238E27FC236}">
                    <a16:creationId xmlns:a16="http://schemas.microsoft.com/office/drawing/2014/main" id="{9C353638-E902-4613-A3D5-C24EA0F396E5}"/>
                  </a:ext>
                </a:extLst>
              </p:cNvPr>
              <p:cNvSpPr>
                <a:spLocks noEditPoints="1"/>
              </p:cNvSpPr>
              <p:nvPr/>
            </p:nvSpPr>
            <p:spPr bwMode="auto">
              <a:xfrm>
                <a:off x="4129" y="2007"/>
                <a:ext cx="36" cy="35"/>
              </a:xfrm>
              <a:custGeom>
                <a:avLst/>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3" name="Freeform 141">
                <a:extLst>
                  <a:ext uri="{FF2B5EF4-FFF2-40B4-BE49-F238E27FC236}">
                    <a16:creationId xmlns:a16="http://schemas.microsoft.com/office/drawing/2014/main" id="{395FC0EC-68E1-49A8-84E5-1CE4B22FF28C}"/>
                  </a:ext>
                </a:extLst>
              </p:cNvPr>
              <p:cNvSpPr>
                <a:spLocks/>
              </p:cNvSpPr>
              <p:nvPr/>
            </p:nvSpPr>
            <p:spPr bwMode="auto">
              <a:xfrm>
                <a:off x="4139" y="2016"/>
                <a:ext cx="16" cy="17"/>
              </a:xfrm>
              <a:custGeom>
                <a:avLst/>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4" name="Freeform 142">
                <a:extLst>
                  <a:ext uri="{FF2B5EF4-FFF2-40B4-BE49-F238E27FC236}">
                    <a16:creationId xmlns:a16="http://schemas.microsoft.com/office/drawing/2014/main" id="{B45F13C5-6E85-4EAD-83DA-E31104E0AA3B}"/>
                  </a:ext>
                </a:extLst>
              </p:cNvPr>
              <p:cNvSpPr>
                <a:spLocks noEditPoints="1"/>
              </p:cNvSpPr>
              <p:nvPr/>
            </p:nvSpPr>
            <p:spPr bwMode="auto">
              <a:xfrm>
                <a:off x="3764" y="2289"/>
                <a:ext cx="45" cy="76"/>
              </a:xfrm>
              <a:custGeom>
                <a:avLst/>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5" name="Freeform 143">
                <a:extLst>
                  <a:ext uri="{FF2B5EF4-FFF2-40B4-BE49-F238E27FC236}">
                    <a16:creationId xmlns:a16="http://schemas.microsoft.com/office/drawing/2014/main" id="{C6ADB672-60CF-4FD8-8CA4-E7AE847B6FB2}"/>
                  </a:ext>
                </a:extLst>
              </p:cNvPr>
              <p:cNvSpPr>
                <a:spLocks noEditPoints="1"/>
              </p:cNvSpPr>
              <p:nvPr/>
            </p:nvSpPr>
            <p:spPr bwMode="auto">
              <a:xfrm>
                <a:off x="3778" y="1371"/>
                <a:ext cx="19" cy="33"/>
              </a:xfrm>
              <a:custGeom>
                <a:avLst/>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6" name="Freeform 144">
                <a:extLst>
                  <a:ext uri="{FF2B5EF4-FFF2-40B4-BE49-F238E27FC236}">
                    <a16:creationId xmlns:a16="http://schemas.microsoft.com/office/drawing/2014/main" id="{EA3D1287-BF4C-450B-902F-D4C3C7447EE3}"/>
                  </a:ext>
                </a:extLst>
              </p:cNvPr>
              <p:cNvSpPr>
                <a:spLocks noEditPoints="1"/>
              </p:cNvSpPr>
              <p:nvPr/>
            </p:nvSpPr>
            <p:spPr bwMode="auto">
              <a:xfrm>
                <a:off x="3921" y="1511"/>
                <a:ext cx="28" cy="50"/>
              </a:xfrm>
              <a:custGeom>
                <a:avLst/>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7" name="Freeform 145">
                <a:extLst>
                  <a:ext uri="{FF2B5EF4-FFF2-40B4-BE49-F238E27FC236}">
                    <a16:creationId xmlns:a16="http://schemas.microsoft.com/office/drawing/2014/main" id="{87DACBB1-4840-415B-85D7-B4BD93B1BFCF}"/>
                  </a:ext>
                </a:extLst>
              </p:cNvPr>
              <p:cNvSpPr>
                <a:spLocks/>
              </p:cNvSpPr>
              <p:nvPr/>
            </p:nvSpPr>
            <p:spPr bwMode="auto">
              <a:xfrm>
                <a:off x="3823" y="1520"/>
                <a:ext cx="43" cy="91"/>
              </a:xfrm>
              <a:custGeom>
                <a:avLst/>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8" name="Freeform 146">
                <a:extLst>
                  <a:ext uri="{FF2B5EF4-FFF2-40B4-BE49-F238E27FC236}">
                    <a16:creationId xmlns:a16="http://schemas.microsoft.com/office/drawing/2014/main" id="{56975684-21BC-4630-BB2D-55DD9B4D8F92}"/>
                  </a:ext>
                </a:extLst>
              </p:cNvPr>
              <p:cNvSpPr>
                <a:spLocks/>
              </p:cNvSpPr>
              <p:nvPr/>
            </p:nvSpPr>
            <p:spPr bwMode="auto">
              <a:xfrm>
                <a:off x="3833" y="1501"/>
                <a:ext cx="21" cy="19"/>
              </a:xfrm>
              <a:custGeom>
                <a:avLst/>
                <a:gdLst>
                  <a:gd name="T0" fmla="*/ 5 w 9"/>
                  <a:gd name="T1" fmla="*/ 8 h 8"/>
                  <a:gd name="T2" fmla="*/ 9 w 9"/>
                  <a:gd name="T3" fmla="*/ 4 h 8"/>
                  <a:gd name="T4" fmla="*/ 4 w 9"/>
                  <a:gd name="T5" fmla="*/ 0 h 8"/>
                  <a:gd name="T6" fmla="*/ 0 w 9"/>
                  <a:gd name="T7" fmla="*/ 4 h 8"/>
                  <a:gd name="T8" fmla="*/ 5 w 9"/>
                  <a:gd name="T9" fmla="*/ 8 h 8"/>
                </a:gdLst>
                <a:ah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79" name="Freeform 147">
                <a:extLst>
                  <a:ext uri="{FF2B5EF4-FFF2-40B4-BE49-F238E27FC236}">
                    <a16:creationId xmlns:a16="http://schemas.microsoft.com/office/drawing/2014/main" id="{E30BC1A6-FB16-4E74-AF02-BE4CC9892DC8}"/>
                  </a:ext>
                </a:extLst>
              </p:cNvPr>
              <p:cNvSpPr>
                <a:spLocks/>
              </p:cNvSpPr>
              <p:nvPr/>
            </p:nvSpPr>
            <p:spPr bwMode="auto">
              <a:xfrm>
                <a:off x="3819" y="2040"/>
                <a:ext cx="42" cy="90"/>
              </a:xfrm>
              <a:custGeom>
                <a:avLst/>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0" name="Freeform 148">
                <a:extLst>
                  <a:ext uri="{FF2B5EF4-FFF2-40B4-BE49-F238E27FC236}">
                    <a16:creationId xmlns:a16="http://schemas.microsoft.com/office/drawing/2014/main" id="{3DAEBBF2-C486-4450-8EED-22C7B2688096}"/>
                  </a:ext>
                </a:extLst>
              </p:cNvPr>
              <p:cNvSpPr>
                <a:spLocks/>
              </p:cNvSpPr>
              <p:nvPr/>
            </p:nvSpPr>
            <p:spPr bwMode="auto">
              <a:xfrm>
                <a:off x="3831" y="2021"/>
                <a:ext cx="18" cy="19"/>
              </a:xfrm>
              <a:custGeom>
                <a:avLst/>
                <a:gdLst>
                  <a:gd name="T0" fmla="*/ 4 w 8"/>
                  <a:gd name="T1" fmla="*/ 8 h 8"/>
                  <a:gd name="T2" fmla="*/ 8 w 8"/>
                  <a:gd name="T3" fmla="*/ 4 h 8"/>
                  <a:gd name="T4" fmla="*/ 4 w 8"/>
                  <a:gd name="T5" fmla="*/ 0 h 8"/>
                  <a:gd name="T6" fmla="*/ 0 w 8"/>
                  <a:gd name="T7" fmla="*/ 4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1" name="Freeform 149">
                <a:extLst>
                  <a:ext uri="{FF2B5EF4-FFF2-40B4-BE49-F238E27FC236}">
                    <a16:creationId xmlns:a16="http://schemas.microsoft.com/office/drawing/2014/main" id="{1BDE2EA3-499A-44F9-8014-95442B5F21DE}"/>
                  </a:ext>
                </a:extLst>
              </p:cNvPr>
              <p:cNvSpPr>
                <a:spLocks/>
              </p:cNvSpPr>
              <p:nvPr/>
            </p:nvSpPr>
            <p:spPr bwMode="auto">
              <a:xfrm>
                <a:off x="3935" y="2154"/>
                <a:ext cx="47" cy="100"/>
              </a:xfrm>
              <a:custGeom>
                <a:avLst/>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2" name="Oval 150">
                <a:extLst>
                  <a:ext uri="{FF2B5EF4-FFF2-40B4-BE49-F238E27FC236}">
                    <a16:creationId xmlns:a16="http://schemas.microsoft.com/office/drawing/2014/main" id="{074392D3-E30B-4892-878B-C8C433EAED2D}"/>
                  </a:ext>
                </a:extLst>
              </p:cNvPr>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3" name="Freeform 151">
                <a:extLst>
                  <a:ext uri="{FF2B5EF4-FFF2-40B4-BE49-F238E27FC236}">
                    <a16:creationId xmlns:a16="http://schemas.microsoft.com/office/drawing/2014/main" id="{4C810503-223F-4666-927B-2D05A19F3B0C}"/>
                  </a:ext>
                </a:extLst>
              </p:cNvPr>
              <p:cNvSpPr>
                <a:spLocks/>
              </p:cNvSpPr>
              <p:nvPr/>
            </p:nvSpPr>
            <p:spPr bwMode="auto">
              <a:xfrm>
                <a:off x="3899" y="1568"/>
                <a:ext cx="22" cy="21"/>
              </a:xfrm>
              <a:custGeom>
                <a:avLst/>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4" name="Oval 152">
                <a:extLst>
                  <a:ext uri="{FF2B5EF4-FFF2-40B4-BE49-F238E27FC236}">
                    <a16:creationId xmlns:a16="http://schemas.microsoft.com/office/drawing/2014/main" id="{7E554D30-4D5D-4FE4-A7BF-27E82EC72A48}"/>
                  </a:ext>
                </a:extLst>
              </p:cNvPr>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5" name="Freeform 153">
                <a:extLst>
                  <a:ext uri="{FF2B5EF4-FFF2-40B4-BE49-F238E27FC236}">
                    <a16:creationId xmlns:a16="http://schemas.microsoft.com/office/drawing/2014/main" id="{FF005A90-6FE1-4DE3-8F2E-7EEA7262F2E0}"/>
                  </a:ext>
                </a:extLst>
              </p:cNvPr>
              <p:cNvSpPr>
                <a:spLocks noEditPoints="1"/>
              </p:cNvSpPr>
              <p:nvPr/>
            </p:nvSpPr>
            <p:spPr bwMode="auto">
              <a:xfrm>
                <a:off x="3700" y="1786"/>
                <a:ext cx="50" cy="90"/>
              </a:xfrm>
              <a:custGeom>
                <a:avLst/>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6" name="Freeform 154">
                <a:extLst>
                  <a:ext uri="{FF2B5EF4-FFF2-40B4-BE49-F238E27FC236}">
                    <a16:creationId xmlns:a16="http://schemas.microsoft.com/office/drawing/2014/main" id="{68476214-163F-4F74-A46B-88AC54B0ABAE}"/>
                  </a:ext>
                </a:extLst>
              </p:cNvPr>
              <p:cNvSpPr>
                <a:spLocks noEditPoints="1"/>
              </p:cNvSpPr>
              <p:nvPr/>
            </p:nvSpPr>
            <p:spPr bwMode="auto">
              <a:xfrm>
                <a:off x="4037" y="2398"/>
                <a:ext cx="64" cy="119"/>
              </a:xfrm>
              <a:custGeom>
                <a:avLst/>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7" name="Freeform 155">
                <a:extLst>
                  <a:ext uri="{FF2B5EF4-FFF2-40B4-BE49-F238E27FC236}">
                    <a16:creationId xmlns:a16="http://schemas.microsoft.com/office/drawing/2014/main" id="{5707A23D-BB8B-4919-ACCE-B5D728E459C4}"/>
                  </a:ext>
                </a:extLst>
              </p:cNvPr>
              <p:cNvSpPr>
                <a:spLocks/>
              </p:cNvSpPr>
              <p:nvPr/>
            </p:nvSpPr>
            <p:spPr bwMode="auto">
              <a:xfrm>
                <a:off x="3485" y="1926"/>
                <a:ext cx="47" cy="33"/>
              </a:xfrm>
              <a:custGeom>
                <a:avLst/>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8" name="Freeform 156">
                <a:extLst>
                  <a:ext uri="{FF2B5EF4-FFF2-40B4-BE49-F238E27FC236}">
                    <a16:creationId xmlns:a16="http://schemas.microsoft.com/office/drawing/2014/main" id="{67B9EFA0-6DBD-4A75-9C50-48D5881F0313}"/>
                  </a:ext>
                </a:extLst>
              </p:cNvPr>
              <p:cNvSpPr>
                <a:spLocks/>
              </p:cNvSpPr>
              <p:nvPr/>
            </p:nvSpPr>
            <p:spPr bwMode="auto">
              <a:xfrm>
                <a:off x="3485" y="1976"/>
                <a:ext cx="47" cy="33"/>
              </a:xfrm>
              <a:custGeom>
                <a:avLst/>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89" name="Freeform 157">
                <a:extLst>
                  <a:ext uri="{FF2B5EF4-FFF2-40B4-BE49-F238E27FC236}">
                    <a16:creationId xmlns:a16="http://schemas.microsoft.com/office/drawing/2014/main" id="{EB25319F-DB4C-4321-82AF-6D50CB0FC29A}"/>
                  </a:ext>
                </a:extLst>
              </p:cNvPr>
              <p:cNvSpPr>
                <a:spLocks/>
              </p:cNvSpPr>
              <p:nvPr/>
            </p:nvSpPr>
            <p:spPr bwMode="auto">
              <a:xfrm>
                <a:off x="3904" y="1907"/>
                <a:ext cx="43"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0" name="Freeform 158">
                <a:extLst>
                  <a:ext uri="{FF2B5EF4-FFF2-40B4-BE49-F238E27FC236}">
                    <a16:creationId xmlns:a16="http://schemas.microsoft.com/office/drawing/2014/main" id="{6A1AE867-A674-4369-8E40-10BAD2E78703}"/>
                  </a:ext>
                </a:extLst>
              </p:cNvPr>
              <p:cNvSpPr>
                <a:spLocks/>
              </p:cNvSpPr>
              <p:nvPr/>
            </p:nvSpPr>
            <p:spPr bwMode="auto">
              <a:xfrm>
                <a:off x="3530" y="1921"/>
                <a:ext cx="42"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1" name="Freeform 159">
                <a:extLst>
                  <a:ext uri="{FF2B5EF4-FFF2-40B4-BE49-F238E27FC236}">
                    <a16:creationId xmlns:a16="http://schemas.microsoft.com/office/drawing/2014/main" id="{D8805DD2-44D7-4DEA-8162-BF13D5AEF71C}"/>
                  </a:ext>
                </a:extLst>
              </p:cNvPr>
              <p:cNvSpPr>
                <a:spLocks/>
              </p:cNvSpPr>
              <p:nvPr/>
            </p:nvSpPr>
            <p:spPr bwMode="auto">
              <a:xfrm>
                <a:off x="4150" y="2690"/>
                <a:ext cx="43" cy="62"/>
              </a:xfrm>
              <a:custGeom>
                <a:avLst/>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2" name="Freeform 160">
                <a:extLst>
                  <a:ext uri="{FF2B5EF4-FFF2-40B4-BE49-F238E27FC236}">
                    <a16:creationId xmlns:a16="http://schemas.microsoft.com/office/drawing/2014/main" id="{720ED7CF-C7CB-4FDD-ACBF-B9FCACADCAC1}"/>
                  </a:ext>
                </a:extLst>
              </p:cNvPr>
              <p:cNvSpPr>
                <a:spLocks noEditPoints="1"/>
              </p:cNvSpPr>
              <p:nvPr/>
            </p:nvSpPr>
            <p:spPr bwMode="auto">
              <a:xfrm>
                <a:off x="3769" y="1879"/>
                <a:ext cx="135" cy="130"/>
              </a:xfrm>
              <a:custGeom>
                <a:avLst/>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3" name="Freeform 161">
                <a:extLst>
                  <a:ext uri="{FF2B5EF4-FFF2-40B4-BE49-F238E27FC236}">
                    <a16:creationId xmlns:a16="http://schemas.microsoft.com/office/drawing/2014/main" id="{BF181C64-1203-420E-B192-4E4FC821F9A8}"/>
                  </a:ext>
                </a:extLst>
              </p:cNvPr>
              <p:cNvSpPr>
                <a:spLocks noEditPoints="1"/>
              </p:cNvSpPr>
              <p:nvPr/>
            </p:nvSpPr>
            <p:spPr bwMode="auto">
              <a:xfrm>
                <a:off x="3909" y="1808"/>
                <a:ext cx="16" cy="35"/>
              </a:xfrm>
              <a:custGeom>
                <a:avLst/>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4" name="Freeform 162">
                <a:extLst>
                  <a:ext uri="{FF2B5EF4-FFF2-40B4-BE49-F238E27FC236}">
                    <a16:creationId xmlns:a16="http://schemas.microsoft.com/office/drawing/2014/main" id="{7E4C24FD-83AB-4423-96C5-CC7D6F8795ED}"/>
                  </a:ext>
                </a:extLst>
              </p:cNvPr>
              <p:cNvSpPr>
                <a:spLocks noEditPoints="1"/>
              </p:cNvSpPr>
              <p:nvPr/>
            </p:nvSpPr>
            <p:spPr bwMode="auto">
              <a:xfrm>
                <a:off x="3880" y="1789"/>
                <a:ext cx="71" cy="106"/>
              </a:xfrm>
              <a:custGeom>
                <a:avLst/>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5" name="Freeform 163">
                <a:extLst>
                  <a:ext uri="{FF2B5EF4-FFF2-40B4-BE49-F238E27FC236}">
                    <a16:creationId xmlns:a16="http://schemas.microsoft.com/office/drawing/2014/main" id="{19A36C99-FA81-499A-A9C6-40C0ED475908}"/>
                  </a:ext>
                </a:extLst>
              </p:cNvPr>
              <p:cNvSpPr>
                <a:spLocks noEditPoints="1"/>
              </p:cNvSpPr>
              <p:nvPr/>
            </p:nvSpPr>
            <p:spPr bwMode="auto">
              <a:xfrm>
                <a:off x="3705" y="1912"/>
                <a:ext cx="62" cy="95"/>
              </a:xfrm>
              <a:custGeom>
                <a:avLst/>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6" name="Freeform 164">
                <a:extLst>
                  <a:ext uri="{FF2B5EF4-FFF2-40B4-BE49-F238E27FC236}">
                    <a16:creationId xmlns:a16="http://schemas.microsoft.com/office/drawing/2014/main" id="{8AEE0C45-85CC-42BE-B2B9-A21DA0C43CFA}"/>
                  </a:ext>
                </a:extLst>
              </p:cNvPr>
              <p:cNvSpPr>
                <a:spLocks/>
              </p:cNvSpPr>
              <p:nvPr/>
            </p:nvSpPr>
            <p:spPr bwMode="auto">
              <a:xfrm>
                <a:off x="3729" y="1983"/>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7" name="Freeform 165">
                <a:extLst>
                  <a:ext uri="{FF2B5EF4-FFF2-40B4-BE49-F238E27FC236}">
                    <a16:creationId xmlns:a16="http://schemas.microsoft.com/office/drawing/2014/main" id="{06BD1FAE-689F-44F3-B961-215BAF18B9EC}"/>
                  </a:ext>
                </a:extLst>
              </p:cNvPr>
              <p:cNvSpPr>
                <a:spLocks/>
              </p:cNvSpPr>
              <p:nvPr/>
            </p:nvSpPr>
            <p:spPr bwMode="auto">
              <a:xfrm>
                <a:off x="3714" y="1924"/>
                <a:ext cx="41" cy="57"/>
              </a:xfrm>
              <a:custGeom>
                <a:avLst/>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8" name="Freeform 166">
                <a:extLst>
                  <a:ext uri="{FF2B5EF4-FFF2-40B4-BE49-F238E27FC236}">
                    <a16:creationId xmlns:a16="http://schemas.microsoft.com/office/drawing/2014/main" id="{D153E561-4584-4916-8CB8-E81F451D12C0}"/>
                  </a:ext>
                </a:extLst>
              </p:cNvPr>
              <p:cNvSpPr>
                <a:spLocks noEditPoints="1"/>
              </p:cNvSpPr>
              <p:nvPr/>
            </p:nvSpPr>
            <p:spPr bwMode="auto">
              <a:xfrm>
                <a:off x="3658" y="1648"/>
                <a:ext cx="101" cy="131"/>
              </a:xfrm>
              <a:custGeom>
                <a:avLst/>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299" name="Freeform 167">
                <a:extLst>
                  <a:ext uri="{FF2B5EF4-FFF2-40B4-BE49-F238E27FC236}">
                    <a16:creationId xmlns:a16="http://schemas.microsoft.com/office/drawing/2014/main" id="{DC581432-A322-4255-B151-3E4ECE2DADA1}"/>
                  </a:ext>
                </a:extLst>
              </p:cNvPr>
              <p:cNvSpPr>
                <a:spLocks/>
              </p:cNvSpPr>
              <p:nvPr/>
            </p:nvSpPr>
            <p:spPr bwMode="auto">
              <a:xfrm>
                <a:off x="3674" y="1665"/>
                <a:ext cx="31" cy="31"/>
              </a:xfrm>
              <a:custGeom>
                <a:avLst/>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0" name="Freeform 168">
                <a:extLst>
                  <a:ext uri="{FF2B5EF4-FFF2-40B4-BE49-F238E27FC236}">
                    <a16:creationId xmlns:a16="http://schemas.microsoft.com/office/drawing/2014/main" id="{B7A1EC6E-ED74-4D5E-92EE-B49AADB7E7CE}"/>
                  </a:ext>
                </a:extLst>
              </p:cNvPr>
              <p:cNvSpPr>
                <a:spLocks/>
              </p:cNvSpPr>
              <p:nvPr/>
            </p:nvSpPr>
            <p:spPr bwMode="auto">
              <a:xfrm>
                <a:off x="3710" y="1675"/>
                <a:ext cx="31" cy="9"/>
              </a:xfrm>
              <a:custGeom>
                <a:avLst/>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1" name="Freeform 169">
                <a:extLst>
                  <a:ext uri="{FF2B5EF4-FFF2-40B4-BE49-F238E27FC236}">
                    <a16:creationId xmlns:a16="http://schemas.microsoft.com/office/drawing/2014/main" id="{0FBB29A4-1B14-4199-8DD5-9C61FC1FBAB7}"/>
                  </a:ext>
                </a:extLst>
              </p:cNvPr>
              <p:cNvSpPr>
                <a:spLocks noEditPoints="1"/>
              </p:cNvSpPr>
              <p:nvPr/>
            </p:nvSpPr>
            <p:spPr bwMode="auto">
              <a:xfrm>
                <a:off x="3883" y="2021"/>
                <a:ext cx="68" cy="107"/>
              </a:xfrm>
              <a:custGeom>
                <a:avLst/>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2" name="Freeform 170">
                <a:extLst>
                  <a:ext uri="{FF2B5EF4-FFF2-40B4-BE49-F238E27FC236}">
                    <a16:creationId xmlns:a16="http://schemas.microsoft.com/office/drawing/2014/main" id="{4366738B-7662-4A33-A72A-F0C764DCA4AF}"/>
                  </a:ext>
                </a:extLst>
              </p:cNvPr>
              <p:cNvSpPr>
                <a:spLocks/>
              </p:cNvSpPr>
              <p:nvPr/>
            </p:nvSpPr>
            <p:spPr bwMode="auto">
              <a:xfrm>
                <a:off x="3911" y="2104"/>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3" name="Freeform 171">
                <a:extLst>
                  <a:ext uri="{FF2B5EF4-FFF2-40B4-BE49-F238E27FC236}">
                    <a16:creationId xmlns:a16="http://schemas.microsoft.com/office/drawing/2014/main" id="{2E70E8BB-0503-41E1-860B-D87C269DD096}"/>
                  </a:ext>
                </a:extLst>
              </p:cNvPr>
              <p:cNvSpPr>
                <a:spLocks/>
              </p:cNvSpPr>
              <p:nvPr/>
            </p:nvSpPr>
            <p:spPr bwMode="auto">
              <a:xfrm>
                <a:off x="3895" y="2035"/>
                <a:ext cx="45" cy="64"/>
              </a:xfrm>
              <a:custGeom>
                <a:avLst/>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4" name="Freeform 172">
                <a:extLst>
                  <a:ext uri="{FF2B5EF4-FFF2-40B4-BE49-F238E27FC236}">
                    <a16:creationId xmlns:a16="http://schemas.microsoft.com/office/drawing/2014/main" id="{9B0A0477-F9FC-4E09-A26A-22FFF970BF11}"/>
                  </a:ext>
                </a:extLst>
              </p:cNvPr>
              <p:cNvSpPr>
                <a:spLocks noEditPoints="1"/>
              </p:cNvSpPr>
              <p:nvPr/>
            </p:nvSpPr>
            <p:spPr bwMode="auto">
              <a:xfrm>
                <a:off x="3577" y="1883"/>
                <a:ext cx="57" cy="53"/>
              </a:xfrm>
              <a:custGeom>
                <a:avLst/>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5" name="Freeform 173">
                <a:extLst>
                  <a:ext uri="{FF2B5EF4-FFF2-40B4-BE49-F238E27FC236}">
                    <a16:creationId xmlns:a16="http://schemas.microsoft.com/office/drawing/2014/main" id="{766FE4CC-46EB-49A1-80DD-D0D235F7D2A0}"/>
                  </a:ext>
                </a:extLst>
              </p:cNvPr>
              <p:cNvSpPr>
                <a:spLocks/>
              </p:cNvSpPr>
              <p:nvPr/>
            </p:nvSpPr>
            <p:spPr bwMode="auto">
              <a:xfrm>
                <a:off x="3589" y="1917"/>
                <a:ext cx="9" cy="7"/>
              </a:xfrm>
              <a:custGeom>
                <a:avLst/>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6" name="Freeform 174">
                <a:extLst>
                  <a:ext uri="{FF2B5EF4-FFF2-40B4-BE49-F238E27FC236}">
                    <a16:creationId xmlns:a16="http://schemas.microsoft.com/office/drawing/2014/main" id="{54360F0E-49DF-41DC-8C39-096053F6213E}"/>
                  </a:ext>
                </a:extLst>
              </p:cNvPr>
              <p:cNvSpPr>
                <a:spLocks/>
              </p:cNvSpPr>
              <p:nvPr/>
            </p:nvSpPr>
            <p:spPr bwMode="auto">
              <a:xfrm>
                <a:off x="3591" y="1891"/>
                <a:ext cx="36" cy="33"/>
              </a:xfrm>
              <a:custGeom>
                <a:avLst/>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7" name="Freeform 175">
                <a:extLst>
                  <a:ext uri="{FF2B5EF4-FFF2-40B4-BE49-F238E27FC236}">
                    <a16:creationId xmlns:a16="http://schemas.microsoft.com/office/drawing/2014/main" id="{59834A1B-CA2A-43FE-99CA-CF79A7EF51E5}"/>
                  </a:ext>
                </a:extLst>
              </p:cNvPr>
              <p:cNvSpPr>
                <a:spLocks noEditPoints="1"/>
              </p:cNvSpPr>
              <p:nvPr/>
            </p:nvSpPr>
            <p:spPr bwMode="auto">
              <a:xfrm>
                <a:off x="3942" y="1857"/>
                <a:ext cx="31" cy="43"/>
              </a:xfrm>
              <a:custGeom>
                <a:avLst/>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8" name="Freeform 176">
                <a:extLst>
                  <a:ext uri="{FF2B5EF4-FFF2-40B4-BE49-F238E27FC236}">
                    <a16:creationId xmlns:a16="http://schemas.microsoft.com/office/drawing/2014/main" id="{CF30A480-512D-40A0-B24C-614571DB7630}"/>
                  </a:ext>
                </a:extLst>
              </p:cNvPr>
              <p:cNvSpPr>
                <a:spLocks noEditPoints="1"/>
              </p:cNvSpPr>
              <p:nvPr/>
            </p:nvSpPr>
            <p:spPr bwMode="auto">
              <a:xfrm>
                <a:off x="3764" y="1433"/>
                <a:ext cx="26" cy="33"/>
              </a:xfrm>
              <a:custGeom>
                <a:avLst/>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09" name="Freeform 177">
                <a:extLst>
                  <a:ext uri="{FF2B5EF4-FFF2-40B4-BE49-F238E27FC236}">
                    <a16:creationId xmlns:a16="http://schemas.microsoft.com/office/drawing/2014/main" id="{C89C1E21-BED3-4040-9D0B-A7BB7191E3F3}"/>
                  </a:ext>
                </a:extLst>
              </p:cNvPr>
              <p:cNvSpPr>
                <a:spLocks/>
              </p:cNvSpPr>
              <p:nvPr/>
            </p:nvSpPr>
            <p:spPr bwMode="auto">
              <a:xfrm>
                <a:off x="3778" y="1698"/>
                <a:ext cx="119" cy="74"/>
              </a:xfrm>
              <a:custGeom>
                <a:avLst/>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0" name="Freeform 178">
                <a:extLst>
                  <a:ext uri="{FF2B5EF4-FFF2-40B4-BE49-F238E27FC236}">
                    <a16:creationId xmlns:a16="http://schemas.microsoft.com/office/drawing/2014/main" id="{EB038BE7-6204-41A2-A6D7-A3EB011316C5}"/>
                  </a:ext>
                </a:extLst>
              </p:cNvPr>
              <p:cNvSpPr>
                <a:spLocks/>
              </p:cNvSpPr>
              <p:nvPr/>
            </p:nvSpPr>
            <p:spPr bwMode="auto">
              <a:xfrm>
                <a:off x="3966" y="2292"/>
                <a:ext cx="28" cy="14"/>
              </a:xfrm>
              <a:custGeom>
                <a:avLst/>
                <a:gdLst>
                  <a:gd name="T0" fmla="*/ 12 w 12"/>
                  <a:gd name="T1" fmla="*/ 0 h 6"/>
                  <a:gd name="T2" fmla="*/ 6 w 12"/>
                  <a:gd name="T3" fmla="*/ 0 h 6"/>
                  <a:gd name="T4" fmla="*/ 0 w 12"/>
                  <a:gd name="T5" fmla="*/ 6 h 6"/>
                  <a:gd name="T6" fmla="*/ 12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1" name="Freeform 179">
                <a:extLst>
                  <a:ext uri="{FF2B5EF4-FFF2-40B4-BE49-F238E27FC236}">
                    <a16:creationId xmlns:a16="http://schemas.microsoft.com/office/drawing/2014/main" id="{98FE2C05-EB6A-4070-A9D6-DE3BDDC7DE7F}"/>
                  </a:ext>
                </a:extLst>
              </p:cNvPr>
              <p:cNvSpPr>
                <a:spLocks noEditPoints="1"/>
              </p:cNvSpPr>
              <p:nvPr/>
            </p:nvSpPr>
            <p:spPr bwMode="auto">
              <a:xfrm>
                <a:off x="3944" y="2308"/>
                <a:ext cx="102" cy="29"/>
              </a:xfrm>
              <a:custGeom>
                <a:avLst/>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2" name="Freeform 180">
                <a:extLst>
                  <a:ext uri="{FF2B5EF4-FFF2-40B4-BE49-F238E27FC236}">
                    <a16:creationId xmlns:a16="http://schemas.microsoft.com/office/drawing/2014/main" id="{10F148F2-B1A1-4B01-AE3F-F83A0F2BB4B6}"/>
                  </a:ext>
                </a:extLst>
              </p:cNvPr>
              <p:cNvSpPr>
                <a:spLocks noEditPoints="1"/>
              </p:cNvSpPr>
              <p:nvPr/>
            </p:nvSpPr>
            <p:spPr bwMode="auto">
              <a:xfrm>
                <a:off x="3961" y="2325"/>
                <a:ext cx="16" cy="17"/>
              </a:xfrm>
              <a:custGeom>
                <a:avLst/>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3" name="Freeform 181">
                <a:extLst>
                  <a:ext uri="{FF2B5EF4-FFF2-40B4-BE49-F238E27FC236}">
                    <a16:creationId xmlns:a16="http://schemas.microsoft.com/office/drawing/2014/main" id="{2088AB85-F8A2-4C39-9434-1F64F57080B1}"/>
                  </a:ext>
                </a:extLst>
              </p:cNvPr>
              <p:cNvSpPr>
                <a:spLocks noEditPoints="1"/>
              </p:cNvSpPr>
              <p:nvPr/>
            </p:nvSpPr>
            <p:spPr bwMode="auto">
              <a:xfrm>
                <a:off x="4013" y="2325"/>
                <a:ext cx="17" cy="17"/>
              </a:xfrm>
              <a:custGeom>
                <a:avLst/>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4" name="Freeform 182">
                <a:extLst>
                  <a:ext uri="{FF2B5EF4-FFF2-40B4-BE49-F238E27FC236}">
                    <a16:creationId xmlns:a16="http://schemas.microsoft.com/office/drawing/2014/main" id="{BD790ECF-C7CB-4316-9769-2930F2B8F4B7}"/>
                  </a:ext>
                </a:extLst>
              </p:cNvPr>
              <p:cNvSpPr>
                <a:spLocks/>
              </p:cNvSpPr>
              <p:nvPr/>
            </p:nvSpPr>
            <p:spPr bwMode="auto">
              <a:xfrm>
                <a:off x="3788" y="2849"/>
                <a:ext cx="43" cy="22"/>
              </a:xfrm>
              <a:custGeom>
                <a:avLst/>
                <a:gdLst>
                  <a:gd name="T0" fmla="*/ 0 w 18"/>
                  <a:gd name="T1" fmla="*/ 0 h 9"/>
                  <a:gd name="T2" fmla="*/ 8 w 18"/>
                  <a:gd name="T3" fmla="*/ 0 h 9"/>
                  <a:gd name="T4" fmla="*/ 18 w 18"/>
                  <a:gd name="T5" fmla="*/ 9 h 9"/>
                  <a:gd name="T6" fmla="*/ 0 w 18"/>
                  <a:gd name="T7" fmla="*/ 9 h 9"/>
                  <a:gd name="T8" fmla="*/ 0 w 18"/>
                  <a:gd name="T9" fmla="*/ 0 h 9"/>
                </a:gdLst>
                <a:ah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5" name="Freeform 183">
                <a:extLst>
                  <a:ext uri="{FF2B5EF4-FFF2-40B4-BE49-F238E27FC236}">
                    <a16:creationId xmlns:a16="http://schemas.microsoft.com/office/drawing/2014/main" id="{2B641841-45C6-4A60-B510-BD0CB953906B}"/>
                  </a:ext>
                </a:extLst>
              </p:cNvPr>
              <p:cNvSpPr>
                <a:spLocks noEditPoints="1"/>
              </p:cNvSpPr>
              <p:nvPr/>
            </p:nvSpPr>
            <p:spPr bwMode="auto">
              <a:xfrm>
                <a:off x="3707" y="2876"/>
                <a:ext cx="154" cy="45"/>
              </a:xfrm>
              <a:custGeom>
                <a:avLst/>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6" name="Freeform 184">
                <a:extLst>
                  <a:ext uri="{FF2B5EF4-FFF2-40B4-BE49-F238E27FC236}">
                    <a16:creationId xmlns:a16="http://schemas.microsoft.com/office/drawing/2014/main" id="{FE6F5449-EEA5-4496-80AD-37FA01F16C77}"/>
                  </a:ext>
                </a:extLst>
              </p:cNvPr>
              <p:cNvSpPr>
                <a:spLocks noEditPoints="1"/>
              </p:cNvSpPr>
              <p:nvPr/>
            </p:nvSpPr>
            <p:spPr bwMode="auto">
              <a:xfrm>
                <a:off x="3812" y="2899"/>
                <a:ext cx="26" cy="29"/>
              </a:xfrm>
              <a:custGeom>
                <a:avLst/>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7" name="Freeform 185">
                <a:extLst>
                  <a:ext uri="{FF2B5EF4-FFF2-40B4-BE49-F238E27FC236}">
                    <a16:creationId xmlns:a16="http://schemas.microsoft.com/office/drawing/2014/main" id="{9B9FD97D-9654-4A91-9480-880C4B914E0C}"/>
                  </a:ext>
                </a:extLst>
              </p:cNvPr>
              <p:cNvSpPr>
                <a:spLocks noEditPoints="1"/>
              </p:cNvSpPr>
              <p:nvPr/>
            </p:nvSpPr>
            <p:spPr bwMode="auto">
              <a:xfrm>
                <a:off x="3731" y="2899"/>
                <a:ext cx="28" cy="29"/>
              </a:xfrm>
              <a:custGeom>
                <a:avLst/>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8" name="Freeform 186">
                <a:extLst>
                  <a:ext uri="{FF2B5EF4-FFF2-40B4-BE49-F238E27FC236}">
                    <a16:creationId xmlns:a16="http://schemas.microsoft.com/office/drawing/2014/main" id="{7AF91759-2656-4982-A09E-1E6E7621DAB9}"/>
                  </a:ext>
                </a:extLst>
              </p:cNvPr>
              <p:cNvSpPr>
                <a:spLocks/>
              </p:cNvSpPr>
              <p:nvPr/>
            </p:nvSpPr>
            <p:spPr bwMode="auto">
              <a:xfrm>
                <a:off x="4271" y="2671"/>
                <a:ext cx="50" cy="31"/>
              </a:xfrm>
              <a:custGeom>
                <a:avLst/>
                <a:gdLst>
                  <a:gd name="T0" fmla="*/ 0 w 21"/>
                  <a:gd name="T1" fmla="*/ 5 h 13"/>
                  <a:gd name="T2" fmla="*/ 8 w 21"/>
                  <a:gd name="T3" fmla="*/ 2 h 13"/>
                  <a:gd name="T4" fmla="*/ 21 w 21"/>
                  <a:gd name="T5" fmla="*/ 7 h 13"/>
                  <a:gd name="T6" fmla="*/ 4 w 21"/>
                  <a:gd name="T7" fmla="*/ 13 h 13"/>
                  <a:gd name="T8" fmla="*/ 0 w 21"/>
                  <a:gd name="T9" fmla="*/ 5 h 13"/>
                </a:gdLst>
                <a:ah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19" name="Freeform 187">
                <a:extLst>
                  <a:ext uri="{FF2B5EF4-FFF2-40B4-BE49-F238E27FC236}">
                    <a16:creationId xmlns:a16="http://schemas.microsoft.com/office/drawing/2014/main" id="{63E6BB6D-9A4B-4CD7-B1D7-76D8BB763319}"/>
                  </a:ext>
                </a:extLst>
              </p:cNvPr>
              <p:cNvSpPr>
                <a:spLocks noEditPoints="1"/>
              </p:cNvSpPr>
              <p:nvPr/>
            </p:nvSpPr>
            <p:spPr bwMode="auto">
              <a:xfrm>
                <a:off x="4212" y="2686"/>
                <a:ext cx="152" cy="87"/>
              </a:xfrm>
              <a:custGeom>
                <a:avLst/>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0" name="Freeform 188">
                <a:extLst>
                  <a:ext uri="{FF2B5EF4-FFF2-40B4-BE49-F238E27FC236}">
                    <a16:creationId xmlns:a16="http://schemas.microsoft.com/office/drawing/2014/main" id="{7556B0EB-B44D-47D8-B80B-3F662AD02E85}"/>
                  </a:ext>
                </a:extLst>
              </p:cNvPr>
              <p:cNvSpPr>
                <a:spLocks noEditPoints="1"/>
              </p:cNvSpPr>
              <p:nvPr/>
            </p:nvSpPr>
            <p:spPr bwMode="auto">
              <a:xfrm>
                <a:off x="4314" y="2714"/>
                <a:ext cx="31" cy="33"/>
              </a:xfrm>
              <a:custGeom>
                <a:avLst/>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1" name="Freeform 189">
                <a:extLst>
                  <a:ext uri="{FF2B5EF4-FFF2-40B4-BE49-F238E27FC236}">
                    <a16:creationId xmlns:a16="http://schemas.microsoft.com/office/drawing/2014/main" id="{C9C84713-2FC9-4183-B64A-79B202880B9C}"/>
                  </a:ext>
                </a:extLst>
              </p:cNvPr>
              <p:cNvSpPr>
                <a:spLocks noEditPoints="1"/>
              </p:cNvSpPr>
              <p:nvPr/>
            </p:nvSpPr>
            <p:spPr bwMode="auto">
              <a:xfrm>
                <a:off x="4240" y="2743"/>
                <a:ext cx="31" cy="33"/>
              </a:xfrm>
              <a:custGeom>
                <a:avLst/>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2" name="Freeform 190">
                <a:extLst>
                  <a:ext uri="{FF2B5EF4-FFF2-40B4-BE49-F238E27FC236}">
                    <a16:creationId xmlns:a16="http://schemas.microsoft.com/office/drawing/2014/main" id="{1045977B-AD07-4203-89E5-0E7A07F3FC22}"/>
                  </a:ext>
                </a:extLst>
              </p:cNvPr>
              <p:cNvSpPr>
                <a:spLocks noEditPoints="1"/>
              </p:cNvSpPr>
              <p:nvPr/>
            </p:nvSpPr>
            <p:spPr bwMode="auto">
              <a:xfrm>
                <a:off x="3662" y="1976"/>
                <a:ext cx="34" cy="28"/>
              </a:xfrm>
              <a:custGeom>
                <a:avLst/>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3" name="Freeform 191">
                <a:extLst>
                  <a:ext uri="{FF2B5EF4-FFF2-40B4-BE49-F238E27FC236}">
                    <a16:creationId xmlns:a16="http://schemas.microsoft.com/office/drawing/2014/main" id="{BBA29B0E-90E8-4915-86B0-19674E17AB90}"/>
                  </a:ext>
                </a:extLst>
              </p:cNvPr>
              <p:cNvSpPr>
                <a:spLocks noEditPoints="1"/>
              </p:cNvSpPr>
              <p:nvPr/>
            </p:nvSpPr>
            <p:spPr bwMode="auto">
              <a:xfrm>
                <a:off x="3662" y="2190"/>
                <a:ext cx="34" cy="28"/>
              </a:xfrm>
              <a:custGeom>
                <a:avLst/>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4" name="Freeform 192">
                <a:extLst>
                  <a:ext uri="{FF2B5EF4-FFF2-40B4-BE49-F238E27FC236}">
                    <a16:creationId xmlns:a16="http://schemas.microsoft.com/office/drawing/2014/main" id="{525570D8-D239-437E-9A75-47A374EB4D7D}"/>
                  </a:ext>
                </a:extLst>
              </p:cNvPr>
              <p:cNvSpPr>
                <a:spLocks noEditPoints="1"/>
              </p:cNvSpPr>
              <p:nvPr/>
            </p:nvSpPr>
            <p:spPr bwMode="auto">
              <a:xfrm>
                <a:off x="3804" y="2211"/>
                <a:ext cx="38" cy="38"/>
              </a:xfrm>
              <a:custGeom>
                <a:avLst/>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5" name="Freeform 193">
                <a:extLst>
                  <a:ext uri="{FF2B5EF4-FFF2-40B4-BE49-F238E27FC236}">
                    <a16:creationId xmlns:a16="http://schemas.microsoft.com/office/drawing/2014/main" id="{2AFA0903-ECB1-4D55-9D7E-93B175D049D9}"/>
                  </a:ext>
                </a:extLst>
              </p:cNvPr>
              <p:cNvSpPr>
                <a:spLocks noEditPoints="1"/>
              </p:cNvSpPr>
              <p:nvPr/>
            </p:nvSpPr>
            <p:spPr bwMode="auto">
              <a:xfrm>
                <a:off x="3665" y="1933"/>
                <a:ext cx="28" cy="31"/>
              </a:xfrm>
              <a:custGeom>
                <a:avLst/>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6" name="Freeform 194">
                <a:extLst>
                  <a:ext uri="{FF2B5EF4-FFF2-40B4-BE49-F238E27FC236}">
                    <a16:creationId xmlns:a16="http://schemas.microsoft.com/office/drawing/2014/main" id="{86A01B24-8F97-43AF-897C-A07D9082F712}"/>
                  </a:ext>
                </a:extLst>
              </p:cNvPr>
              <p:cNvSpPr>
                <a:spLocks noEditPoints="1"/>
              </p:cNvSpPr>
              <p:nvPr/>
            </p:nvSpPr>
            <p:spPr bwMode="auto">
              <a:xfrm>
                <a:off x="3515" y="2007"/>
                <a:ext cx="31" cy="31"/>
              </a:xfrm>
              <a:custGeom>
                <a:avLst/>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7" name="Freeform 195">
                <a:extLst>
                  <a:ext uri="{FF2B5EF4-FFF2-40B4-BE49-F238E27FC236}">
                    <a16:creationId xmlns:a16="http://schemas.microsoft.com/office/drawing/2014/main" id="{C21E1506-D6B8-4302-9443-9A35E9155D5A}"/>
                  </a:ext>
                </a:extLst>
              </p:cNvPr>
              <p:cNvSpPr>
                <a:spLocks noEditPoints="1"/>
              </p:cNvSpPr>
              <p:nvPr/>
            </p:nvSpPr>
            <p:spPr bwMode="auto">
              <a:xfrm>
                <a:off x="3923" y="1383"/>
                <a:ext cx="26" cy="28"/>
              </a:xfrm>
              <a:custGeom>
                <a:avLst/>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8" name="Freeform 196">
                <a:extLst>
                  <a:ext uri="{FF2B5EF4-FFF2-40B4-BE49-F238E27FC236}">
                    <a16:creationId xmlns:a16="http://schemas.microsoft.com/office/drawing/2014/main" id="{0179B381-FBBE-4A0E-8691-99E19853314F}"/>
                  </a:ext>
                </a:extLst>
              </p:cNvPr>
              <p:cNvSpPr>
                <a:spLocks noEditPoints="1"/>
              </p:cNvSpPr>
              <p:nvPr/>
            </p:nvSpPr>
            <p:spPr bwMode="auto">
              <a:xfrm>
                <a:off x="4103" y="2498"/>
                <a:ext cx="26" cy="26"/>
              </a:xfrm>
              <a:custGeom>
                <a:avLst/>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29" name="Freeform 197">
                <a:extLst>
                  <a:ext uri="{FF2B5EF4-FFF2-40B4-BE49-F238E27FC236}">
                    <a16:creationId xmlns:a16="http://schemas.microsoft.com/office/drawing/2014/main" id="{A47BF7A5-8161-4F9D-8F45-7C874E22C097}"/>
                  </a:ext>
                </a:extLst>
              </p:cNvPr>
              <p:cNvSpPr>
                <a:spLocks noEditPoints="1"/>
              </p:cNvSpPr>
              <p:nvPr/>
            </p:nvSpPr>
            <p:spPr bwMode="auto">
              <a:xfrm>
                <a:off x="3783" y="2425"/>
                <a:ext cx="33" cy="30"/>
              </a:xfrm>
              <a:custGeom>
                <a:avLst/>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30" name="Freeform 198">
                <a:extLst>
                  <a:ext uri="{FF2B5EF4-FFF2-40B4-BE49-F238E27FC236}">
                    <a16:creationId xmlns:a16="http://schemas.microsoft.com/office/drawing/2014/main" id="{F6CEEE5F-2400-4425-8189-7F099ADDEC71}"/>
                  </a:ext>
                </a:extLst>
              </p:cNvPr>
              <p:cNvSpPr>
                <a:spLocks noEditPoints="1"/>
              </p:cNvSpPr>
              <p:nvPr/>
            </p:nvSpPr>
            <p:spPr bwMode="auto">
              <a:xfrm>
                <a:off x="4018" y="2002"/>
                <a:ext cx="21" cy="21"/>
              </a:xfrm>
              <a:custGeom>
                <a:avLst/>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31" name="Freeform 199">
                <a:extLst>
                  <a:ext uri="{FF2B5EF4-FFF2-40B4-BE49-F238E27FC236}">
                    <a16:creationId xmlns:a16="http://schemas.microsoft.com/office/drawing/2014/main" id="{795D30D3-09D5-44EC-8C14-4B8EAC6DC8CF}"/>
                  </a:ext>
                </a:extLst>
              </p:cNvPr>
              <p:cNvSpPr>
                <a:spLocks noEditPoints="1"/>
              </p:cNvSpPr>
              <p:nvPr/>
            </p:nvSpPr>
            <p:spPr bwMode="auto">
              <a:xfrm>
                <a:off x="3767" y="1615"/>
                <a:ext cx="26" cy="26"/>
              </a:xfrm>
              <a:custGeom>
                <a:avLst/>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32" name="Freeform 200">
                <a:extLst>
                  <a:ext uri="{FF2B5EF4-FFF2-40B4-BE49-F238E27FC236}">
                    <a16:creationId xmlns:a16="http://schemas.microsoft.com/office/drawing/2014/main" id="{E2C6BF58-209A-426E-9D63-512857417D73}"/>
                  </a:ext>
                </a:extLst>
              </p:cNvPr>
              <p:cNvSpPr>
                <a:spLocks noEditPoints="1"/>
              </p:cNvSpPr>
              <p:nvPr/>
            </p:nvSpPr>
            <p:spPr bwMode="auto">
              <a:xfrm>
                <a:off x="3622" y="1729"/>
                <a:ext cx="31" cy="31"/>
              </a:xfrm>
              <a:custGeom>
                <a:avLst/>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33" name="Freeform 201">
                <a:extLst>
                  <a:ext uri="{FF2B5EF4-FFF2-40B4-BE49-F238E27FC236}">
                    <a16:creationId xmlns:a16="http://schemas.microsoft.com/office/drawing/2014/main" id="{B30C0C62-DDD4-415A-8C7F-FC291337FAAE}"/>
                  </a:ext>
                </a:extLst>
              </p:cNvPr>
              <p:cNvSpPr>
                <a:spLocks noEditPoints="1"/>
              </p:cNvSpPr>
              <p:nvPr/>
            </p:nvSpPr>
            <p:spPr bwMode="auto">
              <a:xfrm>
                <a:off x="3677" y="1618"/>
                <a:ext cx="26" cy="26"/>
              </a:xfrm>
              <a:custGeom>
                <a:avLst/>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34" name="Freeform 202">
                <a:extLst>
                  <a:ext uri="{FF2B5EF4-FFF2-40B4-BE49-F238E27FC236}">
                    <a16:creationId xmlns:a16="http://schemas.microsoft.com/office/drawing/2014/main" id="{667D2657-D76A-4BF5-98BB-69BC013D8F66}"/>
                  </a:ext>
                </a:extLst>
              </p:cNvPr>
              <p:cNvSpPr>
                <a:spLocks noEditPoints="1"/>
              </p:cNvSpPr>
              <p:nvPr/>
            </p:nvSpPr>
            <p:spPr bwMode="auto">
              <a:xfrm>
                <a:off x="3660" y="2140"/>
                <a:ext cx="24" cy="40"/>
              </a:xfrm>
              <a:custGeom>
                <a:avLst/>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35" name="Freeform 203">
                <a:extLst>
                  <a:ext uri="{FF2B5EF4-FFF2-40B4-BE49-F238E27FC236}">
                    <a16:creationId xmlns:a16="http://schemas.microsoft.com/office/drawing/2014/main" id="{733EDB45-1A66-4B68-9520-6EB620AE096B}"/>
                  </a:ext>
                </a:extLst>
              </p:cNvPr>
              <p:cNvSpPr>
                <a:spLocks noEditPoints="1"/>
              </p:cNvSpPr>
              <p:nvPr/>
            </p:nvSpPr>
            <p:spPr bwMode="auto">
              <a:xfrm>
                <a:off x="4112" y="2028"/>
                <a:ext cx="24" cy="41"/>
              </a:xfrm>
              <a:custGeom>
                <a:avLst/>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336" name="Freeform 204">
                <a:extLst>
                  <a:ext uri="{FF2B5EF4-FFF2-40B4-BE49-F238E27FC236}">
                    <a16:creationId xmlns:a16="http://schemas.microsoft.com/office/drawing/2014/main" id="{597E92D6-10DF-4E60-9BE4-888965D96584}"/>
                  </a:ext>
                </a:extLst>
              </p:cNvPr>
              <p:cNvSpPr>
                <a:spLocks noEditPoints="1"/>
              </p:cNvSpPr>
              <p:nvPr/>
            </p:nvSpPr>
            <p:spPr bwMode="auto">
              <a:xfrm>
                <a:off x="3975" y="2230"/>
                <a:ext cx="33" cy="55"/>
              </a:xfrm>
              <a:custGeom>
                <a:avLst/>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sp>
          <p:nvSpPr>
            <p:cNvPr id="107" name="Freeform 206">
              <a:extLst>
                <a:ext uri="{FF2B5EF4-FFF2-40B4-BE49-F238E27FC236}">
                  <a16:creationId xmlns:a16="http://schemas.microsoft.com/office/drawing/2014/main" id="{4A08A552-3726-4C1B-A9FA-8E0B173EBBCE}"/>
                </a:ext>
              </a:extLst>
            </p:cNvPr>
            <p:cNvSpPr>
              <a:spLocks noEditPoints="1"/>
            </p:cNvSpPr>
            <p:nvPr/>
          </p:nvSpPr>
          <p:spPr bwMode="auto">
            <a:xfrm>
              <a:off x="4046" y="1940"/>
              <a:ext cx="21" cy="29"/>
            </a:xfrm>
            <a:custGeom>
              <a:avLst/>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8" name="Freeform 207">
              <a:extLst>
                <a:ext uri="{FF2B5EF4-FFF2-40B4-BE49-F238E27FC236}">
                  <a16:creationId xmlns:a16="http://schemas.microsoft.com/office/drawing/2014/main" id="{5F11200E-7375-47A7-8D8F-5AFD8DB6B0D7}"/>
                </a:ext>
              </a:extLst>
            </p:cNvPr>
            <p:cNvSpPr>
              <a:spLocks noEditPoints="1"/>
            </p:cNvSpPr>
            <p:nvPr/>
          </p:nvSpPr>
          <p:spPr bwMode="auto">
            <a:xfrm>
              <a:off x="4136" y="2524"/>
              <a:ext cx="26" cy="45"/>
            </a:xfrm>
            <a:custGeom>
              <a:avLst/>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09" name="Freeform 208">
              <a:extLst>
                <a:ext uri="{FF2B5EF4-FFF2-40B4-BE49-F238E27FC236}">
                  <a16:creationId xmlns:a16="http://schemas.microsoft.com/office/drawing/2014/main" id="{6C738A69-A6A3-47A7-961E-038B9B9F2CFD}"/>
                </a:ext>
              </a:extLst>
            </p:cNvPr>
            <p:cNvSpPr>
              <a:spLocks noEditPoints="1"/>
            </p:cNvSpPr>
            <p:nvPr/>
          </p:nvSpPr>
          <p:spPr bwMode="auto">
            <a:xfrm>
              <a:off x="3743" y="1845"/>
              <a:ext cx="31" cy="50"/>
            </a:xfrm>
            <a:custGeom>
              <a:avLst/>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0" name="Freeform 209">
              <a:extLst>
                <a:ext uri="{FF2B5EF4-FFF2-40B4-BE49-F238E27FC236}">
                  <a16:creationId xmlns:a16="http://schemas.microsoft.com/office/drawing/2014/main" id="{C485835D-981F-49BC-BC80-11A7F7966E87}"/>
                </a:ext>
              </a:extLst>
            </p:cNvPr>
            <p:cNvSpPr>
              <a:spLocks/>
            </p:cNvSpPr>
            <p:nvPr/>
          </p:nvSpPr>
          <p:spPr bwMode="auto">
            <a:xfrm>
              <a:off x="3759" y="2489"/>
              <a:ext cx="41" cy="85"/>
            </a:xfrm>
            <a:custGeom>
              <a:avLst/>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1" name="Freeform 210">
              <a:extLst>
                <a:ext uri="{FF2B5EF4-FFF2-40B4-BE49-F238E27FC236}">
                  <a16:creationId xmlns:a16="http://schemas.microsoft.com/office/drawing/2014/main" id="{FA799CB2-2218-4C15-9814-5D908CD71315}"/>
                </a:ext>
              </a:extLst>
            </p:cNvPr>
            <p:cNvSpPr>
              <a:spLocks/>
            </p:cNvSpPr>
            <p:nvPr/>
          </p:nvSpPr>
          <p:spPr bwMode="auto">
            <a:xfrm>
              <a:off x="3771" y="2470"/>
              <a:ext cx="17" cy="19"/>
            </a:xfrm>
            <a:custGeom>
              <a:avLst/>
              <a:gdLst>
                <a:gd name="T0" fmla="*/ 3 w 7"/>
                <a:gd name="T1" fmla="*/ 8 h 8"/>
                <a:gd name="T2" fmla="*/ 7 w 7"/>
                <a:gd name="T3" fmla="*/ 4 h 8"/>
                <a:gd name="T4" fmla="*/ 3 w 7"/>
                <a:gd name="T5" fmla="*/ 0 h 8"/>
                <a:gd name="T6" fmla="*/ 0 w 7"/>
                <a:gd name="T7" fmla="*/ 4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2" name="Freeform 211">
              <a:extLst>
                <a:ext uri="{FF2B5EF4-FFF2-40B4-BE49-F238E27FC236}">
                  <a16:creationId xmlns:a16="http://schemas.microsoft.com/office/drawing/2014/main" id="{9585F6DC-3D2F-4631-BCDF-8F979B183C56}"/>
                </a:ext>
              </a:extLst>
            </p:cNvPr>
            <p:cNvSpPr>
              <a:spLocks/>
            </p:cNvSpPr>
            <p:nvPr/>
          </p:nvSpPr>
          <p:spPr bwMode="auto">
            <a:xfrm>
              <a:off x="3674" y="2726"/>
              <a:ext cx="57" cy="116"/>
            </a:xfrm>
            <a:custGeom>
              <a:avLst/>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3" name="Oval 212">
              <a:extLst>
                <a:ext uri="{FF2B5EF4-FFF2-40B4-BE49-F238E27FC236}">
                  <a16:creationId xmlns:a16="http://schemas.microsoft.com/office/drawing/2014/main" id="{CD13E277-43ED-44FB-A7E3-29DA71631271}"/>
                </a:ext>
              </a:extLst>
            </p:cNvPr>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4" name="Freeform 213">
              <a:extLst>
                <a:ext uri="{FF2B5EF4-FFF2-40B4-BE49-F238E27FC236}">
                  <a16:creationId xmlns:a16="http://schemas.microsoft.com/office/drawing/2014/main" id="{0E5D9535-6A70-4009-8378-F3AA8CE6BA7F}"/>
                </a:ext>
              </a:extLst>
            </p:cNvPr>
            <p:cNvSpPr>
              <a:spLocks noEditPoints="1"/>
            </p:cNvSpPr>
            <p:nvPr/>
          </p:nvSpPr>
          <p:spPr bwMode="auto">
            <a:xfrm>
              <a:off x="3738" y="1475"/>
              <a:ext cx="76" cy="136"/>
            </a:xfrm>
            <a:custGeom>
              <a:avLst/>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5" name="Freeform 214">
              <a:extLst>
                <a:ext uri="{FF2B5EF4-FFF2-40B4-BE49-F238E27FC236}">
                  <a16:creationId xmlns:a16="http://schemas.microsoft.com/office/drawing/2014/main" id="{07E4FF93-6514-44A7-9912-2CB9D52F1BE6}"/>
                </a:ext>
              </a:extLst>
            </p:cNvPr>
            <p:cNvSpPr>
              <a:spLocks/>
            </p:cNvSpPr>
            <p:nvPr/>
          </p:nvSpPr>
          <p:spPr bwMode="auto">
            <a:xfrm>
              <a:off x="3835" y="1359"/>
              <a:ext cx="45" cy="33"/>
            </a:xfrm>
            <a:custGeom>
              <a:avLst/>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6" name="Freeform 215">
              <a:extLst>
                <a:ext uri="{FF2B5EF4-FFF2-40B4-BE49-F238E27FC236}">
                  <a16:creationId xmlns:a16="http://schemas.microsoft.com/office/drawing/2014/main" id="{FB21BEA7-8488-4C63-A372-EDD74A217132}"/>
                </a:ext>
              </a:extLst>
            </p:cNvPr>
            <p:cNvSpPr>
              <a:spLocks noEditPoints="1"/>
            </p:cNvSpPr>
            <p:nvPr/>
          </p:nvSpPr>
          <p:spPr bwMode="auto">
            <a:xfrm>
              <a:off x="3549" y="1848"/>
              <a:ext cx="40" cy="57"/>
            </a:xfrm>
            <a:custGeom>
              <a:avLst/>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7" name="Freeform 216">
              <a:extLst>
                <a:ext uri="{FF2B5EF4-FFF2-40B4-BE49-F238E27FC236}">
                  <a16:creationId xmlns:a16="http://schemas.microsoft.com/office/drawing/2014/main" id="{42B37B50-DE8F-4DF7-B73C-9CF4DC872330}"/>
                </a:ext>
              </a:extLst>
            </p:cNvPr>
            <p:cNvSpPr>
              <a:spLocks noEditPoints="1"/>
            </p:cNvSpPr>
            <p:nvPr/>
          </p:nvSpPr>
          <p:spPr bwMode="auto">
            <a:xfrm>
              <a:off x="3807" y="2529"/>
              <a:ext cx="35" cy="50"/>
            </a:xfrm>
            <a:custGeom>
              <a:avLst/>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8" name="Freeform 217">
              <a:extLst>
                <a:ext uri="{FF2B5EF4-FFF2-40B4-BE49-F238E27FC236}">
                  <a16:creationId xmlns:a16="http://schemas.microsoft.com/office/drawing/2014/main" id="{2B72CAA5-EEF7-4F40-A3C1-5EC579F5E70B}"/>
                </a:ext>
              </a:extLst>
            </p:cNvPr>
            <p:cNvSpPr>
              <a:spLocks noEditPoints="1"/>
            </p:cNvSpPr>
            <p:nvPr/>
          </p:nvSpPr>
          <p:spPr bwMode="auto">
            <a:xfrm>
              <a:off x="3774" y="1843"/>
              <a:ext cx="38" cy="50"/>
            </a:xfrm>
            <a:custGeom>
              <a:avLst/>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19" name="Freeform 218">
              <a:extLst>
                <a:ext uri="{FF2B5EF4-FFF2-40B4-BE49-F238E27FC236}">
                  <a16:creationId xmlns:a16="http://schemas.microsoft.com/office/drawing/2014/main" id="{97BE2F2B-41D0-425A-ADFC-F16A4E315ACC}"/>
                </a:ext>
              </a:extLst>
            </p:cNvPr>
            <p:cNvSpPr>
              <a:spLocks noEditPoints="1"/>
            </p:cNvSpPr>
            <p:nvPr/>
          </p:nvSpPr>
          <p:spPr bwMode="auto">
            <a:xfrm>
              <a:off x="4131" y="2050"/>
              <a:ext cx="38" cy="52"/>
            </a:xfrm>
            <a:custGeom>
              <a:avLst/>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0" name="Freeform 219">
              <a:extLst>
                <a:ext uri="{FF2B5EF4-FFF2-40B4-BE49-F238E27FC236}">
                  <a16:creationId xmlns:a16="http://schemas.microsoft.com/office/drawing/2014/main" id="{41907EE1-DB48-4608-A235-6624D31DD328}"/>
                </a:ext>
              </a:extLst>
            </p:cNvPr>
            <p:cNvSpPr>
              <a:spLocks noEditPoints="1"/>
            </p:cNvSpPr>
            <p:nvPr/>
          </p:nvSpPr>
          <p:spPr bwMode="auto">
            <a:xfrm>
              <a:off x="3958" y="2474"/>
              <a:ext cx="38" cy="50"/>
            </a:xfrm>
            <a:custGeom>
              <a:avLst/>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1" name="Freeform 220">
              <a:extLst>
                <a:ext uri="{FF2B5EF4-FFF2-40B4-BE49-F238E27FC236}">
                  <a16:creationId xmlns:a16="http://schemas.microsoft.com/office/drawing/2014/main" id="{9E0D7C58-2480-42CB-80FE-DFA656E35F6A}"/>
                </a:ext>
              </a:extLst>
            </p:cNvPr>
            <p:cNvSpPr>
              <a:spLocks noEditPoints="1"/>
            </p:cNvSpPr>
            <p:nvPr/>
          </p:nvSpPr>
          <p:spPr bwMode="auto">
            <a:xfrm>
              <a:off x="3845" y="2142"/>
              <a:ext cx="80" cy="83"/>
            </a:xfrm>
            <a:custGeom>
              <a:avLst/>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2" name="Freeform 221">
              <a:extLst>
                <a:ext uri="{FF2B5EF4-FFF2-40B4-BE49-F238E27FC236}">
                  <a16:creationId xmlns:a16="http://schemas.microsoft.com/office/drawing/2014/main" id="{F6E0AD22-3D02-4CD6-BEEF-76567ED0B32B}"/>
                </a:ext>
              </a:extLst>
            </p:cNvPr>
            <p:cNvSpPr>
              <a:spLocks/>
            </p:cNvSpPr>
            <p:nvPr/>
          </p:nvSpPr>
          <p:spPr bwMode="auto">
            <a:xfrm>
              <a:off x="3165" y="1993"/>
              <a:ext cx="481" cy="413"/>
            </a:xfrm>
            <a:custGeom>
              <a:avLst/>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3" name="Freeform 222">
              <a:extLst>
                <a:ext uri="{FF2B5EF4-FFF2-40B4-BE49-F238E27FC236}">
                  <a16:creationId xmlns:a16="http://schemas.microsoft.com/office/drawing/2014/main" id="{4EDC9FF4-1216-4AA1-848F-F1EDE584673D}"/>
                </a:ext>
              </a:extLst>
            </p:cNvPr>
            <p:cNvSpPr>
              <a:spLocks noEditPoints="1"/>
            </p:cNvSpPr>
            <p:nvPr/>
          </p:nvSpPr>
          <p:spPr bwMode="auto">
            <a:xfrm>
              <a:off x="4205" y="2690"/>
              <a:ext cx="26" cy="27"/>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4" name="Freeform 223">
              <a:extLst>
                <a:ext uri="{FF2B5EF4-FFF2-40B4-BE49-F238E27FC236}">
                  <a16:creationId xmlns:a16="http://schemas.microsoft.com/office/drawing/2014/main" id="{44C5D7D2-0EF6-4EFF-84C8-7300694D5B1E}"/>
                </a:ext>
              </a:extLst>
            </p:cNvPr>
            <p:cNvSpPr>
              <a:spLocks noEditPoints="1"/>
            </p:cNvSpPr>
            <p:nvPr/>
          </p:nvSpPr>
          <p:spPr bwMode="auto">
            <a:xfrm>
              <a:off x="4089" y="2465"/>
              <a:ext cx="26" cy="26"/>
            </a:xfrm>
            <a:custGeom>
              <a:avLst/>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5" name="Freeform 224">
              <a:extLst>
                <a:ext uri="{FF2B5EF4-FFF2-40B4-BE49-F238E27FC236}">
                  <a16:creationId xmlns:a16="http://schemas.microsoft.com/office/drawing/2014/main" id="{DEEA11CC-5EBF-4BD7-8083-0CAA2A770A30}"/>
                </a:ext>
              </a:extLst>
            </p:cNvPr>
            <p:cNvSpPr>
              <a:spLocks noEditPoints="1"/>
            </p:cNvSpPr>
            <p:nvPr/>
          </p:nvSpPr>
          <p:spPr bwMode="auto">
            <a:xfrm>
              <a:off x="3994" y="2529"/>
              <a:ext cx="26" cy="29"/>
            </a:xfrm>
            <a:custGeom>
              <a:avLst/>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6" name="Freeform 225">
              <a:extLst>
                <a:ext uri="{FF2B5EF4-FFF2-40B4-BE49-F238E27FC236}">
                  <a16:creationId xmlns:a16="http://schemas.microsoft.com/office/drawing/2014/main" id="{9A15CE17-5895-4E1F-A28C-49D66E98881C}"/>
                </a:ext>
              </a:extLst>
            </p:cNvPr>
            <p:cNvSpPr>
              <a:spLocks noEditPoints="1"/>
            </p:cNvSpPr>
            <p:nvPr/>
          </p:nvSpPr>
          <p:spPr bwMode="auto">
            <a:xfrm>
              <a:off x="3826" y="2420"/>
              <a:ext cx="31" cy="31"/>
            </a:xfrm>
            <a:custGeom>
              <a:avLst/>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7" name="Freeform 226">
              <a:extLst>
                <a:ext uri="{FF2B5EF4-FFF2-40B4-BE49-F238E27FC236}">
                  <a16:creationId xmlns:a16="http://schemas.microsoft.com/office/drawing/2014/main" id="{CD28E8BA-0414-41ED-8F3C-786C0D2D7054}"/>
                </a:ext>
              </a:extLst>
            </p:cNvPr>
            <p:cNvSpPr>
              <a:spLocks noEditPoints="1"/>
            </p:cNvSpPr>
            <p:nvPr/>
          </p:nvSpPr>
          <p:spPr bwMode="auto">
            <a:xfrm>
              <a:off x="3949" y="2004"/>
              <a:ext cx="26" cy="27"/>
            </a:xfrm>
            <a:custGeom>
              <a:avLst/>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8" name="Freeform 227">
              <a:extLst>
                <a:ext uri="{FF2B5EF4-FFF2-40B4-BE49-F238E27FC236}">
                  <a16:creationId xmlns:a16="http://schemas.microsoft.com/office/drawing/2014/main" id="{53581A78-A792-4948-A119-F87A3B16116F}"/>
                </a:ext>
              </a:extLst>
            </p:cNvPr>
            <p:cNvSpPr>
              <a:spLocks noEditPoints="1"/>
            </p:cNvSpPr>
            <p:nvPr/>
          </p:nvSpPr>
          <p:spPr bwMode="auto">
            <a:xfrm>
              <a:off x="3700" y="2652"/>
              <a:ext cx="26" cy="29"/>
            </a:xfrm>
            <a:custGeom>
              <a:avLst/>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29" name="Freeform 228">
              <a:extLst>
                <a:ext uri="{FF2B5EF4-FFF2-40B4-BE49-F238E27FC236}">
                  <a16:creationId xmlns:a16="http://schemas.microsoft.com/office/drawing/2014/main" id="{37673ED4-7C85-450B-B486-0A63F09E0976}"/>
                </a:ext>
              </a:extLst>
            </p:cNvPr>
            <p:cNvSpPr>
              <a:spLocks noEditPoints="1"/>
            </p:cNvSpPr>
            <p:nvPr/>
          </p:nvSpPr>
          <p:spPr bwMode="auto">
            <a:xfrm>
              <a:off x="3904" y="1758"/>
              <a:ext cx="21" cy="21"/>
            </a:xfrm>
            <a:custGeom>
              <a:avLst/>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0" name="Freeform 229">
              <a:extLst>
                <a:ext uri="{FF2B5EF4-FFF2-40B4-BE49-F238E27FC236}">
                  <a16:creationId xmlns:a16="http://schemas.microsoft.com/office/drawing/2014/main" id="{3B1FEC3E-3A76-488B-903D-9784FA6D75AB}"/>
                </a:ext>
              </a:extLst>
            </p:cNvPr>
            <p:cNvSpPr>
              <a:spLocks/>
            </p:cNvSpPr>
            <p:nvPr/>
          </p:nvSpPr>
          <p:spPr bwMode="auto">
            <a:xfrm>
              <a:off x="3868" y="1660"/>
              <a:ext cx="31" cy="29"/>
            </a:xfrm>
            <a:custGeom>
              <a:avLst/>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1" name="Freeform 230">
              <a:extLst>
                <a:ext uri="{FF2B5EF4-FFF2-40B4-BE49-F238E27FC236}">
                  <a16:creationId xmlns:a16="http://schemas.microsoft.com/office/drawing/2014/main" id="{01AD368A-4895-40C9-9806-5BE237B2949E}"/>
                </a:ext>
              </a:extLst>
            </p:cNvPr>
            <p:cNvSpPr>
              <a:spLocks/>
            </p:cNvSpPr>
            <p:nvPr/>
          </p:nvSpPr>
          <p:spPr bwMode="auto">
            <a:xfrm>
              <a:off x="3878" y="1648"/>
              <a:ext cx="12" cy="12"/>
            </a:xfrm>
            <a:custGeom>
              <a:avLst/>
              <a:gdLst>
                <a:gd name="T0" fmla="*/ 2 w 5"/>
                <a:gd name="T1" fmla="*/ 5 h 5"/>
                <a:gd name="T2" fmla="*/ 5 w 5"/>
                <a:gd name="T3" fmla="*/ 2 h 5"/>
                <a:gd name="T4" fmla="*/ 2 w 5"/>
                <a:gd name="T5" fmla="*/ 0 h 5"/>
                <a:gd name="T6" fmla="*/ 0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2" name="Freeform 231">
              <a:extLst>
                <a:ext uri="{FF2B5EF4-FFF2-40B4-BE49-F238E27FC236}">
                  <a16:creationId xmlns:a16="http://schemas.microsoft.com/office/drawing/2014/main" id="{B765EDB9-976E-4145-894A-8416730B8A1F}"/>
                </a:ext>
              </a:extLst>
            </p:cNvPr>
            <p:cNvSpPr>
              <a:spLocks noEditPoints="1"/>
            </p:cNvSpPr>
            <p:nvPr/>
          </p:nvSpPr>
          <p:spPr bwMode="auto">
            <a:xfrm>
              <a:off x="3895" y="1686"/>
              <a:ext cx="23" cy="43"/>
            </a:xfrm>
            <a:custGeom>
              <a:avLst/>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3" name="Freeform 232">
              <a:extLst>
                <a:ext uri="{FF2B5EF4-FFF2-40B4-BE49-F238E27FC236}">
                  <a16:creationId xmlns:a16="http://schemas.microsoft.com/office/drawing/2014/main" id="{0203CB2D-9670-4B44-AEC0-6F317930AB61}"/>
                </a:ext>
              </a:extLst>
            </p:cNvPr>
            <p:cNvSpPr>
              <a:spLocks noEditPoints="1"/>
            </p:cNvSpPr>
            <p:nvPr/>
          </p:nvSpPr>
          <p:spPr bwMode="auto">
            <a:xfrm>
              <a:off x="3726" y="2531"/>
              <a:ext cx="36" cy="50"/>
            </a:xfrm>
            <a:custGeom>
              <a:avLst/>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4" name="Freeform 233">
              <a:extLst>
                <a:ext uri="{FF2B5EF4-FFF2-40B4-BE49-F238E27FC236}">
                  <a16:creationId xmlns:a16="http://schemas.microsoft.com/office/drawing/2014/main" id="{C3DFBE4E-C0D4-402C-AAD7-BE613F5C3044}"/>
                </a:ext>
              </a:extLst>
            </p:cNvPr>
            <p:cNvSpPr>
              <a:spLocks noEditPoints="1"/>
            </p:cNvSpPr>
            <p:nvPr/>
          </p:nvSpPr>
          <p:spPr bwMode="auto">
            <a:xfrm>
              <a:off x="3956" y="1824"/>
              <a:ext cx="26" cy="26"/>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5" name="Freeform 234">
              <a:extLst>
                <a:ext uri="{FF2B5EF4-FFF2-40B4-BE49-F238E27FC236}">
                  <a16:creationId xmlns:a16="http://schemas.microsoft.com/office/drawing/2014/main" id="{6AA429D8-64A9-43E1-A3A6-EE564094DCB6}"/>
                </a:ext>
              </a:extLst>
            </p:cNvPr>
            <p:cNvSpPr>
              <a:spLocks noEditPoints="1"/>
            </p:cNvSpPr>
            <p:nvPr/>
          </p:nvSpPr>
          <p:spPr bwMode="auto">
            <a:xfrm>
              <a:off x="4233" y="2061"/>
              <a:ext cx="26" cy="27"/>
            </a:xfrm>
            <a:custGeom>
              <a:avLst/>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136" name="Freeform 235">
              <a:extLst>
                <a:ext uri="{FF2B5EF4-FFF2-40B4-BE49-F238E27FC236}">
                  <a16:creationId xmlns:a16="http://schemas.microsoft.com/office/drawing/2014/main" id="{47AA19D8-7AF7-46F0-A01C-F0BAE7E85776}"/>
                </a:ext>
              </a:extLst>
            </p:cNvPr>
            <p:cNvSpPr>
              <a:spLocks/>
            </p:cNvSpPr>
            <p:nvPr/>
          </p:nvSpPr>
          <p:spPr bwMode="auto">
            <a:xfrm>
              <a:off x="1556" y="2542"/>
              <a:ext cx="4613" cy="356"/>
            </a:xfrm>
            <a:custGeom>
              <a:avLst/>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grpSp>
        <p:nvGrpSpPr>
          <p:cNvPr id="337" name="组合 336">
            <a:extLst>
              <a:ext uri="{FF2B5EF4-FFF2-40B4-BE49-F238E27FC236}">
                <a16:creationId xmlns:a16="http://schemas.microsoft.com/office/drawing/2014/main" id="{6449918D-40FE-4E7B-B9BE-0AD2C4399041}"/>
              </a:ext>
            </a:extLst>
          </p:cNvPr>
          <p:cNvGrpSpPr/>
          <p:nvPr/>
        </p:nvGrpSpPr>
        <p:grpSpPr>
          <a:xfrm>
            <a:off x="1348272" y="3726993"/>
            <a:ext cx="1135487" cy="1135936"/>
            <a:chOff x="2078564" y="4009292"/>
            <a:chExt cx="1135487" cy="1135936"/>
          </a:xfrm>
        </p:grpSpPr>
        <p:grpSp>
          <p:nvGrpSpPr>
            <p:cNvPr id="338" name="组合 337">
              <a:extLst>
                <a:ext uri="{FF2B5EF4-FFF2-40B4-BE49-F238E27FC236}">
                  <a16:creationId xmlns:a16="http://schemas.microsoft.com/office/drawing/2014/main" id="{5379A788-1FDB-4F25-ACFE-F26E25AB1CEB}"/>
                </a:ext>
              </a:extLst>
            </p:cNvPr>
            <p:cNvGrpSpPr/>
            <p:nvPr/>
          </p:nvGrpSpPr>
          <p:grpSpPr>
            <a:xfrm>
              <a:off x="2078564" y="4009292"/>
              <a:ext cx="1135487" cy="1135936"/>
              <a:chOff x="1677608" y="2996952"/>
              <a:chExt cx="1395643" cy="1395643"/>
            </a:xfrm>
          </p:grpSpPr>
          <p:sp>
            <p:nvSpPr>
              <p:cNvPr id="340" name="Oval 60">
                <a:extLst>
                  <a:ext uri="{FF2B5EF4-FFF2-40B4-BE49-F238E27FC236}">
                    <a16:creationId xmlns:a16="http://schemas.microsoft.com/office/drawing/2014/main" id="{1E4038F3-B707-425C-952E-5BA137A27282}"/>
                  </a:ext>
                </a:extLst>
              </p:cNvPr>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1466" dirty="0">
                  <a:solidFill>
                    <a:prstClr val="white"/>
                  </a:solidFill>
                  <a:cs typeface="+mn-ea"/>
                  <a:sym typeface="+mn-lt"/>
                </a:endParaRPr>
              </a:p>
            </p:txBody>
          </p:sp>
          <p:sp>
            <p:nvSpPr>
              <p:cNvPr id="341" name="Oval 29">
                <a:extLst>
                  <a:ext uri="{FF2B5EF4-FFF2-40B4-BE49-F238E27FC236}">
                    <a16:creationId xmlns:a16="http://schemas.microsoft.com/office/drawing/2014/main" id="{4E38CBF2-58C5-4C7D-B1EF-E9361D430484}"/>
                  </a:ext>
                </a:extLst>
              </p:cNvPr>
              <p:cNvSpPr>
                <a:spLocks noChangeAspect="1"/>
              </p:cNvSpPr>
              <p:nvPr/>
            </p:nvSpPr>
            <p:spPr>
              <a:xfrm>
                <a:off x="1850114" y="3169459"/>
                <a:ext cx="1050631" cy="10506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799" dirty="0">
                  <a:solidFill>
                    <a:prstClr val="white"/>
                  </a:solidFill>
                  <a:effectLst>
                    <a:outerShdw blurRad="38100" dist="38100" dir="2700000" algn="tl">
                      <a:srgbClr val="000000">
                        <a:alpha val="43137"/>
                      </a:srgbClr>
                    </a:outerShdw>
                  </a:effectLst>
                  <a:cs typeface="+mn-ea"/>
                  <a:sym typeface="+mn-lt"/>
                </a:endParaRPr>
              </a:p>
            </p:txBody>
          </p:sp>
        </p:grpSp>
        <p:sp>
          <p:nvSpPr>
            <p:cNvPr id="339" name="矩形 338">
              <a:extLst>
                <a:ext uri="{FF2B5EF4-FFF2-40B4-BE49-F238E27FC236}">
                  <a16:creationId xmlns:a16="http://schemas.microsoft.com/office/drawing/2014/main" id="{DBDC52D9-F2C7-428F-AA1A-EC9032ED79F5}"/>
                </a:ext>
              </a:extLst>
            </p:cNvPr>
            <p:cNvSpPr/>
            <p:nvPr/>
          </p:nvSpPr>
          <p:spPr>
            <a:xfrm>
              <a:off x="2323925" y="4361821"/>
              <a:ext cx="543662" cy="440982"/>
            </a:xfrm>
            <a:prstGeom prst="rect">
              <a:avLst/>
            </a:prstGeom>
          </p:spPr>
          <p:txBody>
            <a:bodyPr wrap="none" lIns="91402" tIns="45702" rIns="91402" bIns="45702">
              <a:spAutoFit/>
            </a:bodyPr>
            <a:lstStyle/>
            <a:p>
              <a:pPr algn="r" defTabSz="914103"/>
              <a:r>
                <a:rPr lang="en-US" altLang="zh-CN" sz="2266" b="1" dirty="0">
                  <a:solidFill>
                    <a:prstClr val="white"/>
                  </a:solidFill>
                  <a:cs typeface="+mn-ea"/>
                  <a:sym typeface="+mn-lt"/>
                </a:rPr>
                <a:t>01</a:t>
              </a:r>
            </a:p>
          </p:txBody>
        </p:sp>
      </p:grpSp>
      <p:sp>
        <p:nvSpPr>
          <p:cNvPr id="357" name="矩形 356">
            <a:extLst>
              <a:ext uri="{FF2B5EF4-FFF2-40B4-BE49-F238E27FC236}">
                <a16:creationId xmlns:a16="http://schemas.microsoft.com/office/drawing/2014/main" id="{299ABC09-C1C4-4AD8-B06F-3C563996FCB3}"/>
              </a:ext>
            </a:extLst>
          </p:cNvPr>
          <p:cNvSpPr/>
          <p:nvPr/>
        </p:nvSpPr>
        <p:spPr>
          <a:xfrm>
            <a:off x="1193814" y="2003267"/>
            <a:ext cx="1503460" cy="314040"/>
          </a:xfrm>
          <a:prstGeom prst="rect">
            <a:avLst/>
          </a:prstGeom>
          <a:noFill/>
          <a:ln w="12700" cap="flat" cmpd="sng" algn="ctr">
            <a:noFill/>
            <a:prstDash val="solid"/>
            <a:miter lim="800000"/>
          </a:ln>
          <a:effectLst/>
        </p:spPr>
        <p:txBody>
          <a:bodyPr lIns="0" rIns="0" rtlCol="0" anchor="ctr"/>
          <a:lstStyle/>
          <a:p>
            <a:pPr algn="ctr"/>
            <a:r>
              <a:rPr lang="en-US" altLang="zh-CN" b="1" kern="0" dirty="0">
                <a:cs typeface="+mn-ea"/>
                <a:sym typeface="+mn-lt"/>
              </a:rPr>
              <a:t>2010—2015</a:t>
            </a:r>
          </a:p>
        </p:txBody>
      </p:sp>
      <p:sp>
        <p:nvSpPr>
          <p:cNvPr id="359" name="TextBox 16">
            <a:extLst>
              <a:ext uri="{FF2B5EF4-FFF2-40B4-BE49-F238E27FC236}">
                <a16:creationId xmlns:a16="http://schemas.microsoft.com/office/drawing/2014/main" id="{E2F28E93-F5DE-4838-B1B9-5D0B7A23EFE9}"/>
              </a:ext>
            </a:extLst>
          </p:cNvPr>
          <p:cNvSpPr txBox="1"/>
          <p:nvPr/>
        </p:nvSpPr>
        <p:spPr>
          <a:xfrm>
            <a:off x="617625" y="2352177"/>
            <a:ext cx="2674215" cy="738664"/>
          </a:xfrm>
          <a:prstGeom prst="rect">
            <a:avLst/>
          </a:prstGeom>
          <a:noFill/>
        </p:spPr>
        <p:txBody>
          <a:bodyPr wrap="square" rtlCol="0">
            <a:spAutoFit/>
          </a:bodyPr>
          <a:lstStyle/>
          <a:p>
            <a:pPr algn="ctr"/>
            <a:r>
              <a:rPr lang="en-US" altLang="zh-CN" sz="1400" kern="0" dirty="0">
                <a:solidFill>
                  <a:sysClr val="windowText" lastClr="000000">
                    <a:lumMod val="50000"/>
                    <a:lumOff val="50000"/>
                  </a:sysClr>
                </a:solidFill>
                <a:cs typeface="+mn-ea"/>
                <a:sym typeface="+mn-lt"/>
              </a:rPr>
              <a:t>Click here to add text content, such as keywords, some brief introductions, etc.</a:t>
            </a:r>
            <a:endParaRPr lang="zh-CN" altLang="en-US" sz="1400" kern="0" dirty="0">
              <a:solidFill>
                <a:sysClr val="windowText" lastClr="000000">
                  <a:lumMod val="50000"/>
                  <a:lumOff val="50000"/>
                </a:sysClr>
              </a:solidFill>
              <a:cs typeface="+mn-ea"/>
              <a:sym typeface="+mn-lt"/>
            </a:endParaRPr>
          </a:p>
        </p:txBody>
      </p:sp>
      <p:grpSp>
        <p:nvGrpSpPr>
          <p:cNvPr id="369" name="组合 368">
            <a:extLst>
              <a:ext uri="{FF2B5EF4-FFF2-40B4-BE49-F238E27FC236}">
                <a16:creationId xmlns:a16="http://schemas.microsoft.com/office/drawing/2014/main" id="{44302655-E98D-4CF8-BCA6-6AC0A35D7947}"/>
              </a:ext>
            </a:extLst>
          </p:cNvPr>
          <p:cNvGrpSpPr/>
          <p:nvPr/>
        </p:nvGrpSpPr>
        <p:grpSpPr>
          <a:xfrm>
            <a:off x="3582108" y="3960196"/>
            <a:ext cx="1135487" cy="1135936"/>
            <a:chOff x="2078564" y="4009292"/>
            <a:chExt cx="1135487" cy="1135936"/>
          </a:xfrm>
        </p:grpSpPr>
        <p:grpSp>
          <p:nvGrpSpPr>
            <p:cNvPr id="370" name="组合 369">
              <a:extLst>
                <a:ext uri="{FF2B5EF4-FFF2-40B4-BE49-F238E27FC236}">
                  <a16:creationId xmlns:a16="http://schemas.microsoft.com/office/drawing/2014/main" id="{32215B92-DCCC-4AAC-A385-8CCCFDDC2815}"/>
                </a:ext>
              </a:extLst>
            </p:cNvPr>
            <p:cNvGrpSpPr/>
            <p:nvPr/>
          </p:nvGrpSpPr>
          <p:grpSpPr>
            <a:xfrm>
              <a:off x="2078564" y="4009292"/>
              <a:ext cx="1135487" cy="1135936"/>
              <a:chOff x="1677608" y="2996952"/>
              <a:chExt cx="1395643" cy="1395643"/>
            </a:xfrm>
          </p:grpSpPr>
          <p:sp>
            <p:nvSpPr>
              <p:cNvPr id="372" name="Oval 60">
                <a:extLst>
                  <a:ext uri="{FF2B5EF4-FFF2-40B4-BE49-F238E27FC236}">
                    <a16:creationId xmlns:a16="http://schemas.microsoft.com/office/drawing/2014/main" id="{A99F52B2-DEC4-4529-BDA6-75612042F6E4}"/>
                  </a:ext>
                </a:extLst>
              </p:cNvPr>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1466" dirty="0">
                  <a:solidFill>
                    <a:prstClr val="white"/>
                  </a:solidFill>
                  <a:cs typeface="+mn-ea"/>
                  <a:sym typeface="+mn-lt"/>
                </a:endParaRPr>
              </a:p>
            </p:txBody>
          </p:sp>
          <p:sp>
            <p:nvSpPr>
              <p:cNvPr id="373" name="Oval 29">
                <a:extLst>
                  <a:ext uri="{FF2B5EF4-FFF2-40B4-BE49-F238E27FC236}">
                    <a16:creationId xmlns:a16="http://schemas.microsoft.com/office/drawing/2014/main" id="{DDD8D15D-E7DE-4E9D-B0D1-8E41BA254DE9}"/>
                  </a:ext>
                </a:extLst>
              </p:cNvPr>
              <p:cNvSpPr>
                <a:spLocks noChangeAspect="1"/>
              </p:cNvSpPr>
              <p:nvPr/>
            </p:nvSpPr>
            <p:spPr>
              <a:xfrm>
                <a:off x="1850114" y="3169459"/>
                <a:ext cx="1050631" cy="10506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799" dirty="0">
                  <a:solidFill>
                    <a:prstClr val="white"/>
                  </a:solidFill>
                  <a:effectLst>
                    <a:outerShdw blurRad="38100" dist="38100" dir="2700000" algn="tl">
                      <a:srgbClr val="000000">
                        <a:alpha val="43137"/>
                      </a:srgbClr>
                    </a:outerShdw>
                  </a:effectLst>
                  <a:cs typeface="+mn-ea"/>
                  <a:sym typeface="+mn-lt"/>
                </a:endParaRPr>
              </a:p>
            </p:txBody>
          </p:sp>
        </p:grpSp>
        <p:sp>
          <p:nvSpPr>
            <p:cNvPr id="371" name="矩形 370">
              <a:extLst>
                <a:ext uri="{FF2B5EF4-FFF2-40B4-BE49-F238E27FC236}">
                  <a16:creationId xmlns:a16="http://schemas.microsoft.com/office/drawing/2014/main" id="{A3BEBB96-DD61-4DDF-90B4-1A67737E0BED}"/>
                </a:ext>
              </a:extLst>
            </p:cNvPr>
            <p:cNvSpPr/>
            <p:nvPr/>
          </p:nvSpPr>
          <p:spPr>
            <a:xfrm>
              <a:off x="2323925" y="4361821"/>
              <a:ext cx="543662" cy="440982"/>
            </a:xfrm>
            <a:prstGeom prst="rect">
              <a:avLst/>
            </a:prstGeom>
          </p:spPr>
          <p:txBody>
            <a:bodyPr wrap="none" lIns="91402" tIns="45702" rIns="91402" bIns="45702">
              <a:spAutoFit/>
            </a:bodyPr>
            <a:lstStyle/>
            <a:p>
              <a:pPr algn="r" defTabSz="914103"/>
              <a:r>
                <a:rPr lang="en-US" altLang="zh-CN" sz="2266" b="1" dirty="0">
                  <a:solidFill>
                    <a:prstClr val="white"/>
                  </a:solidFill>
                  <a:cs typeface="+mn-ea"/>
                  <a:sym typeface="+mn-lt"/>
                </a:rPr>
                <a:t>02</a:t>
              </a:r>
            </a:p>
          </p:txBody>
        </p:sp>
      </p:grpSp>
      <p:sp>
        <p:nvSpPr>
          <p:cNvPr id="374" name="矩形 373">
            <a:extLst>
              <a:ext uri="{FF2B5EF4-FFF2-40B4-BE49-F238E27FC236}">
                <a16:creationId xmlns:a16="http://schemas.microsoft.com/office/drawing/2014/main" id="{68E4014D-3F5A-4252-A870-A5B1F7C98192}"/>
              </a:ext>
            </a:extLst>
          </p:cNvPr>
          <p:cNvSpPr/>
          <p:nvPr/>
        </p:nvSpPr>
        <p:spPr>
          <a:xfrm>
            <a:off x="3455793" y="5274242"/>
            <a:ext cx="1503460" cy="314040"/>
          </a:xfrm>
          <a:prstGeom prst="rect">
            <a:avLst/>
          </a:prstGeom>
          <a:noFill/>
          <a:ln w="12700" cap="flat" cmpd="sng" algn="ctr">
            <a:noFill/>
            <a:prstDash val="solid"/>
            <a:miter lim="800000"/>
          </a:ln>
          <a:effectLst/>
        </p:spPr>
        <p:txBody>
          <a:bodyPr lIns="0" rIns="0" rtlCol="0" anchor="ctr"/>
          <a:lstStyle/>
          <a:p>
            <a:pPr algn="ctr"/>
            <a:r>
              <a:rPr lang="en-US" altLang="zh-CN" b="1" kern="0" dirty="0">
                <a:cs typeface="+mn-ea"/>
                <a:sym typeface="+mn-lt"/>
              </a:rPr>
              <a:t>2016—2019</a:t>
            </a:r>
          </a:p>
        </p:txBody>
      </p:sp>
      <p:sp>
        <p:nvSpPr>
          <p:cNvPr id="375" name="TextBox 17">
            <a:extLst>
              <a:ext uri="{FF2B5EF4-FFF2-40B4-BE49-F238E27FC236}">
                <a16:creationId xmlns:a16="http://schemas.microsoft.com/office/drawing/2014/main" id="{72FFCB8A-03C3-4719-A309-E0414F0576E3}"/>
              </a:ext>
            </a:extLst>
          </p:cNvPr>
          <p:cNvSpPr txBox="1"/>
          <p:nvPr/>
        </p:nvSpPr>
        <p:spPr>
          <a:xfrm>
            <a:off x="2879604" y="5623152"/>
            <a:ext cx="2674215" cy="738664"/>
          </a:xfrm>
          <a:prstGeom prst="rect">
            <a:avLst/>
          </a:prstGeom>
          <a:noFill/>
        </p:spPr>
        <p:txBody>
          <a:bodyPr wrap="square" rtlCol="0">
            <a:spAutoFit/>
          </a:bodyPr>
          <a:lstStyle/>
          <a:p>
            <a:pPr algn="ctr"/>
            <a:r>
              <a:rPr lang="en-US" altLang="zh-CN" sz="1400" kern="0" dirty="0">
                <a:solidFill>
                  <a:sysClr val="windowText" lastClr="000000">
                    <a:lumMod val="50000"/>
                    <a:lumOff val="50000"/>
                  </a:sysClr>
                </a:solidFill>
                <a:cs typeface="+mn-ea"/>
                <a:sym typeface="+mn-lt"/>
              </a:rPr>
              <a:t>Click here to add text content, such as keywords, some brief introductions, etc.</a:t>
            </a:r>
            <a:endParaRPr lang="zh-CN" altLang="en-US" sz="1400" kern="0" dirty="0">
              <a:solidFill>
                <a:sysClr val="windowText" lastClr="000000">
                  <a:lumMod val="50000"/>
                  <a:lumOff val="50000"/>
                </a:sysClr>
              </a:solidFill>
              <a:cs typeface="+mn-ea"/>
              <a:sym typeface="+mn-lt"/>
            </a:endParaRPr>
          </a:p>
        </p:txBody>
      </p:sp>
      <p:grpSp>
        <p:nvGrpSpPr>
          <p:cNvPr id="376" name="组合 375">
            <a:extLst>
              <a:ext uri="{FF2B5EF4-FFF2-40B4-BE49-F238E27FC236}">
                <a16:creationId xmlns:a16="http://schemas.microsoft.com/office/drawing/2014/main" id="{4199A04B-6792-4CA9-892A-FFE5A45970EC}"/>
              </a:ext>
            </a:extLst>
          </p:cNvPr>
          <p:cNvGrpSpPr/>
          <p:nvPr/>
        </p:nvGrpSpPr>
        <p:grpSpPr>
          <a:xfrm>
            <a:off x="7693741" y="3990881"/>
            <a:ext cx="1135487" cy="1135936"/>
            <a:chOff x="2078564" y="4009292"/>
            <a:chExt cx="1135487" cy="1135936"/>
          </a:xfrm>
        </p:grpSpPr>
        <p:grpSp>
          <p:nvGrpSpPr>
            <p:cNvPr id="377" name="组合 376">
              <a:extLst>
                <a:ext uri="{FF2B5EF4-FFF2-40B4-BE49-F238E27FC236}">
                  <a16:creationId xmlns:a16="http://schemas.microsoft.com/office/drawing/2014/main" id="{D3E43CAD-0C94-4F0D-8BA4-97F4C91DDAB8}"/>
                </a:ext>
              </a:extLst>
            </p:cNvPr>
            <p:cNvGrpSpPr/>
            <p:nvPr/>
          </p:nvGrpSpPr>
          <p:grpSpPr>
            <a:xfrm>
              <a:off x="2078564" y="4009292"/>
              <a:ext cx="1135487" cy="1135936"/>
              <a:chOff x="1677608" y="2996952"/>
              <a:chExt cx="1395643" cy="1395643"/>
            </a:xfrm>
          </p:grpSpPr>
          <p:sp>
            <p:nvSpPr>
              <p:cNvPr id="379" name="Oval 60">
                <a:extLst>
                  <a:ext uri="{FF2B5EF4-FFF2-40B4-BE49-F238E27FC236}">
                    <a16:creationId xmlns:a16="http://schemas.microsoft.com/office/drawing/2014/main" id="{C67FE51F-4D91-4FF8-B3ED-E24590E3313E}"/>
                  </a:ext>
                </a:extLst>
              </p:cNvPr>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1466" dirty="0">
                  <a:solidFill>
                    <a:prstClr val="white"/>
                  </a:solidFill>
                  <a:cs typeface="+mn-ea"/>
                  <a:sym typeface="+mn-lt"/>
                </a:endParaRPr>
              </a:p>
            </p:txBody>
          </p:sp>
          <p:sp>
            <p:nvSpPr>
              <p:cNvPr id="380" name="Oval 29">
                <a:extLst>
                  <a:ext uri="{FF2B5EF4-FFF2-40B4-BE49-F238E27FC236}">
                    <a16:creationId xmlns:a16="http://schemas.microsoft.com/office/drawing/2014/main" id="{CEE5E9BE-510E-4E74-BF58-C571D1619097}"/>
                  </a:ext>
                </a:extLst>
              </p:cNvPr>
              <p:cNvSpPr>
                <a:spLocks noChangeAspect="1"/>
              </p:cNvSpPr>
              <p:nvPr/>
            </p:nvSpPr>
            <p:spPr>
              <a:xfrm>
                <a:off x="1850114" y="3169459"/>
                <a:ext cx="1050631" cy="10506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799" dirty="0">
                  <a:solidFill>
                    <a:prstClr val="white"/>
                  </a:solidFill>
                  <a:effectLst>
                    <a:outerShdw blurRad="38100" dist="38100" dir="2700000" algn="tl">
                      <a:srgbClr val="000000">
                        <a:alpha val="43137"/>
                      </a:srgbClr>
                    </a:outerShdw>
                  </a:effectLst>
                  <a:cs typeface="+mn-ea"/>
                  <a:sym typeface="+mn-lt"/>
                </a:endParaRPr>
              </a:p>
            </p:txBody>
          </p:sp>
        </p:grpSp>
        <p:sp>
          <p:nvSpPr>
            <p:cNvPr id="378" name="矩形 377">
              <a:extLst>
                <a:ext uri="{FF2B5EF4-FFF2-40B4-BE49-F238E27FC236}">
                  <a16:creationId xmlns:a16="http://schemas.microsoft.com/office/drawing/2014/main" id="{EA03C136-4EE6-43AD-8AB1-9C7D4876B20F}"/>
                </a:ext>
              </a:extLst>
            </p:cNvPr>
            <p:cNvSpPr/>
            <p:nvPr/>
          </p:nvSpPr>
          <p:spPr>
            <a:xfrm>
              <a:off x="2323925" y="4361821"/>
              <a:ext cx="543662" cy="440982"/>
            </a:xfrm>
            <a:prstGeom prst="rect">
              <a:avLst/>
            </a:prstGeom>
          </p:spPr>
          <p:txBody>
            <a:bodyPr wrap="none" lIns="91402" tIns="45702" rIns="91402" bIns="45702">
              <a:spAutoFit/>
            </a:bodyPr>
            <a:lstStyle/>
            <a:p>
              <a:pPr algn="r" defTabSz="914103"/>
              <a:r>
                <a:rPr lang="en-US" altLang="zh-CN" sz="2266" b="1" dirty="0">
                  <a:solidFill>
                    <a:prstClr val="white"/>
                  </a:solidFill>
                  <a:cs typeface="+mn-ea"/>
                  <a:sym typeface="+mn-lt"/>
                </a:rPr>
                <a:t>03</a:t>
              </a:r>
            </a:p>
          </p:txBody>
        </p:sp>
      </p:grpSp>
      <p:sp>
        <p:nvSpPr>
          <p:cNvPr id="381" name="矩形 380">
            <a:extLst>
              <a:ext uri="{FF2B5EF4-FFF2-40B4-BE49-F238E27FC236}">
                <a16:creationId xmlns:a16="http://schemas.microsoft.com/office/drawing/2014/main" id="{B99F5516-03FA-41A0-AB6D-FCB4E7C5FE7B}"/>
              </a:ext>
            </a:extLst>
          </p:cNvPr>
          <p:cNvSpPr/>
          <p:nvPr/>
        </p:nvSpPr>
        <p:spPr>
          <a:xfrm>
            <a:off x="7509754" y="1978769"/>
            <a:ext cx="1503460" cy="314040"/>
          </a:xfrm>
          <a:prstGeom prst="rect">
            <a:avLst/>
          </a:prstGeom>
          <a:noFill/>
          <a:ln w="12700" cap="flat" cmpd="sng" algn="ctr">
            <a:noFill/>
            <a:prstDash val="solid"/>
            <a:miter lim="800000"/>
          </a:ln>
          <a:effectLst/>
        </p:spPr>
        <p:txBody>
          <a:bodyPr lIns="0" rIns="0" rtlCol="0" anchor="ctr"/>
          <a:lstStyle/>
          <a:p>
            <a:pPr algn="ctr"/>
            <a:r>
              <a:rPr lang="en-US" altLang="zh-CN" b="1" kern="0" dirty="0">
                <a:cs typeface="+mn-ea"/>
                <a:sym typeface="+mn-lt"/>
              </a:rPr>
              <a:t>2020—2025</a:t>
            </a:r>
          </a:p>
        </p:txBody>
      </p:sp>
      <p:sp>
        <p:nvSpPr>
          <p:cNvPr id="382" name="TextBox 18">
            <a:extLst>
              <a:ext uri="{FF2B5EF4-FFF2-40B4-BE49-F238E27FC236}">
                <a16:creationId xmlns:a16="http://schemas.microsoft.com/office/drawing/2014/main" id="{2B4CDC2C-BB38-42CB-9331-57D6A1710CE7}"/>
              </a:ext>
            </a:extLst>
          </p:cNvPr>
          <p:cNvSpPr txBox="1"/>
          <p:nvPr/>
        </p:nvSpPr>
        <p:spPr>
          <a:xfrm>
            <a:off x="6933565" y="2346040"/>
            <a:ext cx="2674215" cy="738664"/>
          </a:xfrm>
          <a:prstGeom prst="rect">
            <a:avLst/>
          </a:prstGeom>
          <a:noFill/>
        </p:spPr>
        <p:txBody>
          <a:bodyPr wrap="square" rtlCol="0">
            <a:spAutoFit/>
          </a:bodyPr>
          <a:lstStyle/>
          <a:p>
            <a:pPr algn="ctr"/>
            <a:r>
              <a:rPr lang="en-US" altLang="zh-CN" sz="1400" kern="0" dirty="0">
                <a:solidFill>
                  <a:sysClr val="windowText" lastClr="000000">
                    <a:lumMod val="50000"/>
                    <a:lumOff val="50000"/>
                  </a:sysClr>
                </a:solidFill>
                <a:cs typeface="+mn-ea"/>
                <a:sym typeface="+mn-lt"/>
              </a:rPr>
              <a:t>Click here to add text content, such as keywords, some brief introductions, etc.</a:t>
            </a:r>
            <a:endParaRPr lang="zh-CN" altLang="en-US" sz="1400" kern="0" dirty="0">
              <a:solidFill>
                <a:sysClr val="windowText" lastClr="000000">
                  <a:lumMod val="50000"/>
                  <a:lumOff val="50000"/>
                </a:sysClr>
              </a:solidFill>
              <a:cs typeface="+mn-ea"/>
              <a:sym typeface="+mn-lt"/>
            </a:endParaRPr>
          </a:p>
        </p:txBody>
      </p:sp>
      <p:grpSp>
        <p:nvGrpSpPr>
          <p:cNvPr id="383" name="组合 382">
            <a:extLst>
              <a:ext uri="{FF2B5EF4-FFF2-40B4-BE49-F238E27FC236}">
                <a16:creationId xmlns:a16="http://schemas.microsoft.com/office/drawing/2014/main" id="{B78E1931-EFC5-44B9-B72C-4CB6EB2D6CA3}"/>
              </a:ext>
            </a:extLst>
          </p:cNvPr>
          <p:cNvGrpSpPr/>
          <p:nvPr/>
        </p:nvGrpSpPr>
        <p:grpSpPr>
          <a:xfrm>
            <a:off x="9944965" y="3610392"/>
            <a:ext cx="1135487" cy="1135936"/>
            <a:chOff x="2078564" y="4009292"/>
            <a:chExt cx="1135487" cy="1135936"/>
          </a:xfrm>
        </p:grpSpPr>
        <p:grpSp>
          <p:nvGrpSpPr>
            <p:cNvPr id="384" name="组合 383">
              <a:extLst>
                <a:ext uri="{FF2B5EF4-FFF2-40B4-BE49-F238E27FC236}">
                  <a16:creationId xmlns:a16="http://schemas.microsoft.com/office/drawing/2014/main" id="{238EB2BF-013F-4BD3-BC20-C7A80E574CDB}"/>
                </a:ext>
              </a:extLst>
            </p:cNvPr>
            <p:cNvGrpSpPr/>
            <p:nvPr/>
          </p:nvGrpSpPr>
          <p:grpSpPr>
            <a:xfrm>
              <a:off x="2078564" y="4009292"/>
              <a:ext cx="1135487" cy="1135936"/>
              <a:chOff x="1677608" y="2996952"/>
              <a:chExt cx="1395643" cy="1395643"/>
            </a:xfrm>
          </p:grpSpPr>
          <p:sp>
            <p:nvSpPr>
              <p:cNvPr id="386" name="Oval 60">
                <a:extLst>
                  <a:ext uri="{FF2B5EF4-FFF2-40B4-BE49-F238E27FC236}">
                    <a16:creationId xmlns:a16="http://schemas.microsoft.com/office/drawing/2014/main" id="{DE7A7084-5234-48AC-8DDF-BDF7346315CA}"/>
                  </a:ext>
                </a:extLst>
              </p:cNvPr>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1466" dirty="0">
                  <a:solidFill>
                    <a:prstClr val="white"/>
                  </a:solidFill>
                  <a:cs typeface="+mn-ea"/>
                  <a:sym typeface="+mn-lt"/>
                </a:endParaRPr>
              </a:p>
            </p:txBody>
          </p:sp>
          <p:sp>
            <p:nvSpPr>
              <p:cNvPr id="387" name="Oval 29">
                <a:extLst>
                  <a:ext uri="{FF2B5EF4-FFF2-40B4-BE49-F238E27FC236}">
                    <a16:creationId xmlns:a16="http://schemas.microsoft.com/office/drawing/2014/main" id="{0F802DBE-02F3-4F95-8C4D-95D8B5748BC8}"/>
                  </a:ext>
                </a:extLst>
              </p:cNvPr>
              <p:cNvSpPr>
                <a:spLocks noChangeAspect="1"/>
              </p:cNvSpPr>
              <p:nvPr/>
            </p:nvSpPr>
            <p:spPr>
              <a:xfrm>
                <a:off x="1850114" y="3169459"/>
                <a:ext cx="1050631" cy="10506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799" dirty="0">
                  <a:solidFill>
                    <a:prstClr val="white"/>
                  </a:solidFill>
                  <a:effectLst>
                    <a:outerShdw blurRad="38100" dist="38100" dir="2700000" algn="tl">
                      <a:srgbClr val="000000">
                        <a:alpha val="43137"/>
                      </a:srgbClr>
                    </a:outerShdw>
                  </a:effectLst>
                  <a:cs typeface="+mn-ea"/>
                  <a:sym typeface="+mn-lt"/>
                </a:endParaRPr>
              </a:p>
            </p:txBody>
          </p:sp>
        </p:grpSp>
        <p:sp>
          <p:nvSpPr>
            <p:cNvPr id="385" name="矩形 384">
              <a:extLst>
                <a:ext uri="{FF2B5EF4-FFF2-40B4-BE49-F238E27FC236}">
                  <a16:creationId xmlns:a16="http://schemas.microsoft.com/office/drawing/2014/main" id="{B879376A-63F9-4866-B165-02182BAF39EB}"/>
                </a:ext>
              </a:extLst>
            </p:cNvPr>
            <p:cNvSpPr/>
            <p:nvPr/>
          </p:nvSpPr>
          <p:spPr>
            <a:xfrm>
              <a:off x="2323925" y="4361821"/>
              <a:ext cx="543662" cy="440982"/>
            </a:xfrm>
            <a:prstGeom prst="rect">
              <a:avLst/>
            </a:prstGeom>
          </p:spPr>
          <p:txBody>
            <a:bodyPr wrap="none" lIns="91402" tIns="45702" rIns="91402" bIns="45702">
              <a:spAutoFit/>
            </a:bodyPr>
            <a:lstStyle/>
            <a:p>
              <a:pPr algn="r" defTabSz="914103"/>
              <a:r>
                <a:rPr lang="en-US" altLang="zh-CN" sz="2266" b="1" dirty="0">
                  <a:solidFill>
                    <a:prstClr val="white"/>
                  </a:solidFill>
                  <a:cs typeface="+mn-ea"/>
                  <a:sym typeface="+mn-lt"/>
                </a:rPr>
                <a:t>04</a:t>
              </a:r>
            </a:p>
          </p:txBody>
        </p:sp>
      </p:grpSp>
      <p:sp>
        <p:nvSpPr>
          <p:cNvPr id="388" name="矩形 387">
            <a:extLst>
              <a:ext uri="{FF2B5EF4-FFF2-40B4-BE49-F238E27FC236}">
                <a16:creationId xmlns:a16="http://schemas.microsoft.com/office/drawing/2014/main" id="{817B8D8F-4137-408D-8198-F7329B89FF52}"/>
              </a:ext>
            </a:extLst>
          </p:cNvPr>
          <p:cNvSpPr/>
          <p:nvPr/>
        </p:nvSpPr>
        <p:spPr>
          <a:xfrm>
            <a:off x="9760978" y="5119846"/>
            <a:ext cx="1503460" cy="314040"/>
          </a:xfrm>
          <a:prstGeom prst="rect">
            <a:avLst/>
          </a:prstGeom>
          <a:noFill/>
          <a:ln w="12700" cap="flat" cmpd="sng" algn="ctr">
            <a:noFill/>
            <a:prstDash val="solid"/>
            <a:miter lim="800000"/>
          </a:ln>
          <a:effectLst/>
        </p:spPr>
        <p:txBody>
          <a:bodyPr lIns="0" rIns="0" rtlCol="0" anchor="ctr"/>
          <a:lstStyle/>
          <a:p>
            <a:pPr algn="ctr"/>
            <a:r>
              <a:rPr lang="en-US" altLang="zh-CN" b="1" kern="0" dirty="0">
                <a:cs typeface="+mn-ea"/>
                <a:sym typeface="+mn-lt"/>
              </a:rPr>
              <a:t>2026—2029</a:t>
            </a:r>
          </a:p>
        </p:txBody>
      </p:sp>
      <p:sp>
        <p:nvSpPr>
          <p:cNvPr id="389" name="TextBox 18">
            <a:extLst>
              <a:ext uri="{FF2B5EF4-FFF2-40B4-BE49-F238E27FC236}">
                <a16:creationId xmlns:a16="http://schemas.microsoft.com/office/drawing/2014/main" id="{E2169060-AFE0-4214-979D-A8D60C171659}"/>
              </a:ext>
            </a:extLst>
          </p:cNvPr>
          <p:cNvSpPr txBox="1"/>
          <p:nvPr/>
        </p:nvSpPr>
        <p:spPr>
          <a:xfrm>
            <a:off x="9184789" y="5487117"/>
            <a:ext cx="2674215" cy="738664"/>
          </a:xfrm>
          <a:prstGeom prst="rect">
            <a:avLst/>
          </a:prstGeom>
          <a:noFill/>
        </p:spPr>
        <p:txBody>
          <a:bodyPr wrap="square" rtlCol="0">
            <a:spAutoFit/>
          </a:bodyPr>
          <a:lstStyle/>
          <a:p>
            <a:pPr algn="ctr"/>
            <a:r>
              <a:rPr lang="en-US" altLang="zh-CN" sz="1400" kern="0" dirty="0">
                <a:solidFill>
                  <a:sysClr val="windowText" lastClr="000000">
                    <a:lumMod val="50000"/>
                    <a:lumOff val="50000"/>
                  </a:sysClr>
                </a:solidFill>
                <a:cs typeface="+mn-ea"/>
                <a:sym typeface="+mn-lt"/>
              </a:rPr>
              <a:t>Click here to add text content, such as keywords, some brief introductions, etc.</a:t>
            </a:r>
            <a:endParaRPr lang="zh-CN" altLang="en-US" sz="1400" kern="0" dirty="0">
              <a:solidFill>
                <a:sysClr val="windowText" lastClr="000000">
                  <a:lumMod val="50000"/>
                  <a:lumOff val="50000"/>
                </a:sysClr>
              </a:solidFill>
              <a:cs typeface="+mn-ea"/>
              <a:sym typeface="+mn-lt"/>
            </a:endParaRPr>
          </a:p>
        </p:txBody>
      </p:sp>
    </p:spTree>
    <p:extLst>
      <p:ext uri="{BB962C8B-B14F-4D97-AF65-F5344CB8AC3E}">
        <p14:creationId xmlns:p14="http://schemas.microsoft.com/office/powerpoint/2010/main" val="40058647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650"/>
                            </p:stCondLst>
                            <p:childTnLst>
                              <p:par>
                                <p:cTn id="18" presetID="22" presetClass="entr" presetSubtype="8"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left)">
                                      <p:cBhvr>
                                        <p:cTn id="20" dur="500"/>
                                        <p:tgtEl>
                                          <p:spTgt spid="105"/>
                                        </p:tgtEl>
                                      </p:cBhvr>
                                    </p:animEffect>
                                  </p:childTnLst>
                                </p:cTn>
                              </p:par>
                            </p:childTnLst>
                          </p:cTn>
                        </p:par>
                        <p:par>
                          <p:cTn id="21" fill="hold">
                            <p:stCondLst>
                              <p:cond delay="2150"/>
                            </p:stCondLst>
                            <p:childTnLst>
                              <p:par>
                                <p:cTn id="22" presetID="55" presetClass="entr" presetSubtype="0" fill="hold" nodeType="afterEffect">
                                  <p:stCondLst>
                                    <p:cond delay="0"/>
                                  </p:stCondLst>
                                  <p:childTnLst>
                                    <p:set>
                                      <p:cBhvr>
                                        <p:cTn id="23" dur="1" fill="hold">
                                          <p:stCondLst>
                                            <p:cond delay="0"/>
                                          </p:stCondLst>
                                        </p:cTn>
                                        <p:tgtEl>
                                          <p:spTgt spid="337"/>
                                        </p:tgtEl>
                                        <p:attrNameLst>
                                          <p:attrName>style.visibility</p:attrName>
                                        </p:attrNameLst>
                                      </p:cBhvr>
                                      <p:to>
                                        <p:strVal val="visible"/>
                                      </p:to>
                                    </p:set>
                                    <p:anim calcmode="lin" valueType="num">
                                      <p:cBhvr>
                                        <p:cTn id="24" dur="1000" fill="hold"/>
                                        <p:tgtEl>
                                          <p:spTgt spid="337"/>
                                        </p:tgtEl>
                                        <p:attrNameLst>
                                          <p:attrName>ppt_w</p:attrName>
                                        </p:attrNameLst>
                                      </p:cBhvr>
                                      <p:tavLst>
                                        <p:tav tm="0">
                                          <p:val>
                                            <p:strVal val="#ppt_w*0.70"/>
                                          </p:val>
                                        </p:tav>
                                        <p:tav tm="100000">
                                          <p:val>
                                            <p:strVal val="#ppt_w"/>
                                          </p:val>
                                        </p:tav>
                                      </p:tavLst>
                                    </p:anim>
                                    <p:anim calcmode="lin" valueType="num">
                                      <p:cBhvr>
                                        <p:cTn id="25" dur="1000" fill="hold"/>
                                        <p:tgtEl>
                                          <p:spTgt spid="337"/>
                                        </p:tgtEl>
                                        <p:attrNameLst>
                                          <p:attrName>ppt_h</p:attrName>
                                        </p:attrNameLst>
                                      </p:cBhvr>
                                      <p:tavLst>
                                        <p:tav tm="0">
                                          <p:val>
                                            <p:strVal val="#ppt_h"/>
                                          </p:val>
                                        </p:tav>
                                        <p:tav tm="100000">
                                          <p:val>
                                            <p:strVal val="#ppt_h"/>
                                          </p:val>
                                        </p:tav>
                                      </p:tavLst>
                                    </p:anim>
                                    <p:animEffect transition="in" filter="fade">
                                      <p:cBhvr>
                                        <p:cTn id="26" dur="1000"/>
                                        <p:tgtEl>
                                          <p:spTgt spid="337"/>
                                        </p:tgtEl>
                                      </p:cBhvr>
                                    </p:animEffect>
                                  </p:childTnLst>
                                </p:cTn>
                              </p:par>
                            </p:childTnLst>
                          </p:cTn>
                        </p:par>
                        <p:par>
                          <p:cTn id="27" fill="hold">
                            <p:stCondLst>
                              <p:cond delay="315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357"/>
                                        </p:tgtEl>
                                        <p:attrNameLst>
                                          <p:attrName>style.visibility</p:attrName>
                                        </p:attrNameLst>
                                      </p:cBhvr>
                                      <p:to>
                                        <p:strVal val="visible"/>
                                      </p:to>
                                    </p:set>
                                    <p:anim calcmode="lin" valueType="num">
                                      <p:cBhvr>
                                        <p:cTn id="30" dur="500" fill="hold"/>
                                        <p:tgtEl>
                                          <p:spTgt spid="357"/>
                                        </p:tgtEl>
                                        <p:attrNameLst>
                                          <p:attrName>ppt_w</p:attrName>
                                        </p:attrNameLst>
                                      </p:cBhvr>
                                      <p:tavLst>
                                        <p:tav tm="0">
                                          <p:val>
                                            <p:fltVal val="0"/>
                                          </p:val>
                                        </p:tav>
                                        <p:tav tm="100000">
                                          <p:val>
                                            <p:strVal val="#ppt_w"/>
                                          </p:val>
                                        </p:tav>
                                      </p:tavLst>
                                    </p:anim>
                                    <p:anim calcmode="lin" valueType="num">
                                      <p:cBhvr>
                                        <p:cTn id="31" dur="500" fill="hold"/>
                                        <p:tgtEl>
                                          <p:spTgt spid="357"/>
                                        </p:tgtEl>
                                        <p:attrNameLst>
                                          <p:attrName>ppt_h</p:attrName>
                                        </p:attrNameLst>
                                      </p:cBhvr>
                                      <p:tavLst>
                                        <p:tav tm="0">
                                          <p:val>
                                            <p:fltVal val="0"/>
                                          </p:val>
                                        </p:tav>
                                        <p:tav tm="100000">
                                          <p:val>
                                            <p:strVal val="#ppt_h"/>
                                          </p:val>
                                        </p:tav>
                                      </p:tavLst>
                                    </p:anim>
                                    <p:animEffect transition="in" filter="fade">
                                      <p:cBhvr>
                                        <p:cTn id="32" dur="500"/>
                                        <p:tgtEl>
                                          <p:spTgt spid="357"/>
                                        </p:tgtEl>
                                      </p:cBhvr>
                                    </p:animEffect>
                                  </p:childTnLst>
                                </p:cTn>
                              </p:par>
                            </p:childTnLst>
                          </p:cTn>
                        </p:par>
                        <p:par>
                          <p:cTn id="33" fill="hold">
                            <p:stCondLst>
                              <p:cond delay="4050"/>
                            </p:stCondLst>
                            <p:childTnLst>
                              <p:par>
                                <p:cTn id="34" presetID="14" presetClass="entr" presetSubtype="10" fill="hold" grpId="0" nodeType="afterEffect">
                                  <p:stCondLst>
                                    <p:cond delay="0"/>
                                  </p:stCondLst>
                                  <p:iterate type="lt">
                                    <p:tmPct val="10000"/>
                                  </p:iterate>
                                  <p:childTnLst>
                                    <p:set>
                                      <p:cBhvr>
                                        <p:cTn id="35" dur="1" fill="hold">
                                          <p:stCondLst>
                                            <p:cond delay="0"/>
                                          </p:stCondLst>
                                        </p:cTn>
                                        <p:tgtEl>
                                          <p:spTgt spid="359"/>
                                        </p:tgtEl>
                                        <p:attrNameLst>
                                          <p:attrName>style.visibility</p:attrName>
                                        </p:attrNameLst>
                                      </p:cBhvr>
                                      <p:to>
                                        <p:strVal val="visible"/>
                                      </p:to>
                                    </p:set>
                                    <p:animEffect transition="in" filter="randombar(horizontal)">
                                      <p:cBhvr>
                                        <p:cTn id="36" dur="300"/>
                                        <p:tgtEl>
                                          <p:spTgt spid="359"/>
                                        </p:tgtEl>
                                      </p:cBhvr>
                                    </p:animEffect>
                                  </p:childTnLst>
                                </p:cTn>
                              </p:par>
                            </p:childTnLst>
                          </p:cTn>
                        </p:par>
                        <p:par>
                          <p:cTn id="37" fill="hold">
                            <p:stCondLst>
                              <p:cond delay="6360"/>
                            </p:stCondLst>
                            <p:childTnLst>
                              <p:par>
                                <p:cTn id="38" presetID="55" presetClass="entr" presetSubtype="0" fill="hold" nodeType="afterEffect">
                                  <p:stCondLst>
                                    <p:cond delay="0"/>
                                  </p:stCondLst>
                                  <p:childTnLst>
                                    <p:set>
                                      <p:cBhvr>
                                        <p:cTn id="39" dur="1" fill="hold">
                                          <p:stCondLst>
                                            <p:cond delay="0"/>
                                          </p:stCondLst>
                                        </p:cTn>
                                        <p:tgtEl>
                                          <p:spTgt spid="369"/>
                                        </p:tgtEl>
                                        <p:attrNameLst>
                                          <p:attrName>style.visibility</p:attrName>
                                        </p:attrNameLst>
                                      </p:cBhvr>
                                      <p:to>
                                        <p:strVal val="visible"/>
                                      </p:to>
                                    </p:set>
                                    <p:anim calcmode="lin" valueType="num">
                                      <p:cBhvr>
                                        <p:cTn id="40" dur="1000" fill="hold"/>
                                        <p:tgtEl>
                                          <p:spTgt spid="369"/>
                                        </p:tgtEl>
                                        <p:attrNameLst>
                                          <p:attrName>ppt_w</p:attrName>
                                        </p:attrNameLst>
                                      </p:cBhvr>
                                      <p:tavLst>
                                        <p:tav tm="0">
                                          <p:val>
                                            <p:strVal val="#ppt_w*0.70"/>
                                          </p:val>
                                        </p:tav>
                                        <p:tav tm="100000">
                                          <p:val>
                                            <p:strVal val="#ppt_w"/>
                                          </p:val>
                                        </p:tav>
                                      </p:tavLst>
                                    </p:anim>
                                    <p:anim calcmode="lin" valueType="num">
                                      <p:cBhvr>
                                        <p:cTn id="41" dur="1000" fill="hold"/>
                                        <p:tgtEl>
                                          <p:spTgt spid="369"/>
                                        </p:tgtEl>
                                        <p:attrNameLst>
                                          <p:attrName>ppt_h</p:attrName>
                                        </p:attrNameLst>
                                      </p:cBhvr>
                                      <p:tavLst>
                                        <p:tav tm="0">
                                          <p:val>
                                            <p:strVal val="#ppt_h"/>
                                          </p:val>
                                        </p:tav>
                                        <p:tav tm="100000">
                                          <p:val>
                                            <p:strVal val="#ppt_h"/>
                                          </p:val>
                                        </p:tav>
                                      </p:tavLst>
                                    </p:anim>
                                    <p:animEffect transition="in" filter="fade">
                                      <p:cBhvr>
                                        <p:cTn id="42" dur="1000"/>
                                        <p:tgtEl>
                                          <p:spTgt spid="369"/>
                                        </p:tgtEl>
                                      </p:cBhvr>
                                    </p:animEffect>
                                  </p:childTnLst>
                                </p:cTn>
                              </p:par>
                            </p:childTnLst>
                          </p:cTn>
                        </p:par>
                        <p:par>
                          <p:cTn id="43" fill="hold">
                            <p:stCondLst>
                              <p:cond delay="736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374"/>
                                        </p:tgtEl>
                                        <p:attrNameLst>
                                          <p:attrName>style.visibility</p:attrName>
                                        </p:attrNameLst>
                                      </p:cBhvr>
                                      <p:to>
                                        <p:strVal val="visible"/>
                                      </p:to>
                                    </p:set>
                                    <p:anim calcmode="lin" valueType="num">
                                      <p:cBhvr>
                                        <p:cTn id="46" dur="500" fill="hold"/>
                                        <p:tgtEl>
                                          <p:spTgt spid="374"/>
                                        </p:tgtEl>
                                        <p:attrNameLst>
                                          <p:attrName>ppt_w</p:attrName>
                                        </p:attrNameLst>
                                      </p:cBhvr>
                                      <p:tavLst>
                                        <p:tav tm="0">
                                          <p:val>
                                            <p:fltVal val="0"/>
                                          </p:val>
                                        </p:tav>
                                        <p:tav tm="100000">
                                          <p:val>
                                            <p:strVal val="#ppt_w"/>
                                          </p:val>
                                        </p:tav>
                                      </p:tavLst>
                                    </p:anim>
                                    <p:anim calcmode="lin" valueType="num">
                                      <p:cBhvr>
                                        <p:cTn id="47" dur="500" fill="hold"/>
                                        <p:tgtEl>
                                          <p:spTgt spid="374"/>
                                        </p:tgtEl>
                                        <p:attrNameLst>
                                          <p:attrName>ppt_h</p:attrName>
                                        </p:attrNameLst>
                                      </p:cBhvr>
                                      <p:tavLst>
                                        <p:tav tm="0">
                                          <p:val>
                                            <p:fltVal val="0"/>
                                          </p:val>
                                        </p:tav>
                                        <p:tav tm="100000">
                                          <p:val>
                                            <p:strVal val="#ppt_h"/>
                                          </p:val>
                                        </p:tav>
                                      </p:tavLst>
                                    </p:anim>
                                    <p:animEffect transition="in" filter="fade">
                                      <p:cBhvr>
                                        <p:cTn id="48" dur="500"/>
                                        <p:tgtEl>
                                          <p:spTgt spid="374"/>
                                        </p:tgtEl>
                                      </p:cBhvr>
                                    </p:animEffect>
                                  </p:childTnLst>
                                </p:cTn>
                              </p:par>
                            </p:childTnLst>
                          </p:cTn>
                        </p:par>
                        <p:par>
                          <p:cTn id="49" fill="hold">
                            <p:stCondLst>
                              <p:cond delay="8260"/>
                            </p:stCondLst>
                            <p:childTnLst>
                              <p:par>
                                <p:cTn id="50" presetID="14" presetClass="entr" presetSubtype="10" fill="hold" grpId="0" nodeType="afterEffect">
                                  <p:stCondLst>
                                    <p:cond delay="0"/>
                                  </p:stCondLst>
                                  <p:iterate type="lt">
                                    <p:tmPct val="10000"/>
                                  </p:iterate>
                                  <p:childTnLst>
                                    <p:set>
                                      <p:cBhvr>
                                        <p:cTn id="51" dur="1" fill="hold">
                                          <p:stCondLst>
                                            <p:cond delay="0"/>
                                          </p:stCondLst>
                                        </p:cTn>
                                        <p:tgtEl>
                                          <p:spTgt spid="375"/>
                                        </p:tgtEl>
                                        <p:attrNameLst>
                                          <p:attrName>style.visibility</p:attrName>
                                        </p:attrNameLst>
                                      </p:cBhvr>
                                      <p:to>
                                        <p:strVal val="visible"/>
                                      </p:to>
                                    </p:set>
                                    <p:animEffect transition="in" filter="randombar(horizontal)">
                                      <p:cBhvr>
                                        <p:cTn id="52" dur="300"/>
                                        <p:tgtEl>
                                          <p:spTgt spid="375"/>
                                        </p:tgtEl>
                                      </p:cBhvr>
                                    </p:animEffect>
                                  </p:childTnLst>
                                </p:cTn>
                              </p:par>
                            </p:childTnLst>
                          </p:cTn>
                        </p:par>
                        <p:par>
                          <p:cTn id="53" fill="hold">
                            <p:stCondLst>
                              <p:cond delay="10570"/>
                            </p:stCondLst>
                            <p:childTnLst>
                              <p:par>
                                <p:cTn id="54" presetID="55" presetClass="entr" presetSubtype="0" fill="hold" nodeType="afterEffect">
                                  <p:stCondLst>
                                    <p:cond delay="0"/>
                                  </p:stCondLst>
                                  <p:childTnLst>
                                    <p:set>
                                      <p:cBhvr>
                                        <p:cTn id="55" dur="1" fill="hold">
                                          <p:stCondLst>
                                            <p:cond delay="0"/>
                                          </p:stCondLst>
                                        </p:cTn>
                                        <p:tgtEl>
                                          <p:spTgt spid="376"/>
                                        </p:tgtEl>
                                        <p:attrNameLst>
                                          <p:attrName>style.visibility</p:attrName>
                                        </p:attrNameLst>
                                      </p:cBhvr>
                                      <p:to>
                                        <p:strVal val="visible"/>
                                      </p:to>
                                    </p:set>
                                    <p:anim calcmode="lin" valueType="num">
                                      <p:cBhvr>
                                        <p:cTn id="56" dur="1000" fill="hold"/>
                                        <p:tgtEl>
                                          <p:spTgt spid="376"/>
                                        </p:tgtEl>
                                        <p:attrNameLst>
                                          <p:attrName>ppt_w</p:attrName>
                                        </p:attrNameLst>
                                      </p:cBhvr>
                                      <p:tavLst>
                                        <p:tav tm="0">
                                          <p:val>
                                            <p:strVal val="#ppt_w*0.70"/>
                                          </p:val>
                                        </p:tav>
                                        <p:tav tm="100000">
                                          <p:val>
                                            <p:strVal val="#ppt_w"/>
                                          </p:val>
                                        </p:tav>
                                      </p:tavLst>
                                    </p:anim>
                                    <p:anim calcmode="lin" valueType="num">
                                      <p:cBhvr>
                                        <p:cTn id="57" dur="1000" fill="hold"/>
                                        <p:tgtEl>
                                          <p:spTgt spid="376"/>
                                        </p:tgtEl>
                                        <p:attrNameLst>
                                          <p:attrName>ppt_h</p:attrName>
                                        </p:attrNameLst>
                                      </p:cBhvr>
                                      <p:tavLst>
                                        <p:tav tm="0">
                                          <p:val>
                                            <p:strVal val="#ppt_h"/>
                                          </p:val>
                                        </p:tav>
                                        <p:tav tm="100000">
                                          <p:val>
                                            <p:strVal val="#ppt_h"/>
                                          </p:val>
                                        </p:tav>
                                      </p:tavLst>
                                    </p:anim>
                                    <p:animEffect transition="in" filter="fade">
                                      <p:cBhvr>
                                        <p:cTn id="58" dur="1000"/>
                                        <p:tgtEl>
                                          <p:spTgt spid="376"/>
                                        </p:tgtEl>
                                      </p:cBhvr>
                                    </p:animEffect>
                                  </p:childTnLst>
                                </p:cTn>
                              </p:par>
                            </p:childTnLst>
                          </p:cTn>
                        </p:par>
                        <p:par>
                          <p:cTn id="59" fill="hold">
                            <p:stCondLst>
                              <p:cond delay="1157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81"/>
                                        </p:tgtEl>
                                        <p:attrNameLst>
                                          <p:attrName>style.visibility</p:attrName>
                                        </p:attrNameLst>
                                      </p:cBhvr>
                                      <p:to>
                                        <p:strVal val="visible"/>
                                      </p:to>
                                    </p:set>
                                    <p:anim calcmode="lin" valueType="num">
                                      <p:cBhvr>
                                        <p:cTn id="62" dur="500" fill="hold"/>
                                        <p:tgtEl>
                                          <p:spTgt spid="381"/>
                                        </p:tgtEl>
                                        <p:attrNameLst>
                                          <p:attrName>ppt_w</p:attrName>
                                        </p:attrNameLst>
                                      </p:cBhvr>
                                      <p:tavLst>
                                        <p:tav tm="0">
                                          <p:val>
                                            <p:fltVal val="0"/>
                                          </p:val>
                                        </p:tav>
                                        <p:tav tm="100000">
                                          <p:val>
                                            <p:strVal val="#ppt_w"/>
                                          </p:val>
                                        </p:tav>
                                      </p:tavLst>
                                    </p:anim>
                                    <p:anim calcmode="lin" valueType="num">
                                      <p:cBhvr>
                                        <p:cTn id="63" dur="500" fill="hold"/>
                                        <p:tgtEl>
                                          <p:spTgt spid="381"/>
                                        </p:tgtEl>
                                        <p:attrNameLst>
                                          <p:attrName>ppt_h</p:attrName>
                                        </p:attrNameLst>
                                      </p:cBhvr>
                                      <p:tavLst>
                                        <p:tav tm="0">
                                          <p:val>
                                            <p:fltVal val="0"/>
                                          </p:val>
                                        </p:tav>
                                        <p:tav tm="100000">
                                          <p:val>
                                            <p:strVal val="#ppt_h"/>
                                          </p:val>
                                        </p:tav>
                                      </p:tavLst>
                                    </p:anim>
                                    <p:animEffect transition="in" filter="fade">
                                      <p:cBhvr>
                                        <p:cTn id="64" dur="500"/>
                                        <p:tgtEl>
                                          <p:spTgt spid="381"/>
                                        </p:tgtEl>
                                      </p:cBhvr>
                                    </p:animEffect>
                                  </p:childTnLst>
                                </p:cTn>
                              </p:par>
                            </p:childTnLst>
                          </p:cTn>
                        </p:par>
                        <p:par>
                          <p:cTn id="65" fill="hold">
                            <p:stCondLst>
                              <p:cond delay="12470"/>
                            </p:stCondLst>
                            <p:childTnLst>
                              <p:par>
                                <p:cTn id="66" presetID="14" presetClass="entr" presetSubtype="10" fill="hold" grpId="0" nodeType="afterEffect">
                                  <p:stCondLst>
                                    <p:cond delay="0"/>
                                  </p:stCondLst>
                                  <p:iterate type="lt">
                                    <p:tmPct val="10000"/>
                                  </p:iterate>
                                  <p:childTnLst>
                                    <p:set>
                                      <p:cBhvr>
                                        <p:cTn id="67" dur="1" fill="hold">
                                          <p:stCondLst>
                                            <p:cond delay="0"/>
                                          </p:stCondLst>
                                        </p:cTn>
                                        <p:tgtEl>
                                          <p:spTgt spid="382"/>
                                        </p:tgtEl>
                                        <p:attrNameLst>
                                          <p:attrName>style.visibility</p:attrName>
                                        </p:attrNameLst>
                                      </p:cBhvr>
                                      <p:to>
                                        <p:strVal val="visible"/>
                                      </p:to>
                                    </p:set>
                                    <p:animEffect transition="in" filter="randombar(horizontal)">
                                      <p:cBhvr>
                                        <p:cTn id="68" dur="300"/>
                                        <p:tgtEl>
                                          <p:spTgt spid="382"/>
                                        </p:tgtEl>
                                      </p:cBhvr>
                                    </p:animEffect>
                                  </p:childTnLst>
                                </p:cTn>
                              </p:par>
                            </p:childTnLst>
                          </p:cTn>
                        </p:par>
                        <p:par>
                          <p:cTn id="69" fill="hold">
                            <p:stCondLst>
                              <p:cond delay="14780"/>
                            </p:stCondLst>
                            <p:childTnLst>
                              <p:par>
                                <p:cTn id="70" presetID="55" presetClass="entr" presetSubtype="0" fill="hold" nodeType="afterEffect">
                                  <p:stCondLst>
                                    <p:cond delay="0"/>
                                  </p:stCondLst>
                                  <p:childTnLst>
                                    <p:set>
                                      <p:cBhvr>
                                        <p:cTn id="71" dur="1" fill="hold">
                                          <p:stCondLst>
                                            <p:cond delay="0"/>
                                          </p:stCondLst>
                                        </p:cTn>
                                        <p:tgtEl>
                                          <p:spTgt spid="383"/>
                                        </p:tgtEl>
                                        <p:attrNameLst>
                                          <p:attrName>style.visibility</p:attrName>
                                        </p:attrNameLst>
                                      </p:cBhvr>
                                      <p:to>
                                        <p:strVal val="visible"/>
                                      </p:to>
                                    </p:set>
                                    <p:anim calcmode="lin" valueType="num">
                                      <p:cBhvr>
                                        <p:cTn id="72" dur="1000" fill="hold"/>
                                        <p:tgtEl>
                                          <p:spTgt spid="383"/>
                                        </p:tgtEl>
                                        <p:attrNameLst>
                                          <p:attrName>ppt_w</p:attrName>
                                        </p:attrNameLst>
                                      </p:cBhvr>
                                      <p:tavLst>
                                        <p:tav tm="0">
                                          <p:val>
                                            <p:strVal val="#ppt_w*0.70"/>
                                          </p:val>
                                        </p:tav>
                                        <p:tav tm="100000">
                                          <p:val>
                                            <p:strVal val="#ppt_w"/>
                                          </p:val>
                                        </p:tav>
                                      </p:tavLst>
                                    </p:anim>
                                    <p:anim calcmode="lin" valueType="num">
                                      <p:cBhvr>
                                        <p:cTn id="73" dur="1000" fill="hold"/>
                                        <p:tgtEl>
                                          <p:spTgt spid="383"/>
                                        </p:tgtEl>
                                        <p:attrNameLst>
                                          <p:attrName>ppt_h</p:attrName>
                                        </p:attrNameLst>
                                      </p:cBhvr>
                                      <p:tavLst>
                                        <p:tav tm="0">
                                          <p:val>
                                            <p:strVal val="#ppt_h"/>
                                          </p:val>
                                        </p:tav>
                                        <p:tav tm="100000">
                                          <p:val>
                                            <p:strVal val="#ppt_h"/>
                                          </p:val>
                                        </p:tav>
                                      </p:tavLst>
                                    </p:anim>
                                    <p:animEffect transition="in" filter="fade">
                                      <p:cBhvr>
                                        <p:cTn id="74" dur="1000"/>
                                        <p:tgtEl>
                                          <p:spTgt spid="383"/>
                                        </p:tgtEl>
                                      </p:cBhvr>
                                    </p:animEffect>
                                  </p:childTnLst>
                                </p:cTn>
                              </p:par>
                            </p:childTnLst>
                          </p:cTn>
                        </p:par>
                        <p:par>
                          <p:cTn id="75" fill="hold">
                            <p:stCondLst>
                              <p:cond delay="1578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388"/>
                                        </p:tgtEl>
                                        <p:attrNameLst>
                                          <p:attrName>style.visibility</p:attrName>
                                        </p:attrNameLst>
                                      </p:cBhvr>
                                      <p:to>
                                        <p:strVal val="visible"/>
                                      </p:to>
                                    </p:set>
                                    <p:anim calcmode="lin" valueType="num">
                                      <p:cBhvr>
                                        <p:cTn id="78" dur="500" fill="hold"/>
                                        <p:tgtEl>
                                          <p:spTgt spid="388"/>
                                        </p:tgtEl>
                                        <p:attrNameLst>
                                          <p:attrName>ppt_w</p:attrName>
                                        </p:attrNameLst>
                                      </p:cBhvr>
                                      <p:tavLst>
                                        <p:tav tm="0">
                                          <p:val>
                                            <p:fltVal val="0"/>
                                          </p:val>
                                        </p:tav>
                                        <p:tav tm="100000">
                                          <p:val>
                                            <p:strVal val="#ppt_w"/>
                                          </p:val>
                                        </p:tav>
                                      </p:tavLst>
                                    </p:anim>
                                    <p:anim calcmode="lin" valueType="num">
                                      <p:cBhvr>
                                        <p:cTn id="79" dur="500" fill="hold"/>
                                        <p:tgtEl>
                                          <p:spTgt spid="388"/>
                                        </p:tgtEl>
                                        <p:attrNameLst>
                                          <p:attrName>ppt_h</p:attrName>
                                        </p:attrNameLst>
                                      </p:cBhvr>
                                      <p:tavLst>
                                        <p:tav tm="0">
                                          <p:val>
                                            <p:fltVal val="0"/>
                                          </p:val>
                                        </p:tav>
                                        <p:tav tm="100000">
                                          <p:val>
                                            <p:strVal val="#ppt_h"/>
                                          </p:val>
                                        </p:tav>
                                      </p:tavLst>
                                    </p:anim>
                                    <p:animEffect transition="in" filter="fade">
                                      <p:cBhvr>
                                        <p:cTn id="80" dur="500"/>
                                        <p:tgtEl>
                                          <p:spTgt spid="388"/>
                                        </p:tgtEl>
                                      </p:cBhvr>
                                    </p:animEffect>
                                  </p:childTnLst>
                                </p:cTn>
                              </p:par>
                            </p:childTnLst>
                          </p:cTn>
                        </p:par>
                        <p:par>
                          <p:cTn id="81" fill="hold">
                            <p:stCondLst>
                              <p:cond delay="16680"/>
                            </p:stCondLst>
                            <p:childTnLst>
                              <p:par>
                                <p:cTn id="82" presetID="14" presetClass="entr" presetSubtype="10" fill="hold" grpId="0" nodeType="afterEffect">
                                  <p:stCondLst>
                                    <p:cond delay="0"/>
                                  </p:stCondLst>
                                  <p:iterate type="lt">
                                    <p:tmPct val="10000"/>
                                  </p:iterate>
                                  <p:childTnLst>
                                    <p:set>
                                      <p:cBhvr>
                                        <p:cTn id="83" dur="1" fill="hold">
                                          <p:stCondLst>
                                            <p:cond delay="0"/>
                                          </p:stCondLst>
                                        </p:cTn>
                                        <p:tgtEl>
                                          <p:spTgt spid="389"/>
                                        </p:tgtEl>
                                        <p:attrNameLst>
                                          <p:attrName>style.visibility</p:attrName>
                                        </p:attrNameLst>
                                      </p:cBhvr>
                                      <p:to>
                                        <p:strVal val="visible"/>
                                      </p:to>
                                    </p:set>
                                    <p:animEffect transition="in" filter="randombar(horizontal)">
                                      <p:cBhvr>
                                        <p:cTn id="84" dur="3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57" grpId="0"/>
      <p:bldP spid="359" grpId="0"/>
      <p:bldP spid="374" grpId="0"/>
      <p:bldP spid="375" grpId="0"/>
      <p:bldP spid="381" grpId="0"/>
      <p:bldP spid="382" grpId="0"/>
      <p:bldP spid="388" grpId="0"/>
      <p:bldP spid="3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04</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6831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Main work performance in the company
</a:t>
            </a:r>
            <a:endParaRPr lang="zh-CN" altLang="en-US" sz="2400" b="1" noProof="1">
              <a:solidFill>
                <a:schemeClr val="tx1"/>
              </a:solidFill>
              <a:latin typeface="+mn-lt"/>
              <a:cs typeface="+mn-ea"/>
              <a:sym typeface="+mn-lt"/>
            </a:endParaRPr>
          </a:p>
        </p:txBody>
      </p:sp>
      <p:pic>
        <p:nvPicPr>
          <p:cNvPr id="106" name="图片 17">
            <a:extLst>
              <a:ext uri="{FF2B5EF4-FFF2-40B4-BE49-F238E27FC236}">
                <a16:creationId xmlns:a16="http://schemas.microsoft.com/office/drawing/2014/main" id="{ACB08A1C-E14E-4912-BE48-A20A3CBC91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16799" y="352302"/>
            <a:ext cx="3784201" cy="650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 name="组合 106">
            <a:extLst>
              <a:ext uri="{FF2B5EF4-FFF2-40B4-BE49-F238E27FC236}">
                <a16:creationId xmlns:a16="http://schemas.microsoft.com/office/drawing/2014/main" id="{D858A9B8-F029-485E-AB04-51D308FBEF6A}"/>
              </a:ext>
            </a:extLst>
          </p:cNvPr>
          <p:cNvGrpSpPr/>
          <p:nvPr/>
        </p:nvGrpSpPr>
        <p:grpSpPr>
          <a:xfrm>
            <a:off x="1301516" y="2297348"/>
            <a:ext cx="1351305" cy="2214207"/>
            <a:chOff x="2188375" y="2588212"/>
            <a:chExt cx="1351305" cy="2214207"/>
          </a:xfrm>
        </p:grpSpPr>
        <p:grpSp>
          <p:nvGrpSpPr>
            <p:cNvPr id="108" name="组合 10">
              <a:extLst>
                <a:ext uri="{FF2B5EF4-FFF2-40B4-BE49-F238E27FC236}">
                  <a16:creationId xmlns:a16="http://schemas.microsoft.com/office/drawing/2014/main" id="{B5A2CF6C-AD36-4F73-BCB9-876DB343B61E}"/>
                </a:ext>
              </a:extLst>
            </p:cNvPr>
            <p:cNvGrpSpPr>
              <a:grpSpLocks/>
            </p:cNvGrpSpPr>
            <p:nvPr/>
          </p:nvGrpSpPr>
          <p:grpSpPr bwMode="auto">
            <a:xfrm>
              <a:off x="2188375" y="2588212"/>
              <a:ext cx="1327150" cy="1589087"/>
              <a:chOff x="-2420938" y="1114426"/>
              <a:chExt cx="3081338" cy="3687762"/>
            </a:xfrm>
            <a:solidFill>
              <a:srgbClr val="C00000"/>
            </a:solidFill>
          </p:grpSpPr>
          <p:sp>
            <p:nvSpPr>
              <p:cNvPr id="118" name="Freeform 5">
                <a:extLst>
                  <a:ext uri="{FF2B5EF4-FFF2-40B4-BE49-F238E27FC236}">
                    <a16:creationId xmlns:a16="http://schemas.microsoft.com/office/drawing/2014/main" id="{5B3666EF-4D0D-42B7-A4C9-2009F8CAFDC4}"/>
                  </a:ext>
                </a:extLst>
              </p:cNvPr>
              <p:cNvSpPr>
                <a:spLocks noChangeArrowheads="1"/>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19" name="Freeform 6">
                <a:extLst>
                  <a:ext uri="{FF2B5EF4-FFF2-40B4-BE49-F238E27FC236}">
                    <a16:creationId xmlns:a16="http://schemas.microsoft.com/office/drawing/2014/main" id="{82B5209E-818C-426B-A078-58BF9E27FC26}"/>
                  </a:ext>
                </a:extLst>
              </p:cNvPr>
              <p:cNvSpPr>
                <a:spLocks noChangeArrowheads="1"/>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20" name="Freeform 7">
                <a:extLst>
                  <a:ext uri="{FF2B5EF4-FFF2-40B4-BE49-F238E27FC236}">
                    <a16:creationId xmlns:a16="http://schemas.microsoft.com/office/drawing/2014/main" id="{979E50F1-8D1B-4A35-B5CB-C3A1829BECAC}"/>
                  </a:ext>
                </a:extLst>
              </p:cNvPr>
              <p:cNvSpPr>
                <a:spLocks noChangeArrowheads="1"/>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21" name="Freeform 8">
                <a:extLst>
                  <a:ext uri="{FF2B5EF4-FFF2-40B4-BE49-F238E27FC236}">
                    <a16:creationId xmlns:a16="http://schemas.microsoft.com/office/drawing/2014/main" id="{81DBA010-E457-4F9B-9B56-894F7007B92C}"/>
                  </a:ext>
                </a:extLst>
              </p:cNvPr>
              <p:cNvSpPr>
                <a:spLocks noEditPoints="1" noChangeArrowhead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22" name="Freeform 9">
                <a:extLst>
                  <a:ext uri="{FF2B5EF4-FFF2-40B4-BE49-F238E27FC236}">
                    <a16:creationId xmlns:a16="http://schemas.microsoft.com/office/drawing/2014/main" id="{6C7965F1-0621-4FE6-8D3A-4C548215AA07}"/>
                  </a:ext>
                </a:extLst>
              </p:cNvPr>
              <p:cNvSpPr>
                <a:spLocks noChangeArrowheads="1"/>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grpSp>
        <p:grpSp>
          <p:nvGrpSpPr>
            <p:cNvPr id="109" name="组合 108">
              <a:extLst>
                <a:ext uri="{FF2B5EF4-FFF2-40B4-BE49-F238E27FC236}">
                  <a16:creationId xmlns:a16="http://schemas.microsoft.com/office/drawing/2014/main" id="{94E6B918-AA9C-4A66-92B3-8A17B9469E7E}"/>
                </a:ext>
              </a:extLst>
            </p:cNvPr>
            <p:cNvGrpSpPr/>
            <p:nvPr/>
          </p:nvGrpSpPr>
          <p:grpSpPr>
            <a:xfrm>
              <a:off x="2473590" y="3021625"/>
              <a:ext cx="1066090" cy="1780794"/>
              <a:chOff x="2480118" y="3533344"/>
              <a:chExt cx="1329226" cy="2220336"/>
            </a:xfrm>
          </p:grpSpPr>
          <p:grpSp>
            <p:nvGrpSpPr>
              <p:cNvPr id="110" name="组合 109">
                <a:extLst>
                  <a:ext uri="{FF2B5EF4-FFF2-40B4-BE49-F238E27FC236}">
                    <a16:creationId xmlns:a16="http://schemas.microsoft.com/office/drawing/2014/main" id="{9E432BEC-7665-4AA7-9916-30ED13302B4F}"/>
                  </a:ext>
                </a:extLst>
              </p:cNvPr>
              <p:cNvGrpSpPr/>
              <p:nvPr/>
            </p:nvGrpSpPr>
            <p:grpSpPr>
              <a:xfrm>
                <a:off x="2480118" y="3533344"/>
                <a:ext cx="1329226" cy="2220336"/>
                <a:chOff x="2082059" y="3879212"/>
                <a:chExt cx="1769201" cy="2955267"/>
              </a:xfrm>
            </p:grpSpPr>
            <p:grpSp>
              <p:nvGrpSpPr>
                <p:cNvPr id="112" name="组合 111">
                  <a:extLst>
                    <a:ext uri="{FF2B5EF4-FFF2-40B4-BE49-F238E27FC236}">
                      <a16:creationId xmlns:a16="http://schemas.microsoft.com/office/drawing/2014/main" id="{AFAFECC5-D507-4781-9130-F937E7770C3F}"/>
                    </a:ext>
                  </a:extLst>
                </p:cNvPr>
                <p:cNvGrpSpPr/>
                <p:nvPr/>
              </p:nvGrpSpPr>
              <p:grpSpPr>
                <a:xfrm>
                  <a:off x="2082059" y="3879212"/>
                  <a:ext cx="1769201" cy="2955267"/>
                  <a:chOff x="2689225" y="862583"/>
                  <a:chExt cx="2475810" cy="4135589"/>
                </a:xfrm>
              </p:grpSpPr>
              <p:sp>
                <p:nvSpPr>
                  <p:cNvPr id="116" name="任意多边形 21">
                    <a:extLst>
                      <a:ext uri="{FF2B5EF4-FFF2-40B4-BE49-F238E27FC236}">
                        <a16:creationId xmlns:a16="http://schemas.microsoft.com/office/drawing/2014/main" id="{D23CDBE5-9F40-414A-94DD-18463203D354}"/>
                      </a:ext>
                    </a:extLst>
                  </p:cNvPr>
                  <p:cNvSpPr/>
                  <p:nvPr/>
                </p:nvSpPr>
                <p:spPr>
                  <a:xfrm rot="2700000">
                    <a:off x="2061146" y="1894283"/>
                    <a:ext cx="4135589"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16000"/>
                        </a:sysClr>
                      </a:gs>
                      <a:gs pos="0">
                        <a:sysClr val="windowText" lastClr="000000">
                          <a:alpha val="42000"/>
                        </a:sysClr>
                      </a:gs>
                      <a:gs pos="100000">
                        <a:sysClr val="window" lastClr="FFFFFF">
                          <a:lumMod val="95000"/>
                          <a:alpha val="0"/>
                        </a:sysClr>
                      </a:gs>
                    </a:gsLst>
                    <a:lin ang="0" scaled="0"/>
                  </a:gradFill>
                  <a:ln w="12700" cap="flat" cmpd="sng" algn="ctr">
                    <a:noFill/>
                    <a:prstDash val="solid"/>
                    <a:miter lim="800000"/>
                  </a:ln>
                  <a:effectLst>
                    <a:softEdge rad="101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sp>
                <p:nvSpPr>
                  <p:cNvPr id="117" name="椭圆 116">
                    <a:extLst>
                      <a:ext uri="{FF2B5EF4-FFF2-40B4-BE49-F238E27FC236}">
                        <a16:creationId xmlns:a16="http://schemas.microsoft.com/office/drawing/2014/main" id="{1F5973B4-E26E-4D90-A6E6-6EAA3600E6A5}"/>
                      </a:ext>
                    </a:extLst>
                  </p:cNvPr>
                  <p:cNvSpPr/>
                  <p:nvPr/>
                </p:nvSpPr>
                <p:spPr>
                  <a:xfrm>
                    <a:off x="2689225" y="1488620"/>
                    <a:ext cx="1791608" cy="1791609"/>
                  </a:xfrm>
                  <a:prstGeom prst="ellipse">
                    <a:avLst/>
                  </a:prstGeom>
                  <a:gradFill>
                    <a:gsLst>
                      <a:gs pos="0">
                        <a:srgbClr val="FFFFFF">
                          <a:lumMod val="85000"/>
                        </a:srgbClr>
                      </a:gs>
                      <a:gs pos="100000">
                        <a:srgbClr val="FFFFFF"/>
                      </a:gs>
                    </a:gsLst>
                    <a:lin ang="2700000" scaled="1"/>
                  </a:gradFill>
                  <a:ln w="15875" cap="flat" cmpd="sng" algn="ctr">
                    <a:gradFill flip="none" rotWithShape="1">
                      <a:gsLst>
                        <a:gs pos="0">
                          <a:srgbClr val="FFFFFF"/>
                        </a:gs>
                        <a:gs pos="100000">
                          <a:srgbClr val="FFFFFF">
                            <a:lumMod val="85000"/>
                          </a:srgbClr>
                        </a:gs>
                      </a:gsLst>
                      <a:lin ang="2700000" scaled="1"/>
                      <a:tileRect/>
                    </a:gradFill>
                    <a:prstDash val="solid"/>
                    <a:miter lim="800000"/>
                  </a:ln>
                  <a:effectLst>
                    <a:outerShdw blurRad="101600" dist="50800" dir="2700000" algn="tl"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grpSp>
            <p:grpSp>
              <p:nvGrpSpPr>
                <p:cNvPr id="113" name="组合 112">
                  <a:extLst>
                    <a:ext uri="{FF2B5EF4-FFF2-40B4-BE49-F238E27FC236}">
                      <a16:creationId xmlns:a16="http://schemas.microsoft.com/office/drawing/2014/main" id="{B6391474-DEE1-4FF4-9BFB-CE9D69CF6396}"/>
                    </a:ext>
                  </a:extLst>
                </p:cNvPr>
                <p:cNvGrpSpPr/>
                <p:nvPr/>
              </p:nvGrpSpPr>
              <p:grpSpPr>
                <a:xfrm>
                  <a:off x="2220838" y="4136819"/>
                  <a:ext cx="1379861" cy="2309298"/>
                  <a:chOff x="2689225" y="864027"/>
                  <a:chExt cx="2508748" cy="4198576"/>
                </a:xfrm>
              </p:grpSpPr>
              <p:sp>
                <p:nvSpPr>
                  <p:cNvPr id="114" name="任意多边形 19">
                    <a:extLst>
                      <a:ext uri="{FF2B5EF4-FFF2-40B4-BE49-F238E27FC236}">
                        <a16:creationId xmlns:a16="http://schemas.microsoft.com/office/drawing/2014/main" id="{6708120A-D5A9-4409-AB8E-21E85DAD1FD1}"/>
                      </a:ext>
                    </a:extLst>
                  </p:cNvPr>
                  <p:cNvSpPr/>
                  <p:nvPr/>
                </p:nvSpPr>
                <p:spPr>
                  <a:xfrm rot="2700000">
                    <a:off x="2062589" y="1927218"/>
                    <a:ext cx="4198576" cy="2072193"/>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20000"/>
                        </a:sysClr>
                      </a:gs>
                      <a:gs pos="0">
                        <a:sysClr val="windowText" lastClr="000000">
                          <a:alpha val="32000"/>
                        </a:sysClr>
                      </a:gs>
                      <a:gs pos="100000">
                        <a:sysClr val="window" lastClr="FFFFFF">
                          <a:lumMod val="95000"/>
                          <a:alpha val="0"/>
                        </a:sysClr>
                      </a:gs>
                    </a:gsLst>
                    <a:lin ang="0" scaled="0"/>
                  </a:gradFill>
                  <a:ln w="12700" cap="flat" cmpd="sng" algn="ctr">
                    <a:noFill/>
                    <a:prstDash val="solid"/>
                    <a:miter lim="800000"/>
                  </a:ln>
                  <a:effectLst>
                    <a:softEdge rad="76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sp>
                <p:nvSpPr>
                  <p:cNvPr id="115" name="椭圆 114">
                    <a:extLst>
                      <a:ext uri="{FF2B5EF4-FFF2-40B4-BE49-F238E27FC236}">
                        <a16:creationId xmlns:a16="http://schemas.microsoft.com/office/drawing/2014/main" id="{C02C7055-60C7-4389-A7F0-FE8BDE9C10EA}"/>
                      </a:ext>
                    </a:extLst>
                  </p:cNvPr>
                  <p:cNvSpPr/>
                  <p:nvPr/>
                </p:nvSpPr>
                <p:spPr>
                  <a:xfrm>
                    <a:off x="2689225" y="1488621"/>
                    <a:ext cx="1791608" cy="1791608"/>
                  </a:xfrm>
                  <a:prstGeom prst="ellipse">
                    <a:avLst/>
                  </a:prstGeom>
                  <a:gradFill>
                    <a:gsLst>
                      <a:gs pos="0">
                        <a:srgbClr val="FFFFFF">
                          <a:lumMod val="85000"/>
                        </a:srgbClr>
                      </a:gs>
                      <a:gs pos="100000">
                        <a:srgbClr val="FFFFFF"/>
                      </a:gs>
                    </a:gsLst>
                    <a:lin ang="2700000" scaled="1"/>
                  </a:gradFill>
                  <a:ln w="15875" cap="flat" cmpd="sng" algn="ctr">
                    <a:gradFill flip="none" rotWithShape="1">
                      <a:gsLst>
                        <a:gs pos="0">
                          <a:srgbClr val="FFFFFF"/>
                        </a:gs>
                        <a:gs pos="100000">
                          <a:srgbClr val="FFFFFF">
                            <a:lumMod val="85000"/>
                          </a:srgbClr>
                        </a:gs>
                      </a:gsLst>
                      <a:lin ang="2700000" scaled="1"/>
                      <a:tileRect/>
                    </a:gradFill>
                    <a:prstDash val="solid"/>
                    <a:miter lim="800000"/>
                  </a:ln>
                  <a:effectLst>
                    <a:outerShdw blurRad="76200" dist="38100" dir="2700000" algn="tl" rotWithShape="0">
                      <a:prstClr val="black">
                        <a:alpha val="1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grpSp>
          </p:grpSp>
          <p:sp>
            <p:nvSpPr>
              <p:cNvPr id="111" name="文本框 110">
                <a:extLst>
                  <a:ext uri="{FF2B5EF4-FFF2-40B4-BE49-F238E27FC236}">
                    <a16:creationId xmlns:a16="http://schemas.microsoft.com/office/drawing/2014/main" id="{468A2238-F3E7-4039-A350-5EE0D6426E7E}"/>
                  </a:ext>
                </a:extLst>
              </p:cNvPr>
              <p:cNvSpPr txBox="1"/>
              <p:nvPr/>
            </p:nvSpPr>
            <p:spPr>
              <a:xfrm>
                <a:off x="2645488" y="4096171"/>
                <a:ext cx="618153" cy="4988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cs typeface="+mn-ea"/>
                    <a:sym typeface="+mn-lt"/>
                  </a:rPr>
                  <a:t>01</a:t>
                </a:r>
                <a:endParaRPr kumimoji="0" lang="zh-CN" altLang="en-US" sz="2000" b="0" i="0" u="none" strike="noStrike" kern="0" cap="none" spc="0" normalizeH="0" baseline="0" noProof="0" dirty="0">
                  <a:ln>
                    <a:noFill/>
                  </a:ln>
                  <a:solidFill>
                    <a:srgbClr val="C00000"/>
                  </a:solidFill>
                  <a:effectLst/>
                  <a:uLnTx/>
                  <a:uFillTx/>
                  <a:cs typeface="+mn-ea"/>
                  <a:sym typeface="+mn-lt"/>
                </a:endParaRPr>
              </a:p>
            </p:txBody>
          </p:sp>
        </p:grpSp>
      </p:grpSp>
      <p:grpSp>
        <p:nvGrpSpPr>
          <p:cNvPr id="123" name="组合 122">
            <a:extLst>
              <a:ext uri="{FF2B5EF4-FFF2-40B4-BE49-F238E27FC236}">
                <a16:creationId xmlns:a16="http://schemas.microsoft.com/office/drawing/2014/main" id="{79A3934F-A6E1-4AD9-BC0D-23CE765D3F3F}"/>
              </a:ext>
            </a:extLst>
          </p:cNvPr>
          <p:cNvGrpSpPr/>
          <p:nvPr/>
        </p:nvGrpSpPr>
        <p:grpSpPr>
          <a:xfrm>
            <a:off x="3894441" y="2297348"/>
            <a:ext cx="1351305" cy="2214207"/>
            <a:chOff x="2188375" y="2588212"/>
            <a:chExt cx="1351305" cy="2214207"/>
          </a:xfrm>
        </p:grpSpPr>
        <p:grpSp>
          <p:nvGrpSpPr>
            <p:cNvPr id="124" name="组合 10">
              <a:extLst>
                <a:ext uri="{FF2B5EF4-FFF2-40B4-BE49-F238E27FC236}">
                  <a16:creationId xmlns:a16="http://schemas.microsoft.com/office/drawing/2014/main" id="{4CC0B3A0-BEB3-4850-9457-C02B03E7231D}"/>
                </a:ext>
              </a:extLst>
            </p:cNvPr>
            <p:cNvGrpSpPr>
              <a:grpSpLocks/>
            </p:cNvGrpSpPr>
            <p:nvPr/>
          </p:nvGrpSpPr>
          <p:grpSpPr bwMode="auto">
            <a:xfrm>
              <a:off x="2188375" y="2588212"/>
              <a:ext cx="1327150" cy="1589087"/>
              <a:chOff x="-2420938" y="1114426"/>
              <a:chExt cx="3081338" cy="3687762"/>
            </a:xfrm>
            <a:solidFill>
              <a:srgbClr val="C00000"/>
            </a:solidFill>
          </p:grpSpPr>
          <p:sp>
            <p:nvSpPr>
              <p:cNvPr id="134" name="Freeform 5">
                <a:extLst>
                  <a:ext uri="{FF2B5EF4-FFF2-40B4-BE49-F238E27FC236}">
                    <a16:creationId xmlns:a16="http://schemas.microsoft.com/office/drawing/2014/main" id="{2C458836-0FBE-4F91-A6CE-118BBD44FFDE}"/>
                  </a:ext>
                </a:extLst>
              </p:cNvPr>
              <p:cNvSpPr>
                <a:spLocks noChangeArrowheads="1"/>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35" name="Freeform 6">
                <a:extLst>
                  <a:ext uri="{FF2B5EF4-FFF2-40B4-BE49-F238E27FC236}">
                    <a16:creationId xmlns:a16="http://schemas.microsoft.com/office/drawing/2014/main" id="{F477CD59-92EB-4B22-89C2-DE2CB80982B9}"/>
                  </a:ext>
                </a:extLst>
              </p:cNvPr>
              <p:cNvSpPr>
                <a:spLocks noChangeArrowheads="1"/>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36" name="Freeform 7">
                <a:extLst>
                  <a:ext uri="{FF2B5EF4-FFF2-40B4-BE49-F238E27FC236}">
                    <a16:creationId xmlns:a16="http://schemas.microsoft.com/office/drawing/2014/main" id="{91A5DE57-3E9C-4E4E-9B55-59224C938B3D}"/>
                  </a:ext>
                </a:extLst>
              </p:cNvPr>
              <p:cNvSpPr>
                <a:spLocks noChangeArrowheads="1"/>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37" name="Freeform 8">
                <a:extLst>
                  <a:ext uri="{FF2B5EF4-FFF2-40B4-BE49-F238E27FC236}">
                    <a16:creationId xmlns:a16="http://schemas.microsoft.com/office/drawing/2014/main" id="{7934A8C4-6797-4EFF-8162-A25C99D8295E}"/>
                  </a:ext>
                </a:extLst>
              </p:cNvPr>
              <p:cNvSpPr>
                <a:spLocks noEditPoints="1" noChangeArrowhead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38" name="Freeform 9">
                <a:extLst>
                  <a:ext uri="{FF2B5EF4-FFF2-40B4-BE49-F238E27FC236}">
                    <a16:creationId xmlns:a16="http://schemas.microsoft.com/office/drawing/2014/main" id="{922B3903-E45C-47F6-BB4A-89FC07D0AB1A}"/>
                  </a:ext>
                </a:extLst>
              </p:cNvPr>
              <p:cNvSpPr>
                <a:spLocks noChangeArrowheads="1"/>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grpSp>
        <p:grpSp>
          <p:nvGrpSpPr>
            <p:cNvPr id="125" name="组合 124">
              <a:extLst>
                <a:ext uri="{FF2B5EF4-FFF2-40B4-BE49-F238E27FC236}">
                  <a16:creationId xmlns:a16="http://schemas.microsoft.com/office/drawing/2014/main" id="{51362E60-D394-47F8-A7C9-DE7D38403397}"/>
                </a:ext>
              </a:extLst>
            </p:cNvPr>
            <p:cNvGrpSpPr/>
            <p:nvPr/>
          </p:nvGrpSpPr>
          <p:grpSpPr>
            <a:xfrm>
              <a:off x="2473590" y="3021625"/>
              <a:ext cx="1066090" cy="1780794"/>
              <a:chOff x="2480118" y="3533344"/>
              <a:chExt cx="1329226" cy="2220336"/>
            </a:xfrm>
          </p:grpSpPr>
          <p:grpSp>
            <p:nvGrpSpPr>
              <p:cNvPr id="126" name="组合 125">
                <a:extLst>
                  <a:ext uri="{FF2B5EF4-FFF2-40B4-BE49-F238E27FC236}">
                    <a16:creationId xmlns:a16="http://schemas.microsoft.com/office/drawing/2014/main" id="{C151545D-CEA7-4D28-B4BD-1AADB60F854F}"/>
                  </a:ext>
                </a:extLst>
              </p:cNvPr>
              <p:cNvGrpSpPr/>
              <p:nvPr/>
            </p:nvGrpSpPr>
            <p:grpSpPr>
              <a:xfrm>
                <a:off x="2480118" y="3533344"/>
                <a:ext cx="1329226" cy="2220336"/>
                <a:chOff x="2082059" y="3879212"/>
                <a:chExt cx="1769201" cy="2955267"/>
              </a:xfrm>
            </p:grpSpPr>
            <p:grpSp>
              <p:nvGrpSpPr>
                <p:cNvPr id="128" name="组合 127">
                  <a:extLst>
                    <a:ext uri="{FF2B5EF4-FFF2-40B4-BE49-F238E27FC236}">
                      <a16:creationId xmlns:a16="http://schemas.microsoft.com/office/drawing/2014/main" id="{E92D0355-F337-4AF0-B68B-254175FEA56E}"/>
                    </a:ext>
                  </a:extLst>
                </p:cNvPr>
                <p:cNvGrpSpPr/>
                <p:nvPr/>
              </p:nvGrpSpPr>
              <p:grpSpPr>
                <a:xfrm>
                  <a:off x="2082059" y="3879212"/>
                  <a:ext cx="1769201" cy="2955267"/>
                  <a:chOff x="2689225" y="862583"/>
                  <a:chExt cx="2475810" cy="4135589"/>
                </a:xfrm>
              </p:grpSpPr>
              <p:sp>
                <p:nvSpPr>
                  <p:cNvPr id="132" name="任意多边形 21">
                    <a:extLst>
                      <a:ext uri="{FF2B5EF4-FFF2-40B4-BE49-F238E27FC236}">
                        <a16:creationId xmlns:a16="http://schemas.microsoft.com/office/drawing/2014/main" id="{4E32289D-E9BD-4F45-BAEF-FEEF3D260147}"/>
                      </a:ext>
                    </a:extLst>
                  </p:cNvPr>
                  <p:cNvSpPr/>
                  <p:nvPr/>
                </p:nvSpPr>
                <p:spPr>
                  <a:xfrm rot="2700000">
                    <a:off x="2061146" y="1894283"/>
                    <a:ext cx="4135589"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16000"/>
                        </a:sysClr>
                      </a:gs>
                      <a:gs pos="0">
                        <a:sysClr val="windowText" lastClr="000000">
                          <a:alpha val="42000"/>
                        </a:sysClr>
                      </a:gs>
                      <a:gs pos="100000">
                        <a:sysClr val="window" lastClr="FFFFFF">
                          <a:lumMod val="95000"/>
                          <a:alpha val="0"/>
                        </a:sysClr>
                      </a:gs>
                    </a:gsLst>
                    <a:lin ang="0" scaled="0"/>
                  </a:gradFill>
                  <a:ln w="12700" cap="flat" cmpd="sng" algn="ctr">
                    <a:noFill/>
                    <a:prstDash val="solid"/>
                    <a:miter lim="800000"/>
                  </a:ln>
                  <a:effectLst>
                    <a:softEdge rad="101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sp>
                <p:nvSpPr>
                  <p:cNvPr id="133" name="椭圆 132">
                    <a:extLst>
                      <a:ext uri="{FF2B5EF4-FFF2-40B4-BE49-F238E27FC236}">
                        <a16:creationId xmlns:a16="http://schemas.microsoft.com/office/drawing/2014/main" id="{6DE9F961-19F1-4649-A668-FEA83C48D8E9}"/>
                      </a:ext>
                    </a:extLst>
                  </p:cNvPr>
                  <p:cNvSpPr/>
                  <p:nvPr/>
                </p:nvSpPr>
                <p:spPr>
                  <a:xfrm>
                    <a:off x="2689225" y="1488620"/>
                    <a:ext cx="1791608" cy="1791609"/>
                  </a:xfrm>
                  <a:prstGeom prst="ellipse">
                    <a:avLst/>
                  </a:prstGeom>
                  <a:gradFill>
                    <a:gsLst>
                      <a:gs pos="0">
                        <a:srgbClr val="FFFFFF">
                          <a:lumMod val="85000"/>
                        </a:srgbClr>
                      </a:gs>
                      <a:gs pos="100000">
                        <a:srgbClr val="FFFFFF"/>
                      </a:gs>
                    </a:gsLst>
                    <a:lin ang="2700000" scaled="1"/>
                  </a:gradFill>
                  <a:ln w="15875" cap="flat" cmpd="sng" algn="ctr">
                    <a:gradFill flip="none" rotWithShape="1">
                      <a:gsLst>
                        <a:gs pos="0">
                          <a:srgbClr val="FFFFFF"/>
                        </a:gs>
                        <a:gs pos="100000">
                          <a:srgbClr val="FFFFFF">
                            <a:lumMod val="85000"/>
                          </a:srgbClr>
                        </a:gs>
                      </a:gsLst>
                      <a:lin ang="2700000" scaled="1"/>
                      <a:tileRect/>
                    </a:gradFill>
                    <a:prstDash val="solid"/>
                    <a:miter lim="800000"/>
                  </a:ln>
                  <a:effectLst>
                    <a:outerShdw blurRad="101600" dist="50800" dir="2700000" algn="tl"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grpSp>
            <p:grpSp>
              <p:nvGrpSpPr>
                <p:cNvPr id="129" name="组合 128">
                  <a:extLst>
                    <a:ext uri="{FF2B5EF4-FFF2-40B4-BE49-F238E27FC236}">
                      <a16:creationId xmlns:a16="http://schemas.microsoft.com/office/drawing/2014/main" id="{6DBAAD38-F3FB-41D4-894C-10553569EF92}"/>
                    </a:ext>
                  </a:extLst>
                </p:cNvPr>
                <p:cNvGrpSpPr/>
                <p:nvPr/>
              </p:nvGrpSpPr>
              <p:grpSpPr>
                <a:xfrm>
                  <a:off x="2220838" y="4136819"/>
                  <a:ext cx="1379861" cy="2309298"/>
                  <a:chOff x="2689225" y="864027"/>
                  <a:chExt cx="2508748" cy="4198576"/>
                </a:xfrm>
              </p:grpSpPr>
              <p:sp>
                <p:nvSpPr>
                  <p:cNvPr id="130" name="任意多边形 19">
                    <a:extLst>
                      <a:ext uri="{FF2B5EF4-FFF2-40B4-BE49-F238E27FC236}">
                        <a16:creationId xmlns:a16="http://schemas.microsoft.com/office/drawing/2014/main" id="{363DD96B-7276-4B56-9885-74C9FAAD1A63}"/>
                      </a:ext>
                    </a:extLst>
                  </p:cNvPr>
                  <p:cNvSpPr/>
                  <p:nvPr/>
                </p:nvSpPr>
                <p:spPr>
                  <a:xfrm rot="2700000">
                    <a:off x="2062589" y="1927218"/>
                    <a:ext cx="4198576" cy="2072193"/>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20000"/>
                        </a:sysClr>
                      </a:gs>
                      <a:gs pos="0">
                        <a:sysClr val="windowText" lastClr="000000">
                          <a:alpha val="32000"/>
                        </a:sysClr>
                      </a:gs>
                      <a:gs pos="100000">
                        <a:sysClr val="window" lastClr="FFFFFF">
                          <a:lumMod val="95000"/>
                          <a:alpha val="0"/>
                        </a:sysClr>
                      </a:gs>
                    </a:gsLst>
                    <a:lin ang="0" scaled="0"/>
                  </a:gradFill>
                  <a:ln w="12700" cap="flat" cmpd="sng" algn="ctr">
                    <a:noFill/>
                    <a:prstDash val="solid"/>
                    <a:miter lim="800000"/>
                  </a:ln>
                  <a:effectLst>
                    <a:softEdge rad="76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sp>
                <p:nvSpPr>
                  <p:cNvPr id="131" name="椭圆 130">
                    <a:extLst>
                      <a:ext uri="{FF2B5EF4-FFF2-40B4-BE49-F238E27FC236}">
                        <a16:creationId xmlns:a16="http://schemas.microsoft.com/office/drawing/2014/main" id="{F3B97C07-7918-48EC-A732-601FE4F0DF60}"/>
                      </a:ext>
                    </a:extLst>
                  </p:cNvPr>
                  <p:cNvSpPr/>
                  <p:nvPr/>
                </p:nvSpPr>
                <p:spPr>
                  <a:xfrm>
                    <a:off x="2689225" y="1488621"/>
                    <a:ext cx="1791608" cy="1791608"/>
                  </a:xfrm>
                  <a:prstGeom prst="ellipse">
                    <a:avLst/>
                  </a:prstGeom>
                  <a:gradFill>
                    <a:gsLst>
                      <a:gs pos="0">
                        <a:srgbClr val="FFFFFF">
                          <a:lumMod val="85000"/>
                        </a:srgbClr>
                      </a:gs>
                      <a:gs pos="100000">
                        <a:srgbClr val="FFFFFF"/>
                      </a:gs>
                    </a:gsLst>
                    <a:lin ang="2700000" scaled="1"/>
                  </a:gradFill>
                  <a:ln w="15875" cap="flat" cmpd="sng" algn="ctr">
                    <a:gradFill flip="none" rotWithShape="1">
                      <a:gsLst>
                        <a:gs pos="0">
                          <a:srgbClr val="FFFFFF"/>
                        </a:gs>
                        <a:gs pos="100000">
                          <a:srgbClr val="FFFFFF">
                            <a:lumMod val="85000"/>
                          </a:srgbClr>
                        </a:gs>
                      </a:gsLst>
                      <a:lin ang="2700000" scaled="1"/>
                      <a:tileRect/>
                    </a:gradFill>
                    <a:prstDash val="solid"/>
                    <a:miter lim="800000"/>
                  </a:ln>
                  <a:effectLst>
                    <a:outerShdw blurRad="76200" dist="38100" dir="2700000" algn="tl" rotWithShape="0">
                      <a:prstClr val="black">
                        <a:alpha val="1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grpSp>
          </p:grpSp>
          <p:sp>
            <p:nvSpPr>
              <p:cNvPr id="127" name="文本框 126">
                <a:extLst>
                  <a:ext uri="{FF2B5EF4-FFF2-40B4-BE49-F238E27FC236}">
                    <a16:creationId xmlns:a16="http://schemas.microsoft.com/office/drawing/2014/main" id="{B95804A6-35D9-475E-B6BF-F207EAB29FA6}"/>
                  </a:ext>
                </a:extLst>
              </p:cNvPr>
              <p:cNvSpPr txBox="1"/>
              <p:nvPr/>
            </p:nvSpPr>
            <p:spPr>
              <a:xfrm>
                <a:off x="2645488" y="4096171"/>
                <a:ext cx="618153" cy="4988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cs typeface="+mn-ea"/>
                    <a:sym typeface="+mn-lt"/>
                  </a:rPr>
                  <a:t>02</a:t>
                </a:r>
                <a:endParaRPr kumimoji="0" lang="zh-CN" altLang="en-US" sz="2000" b="0" i="0" u="none" strike="noStrike" kern="0" cap="none" spc="0" normalizeH="0" baseline="0" noProof="0" dirty="0">
                  <a:ln>
                    <a:noFill/>
                  </a:ln>
                  <a:solidFill>
                    <a:srgbClr val="C00000"/>
                  </a:solidFill>
                  <a:effectLst/>
                  <a:uLnTx/>
                  <a:uFillTx/>
                  <a:cs typeface="+mn-ea"/>
                  <a:sym typeface="+mn-lt"/>
                </a:endParaRPr>
              </a:p>
            </p:txBody>
          </p:sp>
        </p:grpSp>
      </p:grpSp>
      <p:grpSp>
        <p:nvGrpSpPr>
          <p:cNvPr id="139" name="组合 138">
            <a:extLst>
              <a:ext uri="{FF2B5EF4-FFF2-40B4-BE49-F238E27FC236}">
                <a16:creationId xmlns:a16="http://schemas.microsoft.com/office/drawing/2014/main" id="{514ACE2E-DFCF-49A9-ABBE-7853CAEB06B5}"/>
              </a:ext>
            </a:extLst>
          </p:cNvPr>
          <p:cNvGrpSpPr/>
          <p:nvPr/>
        </p:nvGrpSpPr>
        <p:grpSpPr>
          <a:xfrm>
            <a:off x="6487366" y="2297348"/>
            <a:ext cx="1351305" cy="2214207"/>
            <a:chOff x="2188375" y="2588212"/>
            <a:chExt cx="1351305" cy="2214207"/>
          </a:xfrm>
        </p:grpSpPr>
        <p:grpSp>
          <p:nvGrpSpPr>
            <p:cNvPr id="140" name="组合 10">
              <a:extLst>
                <a:ext uri="{FF2B5EF4-FFF2-40B4-BE49-F238E27FC236}">
                  <a16:creationId xmlns:a16="http://schemas.microsoft.com/office/drawing/2014/main" id="{E3605F09-836D-4E16-A86C-94912424320C}"/>
                </a:ext>
              </a:extLst>
            </p:cNvPr>
            <p:cNvGrpSpPr>
              <a:grpSpLocks/>
            </p:cNvGrpSpPr>
            <p:nvPr/>
          </p:nvGrpSpPr>
          <p:grpSpPr bwMode="auto">
            <a:xfrm>
              <a:off x="2188375" y="2588212"/>
              <a:ext cx="1327150" cy="1589087"/>
              <a:chOff x="-2420938" y="1114426"/>
              <a:chExt cx="3081338" cy="3687762"/>
            </a:xfrm>
            <a:solidFill>
              <a:srgbClr val="C00000"/>
            </a:solidFill>
          </p:grpSpPr>
          <p:sp>
            <p:nvSpPr>
              <p:cNvPr id="150" name="Freeform 5">
                <a:extLst>
                  <a:ext uri="{FF2B5EF4-FFF2-40B4-BE49-F238E27FC236}">
                    <a16:creationId xmlns:a16="http://schemas.microsoft.com/office/drawing/2014/main" id="{7763C5AF-1B15-4F40-88CC-EF0FA0C0CBDA}"/>
                  </a:ext>
                </a:extLst>
              </p:cNvPr>
              <p:cNvSpPr>
                <a:spLocks noChangeArrowheads="1"/>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51" name="Freeform 6">
                <a:extLst>
                  <a:ext uri="{FF2B5EF4-FFF2-40B4-BE49-F238E27FC236}">
                    <a16:creationId xmlns:a16="http://schemas.microsoft.com/office/drawing/2014/main" id="{06646C6A-BF12-48C8-892D-CE3D71714344}"/>
                  </a:ext>
                </a:extLst>
              </p:cNvPr>
              <p:cNvSpPr>
                <a:spLocks noChangeArrowheads="1"/>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52" name="Freeform 7">
                <a:extLst>
                  <a:ext uri="{FF2B5EF4-FFF2-40B4-BE49-F238E27FC236}">
                    <a16:creationId xmlns:a16="http://schemas.microsoft.com/office/drawing/2014/main" id="{43E21FF0-FEE0-43A1-895B-0B1AC6EE02B2}"/>
                  </a:ext>
                </a:extLst>
              </p:cNvPr>
              <p:cNvSpPr>
                <a:spLocks noChangeArrowheads="1"/>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53" name="Freeform 8">
                <a:extLst>
                  <a:ext uri="{FF2B5EF4-FFF2-40B4-BE49-F238E27FC236}">
                    <a16:creationId xmlns:a16="http://schemas.microsoft.com/office/drawing/2014/main" id="{7B60FC85-A9E4-4DFF-A41D-A68E38452670}"/>
                  </a:ext>
                </a:extLst>
              </p:cNvPr>
              <p:cNvSpPr>
                <a:spLocks noEditPoints="1" noChangeArrowhead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sp>
            <p:nvSpPr>
              <p:cNvPr id="154" name="Freeform 9">
                <a:extLst>
                  <a:ext uri="{FF2B5EF4-FFF2-40B4-BE49-F238E27FC236}">
                    <a16:creationId xmlns:a16="http://schemas.microsoft.com/office/drawing/2014/main" id="{68831166-9125-4898-A0D1-7A10C27DA6E6}"/>
                  </a:ext>
                </a:extLst>
              </p:cNvPr>
              <p:cNvSpPr>
                <a:spLocks noChangeArrowheads="1"/>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uLnTx/>
                  <a:uFillTx/>
                  <a:cs typeface="+mn-ea"/>
                  <a:sym typeface="+mn-lt"/>
                </a:endParaRPr>
              </a:p>
            </p:txBody>
          </p:sp>
        </p:grpSp>
        <p:grpSp>
          <p:nvGrpSpPr>
            <p:cNvPr id="141" name="组合 140">
              <a:extLst>
                <a:ext uri="{FF2B5EF4-FFF2-40B4-BE49-F238E27FC236}">
                  <a16:creationId xmlns:a16="http://schemas.microsoft.com/office/drawing/2014/main" id="{70AE4BCF-030E-48D0-AB32-D709B230A6F2}"/>
                </a:ext>
              </a:extLst>
            </p:cNvPr>
            <p:cNvGrpSpPr/>
            <p:nvPr/>
          </p:nvGrpSpPr>
          <p:grpSpPr>
            <a:xfrm>
              <a:off x="2473590" y="3021625"/>
              <a:ext cx="1066090" cy="1780794"/>
              <a:chOff x="2480118" y="3533344"/>
              <a:chExt cx="1329226" cy="2220336"/>
            </a:xfrm>
          </p:grpSpPr>
          <p:grpSp>
            <p:nvGrpSpPr>
              <p:cNvPr id="142" name="组合 141">
                <a:extLst>
                  <a:ext uri="{FF2B5EF4-FFF2-40B4-BE49-F238E27FC236}">
                    <a16:creationId xmlns:a16="http://schemas.microsoft.com/office/drawing/2014/main" id="{34CD7081-6DFC-4C9C-9C9D-AC80FA2E2B65}"/>
                  </a:ext>
                </a:extLst>
              </p:cNvPr>
              <p:cNvGrpSpPr/>
              <p:nvPr/>
            </p:nvGrpSpPr>
            <p:grpSpPr>
              <a:xfrm>
                <a:off x="2480118" y="3533344"/>
                <a:ext cx="1329226" cy="2220336"/>
                <a:chOff x="2082059" y="3879212"/>
                <a:chExt cx="1769201" cy="2955267"/>
              </a:xfrm>
            </p:grpSpPr>
            <p:grpSp>
              <p:nvGrpSpPr>
                <p:cNvPr id="144" name="组合 143">
                  <a:extLst>
                    <a:ext uri="{FF2B5EF4-FFF2-40B4-BE49-F238E27FC236}">
                      <a16:creationId xmlns:a16="http://schemas.microsoft.com/office/drawing/2014/main" id="{0BC653AF-AE13-40E5-A315-701BE164D3D9}"/>
                    </a:ext>
                  </a:extLst>
                </p:cNvPr>
                <p:cNvGrpSpPr/>
                <p:nvPr/>
              </p:nvGrpSpPr>
              <p:grpSpPr>
                <a:xfrm>
                  <a:off x="2082059" y="3879212"/>
                  <a:ext cx="1769201" cy="2955267"/>
                  <a:chOff x="2689225" y="862583"/>
                  <a:chExt cx="2475810" cy="4135589"/>
                </a:xfrm>
              </p:grpSpPr>
              <p:sp>
                <p:nvSpPr>
                  <p:cNvPr id="148" name="任意多边形 21">
                    <a:extLst>
                      <a:ext uri="{FF2B5EF4-FFF2-40B4-BE49-F238E27FC236}">
                        <a16:creationId xmlns:a16="http://schemas.microsoft.com/office/drawing/2014/main" id="{96B4DA87-7A0B-44B3-AC8D-5368EB97F57E}"/>
                      </a:ext>
                    </a:extLst>
                  </p:cNvPr>
                  <p:cNvSpPr/>
                  <p:nvPr/>
                </p:nvSpPr>
                <p:spPr>
                  <a:xfrm rot="2700000">
                    <a:off x="2061146" y="1894283"/>
                    <a:ext cx="4135589"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16000"/>
                        </a:sysClr>
                      </a:gs>
                      <a:gs pos="0">
                        <a:sysClr val="windowText" lastClr="000000">
                          <a:alpha val="42000"/>
                        </a:sysClr>
                      </a:gs>
                      <a:gs pos="100000">
                        <a:sysClr val="window" lastClr="FFFFFF">
                          <a:lumMod val="95000"/>
                          <a:alpha val="0"/>
                        </a:sysClr>
                      </a:gs>
                    </a:gsLst>
                    <a:lin ang="0" scaled="0"/>
                  </a:gradFill>
                  <a:ln w="12700" cap="flat" cmpd="sng" algn="ctr">
                    <a:noFill/>
                    <a:prstDash val="solid"/>
                    <a:miter lim="800000"/>
                  </a:ln>
                  <a:effectLst>
                    <a:softEdge rad="101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sp>
                <p:nvSpPr>
                  <p:cNvPr id="149" name="椭圆 148">
                    <a:extLst>
                      <a:ext uri="{FF2B5EF4-FFF2-40B4-BE49-F238E27FC236}">
                        <a16:creationId xmlns:a16="http://schemas.microsoft.com/office/drawing/2014/main" id="{218C9BA0-ADB7-47B3-B358-D4E55B1A8530}"/>
                      </a:ext>
                    </a:extLst>
                  </p:cNvPr>
                  <p:cNvSpPr/>
                  <p:nvPr/>
                </p:nvSpPr>
                <p:spPr>
                  <a:xfrm>
                    <a:off x="2689225" y="1488620"/>
                    <a:ext cx="1791608" cy="1791609"/>
                  </a:xfrm>
                  <a:prstGeom prst="ellipse">
                    <a:avLst/>
                  </a:prstGeom>
                  <a:gradFill>
                    <a:gsLst>
                      <a:gs pos="0">
                        <a:srgbClr val="FFFFFF">
                          <a:lumMod val="85000"/>
                        </a:srgbClr>
                      </a:gs>
                      <a:gs pos="100000">
                        <a:srgbClr val="FFFFFF"/>
                      </a:gs>
                    </a:gsLst>
                    <a:lin ang="2700000" scaled="1"/>
                  </a:gradFill>
                  <a:ln w="15875" cap="flat" cmpd="sng" algn="ctr">
                    <a:gradFill flip="none" rotWithShape="1">
                      <a:gsLst>
                        <a:gs pos="0">
                          <a:srgbClr val="FFFFFF"/>
                        </a:gs>
                        <a:gs pos="100000">
                          <a:srgbClr val="FFFFFF">
                            <a:lumMod val="85000"/>
                          </a:srgbClr>
                        </a:gs>
                      </a:gsLst>
                      <a:lin ang="2700000" scaled="1"/>
                      <a:tileRect/>
                    </a:gradFill>
                    <a:prstDash val="solid"/>
                    <a:miter lim="800000"/>
                  </a:ln>
                  <a:effectLst>
                    <a:outerShdw blurRad="101600" dist="50800" dir="2700000" algn="tl"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grpSp>
            <p:grpSp>
              <p:nvGrpSpPr>
                <p:cNvPr id="145" name="组合 144">
                  <a:extLst>
                    <a:ext uri="{FF2B5EF4-FFF2-40B4-BE49-F238E27FC236}">
                      <a16:creationId xmlns:a16="http://schemas.microsoft.com/office/drawing/2014/main" id="{63A33CA8-6FD0-4CE3-99EB-C50CF5DA2A97}"/>
                    </a:ext>
                  </a:extLst>
                </p:cNvPr>
                <p:cNvGrpSpPr/>
                <p:nvPr/>
              </p:nvGrpSpPr>
              <p:grpSpPr>
                <a:xfrm>
                  <a:off x="2220838" y="4136819"/>
                  <a:ext cx="1379861" cy="2309298"/>
                  <a:chOff x="2689225" y="864027"/>
                  <a:chExt cx="2508748" cy="4198576"/>
                </a:xfrm>
              </p:grpSpPr>
              <p:sp>
                <p:nvSpPr>
                  <p:cNvPr id="146" name="任意多边形 19">
                    <a:extLst>
                      <a:ext uri="{FF2B5EF4-FFF2-40B4-BE49-F238E27FC236}">
                        <a16:creationId xmlns:a16="http://schemas.microsoft.com/office/drawing/2014/main" id="{1D7A4BEB-2F4C-45D6-B7ED-F2A89F890207}"/>
                      </a:ext>
                    </a:extLst>
                  </p:cNvPr>
                  <p:cNvSpPr/>
                  <p:nvPr/>
                </p:nvSpPr>
                <p:spPr>
                  <a:xfrm rot="2700000">
                    <a:off x="2062589" y="1927218"/>
                    <a:ext cx="4198576" cy="2072193"/>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20000"/>
                        </a:sysClr>
                      </a:gs>
                      <a:gs pos="0">
                        <a:sysClr val="windowText" lastClr="000000">
                          <a:alpha val="32000"/>
                        </a:sysClr>
                      </a:gs>
                      <a:gs pos="100000">
                        <a:sysClr val="window" lastClr="FFFFFF">
                          <a:lumMod val="95000"/>
                          <a:alpha val="0"/>
                        </a:sysClr>
                      </a:gs>
                    </a:gsLst>
                    <a:lin ang="0" scaled="0"/>
                  </a:gradFill>
                  <a:ln w="12700" cap="flat" cmpd="sng" algn="ctr">
                    <a:noFill/>
                    <a:prstDash val="solid"/>
                    <a:miter lim="800000"/>
                  </a:ln>
                  <a:effectLst>
                    <a:softEdge rad="76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sp>
                <p:nvSpPr>
                  <p:cNvPr id="147" name="椭圆 146">
                    <a:extLst>
                      <a:ext uri="{FF2B5EF4-FFF2-40B4-BE49-F238E27FC236}">
                        <a16:creationId xmlns:a16="http://schemas.microsoft.com/office/drawing/2014/main" id="{63655D01-287D-4E13-AF6A-834A53DF4C38}"/>
                      </a:ext>
                    </a:extLst>
                  </p:cNvPr>
                  <p:cNvSpPr/>
                  <p:nvPr/>
                </p:nvSpPr>
                <p:spPr>
                  <a:xfrm>
                    <a:off x="2689225" y="1488621"/>
                    <a:ext cx="1791608" cy="1791608"/>
                  </a:xfrm>
                  <a:prstGeom prst="ellipse">
                    <a:avLst/>
                  </a:prstGeom>
                  <a:gradFill>
                    <a:gsLst>
                      <a:gs pos="0">
                        <a:srgbClr val="FFFFFF">
                          <a:lumMod val="85000"/>
                        </a:srgbClr>
                      </a:gs>
                      <a:gs pos="100000">
                        <a:srgbClr val="FFFFFF"/>
                      </a:gs>
                    </a:gsLst>
                    <a:lin ang="2700000" scaled="1"/>
                  </a:gradFill>
                  <a:ln w="15875" cap="flat" cmpd="sng" algn="ctr">
                    <a:gradFill flip="none" rotWithShape="1">
                      <a:gsLst>
                        <a:gs pos="0">
                          <a:srgbClr val="FFFFFF"/>
                        </a:gs>
                        <a:gs pos="100000">
                          <a:srgbClr val="FFFFFF">
                            <a:lumMod val="85000"/>
                          </a:srgbClr>
                        </a:gs>
                      </a:gsLst>
                      <a:lin ang="2700000" scaled="1"/>
                      <a:tileRect/>
                    </a:gradFill>
                    <a:prstDash val="solid"/>
                    <a:miter lim="800000"/>
                  </a:ln>
                  <a:effectLst>
                    <a:outerShdw blurRad="76200" dist="38100" dir="2700000" algn="tl" rotWithShape="0">
                      <a:prstClr val="black">
                        <a:alpha val="1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00000"/>
                      </a:solidFill>
                      <a:effectLst/>
                      <a:uLnTx/>
                      <a:uFillTx/>
                      <a:cs typeface="+mn-ea"/>
                      <a:sym typeface="+mn-lt"/>
                    </a:endParaRPr>
                  </a:p>
                </p:txBody>
              </p:sp>
            </p:grpSp>
          </p:grpSp>
          <p:sp>
            <p:nvSpPr>
              <p:cNvPr id="143" name="文本框 142">
                <a:extLst>
                  <a:ext uri="{FF2B5EF4-FFF2-40B4-BE49-F238E27FC236}">
                    <a16:creationId xmlns:a16="http://schemas.microsoft.com/office/drawing/2014/main" id="{63E99563-0768-4D1D-8F1B-EFF5B216934A}"/>
                  </a:ext>
                </a:extLst>
              </p:cNvPr>
              <p:cNvSpPr txBox="1"/>
              <p:nvPr/>
            </p:nvSpPr>
            <p:spPr>
              <a:xfrm>
                <a:off x="2645488" y="4096171"/>
                <a:ext cx="618153" cy="4988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cs typeface="+mn-ea"/>
                    <a:sym typeface="+mn-lt"/>
                  </a:rPr>
                  <a:t>03</a:t>
                </a:r>
                <a:endParaRPr kumimoji="0" lang="zh-CN" altLang="en-US" sz="2000" b="0" i="0" u="none" strike="noStrike" kern="0" cap="none" spc="0" normalizeH="0" baseline="0" noProof="0" dirty="0">
                  <a:ln>
                    <a:noFill/>
                  </a:ln>
                  <a:solidFill>
                    <a:srgbClr val="C00000"/>
                  </a:solidFill>
                  <a:effectLst/>
                  <a:uLnTx/>
                  <a:uFillTx/>
                  <a:cs typeface="+mn-ea"/>
                  <a:sym typeface="+mn-lt"/>
                </a:endParaRPr>
              </a:p>
            </p:txBody>
          </p:sp>
        </p:grpSp>
      </p:grpSp>
      <p:sp>
        <p:nvSpPr>
          <p:cNvPr id="179" name="矩形 178">
            <a:extLst>
              <a:ext uri="{FF2B5EF4-FFF2-40B4-BE49-F238E27FC236}">
                <a16:creationId xmlns:a16="http://schemas.microsoft.com/office/drawing/2014/main" id="{63D3843B-10F8-4A86-B4D2-0242C14E13B9}"/>
              </a:ext>
            </a:extLst>
          </p:cNvPr>
          <p:cNvSpPr/>
          <p:nvPr/>
        </p:nvSpPr>
        <p:spPr>
          <a:xfrm>
            <a:off x="1267457" y="4163460"/>
            <a:ext cx="1503460" cy="314040"/>
          </a:xfrm>
          <a:prstGeom prst="rect">
            <a:avLst/>
          </a:prstGeom>
          <a:noFill/>
          <a:ln w="12700" cap="flat" cmpd="sng" algn="ctr">
            <a:noFill/>
            <a:prstDash val="solid"/>
            <a:miter lim="800000"/>
          </a:ln>
          <a:effectLst/>
        </p:spPr>
        <p:txBody>
          <a:bodyPr lIns="0" rIns="0" rtlCol="0" anchor="ctr"/>
          <a:lstStyle/>
          <a:p>
            <a:pPr algn="ctr"/>
            <a:r>
              <a:rPr lang="en-US" altLang="zh-CN" sz="2000" b="1" kern="0" dirty="0">
                <a:cs typeface="+mn-ea"/>
                <a:sym typeface="+mn-lt"/>
              </a:rPr>
              <a:t>In 2019
</a:t>
            </a:r>
            <a:endParaRPr lang="zh-CN" altLang="en-US" sz="2000" b="1" kern="0" dirty="0">
              <a:cs typeface="+mn-ea"/>
              <a:sym typeface="+mn-lt"/>
            </a:endParaRPr>
          </a:p>
        </p:txBody>
      </p:sp>
      <p:sp>
        <p:nvSpPr>
          <p:cNvPr id="180" name="矩形 179">
            <a:extLst>
              <a:ext uri="{FF2B5EF4-FFF2-40B4-BE49-F238E27FC236}">
                <a16:creationId xmlns:a16="http://schemas.microsoft.com/office/drawing/2014/main" id="{0E6C896A-4A1C-48E8-A171-FB7140D88012}"/>
              </a:ext>
            </a:extLst>
          </p:cNvPr>
          <p:cNvSpPr/>
          <p:nvPr/>
        </p:nvSpPr>
        <p:spPr>
          <a:xfrm>
            <a:off x="3860830" y="4163460"/>
            <a:ext cx="1503460" cy="314040"/>
          </a:xfrm>
          <a:prstGeom prst="rect">
            <a:avLst/>
          </a:prstGeom>
          <a:noFill/>
          <a:ln w="12700" cap="flat" cmpd="sng" algn="ctr">
            <a:noFill/>
            <a:prstDash val="solid"/>
            <a:miter lim="800000"/>
          </a:ln>
          <a:effectLst/>
        </p:spPr>
        <p:txBody>
          <a:bodyPr lIns="0" rIns="0" rtlCol="0" anchor="ctr"/>
          <a:lstStyle/>
          <a:p>
            <a:pPr algn="ctr"/>
            <a:r>
              <a:rPr lang="en-US" altLang="zh-CN" sz="2000" b="1" kern="0" dirty="0">
                <a:cs typeface="+mn-ea"/>
                <a:sym typeface="+mn-lt"/>
              </a:rPr>
              <a:t>In 2020
</a:t>
            </a:r>
            <a:endParaRPr lang="zh-CN" altLang="en-US" sz="2000" b="1" kern="0" dirty="0">
              <a:cs typeface="+mn-ea"/>
              <a:sym typeface="+mn-lt"/>
            </a:endParaRPr>
          </a:p>
        </p:txBody>
      </p:sp>
      <p:sp>
        <p:nvSpPr>
          <p:cNvPr id="181" name="矩形 180">
            <a:extLst>
              <a:ext uri="{FF2B5EF4-FFF2-40B4-BE49-F238E27FC236}">
                <a16:creationId xmlns:a16="http://schemas.microsoft.com/office/drawing/2014/main" id="{8603D0F4-C5CB-4913-BF6A-554F074DB273}"/>
              </a:ext>
            </a:extLst>
          </p:cNvPr>
          <p:cNvSpPr/>
          <p:nvPr/>
        </p:nvSpPr>
        <p:spPr>
          <a:xfrm>
            <a:off x="6454205" y="4163510"/>
            <a:ext cx="1503460" cy="314040"/>
          </a:xfrm>
          <a:prstGeom prst="rect">
            <a:avLst/>
          </a:prstGeom>
          <a:noFill/>
          <a:ln w="12700" cap="flat" cmpd="sng" algn="ctr">
            <a:noFill/>
            <a:prstDash val="solid"/>
            <a:miter lim="800000"/>
          </a:ln>
          <a:effectLst/>
        </p:spPr>
        <p:txBody>
          <a:bodyPr lIns="0" rIns="0" rtlCol="0" anchor="ctr"/>
          <a:lstStyle/>
          <a:p>
            <a:pPr algn="ctr"/>
            <a:r>
              <a:rPr lang="en-US" altLang="zh-CN" sz="2000" b="1" kern="0" dirty="0">
                <a:cs typeface="+mn-ea"/>
                <a:sym typeface="+mn-lt"/>
              </a:rPr>
              <a:t>In 2021
</a:t>
            </a:r>
            <a:endParaRPr lang="zh-CN" altLang="en-US" sz="2000" b="1" kern="0" dirty="0">
              <a:cs typeface="+mn-ea"/>
              <a:sym typeface="+mn-lt"/>
            </a:endParaRPr>
          </a:p>
        </p:txBody>
      </p:sp>
      <p:sp>
        <p:nvSpPr>
          <p:cNvPr id="182" name="TextBox 16">
            <a:extLst>
              <a:ext uri="{FF2B5EF4-FFF2-40B4-BE49-F238E27FC236}">
                <a16:creationId xmlns:a16="http://schemas.microsoft.com/office/drawing/2014/main" id="{050A921C-B4E2-4D25-A590-C8F589D6A477}"/>
              </a:ext>
            </a:extLst>
          </p:cNvPr>
          <p:cNvSpPr txBox="1"/>
          <p:nvPr/>
        </p:nvSpPr>
        <p:spPr>
          <a:xfrm>
            <a:off x="1155081" y="4451242"/>
            <a:ext cx="1728212" cy="458908"/>
          </a:xfrm>
          <a:prstGeom prst="rect">
            <a:avLst/>
          </a:prstGeom>
          <a:noFill/>
        </p:spPr>
        <p:txBody>
          <a:bodyPr wrap="square" rtlCol="0">
            <a:spAutoFit/>
          </a:bodyPr>
          <a:lstStyle/>
          <a:p>
            <a:pPr algn="ctr">
              <a:lnSpc>
                <a:spcPct val="150000"/>
              </a:lnSpc>
            </a:pPr>
            <a:r>
              <a:rPr lang="en-US" altLang="zh-CN" kern="0" dirty="0">
                <a:solidFill>
                  <a:srgbClr val="C00000"/>
                </a:solidFill>
                <a:cs typeface="+mn-ea"/>
                <a:sym typeface="+mn-lt"/>
              </a:rPr>
              <a:t>Add title text</a:t>
            </a:r>
            <a:endParaRPr lang="zh-CN" altLang="en-US" kern="0" dirty="0">
              <a:solidFill>
                <a:srgbClr val="C00000"/>
              </a:solidFill>
              <a:cs typeface="+mn-ea"/>
              <a:sym typeface="+mn-lt"/>
            </a:endParaRPr>
          </a:p>
        </p:txBody>
      </p:sp>
      <p:sp>
        <p:nvSpPr>
          <p:cNvPr id="183" name="TextBox 17">
            <a:extLst>
              <a:ext uri="{FF2B5EF4-FFF2-40B4-BE49-F238E27FC236}">
                <a16:creationId xmlns:a16="http://schemas.microsoft.com/office/drawing/2014/main" id="{987F61F4-15E7-4B96-910D-2B590D7B0D1C}"/>
              </a:ext>
            </a:extLst>
          </p:cNvPr>
          <p:cNvSpPr txBox="1"/>
          <p:nvPr/>
        </p:nvSpPr>
        <p:spPr>
          <a:xfrm>
            <a:off x="3748454" y="4451242"/>
            <a:ext cx="1728212" cy="458908"/>
          </a:xfrm>
          <a:prstGeom prst="rect">
            <a:avLst/>
          </a:prstGeom>
          <a:noFill/>
        </p:spPr>
        <p:txBody>
          <a:bodyPr wrap="square" rtlCol="0">
            <a:spAutoFit/>
          </a:bodyPr>
          <a:lstStyle/>
          <a:p>
            <a:pPr algn="ctr">
              <a:lnSpc>
                <a:spcPct val="150000"/>
              </a:lnSpc>
            </a:pPr>
            <a:r>
              <a:rPr lang="en-US" altLang="zh-CN" kern="0" dirty="0">
                <a:solidFill>
                  <a:srgbClr val="C00000"/>
                </a:solidFill>
                <a:cs typeface="+mn-ea"/>
                <a:sym typeface="+mn-lt"/>
              </a:rPr>
              <a:t>Add title text</a:t>
            </a:r>
            <a:endParaRPr lang="zh-CN" altLang="en-US" kern="0" dirty="0">
              <a:solidFill>
                <a:srgbClr val="C00000"/>
              </a:solidFill>
              <a:cs typeface="+mn-ea"/>
              <a:sym typeface="+mn-lt"/>
            </a:endParaRPr>
          </a:p>
        </p:txBody>
      </p:sp>
      <p:sp>
        <p:nvSpPr>
          <p:cNvPr id="184" name="TextBox 18">
            <a:extLst>
              <a:ext uri="{FF2B5EF4-FFF2-40B4-BE49-F238E27FC236}">
                <a16:creationId xmlns:a16="http://schemas.microsoft.com/office/drawing/2014/main" id="{803710E2-69ED-41F6-9369-203822207503}"/>
              </a:ext>
            </a:extLst>
          </p:cNvPr>
          <p:cNvSpPr txBox="1"/>
          <p:nvPr/>
        </p:nvSpPr>
        <p:spPr>
          <a:xfrm>
            <a:off x="6341829" y="4451242"/>
            <a:ext cx="1728212" cy="458908"/>
          </a:xfrm>
          <a:prstGeom prst="rect">
            <a:avLst/>
          </a:prstGeom>
          <a:noFill/>
        </p:spPr>
        <p:txBody>
          <a:bodyPr wrap="square" rtlCol="0">
            <a:spAutoFit/>
          </a:bodyPr>
          <a:lstStyle/>
          <a:p>
            <a:pPr algn="ctr">
              <a:lnSpc>
                <a:spcPct val="150000"/>
              </a:lnSpc>
            </a:pPr>
            <a:r>
              <a:rPr lang="en-US" altLang="zh-CN" kern="0" dirty="0">
                <a:solidFill>
                  <a:srgbClr val="C00000"/>
                </a:solidFill>
                <a:cs typeface="+mn-ea"/>
                <a:sym typeface="+mn-lt"/>
              </a:rPr>
              <a:t>Add title text</a:t>
            </a:r>
            <a:endParaRPr lang="zh-CN" altLang="en-US" kern="0" dirty="0">
              <a:solidFill>
                <a:srgbClr val="C00000"/>
              </a:solidFill>
              <a:cs typeface="+mn-ea"/>
              <a:sym typeface="+mn-lt"/>
            </a:endParaRPr>
          </a:p>
        </p:txBody>
      </p:sp>
      <p:sp>
        <p:nvSpPr>
          <p:cNvPr id="185" name="TextBox 16">
            <a:extLst>
              <a:ext uri="{FF2B5EF4-FFF2-40B4-BE49-F238E27FC236}">
                <a16:creationId xmlns:a16="http://schemas.microsoft.com/office/drawing/2014/main" id="{EC1806F3-80D9-46D7-8DD9-269159A58BF3}"/>
              </a:ext>
            </a:extLst>
          </p:cNvPr>
          <p:cNvSpPr txBox="1"/>
          <p:nvPr/>
        </p:nvSpPr>
        <p:spPr>
          <a:xfrm>
            <a:off x="1155081" y="4856038"/>
            <a:ext cx="1728212" cy="1078116"/>
          </a:xfrm>
          <a:prstGeom prst="rect">
            <a:avLst/>
          </a:prstGeom>
          <a:noFill/>
        </p:spPr>
        <p:txBody>
          <a:bodyPr wrap="square" rtlCol="0">
            <a:spAutoFit/>
          </a:bodyPr>
          <a:lstStyle/>
          <a:p>
            <a:pPr algn="ctr" defTabSz="914400">
              <a:lnSpc>
                <a:spcPct val="150000"/>
              </a:lnSpc>
            </a:pPr>
            <a:r>
              <a:rPr lang="en-US" altLang="zh-CN" sz="1100" kern="0" dirty="0">
                <a:solidFill>
                  <a:sysClr val="windowText" lastClr="000000">
                    <a:lumMod val="50000"/>
                    <a:lumOff val="50000"/>
                  </a:sysClr>
                </a:solidFill>
                <a:cs typeface="+mn-ea"/>
                <a:sym typeface="+mn-lt"/>
              </a:rPr>
              <a:t>Click here to add text content, such as keywords, some brief introductions, etc.</a:t>
            </a:r>
            <a:endParaRPr lang="zh-CN" altLang="en-US" sz="1100" kern="0" dirty="0">
              <a:solidFill>
                <a:sysClr val="windowText" lastClr="000000">
                  <a:lumMod val="50000"/>
                  <a:lumOff val="50000"/>
                </a:sysClr>
              </a:solidFill>
              <a:cs typeface="+mn-ea"/>
              <a:sym typeface="+mn-lt"/>
            </a:endParaRPr>
          </a:p>
        </p:txBody>
      </p:sp>
      <p:sp>
        <p:nvSpPr>
          <p:cNvPr id="186" name="TextBox 17">
            <a:extLst>
              <a:ext uri="{FF2B5EF4-FFF2-40B4-BE49-F238E27FC236}">
                <a16:creationId xmlns:a16="http://schemas.microsoft.com/office/drawing/2014/main" id="{57C5187C-144E-44B7-B36F-EC8FE890EADC}"/>
              </a:ext>
            </a:extLst>
          </p:cNvPr>
          <p:cNvSpPr txBox="1"/>
          <p:nvPr/>
        </p:nvSpPr>
        <p:spPr>
          <a:xfrm>
            <a:off x="3748454" y="4856038"/>
            <a:ext cx="1728212" cy="1078116"/>
          </a:xfrm>
          <a:prstGeom prst="rect">
            <a:avLst/>
          </a:prstGeom>
          <a:noFill/>
        </p:spPr>
        <p:txBody>
          <a:bodyPr wrap="square" rtlCol="0">
            <a:spAutoFit/>
          </a:bodyPr>
          <a:lstStyle/>
          <a:p>
            <a:pPr algn="ctr" defTabSz="914400">
              <a:lnSpc>
                <a:spcPct val="150000"/>
              </a:lnSpc>
            </a:pPr>
            <a:r>
              <a:rPr lang="en-US" altLang="zh-CN" sz="1100" kern="0" dirty="0">
                <a:solidFill>
                  <a:sysClr val="windowText" lastClr="000000">
                    <a:lumMod val="50000"/>
                    <a:lumOff val="50000"/>
                  </a:sysClr>
                </a:solidFill>
                <a:cs typeface="+mn-ea"/>
                <a:sym typeface="+mn-lt"/>
              </a:rPr>
              <a:t>Click here to add text content, such as keywords, some brief introductions, etc.</a:t>
            </a:r>
            <a:endParaRPr lang="zh-CN" altLang="en-US" sz="1100" kern="0" dirty="0">
              <a:solidFill>
                <a:sysClr val="windowText" lastClr="000000">
                  <a:lumMod val="50000"/>
                  <a:lumOff val="50000"/>
                </a:sysClr>
              </a:solidFill>
              <a:cs typeface="+mn-ea"/>
              <a:sym typeface="+mn-lt"/>
            </a:endParaRPr>
          </a:p>
        </p:txBody>
      </p:sp>
      <p:sp>
        <p:nvSpPr>
          <p:cNvPr id="187" name="TextBox 18">
            <a:extLst>
              <a:ext uri="{FF2B5EF4-FFF2-40B4-BE49-F238E27FC236}">
                <a16:creationId xmlns:a16="http://schemas.microsoft.com/office/drawing/2014/main" id="{629529D8-F3BF-40CF-A62C-0A36328277BC}"/>
              </a:ext>
            </a:extLst>
          </p:cNvPr>
          <p:cNvSpPr txBox="1"/>
          <p:nvPr/>
        </p:nvSpPr>
        <p:spPr>
          <a:xfrm>
            <a:off x="6341829" y="4874449"/>
            <a:ext cx="1728212" cy="1078116"/>
          </a:xfrm>
          <a:prstGeom prst="rect">
            <a:avLst/>
          </a:prstGeom>
          <a:noFill/>
        </p:spPr>
        <p:txBody>
          <a:bodyPr wrap="square" rtlCol="0">
            <a:spAutoFit/>
          </a:bodyPr>
          <a:lstStyle/>
          <a:p>
            <a:pPr algn="ctr" defTabSz="914400">
              <a:lnSpc>
                <a:spcPct val="150000"/>
              </a:lnSpc>
            </a:pPr>
            <a:r>
              <a:rPr lang="en-US" altLang="zh-CN" sz="1100" kern="0" dirty="0">
                <a:solidFill>
                  <a:sysClr val="windowText" lastClr="000000">
                    <a:lumMod val="50000"/>
                    <a:lumOff val="50000"/>
                  </a:sysClr>
                </a:solidFill>
                <a:cs typeface="+mn-ea"/>
                <a:sym typeface="+mn-lt"/>
              </a:rPr>
              <a:t>Click here to add text content, such as keywords, some brief introductions, etc.</a:t>
            </a:r>
            <a:endParaRPr lang="zh-CN" altLang="en-US" sz="1100" kern="0" dirty="0">
              <a:solidFill>
                <a:sysClr val="windowText" lastClr="000000">
                  <a:lumMod val="50000"/>
                  <a:lumOff val="50000"/>
                </a:sysClr>
              </a:solidFill>
              <a:cs typeface="+mn-ea"/>
              <a:sym typeface="+mn-lt"/>
            </a:endParaRPr>
          </a:p>
        </p:txBody>
      </p:sp>
    </p:spTree>
    <p:extLst>
      <p:ext uri="{BB962C8B-B14F-4D97-AF65-F5344CB8AC3E}">
        <p14:creationId xmlns:p14="http://schemas.microsoft.com/office/powerpoint/2010/main" val="37571533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1000"/>
                                        <p:tgtEl>
                                          <p:spTgt spid="106"/>
                                        </p:tgtEl>
                                      </p:cBhvr>
                                    </p:animEffect>
                                    <p:anim calcmode="lin" valueType="num">
                                      <p:cBhvr>
                                        <p:cTn id="21" dur="1000" fill="hold"/>
                                        <p:tgtEl>
                                          <p:spTgt spid="106"/>
                                        </p:tgtEl>
                                        <p:attrNameLst>
                                          <p:attrName>ppt_x</p:attrName>
                                        </p:attrNameLst>
                                      </p:cBhvr>
                                      <p:tavLst>
                                        <p:tav tm="0">
                                          <p:val>
                                            <p:strVal val="#ppt_x"/>
                                          </p:val>
                                        </p:tav>
                                        <p:tav tm="100000">
                                          <p:val>
                                            <p:strVal val="#ppt_x"/>
                                          </p:val>
                                        </p:tav>
                                      </p:tavLst>
                                    </p:anim>
                                    <p:anim calcmode="lin" valueType="num">
                                      <p:cBhvr>
                                        <p:cTn id="22" dur="1000" fill="hold"/>
                                        <p:tgtEl>
                                          <p:spTgt spid="106"/>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42" presetClass="entr" presetSubtype="0" fill="hold"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1000"/>
                                        <p:tgtEl>
                                          <p:spTgt spid="107"/>
                                        </p:tgtEl>
                                      </p:cBhvr>
                                    </p:animEffect>
                                    <p:anim calcmode="lin" valueType="num">
                                      <p:cBhvr>
                                        <p:cTn id="27" dur="1000" fill="hold"/>
                                        <p:tgtEl>
                                          <p:spTgt spid="107"/>
                                        </p:tgtEl>
                                        <p:attrNameLst>
                                          <p:attrName>ppt_x</p:attrName>
                                        </p:attrNameLst>
                                      </p:cBhvr>
                                      <p:tavLst>
                                        <p:tav tm="0">
                                          <p:val>
                                            <p:strVal val="#ppt_x"/>
                                          </p:val>
                                        </p:tav>
                                        <p:tav tm="100000">
                                          <p:val>
                                            <p:strVal val="#ppt_x"/>
                                          </p:val>
                                        </p:tav>
                                      </p:tavLst>
                                    </p:anim>
                                    <p:anim calcmode="lin" valueType="num">
                                      <p:cBhvr>
                                        <p:cTn id="28" dur="1000" fill="hold"/>
                                        <p:tgtEl>
                                          <p:spTgt spid="107"/>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1000"/>
                                        <p:tgtEl>
                                          <p:spTgt spid="123"/>
                                        </p:tgtEl>
                                      </p:cBhvr>
                                    </p:animEffect>
                                    <p:anim calcmode="lin" valueType="num">
                                      <p:cBhvr>
                                        <p:cTn id="33" dur="1000" fill="hold"/>
                                        <p:tgtEl>
                                          <p:spTgt spid="123"/>
                                        </p:tgtEl>
                                        <p:attrNameLst>
                                          <p:attrName>ppt_x</p:attrName>
                                        </p:attrNameLst>
                                      </p:cBhvr>
                                      <p:tavLst>
                                        <p:tav tm="0">
                                          <p:val>
                                            <p:strVal val="#ppt_x"/>
                                          </p:val>
                                        </p:tav>
                                        <p:tav tm="100000">
                                          <p:val>
                                            <p:strVal val="#ppt_x"/>
                                          </p:val>
                                        </p:tav>
                                      </p:tavLst>
                                    </p:anim>
                                    <p:anim calcmode="lin" valueType="num">
                                      <p:cBhvr>
                                        <p:cTn id="34" dur="1000" fill="hold"/>
                                        <p:tgtEl>
                                          <p:spTgt spid="123"/>
                                        </p:tgtEl>
                                        <p:attrNameLst>
                                          <p:attrName>ppt_y</p:attrName>
                                        </p:attrNameLst>
                                      </p:cBhvr>
                                      <p:tavLst>
                                        <p:tav tm="0">
                                          <p:val>
                                            <p:strVal val="#ppt_y+.1"/>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139"/>
                                        </p:tgtEl>
                                        <p:attrNameLst>
                                          <p:attrName>style.visibility</p:attrName>
                                        </p:attrNameLst>
                                      </p:cBhvr>
                                      <p:to>
                                        <p:strVal val="visible"/>
                                      </p:to>
                                    </p:set>
                                    <p:animEffect transition="in" filter="fade">
                                      <p:cBhvr>
                                        <p:cTn id="38" dur="1000"/>
                                        <p:tgtEl>
                                          <p:spTgt spid="139"/>
                                        </p:tgtEl>
                                      </p:cBhvr>
                                    </p:animEffect>
                                    <p:anim calcmode="lin" valueType="num">
                                      <p:cBhvr>
                                        <p:cTn id="39" dur="1000" fill="hold"/>
                                        <p:tgtEl>
                                          <p:spTgt spid="139"/>
                                        </p:tgtEl>
                                        <p:attrNameLst>
                                          <p:attrName>ppt_x</p:attrName>
                                        </p:attrNameLst>
                                      </p:cBhvr>
                                      <p:tavLst>
                                        <p:tav tm="0">
                                          <p:val>
                                            <p:strVal val="#ppt_x"/>
                                          </p:val>
                                        </p:tav>
                                        <p:tav tm="100000">
                                          <p:val>
                                            <p:strVal val="#ppt_x"/>
                                          </p:val>
                                        </p:tav>
                                      </p:tavLst>
                                    </p:anim>
                                    <p:anim calcmode="lin" valueType="num">
                                      <p:cBhvr>
                                        <p:cTn id="40" dur="1000" fill="hold"/>
                                        <p:tgtEl>
                                          <p:spTgt spid="139"/>
                                        </p:tgtEl>
                                        <p:attrNameLst>
                                          <p:attrName>ppt_y</p:attrName>
                                        </p:attrNameLst>
                                      </p:cBhvr>
                                      <p:tavLst>
                                        <p:tav tm="0">
                                          <p:val>
                                            <p:strVal val="#ppt_y+.1"/>
                                          </p:val>
                                        </p:tav>
                                        <p:tav tm="100000">
                                          <p:val>
                                            <p:strVal val="#ppt_y"/>
                                          </p:val>
                                        </p:tav>
                                      </p:tavLst>
                                    </p:anim>
                                  </p:childTnLst>
                                </p:cTn>
                              </p:par>
                            </p:childTnLst>
                          </p:cTn>
                        </p:par>
                        <p:par>
                          <p:cTn id="41" fill="hold">
                            <p:stCondLst>
                              <p:cond delay="6500"/>
                            </p:stCondLst>
                            <p:childTnLst>
                              <p:par>
                                <p:cTn id="42" presetID="16" presetClass="entr" presetSubtype="42" fill="hold" grpId="0" nodeType="afterEffect">
                                  <p:stCondLst>
                                    <p:cond delay="0"/>
                                  </p:stCondLst>
                                  <p:childTnLst>
                                    <p:set>
                                      <p:cBhvr>
                                        <p:cTn id="43" dur="1" fill="hold">
                                          <p:stCondLst>
                                            <p:cond delay="0"/>
                                          </p:stCondLst>
                                        </p:cTn>
                                        <p:tgtEl>
                                          <p:spTgt spid="179"/>
                                        </p:tgtEl>
                                        <p:attrNameLst>
                                          <p:attrName>style.visibility</p:attrName>
                                        </p:attrNameLst>
                                      </p:cBhvr>
                                      <p:to>
                                        <p:strVal val="visible"/>
                                      </p:to>
                                    </p:set>
                                    <p:animEffect transition="in" filter="barn(outHorizontal)">
                                      <p:cBhvr>
                                        <p:cTn id="44" dur="500"/>
                                        <p:tgtEl>
                                          <p:spTgt spid="179"/>
                                        </p:tgtEl>
                                      </p:cBhvr>
                                    </p:animEffect>
                                  </p:childTnLst>
                                </p:cTn>
                              </p:par>
                              <p:par>
                                <p:cTn id="45" presetID="16" presetClass="entr" presetSubtype="42" fill="hold" grpId="0" nodeType="withEffect">
                                  <p:stCondLst>
                                    <p:cond delay="0"/>
                                  </p:stCondLst>
                                  <p:childTnLst>
                                    <p:set>
                                      <p:cBhvr>
                                        <p:cTn id="46" dur="1" fill="hold">
                                          <p:stCondLst>
                                            <p:cond delay="0"/>
                                          </p:stCondLst>
                                        </p:cTn>
                                        <p:tgtEl>
                                          <p:spTgt spid="180"/>
                                        </p:tgtEl>
                                        <p:attrNameLst>
                                          <p:attrName>style.visibility</p:attrName>
                                        </p:attrNameLst>
                                      </p:cBhvr>
                                      <p:to>
                                        <p:strVal val="visible"/>
                                      </p:to>
                                    </p:set>
                                    <p:animEffect transition="in" filter="barn(outHorizontal)">
                                      <p:cBhvr>
                                        <p:cTn id="47" dur="500"/>
                                        <p:tgtEl>
                                          <p:spTgt spid="180"/>
                                        </p:tgtEl>
                                      </p:cBhvr>
                                    </p:animEffect>
                                  </p:childTnLst>
                                </p:cTn>
                              </p:par>
                              <p:par>
                                <p:cTn id="48" presetID="16" presetClass="entr" presetSubtype="42" fill="hold" grpId="0" nodeType="withEffect">
                                  <p:stCondLst>
                                    <p:cond delay="0"/>
                                  </p:stCondLst>
                                  <p:childTnLst>
                                    <p:set>
                                      <p:cBhvr>
                                        <p:cTn id="49" dur="1" fill="hold">
                                          <p:stCondLst>
                                            <p:cond delay="0"/>
                                          </p:stCondLst>
                                        </p:cTn>
                                        <p:tgtEl>
                                          <p:spTgt spid="181"/>
                                        </p:tgtEl>
                                        <p:attrNameLst>
                                          <p:attrName>style.visibility</p:attrName>
                                        </p:attrNameLst>
                                      </p:cBhvr>
                                      <p:to>
                                        <p:strVal val="visible"/>
                                      </p:to>
                                    </p:set>
                                    <p:animEffect transition="in" filter="barn(outHorizontal)">
                                      <p:cBhvr>
                                        <p:cTn id="50" dur="500"/>
                                        <p:tgtEl>
                                          <p:spTgt spid="181"/>
                                        </p:tgtEl>
                                      </p:cBhvr>
                                    </p:animEffect>
                                  </p:childTnLst>
                                </p:cTn>
                              </p:par>
                              <p:par>
                                <p:cTn id="51" presetID="53" presetClass="entr" presetSubtype="16" fill="hold" grpId="0" nodeType="withEffect">
                                  <p:stCondLst>
                                    <p:cond delay="500"/>
                                  </p:stCondLst>
                                  <p:iterate type="lt">
                                    <p:tmPct val="10000"/>
                                  </p:iterate>
                                  <p:childTnLst>
                                    <p:set>
                                      <p:cBhvr>
                                        <p:cTn id="52" dur="1" fill="hold">
                                          <p:stCondLst>
                                            <p:cond delay="0"/>
                                          </p:stCondLst>
                                        </p:cTn>
                                        <p:tgtEl>
                                          <p:spTgt spid="182"/>
                                        </p:tgtEl>
                                        <p:attrNameLst>
                                          <p:attrName>style.visibility</p:attrName>
                                        </p:attrNameLst>
                                      </p:cBhvr>
                                      <p:to>
                                        <p:strVal val="visible"/>
                                      </p:to>
                                    </p:set>
                                    <p:anim calcmode="lin" valueType="num">
                                      <p:cBhvr>
                                        <p:cTn id="53" dur="500" fill="hold"/>
                                        <p:tgtEl>
                                          <p:spTgt spid="182"/>
                                        </p:tgtEl>
                                        <p:attrNameLst>
                                          <p:attrName>ppt_w</p:attrName>
                                        </p:attrNameLst>
                                      </p:cBhvr>
                                      <p:tavLst>
                                        <p:tav tm="0">
                                          <p:val>
                                            <p:fltVal val="0"/>
                                          </p:val>
                                        </p:tav>
                                        <p:tav tm="100000">
                                          <p:val>
                                            <p:strVal val="#ppt_w"/>
                                          </p:val>
                                        </p:tav>
                                      </p:tavLst>
                                    </p:anim>
                                    <p:anim calcmode="lin" valueType="num">
                                      <p:cBhvr>
                                        <p:cTn id="54" dur="500" fill="hold"/>
                                        <p:tgtEl>
                                          <p:spTgt spid="182"/>
                                        </p:tgtEl>
                                        <p:attrNameLst>
                                          <p:attrName>ppt_h</p:attrName>
                                        </p:attrNameLst>
                                      </p:cBhvr>
                                      <p:tavLst>
                                        <p:tav tm="0">
                                          <p:val>
                                            <p:fltVal val="0"/>
                                          </p:val>
                                        </p:tav>
                                        <p:tav tm="100000">
                                          <p:val>
                                            <p:strVal val="#ppt_h"/>
                                          </p:val>
                                        </p:tav>
                                      </p:tavLst>
                                    </p:anim>
                                    <p:animEffect transition="in" filter="fade">
                                      <p:cBhvr>
                                        <p:cTn id="55" dur="500"/>
                                        <p:tgtEl>
                                          <p:spTgt spid="182"/>
                                        </p:tgtEl>
                                      </p:cBhvr>
                                    </p:animEffect>
                                  </p:childTnLst>
                                </p:cTn>
                              </p:par>
                              <p:par>
                                <p:cTn id="56" presetID="53" presetClass="entr" presetSubtype="16" fill="hold" grpId="0" nodeType="withEffect">
                                  <p:stCondLst>
                                    <p:cond delay="500"/>
                                  </p:stCondLst>
                                  <p:iterate type="lt">
                                    <p:tmPct val="10000"/>
                                  </p:iterate>
                                  <p:childTnLst>
                                    <p:set>
                                      <p:cBhvr>
                                        <p:cTn id="57" dur="1" fill="hold">
                                          <p:stCondLst>
                                            <p:cond delay="0"/>
                                          </p:stCondLst>
                                        </p:cTn>
                                        <p:tgtEl>
                                          <p:spTgt spid="183"/>
                                        </p:tgtEl>
                                        <p:attrNameLst>
                                          <p:attrName>style.visibility</p:attrName>
                                        </p:attrNameLst>
                                      </p:cBhvr>
                                      <p:to>
                                        <p:strVal val="visible"/>
                                      </p:to>
                                    </p:set>
                                    <p:anim calcmode="lin" valueType="num">
                                      <p:cBhvr>
                                        <p:cTn id="58" dur="500" fill="hold"/>
                                        <p:tgtEl>
                                          <p:spTgt spid="183"/>
                                        </p:tgtEl>
                                        <p:attrNameLst>
                                          <p:attrName>ppt_w</p:attrName>
                                        </p:attrNameLst>
                                      </p:cBhvr>
                                      <p:tavLst>
                                        <p:tav tm="0">
                                          <p:val>
                                            <p:fltVal val="0"/>
                                          </p:val>
                                        </p:tav>
                                        <p:tav tm="100000">
                                          <p:val>
                                            <p:strVal val="#ppt_w"/>
                                          </p:val>
                                        </p:tav>
                                      </p:tavLst>
                                    </p:anim>
                                    <p:anim calcmode="lin" valueType="num">
                                      <p:cBhvr>
                                        <p:cTn id="59" dur="500" fill="hold"/>
                                        <p:tgtEl>
                                          <p:spTgt spid="183"/>
                                        </p:tgtEl>
                                        <p:attrNameLst>
                                          <p:attrName>ppt_h</p:attrName>
                                        </p:attrNameLst>
                                      </p:cBhvr>
                                      <p:tavLst>
                                        <p:tav tm="0">
                                          <p:val>
                                            <p:fltVal val="0"/>
                                          </p:val>
                                        </p:tav>
                                        <p:tav tm="100000">
                                          <p:val>
                                            <p:strVal val="#ppt_h"/>
                                          </p:val>
                                        </p:tav>
                                      </p:tavLst>
                                    </p:anim>
                                    <p:animEffect transition="in" filter="fade">
                                      <p:cBhvr>
                                        <p:cTn id="60" dur="500"/>
                                        <p:tgtEl>
                                          <p:spTgt spid="183"/>
                                        </p:tgtEl>
                                      </p:cBhvr>
                                    </p:animEffect>
                                  </p:childTnLst>
                                </p:cTn>
                              </p:par>
                              <p:par>
                                <p:cTn id="61" presetID="53" presetClass="entr" presetSubtype="16" fill="hold" grpId="0" nodeType="withEffect">
                                  <p:stCondLst>
                                    <p:cond delay="500"/>
                                  </p:stCondLst>
                                  <p:iterate type="lt">
                                    <p:tmPct val="10000"/>
                                  </p:iterate>
                                  <p:childTnLst>
                                    <p:set>
                                      <p:cBhvr>
                                        <p:cTn id="62" dur="1" fill="hold">
                                          <p:stCondLst>
                                            <p:cond delay="0"/>
                                          </p:stCondLst>
                                        </p:cTn>
                                        <p:tgtEl>
                                          <p:spTgt spid="184"/>
                                        </p:tgtEl>
                                        <p:attrNameLst>
                                          <p:attrName>style.visibility</p:attrName>
                                        </p:attrNameLst>
                                      </p:cBhvr>
                                      <p:to>
                                        <p:strVal val="visible"/>
                                      </p:to>
                                    </p:set>
                                    <p:anim calcmode="lin" valueType="num">
                                      <p:cBhvr>
                                        <p:cTn id="63" dur="500" fill="hold"/>
                                        <p:tgtEl>
                                          <p:spTgt spid="184"/>
                                        </p:tgtEl>
                                        <p:attrNameLst>
                                          <p:attrName>ppt_w</p:attrName>
                                        </p:attrNameLst>
                                      </p:cBhvr>
                                      <p:tavLst>
                                        <p:tav tm="0">
                                          <p:val>
                                            <p:fltVal val="0"/>
                                          </p:val>
                                        </p:tav>
                                        <p:tav tm="100000">
                                          <p:val>
                                            <p:strVal val="#ppt_w"/>
                                          </p:val>
                                        </p:tav>
                                      </p:tavLst>
                                    </p:anim>
                                    <p:anim calcmode="lin" valueType="num">
                                      <p:cBhvr>
                                        <p:cTn id="64" dur="500" fill="hold"/>
                                        <p:tgtEl>
                                          <p:spTgt spid="184"/>
                                        </p:tgtEl>
                                        <p:attrNameLst>
                                          <p:attrName>ppt_h</p:attrName>
                                        </p:attrNameLst>
                                      </p:cBhvr>
                                      <p:tavLst>
                                        <p:tav tm="0">
                                          <p:val>
                                            <p:fltVal val="0"/>
                                          </p:val>
                                        </p:tav>
                                        <p:tav tm="100000">
                                          <p:val>
                                            <p:strVal val="#ppt_h"/>
                                          </p:val>
                                        </p:tav>
                                      </p:tavLst>
                                    </p:anim>
                                    <p:animEffect transition="in" filter="fade">
                                      <p:cBhvr>
                                        <p:cTn id="65" dur="500"/>
                                        <p:tgtEl>
                                          <p:spTgt spid="184"/>
                                        </p:tgtEl>
                                      </p:cBhvr>
                                    </p:animEffect>
                                  </p:childTnLst>
                                </p:cTn>
                              </p:par>
                            </p:childTnLst>
                          </p:cTn>
                        </p:par>
                        <p:par>
                          <p:cTn id="66" fill="hold">
                            <p:stCondLst>
                              <p:cond delay="8050"/>
                            </p:stCondLst>
                            <p:childTnLst>
                              <p:par>
                                <p:cTn id="67" presetID="14" presetClass="entr" presetSubtype="10" fill="hold" grpId="0" nodeType="afterEffect">
                                  <p:stCondLst>
                                    <p:cond delay="0"/>
                                  </p:stCondLst>
                                  <p:iterate type="lt">
                                    <p:tmPct val="10000"/>
                                  </p:iterate>
                                  <p:childTnLst>
                                    <p:set>
                                      <p:cBhvr>
                                        <p:cTn id="68" dur="1" fill="hold">
                                          <p:stCondLst>
                                            <p:cond delay="0"/>
                                          </p:stCondLst>
                                        </p:cTn>
                                        <p:tgtEl>
                                          <p:spTgt spid="185"/>
                                        </p:tgtEl>
                                        <p:attrNameLst>
                                          <p:attrName>style.visibility</p:attrName>
                                        </p:attrNameLst>
                                      </p:cBhvr>
                                      <p:to>
                                        <p:strVal val="visible"/>
                                      </p:to>
                                    </p:set>
                                    <p:animEffect transition="in" filter="randombar(horizontal)">
                                      <p:cBhvr>
                                        <p:cTn id="69" dur="300"/>
                                        <p:tgtEl>
                                          <p:spTgt spid="185"/>
                                        </p:tgtEl>
                                      </p:cBhvr>
                                    </p:animEffect>
                                  </p:childTnLst>
                                </p:cTn>
                              </p:par>
                            </p:childTnLst>
                          </p:cTn>
                        </p:par>
                        <p:par>
                          <p:cTn id="70" fill="hold">
                            <p:stCondLst>
                              <p:cond delay="10360"/>
                            </p:stCondLst>
                            <p:childTnLst>
                              <p:par>
                                <p:cTn id="71" presetID="14" presetClass="entr" presetSubtype="10" fill="hold" grpId="0" nodeType="afterEffect">
                                  <p:stCondLst>
                                    <p:cond delay="0"/>
                                  </p:stCondLst>
                                  <p:iterate type="lt">
                                    <p:tmPct val="10000"/>
                                  </p:iterate>
                                  <p:childTnLst>
                                    <p:set>
                                      <p:cBhvr>
                                        <p:cTn id="72" dur="1" fill="hold">
                                          <p:stCondLst>
                                            <p:cond delay="0"/>
                                          </p:stCondLst>
                                        </p:cTn>
                                        <p:tgtEl>
                                          <p:spTgt spid="186"/>
                                        </p:tgtEl>
                                        <p:attrNameLst>
                                          <p:attrName>style.visibility</p:attrName>
                                        </p:attrNameLst>
                                      </p:cBhvr>
                                      <p:to>
                                        <p:strVal val="visible"/>
                                      </p:to>
                                    </p:set>
                                    <p:animEffect transition="in" filter="randombar(horizontal)">
                                      <p:cBhvr>
                                        <p:cTn id="73" dur="300"/>
                                        <p:tgtEl>
                                          <p:spTgt spid="186"/>
                                        </p:tgtEl>
                                      </p:cBhvr>
                                    </p:animEffect>
                                  </p:childTnLst>
                                </p:cTn>
                              </p:par>
                            </p:childTnLst>
                          </p:cTn>
                        </p:par>
                        <p:par>
                          <p:cTn id="74" fill="hold">
                            <p:stCondLst>
                              <p:cond delay="12670"/>
                            </p:stCondLst>
                            <p:childTnLst>
                              <p:par>
                                <p:cTn id="75" presetID="14" presetClass="entr" presetSubtype="10" fill="hold" grpId="0" nodeType="afterEffect">
                                  <p:stCondLst>
                                    <p:cond delay="0"/>
                                  </p:stCondLst>
                                  <p:iterate type="lt">
                                    <p:tmPct val="10000"/>
                                  </p:iterate>
                                  <p:childTnLst>
                                    <p:set>
                                      <p:cBhvr>
                                        <p:cTn id="76" dur="1" fill="hold">
                                          <p:stCondLst>
                                            <p:cond delay="0"/>
                                          </p:stCondLst>
                                        </p:cTn>
                                        <p:tgtEl>
                                          <p:spTgt spid="187"/>
                                        </p:tgtEl>
                                        <p:attrNameLst>
                                          <p:attrName>style.visibility</p:attrName>
                                        </p:attrNameLst>
                                      </p:cBhvr>
                                      <p:to>
                                        <p:strVal val="visible"/>
                                      </p:to>
                                    </p:set>
                                    <p:animEffect transition="in" filter="randombar(horizontal)">
                                      <p:cBhvr>
                                        <p:cTn id="77" dur="3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9" grpId="0"/>
      <p:bldP spid="180" grpId="0"/>
      <p:bldP spid="181" grpId="0"/>
      <p:bldP spid="182" grpId="0"/>
      <p:bldP spid="183" grpId="0"/>
      <p:bldP spid="184" grpId="0"/>
      <p:bldP spid="185" grpId="0"/>
      <p:bldP spid="186" grpId="0"/>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C231BF-3737-41D3-B323-7B8DAED0F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81" y="330833"/>
            <a:ext cx="1085659" cy="420845"/>
          </a:xfrm>
          <a:prstGeom prst="rect">
            <a:avLst/>
          </a:prstGeom>
        </p:spPr>
      </p:pic>
      <p:pic>
        <p:nvPicPr>
          <p:cNvPr id="3" name="图片 2">
            <a:extLst>
              <a:ext uri="{FF2B5EF4-FFF2-40B4-BE49-F238E27FC236}">
                <a16:creationId xmlns:a16="http://schemas.microsoft.com/office/drawing/2014/main" id="{D198F2BE-A726-4154-8506-92320261B7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01232" y="221652"/>
            <a:ext cx="1164218" cy="581099"/>
          </a:xfrm>
          <a:prstGeom prst="rect">
            <a:avLst/>
          </a:prstGeom>
        </p:spPr>
      </p:pic>
      <p:pic>
        <p:nvPicPr>
          <p:cNvPr id="5" name="图片 4">
            <a:extLst>
              <a:ext uri="{FF2B5EF4-FFF2-40B4-BE49-F238E27FC236}">
                <a16:creationId xmlns:a16="http://schemas.microsoft.com/office/drawing/2014/main" id="{D4D51CBC-EF78-4618-BB42-F8831E9698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10389"/>
            <a:ext cx="7684765" cy="5763574"/>
          </a:xfrm>
          <a:prstGeom prst="rect">
            <a:avLst/>
          </a:prstGeom>
        </p:spPr>
      </p:pic>
      <p:sp>
        <p:nvSpPr>
          <p:cNvPr id="13" name="矩形 10">
            <a:extLst>
              <a:ext uri="{FF2B5EF4-FFF2-40B4-BE49-F238E27FC236}">
                <a16:creationId xmlns:a16="http://schemas.microsoft.com/office/drawing/2014/main" id="{9F806A12-033F-480F-873B-D5F38250AA21}"/>
              </a:ext>
            </a:extLst>
          </p:cNvPr>
          <p:cNvSpPr>
            <a:spLocks noChangeAspect="1"/>
          </p:cNvSpPr>
          <p:nvPr/>
        </p:nvSpPr>
        <p:spPr>
          <a:xfrm>
            <a:off x="9148112" y="2021472"/>
            <a:ext cx="975564" cy="106266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b="1">
              <a:cs typeface="+mn-ea"/>
              <a:sym typeface="+mn-lt"/>
            </a:endParaRPr>
          </a:p>
        </p:txBody>
      </p:sp>
      <p:grpSp>
        <p:nvGrpSpPr>
          <p:cNvPr id="14" name="组合 13">
            <a:extLst>
              <a:ext uri="{FF2B5EF4-FFF2-40B4-BE49-F238E27FC236}">
                <a16:creationId xmlns:a16="http://schemas.microsoft.com/office/drawing/2014/main" id="{3CBFA3A0-20A3-41B8-97EA-795F50C8E526}"/>
              </a:ext>
            </a:extLst>
          </p:cNvPr>
          <p:cNvGrpSpPr/>
          <p:nvPr/>
        </p:nvGrpSpPr>
        <p:grpSpPr>
          <a:xfrm>
            <a:off x="9235410" y="2039024"/>
            <a:ext cx="1098043" cy="1062669"/>
            <a:chOff x="1230988" y="2199194"/>
            <a:chExt cx="1030514" cy="997315"/>
          </a:xfrm>
        </p:grpSpPr>
        <p:sp>
          <p:nvSpPr>
            <p:cNvPr id="17" name="矩形 10">
              <a:extLst>
                <a:ext uri="{FF2B5EF4-FFF2-40B4-BE49-F238E27FC236}">
                  <a16:creationId xmlns:a16="http://schemas.microsoft.com/office/drawing/2014/main" id="{BAC63A5E-3F23-4C84-82AA-7577744257A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a:solidFill>
                  <a:prstClr val="white"/>
                </a:solidFill>
                <a:cs typeface="+mn-ea"/>
                <a:sym typeface="+mn-lt"/>
              </a:endParaRPr>
            </a:p>
          </p:txBody>
        </p:sp>
        <p:sp>
          <p:nvSpPr>
            <p:cNvPr id="18" name="文本框 17">
              <a:extLst>
                <a:ext uri="{FF2B5EF4-FFF2-40B4-BE49-F238E27FC236}">
                  <a16:creationId xmlns:a16="http://schemas.microsoft.com/office/drawing/2014/main" id="{0E2ADDED-A6DF-4BEB-8027-B4E1B9D10DD7}"/>
                </a:ext>
              </a:extLst>
            </p:cNvPr>
            <p:cNvSpPr txBox="1"/>
            <p:nvPr/>
          </p:nvSpPr>
          <p:spPr>
            <a:xfrm>
              <a:off x="1230988" y="2356103"/>
              <a:ext cx="1030514" cy="664351"/>
            </a:xfrm>
            <a:prstGeom prst="rect">
              <a:avLst/>
            </a:prstGeom>
            <a:noFill/>
          </p:spPr>
          <p:txBody>
            <a:bodyPr wrap="square" rtlCol="0">
              <a:spAutoFit/>
            </a:bodyPr>
            <a:lstStyle/>
            <a:p>
              <a:pPr algn="ctr"/>
              <a:r>
                <a:rPr lang="en-US" altLang="zh-CN" sz="4000" b="1" dirty="0">
                  <a:gradFill>
                    <a:gsLst>
                      <a:gs pos="0">
                        <a:srgbClr val="E30613"/>
                      </a:gs>
                      <a:gs pos="100000">
                        <a:srgbClr val="81040B"/>
                      </a:gs>
                    </a:gsLst>
                    <a:lin ang="3600000" scaled="0"/>
                  </a:gradFill>
                  <a:cs typeface="+mn-ea"/>
                  <a:sym typeface="+mn-lt"/>
                </a:rPr>
                <a:t>02</a:t>
              </a:r>
              <a:endParaRPr lang="zh-CN" altLang="en-US" sz="4000" b="1" dirty="0">
                <a:gradFill>
                  <a:gsLst>
                    <a:gs pos="0">
                      <a:srgbClr val="E30613"/>
                    </a:gs>
                    <a:gs pos="100000">
                      <a:srgbClr val="81040B"/>
                    </a:gs>
                  </a:gsLst>
                  <a:lin ang="3600000" scaled="0"/>
                </a:gradFill>
                <a:cs typeface="+mn-ea"/>
                <a:sym typeface="+mn-lt"/>
              </a:endParaRPr>
            </a:p>
          </p:txBody>
        </p:sp>
      </p:grpSp>
      <p:sp>
        <p:nvSpPr>
          <p:cNvPr id="19" name="文本框 18">
            <a:extLst>
              <a:ext uri="{FF2B5EF4-FFF2-40B4-BE49-F238E27FC236}">
                <a16:creationId xmlns:a16="http://schemas.microsoft.com/office/drawing/2014/main" id="{292617D6-38DE-4257-B26A-E2B83A4D8B0B}"/>
              </a:ext>
            </a:extLst>
          </p:cNvPr>
          <p:cNvSpPr txBox="1"/>
          <p:nvPr/>
        </p:nvSpPr>
        <p:spPr>
          <a:xfrm>
            <a:off x="7768305" y="3575001"/>
            <a:ext cx="4021934" cy="830997"/>
          </a:xfrm>
          <a:prstGeom prst="rect">
            <a:avLst/>
          </a:prstGeom>
          <a:noFill/>
        </p:spPr>
        <p:txBody>
          <a:bodyPr wrap="none" rtlCol="0">
            <a:spAutoFit/>
          </a:bodyPr>
          <a:lstStyle/>
          <a:p>
            <a:pPr algn="ctr"/>
            <a:r>
              <a:rPr lang="en-US" altLang="zh-CN" sz="4800" dirty="0">
                <a:cs typeface="+mn-ea"/>
                <a:sym typeface="+mn-lt"/>
              </a:rPr>
              <a:t>Add title text</a:t>
            </a:r>
            <a:endParaRPr lang="zh-CN" altLang="en-US" sz="4800" dirty="0">
              <a:cs typeface="+mn-ea"/>
              <a:sym typeface="+mn-lt"/>
            </a:endParaRPr>
          </a:p>
        </p:txBody>
      </p:sp>
      <p:sp>
        <p:nvSpPr>
          <p:cNvPr id="20" name="矩形 19">
            <a:extLst>
              <a:ext uri="{FF2B5EF4-FFF2-40B4-BE49-F238E27FC236}">
                <a16:creationId xmlns:a16="http://schemas.microsoft.com/office/drawing/2014/main" id="{5ABB58D1-7BF0-4559-AAE2-A1E6718B6B5D}"/>
              </a:ext>
            </a:extLst>
          </p:cNvPr>
          <p:cNvSpPr/>
          <p:nvPr/>
        </p:nvSpPr>
        <p:spPr>
          <a:xfrm>
            <a:off x="7567425" y="4405998"/>
            <a:ext cx="4423694" cy="461673"/>
          </a:xfrm>
          <a:prstGeom prst="rect">
            <a:avLst/>
          </a:prstGeom>
        </p:spPr>
        <p:txBody>
          <a:bodyPr wrap="square" lIns="91448" tIns="45724" rIns="91448" bIns="45724">
            <a:spAutoFit/>
          </a:bodyPr>
          <a:lstStyle/>
          <a:p>
            <a:pPr algn="ctr"/>
            <a:r>
              <a:rPr lang="en-US" altLang="zh-CN" sz="1200" dirty="0">
                <a:solidFill>
                  <a:schemeClr val="bg1">
                    <a:lumMod val="65000"/>
                  </a:schemeClr>
                </a:solidFill>
                <a:cs typeface="+mn-ea"/>
                <a:sym typeface="+mn-lt"/>
              </a:rPr>
              <a:t>Click here to add text content, such as keywords, some brief introductions, etc.</a:t>
            </a:r>
          </a:p>
        </p:txBody>
      </p:sp>
      <p:sp>
        <p:nvSpPr>
          <p:cNvPr id="21" name="圆角矩形 53">
            <a:extLst>
              <a:ext uri="{FF2B5EF4-FFF2-40B4-BE49-F238E27FC236}">
                <a16:creationId xmlns:a16="http://schemas.microsoft.com/office/drawing/2014/main" id="{EDB20797-779B-4F29-BA7C-1176094EF37B}"/>
              </a:ext>
            </a:extLst>
          </p:cNvPr>
          <p:cNvSpPr/>
          <p:nvPr/>
        </p:nvSpPr>
        <p:spPr>
          <a:xfrm>
            <a:off x="9158141" y="5008823"/>
            <a:ext cx="1242262" cy="309935"/>
          </a:xfrm>
          <a:prstGeom prst="roundRect">
            <a:avLst>
              <a:gd name="adj" fmla="val 50000"/>
            </a:avLst>
          </a:prstGeom>
          <a:gradFill>
            <a:gsLst>
              <a:gs pos="100000">
                <a:srgbClr val="E94744"/>
              </a:gs>
              <a:gs pos="0">
                <a:srgbClr val="E94744">
                  <a:lumMod val="75000"/>
                </a:srgbClr>
              </a:gs>
            </a:gsLst>
            <a:lin ang="5400000" scaled="1"/>
          </a:gradFill>
          <a:ln w="12700" cap="flat">
            <a:gradFill>
              <a:gsLst>
                <a:gs pos="0">
                  <a:srgbClr val="E94744"/>
                </a:gs>
                <a:gs pos="100000">
                  <a:srgbClr val="E94744">
                    <a:lumMod val="75000"/>
                  </a:srgb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68589" tIns="34295" rIns="68589" bIns="34295" numCol="1" anchor="t" anchorCtr="0" compatLnSpc="1"/>
          <a:lstStyle/>
          <a:p>
            <a:pPr defTabSz="914400"/>
            <a:endParaRPr lang="zh-CN" altLang="en-US" sz="1800" kern="0" dirty="0">
              <a:solidFill>
                <a:prstClr val="black"/>
              </a:solidFill>
              <a:cs typeface="+mn-ea"/>
              <a:sym typeface="+mn-lt"/>
            </a:endParaRPr>
          </a:p>
        </p:txBody>
      </p:sp>
      <p:sp>
        <p:nvSpPr>
          <p:cNvPr id="22" name="TextBox 19">
            <a:extLst>
              <a:ext uri="{FF2B5EF4-FFF2-40B4-BE49-F238E27FC236}">
                <a16:creationId xmlns:a16="http://schemas.microsoft.com/office/drawing/2014/main" id="{645149AA-BA34-447C-ABB2-B3A3A9D2148C}"/>
              </a:ext>
            </a:extLst>
          </p:cNvPr>
          <p:cNvSpPr txBox="1"/>
          <p:nvPr/>
        </p:nvSpPr>
        <p:spPr>
          <a:xfrm>
            <a:off x="9375752" y="5037373"/>
            <a:ext cx="807041" cy="258833"/>
          </a:xfrm>
          <a:prstGeom prst="rect">
            <a:avLst/>
          </a:prstGeom>
          <a:noFill/>
        </p:spPr>
        <p:txBody>
          <a:bodyPr wrap="none" lIns="42970" tIns="21485" rIns="42970" bIns="21485" rtlCol="0">
            <a:spAutoFit/>
          </a:bodyPr>
          <a:lstStyle/>
          <a:p>
            <a:pPr algn="ctr"/>
            <a:r>
              <a:rPr lang="en-US" altLang="zh-CN" sz="1400" dirty="0">
                <a:solidFill>
                  <a:schemeClr val="bg1"/>
                </a:solidFill>
                <a:cs typeface="+mn-ea"/>
                <a:sym typeface="+mn-lt"/>
              </a:rPr>
              <a:t>Part two</a:t>
            </a:r>
          </a:p>
        </p:txBody>
      </p:sp>
    </p:spTree>
    <p:extLst>
      <p:ext uri="{BB962C8B-B14F-4D97-AF65-F5344CB8AC3E}">
        <p14:creationId xmlns:p14="http://schemas.microsoft.com/office/powerpoint/2010/main" val="3475516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ppt_x"/>
                                          </p:val>
                                        </p:tav>
                                        <p:tav tm="100000">
                                          <p:val>
                                            <p:strVal val="#ppt_x"/>
                                          </p:val>
                                        </p:tav>
                                      </p:tavLst>
                                    </p:anim>
                                    <p:anim calcmode="lin" valueType="num">
                                      <p:cBhvr additive="base">
                                        <p:cTn id="14" dur="1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decel="10000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500" fill="hold"/>
                                        <p:tgtEl>
                                          <p:spTgt spid="5"/>
                                        </p:tgtEl>
                                        <p:attrNameLst>
                                          <p:attrName>ppt_x</p:attrName>
                                        </p:attrNameLst>
                                      </p:cBhvr>
                                      <p:tavLst>
                                        <p:tav tm="0">
                                          <p:val>
                                            <p:strVal val="0-#ppt_w/2"/>
                                          </p:val>
                                        </p:tav>
                                        <p:tav tm="100000">
                                          <p:val>
                                            <p:strVal val="#ppt_x"/>
                                          </p:val>
                                        </p:tav>
                                      </p:tavLst>
                                    </p:anim>
                                    <p:anim calcmode="lin" valueType="num">
                                      <p:cBhvr additive="base">
                                        <p:cTn id="18" dur="1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42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42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childTnLst>
                          </p:cTn>
                        </p:par>
                        <p:par>
                          <p:cTn id="36" fill="hold">
                            <p:stCondLst>
                              <p:cond delay="4800"/>
                            </p:stCondLst>
                            <p:childTnLst>
                              <p:par>
                                <p:cTn id="37" presetID="14"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par>
                          <p:cTn id="40" fill="hold">
                            <p:stCondLst>
                              <p:cond delay="53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8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19" grpId="1"/>
      <p:bldP spid="20"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A7A373-E1EE-47D8-9D05-51D3FEFD71F4}"/>
              </a:ext>
            </a:extLst>
          </p:cNvPr>
          <p:cNvSpPr>
            <a:spLocks noChangeAspect="1"/>
          </p:cNvSpPr>
          <p:nvPr/>
        </p:nvSpPr>
        <p:spPr>
          <a:xfrm>
            <a:off x="462234" y="262671"/>
            <a:ext cx="771779" cy="84068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b="1">
              <a:cs typeface="+mn-ea"/>
              <a:sym typeface="+mn-lt"/>
            </a:endParaRPr>
          </a:p>
        </p:txBody>
      </p:sp>
      <p:grpSp>
        <p:nvGrpSpPr>
          <p:cNvPr id="3" name="组合 2">
            <a:extLst>
              <a:ext uri="{FF2B5EF4-FFF2-40B4-BE49-F238E27FC236}">
                <a16:creationId xmlns:a16="http://schemas.microsoft.com/office/drawing/2014/main" id="{EFDD5586-D4A1-4697-A1C8-DF3BEC8012A8}"/>
              </a:ext>
            </a:extLst>
          </p:cNvPr>
          <p:cNvGrpSpPr/>
          <p:nvPr/>
        </p:nvGrpSpPr>
        <p:grpSpPr>
          <a:xfrm>
            <a:off x="568847" y="280223"/>
            <a:ext cx="868674" cy="840689"/>
            <a:chOff x="1230988" y="2199194"/>
            <a:chExt cx="1030514" cy="997315"/>
          </a:xfrm>
        </p:grpSpPr>
        <p:sp>
          <p:nvSpPr>
            <p:cNvPr id="4" name="矩形 10">
              <a:extLst>
                <a:ext uri="{FF2B5EF4-FFF2-40B4-BE49-F238E27FC236}">
                  <a16:creationId xmlns:a16="http://schemas.microsoft.com/office/drawing/2014/main" id="{AEE0B13C-F1F7-4B5C-9B38-DBC5EF9E317A}"/>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solidFill>
                  <a:prstClr val="white"/>
                </a:solidFill>
                <a:cs typeface="+mn-ea"/>
                <a:sym typeface="+mn-lt"/>
              </a:endParaRPr>
            </a:p>
          </p:txBody>
        </p:sp>
        <p:sp>
          <p:nvSpPr>
            <p:cNvPr id="5" name="文本框 4">
              <a:extLst>
                <a:ext uri="{FF2B5EF4-FFF2-40B4-BE49-F238E27FC236}">
                  <a16:creationId xmlns:a16="http://schemas.microsoft.com/office/drawing/2014/main" id="{79CDE119-4B30-4998-AD86-062F6B0107EF}"/>
                </a:ext>
              </a:extLst>
            </p:cNvPr>
            <p:cNvSpPr txBox="1"/>
            <p:nvPr/>
          </p:nvSpPr>
          <p:spPr>
            <a:xfrm>
              <a:off x="1230988" y="2356103"/>
              <a:ext cx="1030514" cy="693723"/>
            </a:xfrm>
            <a:prstGeom prst="rect">
              <a:avLst/>
            </a:prstGeom>
            <a:noFill/>
          </p:spPr>
          <p:txBody>
            <a:bodyPr wrap="square" rtlCol="0">
              <a:spAutoFit/>
            </a:bodyPr>
            <a:lstStyle/>
            <a:p>
              <a:pPr algn="ctr"/>
              <a:r>
                <a:rPr lang="en-US" altLang="zh-CN" sz="3200" b="1" dirty="0">
                  <a:gradFill>
                    <a:gsLst>
                      <a:gs pos="0">
                        <a:srgbClr val="E30613"/>
                      </a:gs>
                      <a:gs pos="100000">
                        <a:srgbClr val="81040B"/>
                      </a:gs>
                    </a:gsLst>
                    <a:lin ang="3600000" scaled="0"/>
                  </a:gradFill>
                  <a:cs typeface="+mn-ea"/>
                  <a:sym typeface="+mn-lt"/>
                </a:rPr>
                <a:t>01</a:t>
              </a:r>
              <a:endParaRPr lang="zh-CN" altLang="en-US" sz="3200" b="1" dirty="0">
                <a:gradFill>
                  <a:gsLst>
                    <a:gs pos="0">
                      <a:srgbClr val="E30613"/>
                    </a:gs>
                    <a:gs pos="100000">
                      <a:srgbClr val="81040B"/>
                    </a:gs>
                  </a:gsLst>
                  <a:lin ang="3600000" scaled="0"/>
                </a:gradFill>
                <a:cs typeface="+mn-ea"/>
                <a:sym typeface="+mn-lt"/>
              </a:endParaRPr>
            </a:p>
          </p:txBody>
        </p:sp>
      </p:grpSp>
      <p:sp>
        <p:nvSpPr>
          <p:cNvPr id="6" name="Rectangle 70">
            <a:extLst>
              <a:ext uri="{FF2B5EF4-FFF2-40B4-BE49-F238E27FC236}">
                <a16:creationId xmlns:a16="http://schemas.microsoft.com/office/drawing/2014/main" id="{99C6DAE8-B93A-4663-BE7B-A96C7F7BE002}"/>
              </a:ext>
            </a:extLst>
          </p:cNvPr>
          <p:cNvSpPr>
            <a:spLocks noChangeArrowheads="1"/>
          </p:cNvSpPr>
          <p:nvPr/>
        </p:nvSpPr>
        <p:spPr bwMode="auto">
          <a:xfrm>
            <a:off x="1585673" y="476036"/>
            <a:ext cx="3643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2400" b="1" noProof="1">
                <a:solidFill>
                  <a:schemeClr val="tx1"/>
                </a:solidFill>
                <a:latin typeface="+mn-lt"/>
                <a:cs typeface="+mn-ea"/>
                <a:sym typeface="+mn-lt"/>
              </a:rPr>
              <a:t>Add title text</a:t>
            </a:r>
            <a:r>
              <a:rPr lang="zh-CN" altLang="en-US" sz="2400" b="1" noProof="1">
                <a:solidFill>
                  <a:schemeClr val="tx1"/>
                </a:solidFill>
                <a:latin typeface="+mn-lt"/>
                <a:cs typeface="+mn-ea"/>
                <a:sym typeface="+mn-lt"/>
              </a:rPr>
              <a:t> </a:t>
            </a:r>
          </a:p>
        </p:txBody>
      </p:sp>
      <p:pic>
        <p:nvPicPr>
          <p:cNvPr id="35" name="图片 34">
            <a:extLst>
              <a:ext uri="{FF2B5EF4-FFF2-40B4-BE49-F238E27FC236}">
                <a16:creationId xmlns:a16="http://schemas.microsoft.com/office/drawing/2014/main" id="{57F7CB87-D00C-4622-B2D4-DCAFDD0F10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763" y="1819958"/>
            <a:ext cx="5199932" cy="3746322"/>
          </a:xfrm>
          <a:prstGeom prst="rect">
            <a:avLst/>
          </a:prstGeom>
        </p:spPr>
      </p:pic>
      <p:sp>
        <p:nvSpPr>
          <p:cNvPr id="36" name="Rectangle 25">
            <a:extLst>
              <a:ext uri="{FF2B5EF4-FFF2-40B4-BE49-F238E27FC236}">
                <a16:creationId xmlns:a16="http://schemas.microsoft.com/office/drawing/2014/main" id="{B99B0E75-A4CF-4C56-A435-200C3F44FBF0}"/>
              </a:ext>
            </a:extLst>
          </p:cNvPr>
          <p:cNvSpPr/>
          <p:nvPr/>
        </p:nvSpPr>
        <p:spPr>
          <a:xfrm>
            <a:off x="1613934" y="2313600"/>
            <a:ext cx="3096295" cy="1135054"/>
          </a:xfrm>
          <a:prstGeom prst="rect">
            <a:avLst/>
          </a:prstGeom>
        </p:spPr>
        <p:txBody>
          <a:bodyPr wrap="square">
            <a:spAutoFit/>
          </a:bodyPr>
          <a:lstStyle/>
          <a:p>
            <a:pPr algn="ctr">
              <a:lnSpc>
                <a:spcPct val="150000"/>
              </a:lnSpc>
            </a:pPr>
            <a:r>
              <a:rPr lang="en-US" altLang="zh-CN" sz="2400" i="1" dirty="0">
                <a:solidFill>
                  <a:srgbClr val="C00000"/>
                </a:solidFill>
                <a:cs typeface="+mn-ea"/>
                <a:sym typeface="+mn-lt"/>
              </a:rPr>
              <a:t>Seven advantages
</a:t>
            </a:r>
          </a:p>
        </p:txBody>
      </p:sp>
      <p:sp>
        <p:nvSpPr>
          <p:cNvPr id="37" name="3">
            <a:extLst>
              <a:ext uri="{FF2B5EF4-FFF2-40B4-BE49-F238E27FC236}">
                <a16:creationId xmlns:a16="http://schemas.microsoft.com/office/drawing/2014/main" id="{51CCF646-C124-4065-974D-37B0ED35AE8F}"/>
              </a:ext>
            </a:extLst>
          </p:cNvPr>
          <p:cNvSpPr/>
          <p:nvPr/>
        </p:nvSpPr>
        <p:spPr>
          <a:xfrm>
            <a:off x="1048698" y="3588464"/>
            <a:ext cx="4590731" cy="1475753"/>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4">
            <a:extLst>
              <a:ext uri="{FF2B5EF4-FFF2-40B4-BE49-F238E27FC236}">
                <a16:creationId xmlns:a16="http://schemas.microsoft.com/office/drawing/2014/main" id="{D357DA7E-223B-4CBA-AFB0-C818D6409B21}"/>
              </a:ext>
            </a:extLst>
          </p:cNvPr>
          <p:cNvSpPr/>
          <p:nvPr/>
        </p:nvSpPr>
        <p:spPr>
          <a:xfrm>
            <a:off x="1378722" y="3889793"/>
            <a:ext cx="4057866" cy="1465401"/>
          </a:xfrm>
          <a:prstGeom prst="rect">
            <a:avLst/>
          </a:prstGeom>
        </p:spPr>
        <p:txBody>
          <a:bodyPr wrap="square">
            <a:spAutoFit/>
          </a:bodyPr>
          <a:lstStyle/>
          <a:p>
            <a:pPr algn="ctr">
              <a:lnSpc>
                <a:spcPct val="130000"/>
              </a:lnSpc>
            </a:pPr>
            <a:r>
              <a:rPr lang="en-US" altLang="zh-CN" sz="1400" dirty="0">
                <a:solidFill>
                  <a:schemeClr val="tx1">
                    <a:lumMod val="65000"/>
                    <a:lumOff val="35000"/>
                  </a:schemeClr>
                </a:solidFill>
                <a:cs typeface="+mn-ea"/>
                <a:sym typeface="+mn-lt"/>
              </a:rPr>
              <a:t>This year </a:t>
            </a:r>
            <a:r>
              <a:rPr lang="en-US" altLang="zh-CN" sz="1400" dirty="0" err="1">
                <a:solidFill>
                  <a:schemeClr val="tx1">
                    <a:lumMod val="65000"/>
                    <a:lumOff val="35000"/>
                  </a:schemeClr>
                </a:solidFill>
                <a:cs typeface="+mn-ea"/>
                <a:sym typeface="+mn-lt"/>
              </a:rPr>
              <a:t>xxxx</a:t>
            </a:r>
            <a:r>
              <a:rPr lang="en-US" altLang="zh-CN" sz="1400" dirty="0">
                <a:solidFill>
                  <a:schemeClr val="tx1">
                    <a:lumMod val="65000"/>
                    <a:lumOff val="35000"/>
                  </a:schemeClr>
                </a:solidFill>
                <a:cs typeface="+mn-ea"/>
                <a:sym typeface="+mn-lt"/>
              </a:rPr>
              <a:t> years old, with experience, experience, and motivation, it is the golden age for doing work, making contributions, and making achievements.
</a:t>
            </a:r>
            <a:endParaRPr lang="zh-CN" altLang="en-US" sz="1400" dirty="0">
              <a:solidFill>
                <a:schemeClr val="tx1">
                  <a:lumMod val="65000"/>
                  <a:lumOff val="35000"/>
                </a:schemeClr>
              </a:solidFill>
              <a:cs typeface="+mn-ea"/>
              <a:sym typeface="+mn-lt"/>
            </a:endParaRPr>
          </a:p>
        </p:txBody>
      </p:sp>
      <p:sp>
        <p:nvSpPr>
          <p:cNvPr id="39" name="6">
            <a:extLst>
              <a:ext uri="{FF2B5EF4-FFF2-40B4-BE49-F238E27FC236}">
                <a16:creationId xmlns:a16="http://schemas.microsoft.com/office/drawing/2014/main" id="{8E307CD9-220C-4AB6-A1B1-C9D73F7ABAD4}"/>
              </a:ext>
            </a:extLst>
          </p:cNvPr>
          <p:cNvSpPr/>
          <p:nvPr/>
        </p:nvSpPr>
        <p:spPr>
          <a:xfrm>
            <a:off x="1704304" y="3354381"/>
            <a:ext cx="3279515" cy="462161"/>
          </a:xfrm>
          <a:prstGeom prst="roundRect">
            <a:avLst/>
          </a:prstGeom>
          <a:solidFill>
            <a:srgbClr val="C00000"/>
          </a:solidFill>
          <a:ln>
            <a:noFill/>
          </a:ln>
          <a:effectLst>
            <a:outerShdw blurRad="508000" dist="3810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40">
              <a:lnSpc>
                <a:spcPct val="200000"/>
              </a:lnSpc>
            </a:pPr>
            <a:endParaRPr lang="zh-CN" altLang="en-US" sz="1200">
              <a:solidFill>
                <a:schemeClr val="bg1"/>
              </a:solidFill>
              <a:cs typeface="+mn-ea"/>
              <a:sym typeface="+mn-lt"/>
            </a:endParaRPr>
          </a:p>
        </p:txBody>
      </p:sp>
      <p:sp>
        <p:nvSpPr>
          <p:cNvPr id="40" name="7">
            <a:extLst>
              <a:ext uri="{FF2B5EF4-FFF2-40B4-BE49-F238E27FC236}">
                <a16:creationId xmlns:a16="http://schemas.microsoft.com/office/drawing/2014/main" id="{9F34F3C0-F3DF-4290-BB40-83D0BA8BB0AB}"/>
              </a:ext>
            </a:extLst>
          </p:cNvPr>
          <p:cNvSpPr txBox="1"/>
          <p:nvPr/>
        </p:nvSpPr>
        <p:spPr>
          <a:xfrm>
            <a:off x="1935550" y="3404179"/>
            <a:ext cx="2797972" cy="634020"/>
          </a:xfrm>
          <a:prstGeom prst="rect">
            <a:avLst/>
          </a:prstGeom>
          <a:noFill/>
        </p:spPr>
        <p:txBody>
          <a:bodyPr wrap="square" rtlCol="0">
            <a:spAutoFit/>
          </a:bodyPr>
          <a:lstStyle/>
          <a:p>
            <a:pPr lvl="0" algn="ctr" defTabSz="1216817">
              <a:spcBef>
                <a:spcPct val="20000"/>
              </a:spcBef>
              <a:defRPr/>
            </a:pPr>
            <a:r>
              <a:rPr lang="en-US" altLang="zh-CN" sz="1600" b="1" dirty="0">
                <a:solidFill>
                  <a:schemeClr val="bg1"/>
                </a:solidFill>
                <a:cs typeface="+mn-ea"/>
                <a:sym typeface="+mn-lt"/>
              </a:rPr>
              <a:t>01, age advantage
</a:t>
            </a:r>
            <a:endParaRPr lang="zh-CN" altLang="en-US" sz="1600" b="1" dirty="0">
              <a:solidFill>
                <a:schemeClr val="bg1"/>
              </a:solidFill>
              <a:cs typeface="+mn-ea"/>
              <a:sym typeface="+mn-lt"/>
            </a:endParaRPr>
          </a:p>
        </p:txBody>
      </p:sp>
      <p:sp>
        <p:nvSpPr>
          <p:cNvPr id="14" name="TextBox 13"/>
          <p:cNvSpPr txBox="1"/>
          <p:nvPr/>
        </p:nvSpPr>
        <p:spPr>
          <a:xfrm>
            <a:off x="148598" y="66028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213092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53" presetClass="entr" presetSubtype="16"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23" presetClass="entr" presetSubtype="528" fill="hold" nodeType="withEffect">
                                  <p:stCondLst>
                                    <p:cond delay="0"/>
                                  </p:stCondLst>
                                  <p:iterate type="lt">
                                    <p:tmPct val="5000"/>
                                  </p:iterate>
                                  <p:childTnLst>
                                    <p:set>
                                      <p:cBhvr>
                                        <p:cTn id="18" dur="1" fill="hold">
                                          <p:stCondLst>
                                            <p:cond delay="0"/>
                                          </p:stCondLst>
                                        </p:cTn>
                                        <p:tgtEl>
                                          <p:spTgt spid="35"/>
                                        </p:tgtEl>
                                        <p:attrNameLst>
                                          <p:attrName>style.visibility</p:attrName>
                                        </p:attrNameLst>
                                      </p:cBhvr>
                                      <p:to>
                                        <p:strVal val="visible"/>
                                      </p:to>
                                    </p:set>
                                    <p:anim to="" calcmode="lin" valueType="num">
                                      <p:cBhvr>
                                        <p:cTn id="19" dur="1000" fill="hold">
                                          <p:stCondLst>
                                            <p:cond delay="0"/>
                                          </p:stCondLst>
                                        </p:cTn>
                                        <p:tgtEl>
                                          <p:spTgt spid="35"/>
                                        </p:tgtEl>
                                        <p:attrNameLst>
                                          <p:attrName>ppt_x</p:attrName>
                                        </p:attrNameLst>
                                      </p:cBhvr>
                                      <p:tavLst>
                                        <p:tav tm="0" fmla="#ppt_x+(8/9)*(#ppt_x-(#ppt_x-#ppt_w/2))*((1.5-1.5*$)^2-(1.5-1.5*$)^3)">
                                          <p:val>
                                            <p:strVal val="0"/>
                                          </p:val>
                                        </p:tav>
                                        <p:tav tm="100000">
                                          <p:val>
                                            <p:strVal val="1"/>
                                          </p:val>
                                        </p:tav>
                                      </p:tavLst>
                                    </p:anim>
                                    <p:anim to="" calcmode="lin" valueType="num">
                                      <p:cBhvr>
                                        <p:cTn id="20" dur="1000" fill="hold">
                                          <p:stCondLst>
                                            <p:cond delay="0"/>
                                          </p:stCondLst>
                                        </p:cTn>
                                        <p:tgtEl>
                                          <p:spTgt spid="35"/>
                                        </p:tgtEl>
                                        <p:attrNameLst>
                                          <p:attrName>ppt_y</p:attrName>
                                        </p:attrNameLst>
                                      </p:cBhvr>
                                      <p:tavLst>
                                        <p:tav tm="0" fmla="#ppt_y+(8/9)*(#ppt_y-(#ppt_y+#ppt_h/2))*((1.5-1.5*$)^2-(1.5-1.5*$)^3)">
                                          <p:val>
                                            <p:strVal val="0"/>
                                          </p:val>
                                        </p:tav>
                                        <p:tav tm="100000">
                                          <p:val>
                                            <p:strVal val="1"/>
                                          </p:val>
                                        </p:tav>
                                      </p:tavLst>
                                    </p:anim>
                                    <p:anim to="" calcmode="lin" valueType="num">
                                      <p:cBhvr>
                                        <p:cTn id="21" dur="1000" fill="hold">
                                          <p:stCondLst>
                                            <p:cond delay="0"/>
                                          </p:stCondLst>
                                        </p:cTn>
                                        <p:tgtEl>
                                          <p:spTgt spid="35"/>
                                        </p:tgtEl>
                                        <p:attrNameLst>
                                          <p:attrName>ppt_w</p:attrName>
                                        </p:attrNameLst>
                                      </p:cBhvr>
                                      <p:tavLst>
                                        <p:tav tm="0" fmla="#ppt_w+(8/9)*(#ppt_w-0)*((1.5-1.5*$)^2-(1.5-1.5*$)^3)">
                                          <p:val>
                                            <p:strVal val="0"/>
                                          </p:val>
                                        </p:tav>
                                        <p:tav tm="100000">
                                          <p:val>
                                            <p:strVal val="1"/>
                                          </p:val>
                                        </p:tav>
                                      </p:tavLst>
                                    </p:anim>
                                    <p:anim to="" calcmode="lin" valueType="num">
                                      <p:cBhvr>
                                        <p:cTn id="22" dur="1000" fill="hold">
                                          <p:stCondLst>
                                            <p:cond delay="0"/>
                                          </p:stCondLst>
                                        </p:cTn>
                                        <p:tgtEl>
                                          <p:spTgt spid="35"/>
                                        </p:tgtEl>
                                        <p:attrNameLst>
                                          <p:attrName>ppt_h</p:attrName>
                                        </p:attrNameLst>
                                      </p:cBhvr>
                                      <p:tavLst>
                                        <p:tav tm="0" fmla="#ppt_h+(8/9)*(#ppt_h-0)*((1.5-1.5*$)^2-(1.5-1.5*$)^3)">
                                          <p:val>
                                            <p:strVal val="0"/>
                                          </p:val>
                                        </p:tav>
                                        <p:tav tm="100000">
                                          <p:val>
                                            <p:strVal val="1"/>
                                          </p:val>
                                        </p:tav>
                                      </p:tavLst>
                                    </p:anim>
                                  </p:childTnLst>
                                </p:cTn>
                              </p:par>
                            </p:childTnLst>
                          </p:cTn>
                        </p:par>
                        <p:par>
                          <p:cTn id="23" fill="hold">
                            <p:stCondLst>
                              <p:cond delay="15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childTnLst>
                          </p:cTn>
                        </p:par>
                        <p:par>
                          <p:cTn id="29" fill="hold">
                            <p:stCondLst>
                              <p:cond delay="2750"/>
                            </p:stCondLst>
                            <p:childTnLst>
                              <p:par>
                                <p:cTn id="30" presetID="14" presetClass="entr" presetSubtype="1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randombar(horizontal)">
                                      <p:cBhvr>
                                        <p:cTn id="32" dur="500"/>
                                        <p:tgtEl>
                                          <p:spTgt spid="39"/>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1000" fill="hold"/>
                                        <p:tgtEl>
                                          <p:spTgt spid="40"/>
                                        </p:tgtEl>
                                        <p:attrNameLst>
                                          <p:attrName>ppt_w</p:attrName>
                                        </p:attrNameLst>
                                      </p:cBhvr>
                                      <p:tavLst>
                                        <p:tav tm="0">
                                          <p:val>
                                            <p:strVal val="#ppt_w*0.70"/>
                                          </p:val>
                                        </p:tav>
                                        <p:tav tm="100000">
                                          <p:val>
                                            <p:strVal val="#ppt_w"/>
                                          </p:val>
                                        </p:tav>
                                      </p:tavLst>
                                    </p:anim>
                                    <p:anim calcmode="lin" valueType="num">
                                      <p:cBhvr>
                                        <p:cTn id="36" dur="1000" fill="hold"/>
                                        <p:tgtEl>
                                          <p:spTgt spid="40"/>
                                        </p:tgtEl>
                                        <p:attrNameLst>
                                          <p:attrName>ppt_h</p:attrName>
                                        </p:attrNameLst>
                                      </p:cBhvr>
                                      <p:tavLst>
                                        <p:tav tm="0">
                                          <p:val>
                                            <p:strVal val="#ppt_h"/>
                                          </p:val>
                                        </p:tav>
                                        <p:tav tm="100000">
                                          <p:val>
                                            <p:strVal val="#ppt_h"/>
                                          </p:val>
                                        </p:tav>
                                      </p:tavLst>
                                    </p:anim>
                                    <p:animEffect transition="in" filter="fade">
                                      <p:cBhvr>
                                        <p:cTn id="37" dur="1000"/>
                                        <p:tgtEl>
                                          <p:spTgt spid="40"/>
                                        </p:tgtEl>
                                      </p:cBhvr>
                                    </p:animEffect>
                                  </p:childTnLst>
                                </p:cTn>
                              </p:par>
                            </p:childTnLst>
                          </p:cTn>
                        </p:par>
                        <p:par>
                          <p:cTn id="38" fill="hold">
                            <p:stCondLst>
                              <p:cond delay="3750"/>
                            </p:stCondLst>
                            <p:childTnLst>
                              <p:par>
                                <p:cTn id="39" presetID="21"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1)">
                                      <p:cBhvr>
                                        <p:cTn id="41" dur="500"/>
                                        <p:tgtEl>
                                          <p:spTgt spid="37"/>
                                        </p:tgtEl>
                                      </p:cBhvr>
                                    </p:animEffect>
                                  </p:childTnLst>
                                </p:cTn>
                              </p:par>
                            </p:childTnLst>
                          </p:cTn>
                        </p:par>
                        <p:par>
                          <p:cTn id="42" fill="hold">
                            <p:stCondLst>
                              <p:cond delay="4250"/>
                            </p:stCondLst>
                            <p:childTnLst>
                              <p:par>
                                <p:cTn id="43" presetID="18" presetClass="entr" presetSubtype="12"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Left)">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6" grpId="0"/>
      <p:bldP spid="37" grpId="0" animBg="1"/>
      <p:bldP spid="38" grpId="0"/>
      <p:bldP spid="39" grpId="0" animBg="1"/>
      <p:bldP spid="40"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dc21pfx">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1194</Words>
  <Application>Microsoft Office PowerPoint</Application>
  <PresentationFormat>宽屏</PresentationFormat>
  <Paragraphs>163</Paragraphs>
  <Slides>25</Slides>
  <Notes>0</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25</vt:i4>
      </vt:variant>
    </vt:vector>
  </HeadingPairs>
  <TitlesOfParts>
    <vt:vector size="30" baseType="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91</cp:revision>
  <dcterms:created xsi:type="dcterms:W3CDTF">2021-11-30T14:34:07Z</dcterms:created>
  <dcterms:modified xsi:type="dcterms:W3CDTF">2022-07-01T11:35:51Z</dcterms:modified>
</cp:coreProperties>
</file>