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32"/>
  </p:notesMasterIdLst>
  <p:sldIdLst>
    <p:sldId id="2007577545" r:id="rId3"/>
    <p:sldId id="2007577498" r:id="rId4"/>
    <p:sldId id="2007577541" r:id="rId5"/>
    <p:sldId id="12811" r:id="rId6"/>
    <p:sldId id="266" r:id="rId7"/>
    <p:sldId id="382" r:id="rId8"/>
    <p:sldId id="12801" r:id="rId9"/>
    <p:sldId id="276" r:id="rId10"/>
    <p:sldId id="298" r:id="rId11"/>
    <p:sldId id="2007577538" r:id="rId12"/>
    <p:sldId id="12867" r:id="rId13"/>
    <p:sldId id="12863" r:id="rId14"/>
    <p:sldId id="442" r:id="rId15"/>
    <p:sldId id="12818" r:id="rId16"/>
    <p:sldId id="12765" r:id="rId17"/>
    <p:sldId id="2007577539" r:id="rId18"/>
    <p:sldId id="12866" r:id="rId19"/>
    <p:sldId id="12820" r:id="rId20"/>
    <p:sldId id="12833" r:id="rId21"/>
    <p:sldId id="12812" r:id="rId22"/>
    <p:sldId id="12808" r:id="rId23"/>
    <p:sldId id="12819" r:id="rId24"/>
    <p:sldId id="2007577540" r:id="rId25"/>
    <p:sldId id="12815" r:id="rId26"/>
    <p:sldId id="449" r:id="rId27"/>
    <p:sldId id="420" r:id="rId28"/>
    <p:sldId id="12821" r:id="rId29"/>
    <p:sldId id="287" r:id="rId30"/>
    <p:sldId id="2007577548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BDF"/>
    <a:srgbClr val="F1F1F0"/>
    <a:srgbClr val="E8E8E8"/>
    <a:srgbClr val="5436E0"/>
    <a:srgbClr val="9D0FE4"/>
    <a:srgbClr val="FBDEAA"/>
    <a:srgbClr val="F7A659"/>
    <a:srgbClr val="FAD396"/>
    <a:srgbClr val="C60018"/>
    <a:srgbClr val="860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98" y="78"/>
      </p:cViewPr>
      <p:guideLst>
        <p:guide orient="horz" pos="2288"/>
        <p:guide pos="3840"/>
        <p:guide pos="416"/>
        <p:guide pos="7265"/>
        <p:guide orient="horz" pos="709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0167411506012"/>
          <c:y val="9.1810325561258274E-2"/>
          <c:w val="0.87872087984984282"/>
          <c:h val="0.7995608566529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88-4025-BD66-CEC035CAD9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E88-4025-BD66-CEC035CAD9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88-4025-BD66-CEC035CAD9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E88-4025-BD66-CEC035CAD9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E88-4025-BD66-CEC035CAD94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88-4025-BD66-CEC035CAD94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88-4025-BD66-CEC035CAD94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88-4025-BD66-CEC035CAD945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88-4025-BD66-CEC035CAD945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88-4025-BD66-CEC035CAD945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88-4025-BD66-CEC035CAD9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chemeClr val="bg1">
                    <a:lumMod val="50000"/>
                  </a:schemeClr>
                </a:solidFill>
                <a:prstDash val="sysDot"/>
                <a:headEnd type="oval"/>
                <a:tailEnd type="oval"/>
              </a:ln>
            </c:spPr>
            <c:trendlineType val="poly"/>
            <c:order val="4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100</c:v>
                </c:pt>
                <c:pt idx="4">
                  <c:v>80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88-4025-BD66-CEC035CAD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51"/>
        <c:axId val="699736832"/>
        <c:axId val="699738368"/>
      </c:barChart>
      <c:catAx>
        <c:axId val="699736832"/>
        <c:scaling>
          <c:orientation val="minMax"/>
        </c:scaling>
        <c:delete val="0"/>
        <c:axPos val="b"/>
        <c:numFmt formatCode="General" sourceLinked="0"/>
        <c:majorTickMark val="in"/>
        <c:minorTickMark val="in"/>
        <c:tickLblPos val="nextTo"/>
        <c:spPr>
          <a:noFill/>
        </c:spPr>
        <c:crossAx val="699738368"/>
        <c:crosses val="autoZero"/>
        <c:auto val="0"/>
        <c:lblAlgn val="ctr"/>
        <c:lblOffset val="100"/>
        <c:noMultiLvlLbl val="0"/>
      </c:catAx>
      <c:valAx>
        <c:axId val="699738368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69973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44797-EBE5-427D-A088-97E1E9683C15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4310E-1484-48D4-8D7D-D5A7EB807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7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50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33a2652d-8bf6-4dc0-9f99-ecc22c083a1e.source.default.zh-Hans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5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7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7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0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64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ecacb814-21a1-497a-8896-c3b2aa865731.source.default.zh-Hans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3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2e82489a-1b16-4e57-ab74-9e4148335ebb.source.default.zh-Hans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26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15437" y="400050"/>
            <a:ext cx="4760277" cy="6057900"/>
          </a:xfrm>
          <a:custGeom>
            <a:avLst/>
            <a:gdLst>
              <a:gd name="connsiteX0" fmla="*/ 0 w 4760277"/>
              <a:gd name="connsiteY0" fmla="*/ 0 h 6057900"/>
              <a:gd name="connsiteX1" fmla="*/ 4760277 w 4760277"/>
              <a:gd name="connsiteY1" fmla="*/ 0 h 6057900"/>
              <a:gd name="connsiteX2" fmla="*/ 4760277 w 4760277"/>
              <a:gd name="connsiteY2" fmla="*/ 6057900 h 6057900"/>
              <a:gd name="connsiteX3" fmla="*/ 0 w 4760277"/>
              <a:gd name="connsiteY3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277" h="6057900">
                <a:moveTo>
                  <a:pt x="0" y="0"/>
                </a:moveTo>
                <a:lnTo>
                  <a:pt x="4760277" y="0"/>
                </a:lnTo>
                <a:lnTo>
                  <a:pt x="4760277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1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6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8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42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0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2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1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3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2268E-E8BF-4DDA-9EDF-06169300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922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  <a:lvl2pPr>
              <a:defRPr>
                <a:ea typeface="阿里巴巴普惠体" panose="00020600040101010101" pitchFamily="18" charset="-122"/>
              </a:defRPr>
            </a:lvl2pPr>
            <a:lvl3pPr>
              <a:defRPr>
                <a:ea typeface="阿里巴巴普惠体" panose="00020600040101010101" pitchFamily="18" charset="-122"/>
              </a:defRPr>
            </a:lvl3pPr>
            <a:lvl4pPr>
              <a:defRPr>
                <a:ea typeface="阿里巴巴普惠体" panose="00020600040101010101" pitchFamily="18" charset="-122"/>
              </a:defRPr>
            </a:lvl4pPr>
            <a:lvl5pPr>
              <a:defRPr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</a:lstStyle>
          <a:p>
            <a:fld id="{51A0BAEC-A70E-436E-92C6-3ECF094493EF}" type="datetimeFigureOut">
              <a:rPr lang="zh-CN" altLang="en-US" smtClean="0"/>
              <a:pPr/>
              <a:t>2022/7/2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</a:lstStyle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597143"/>
      </p:ext>
    </p:extLst>
  </p:cSld>
  <p:clrMapOvr>
    <a:masterClrMapping/>
  </p:clrMapOvr>
  <p:transition spd="slow" advTm="3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  <a:lvl2pPr>
              <a:defRPr>
                <a:ea typeface="阿里巴巴普惠体" panose="00020600040101010101" pitchFamily="18" charset="-122"/>
              </a:defRPr>
            </a:lvl2pPr>
            <a:lvl3pPr>
              <a:defRPr>
                <a:ea typeface="阿里巴巴普惠体" panose="00020600040101010101" pitchFamily="18" charset="-122"/>
              </a:defRPr>
            </a:lvl3pPr>
            <a:lvl4pPr>
              <a:defRPr>
                <a:ea typeface="阿里巴巴普惠体" panose="00020600040101010101" pitchFamily="18" charset="-122"/>
              </a:defRPr>
            </a:lvl4pPr>
            <a:lvl5pPr>
              <a:defRPr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</a:lstStyle>
          <a:p>
            <a:fld id="{51A0BAEC-A70E-436E-92C6-3ECF094493EF}" type="datetimeFigureOut">
              <a:rPr lang="zh-CN" altLang="en-US" smtClean="0"/>
              <a:pPr/>
              <a:t>2022/7/2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pitchFamily="18" charset="-122"/>
              </a:defRPr>
            </a:lvl1pPr>
          </a:lstStyle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3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50935389"/>
      </p:ext>
    </p:extLst>
  </p:cSld>
  <p:clrMapOvr>
    <a:masterClrMapping/>
  </p:clrMapOvr>
  <p:transition spd="slow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22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9" r:id="rId6"/>
    <p:sldLayoutId id="2147483680" r:id="rId7"/>
    <p:sldLayoutId id="2147483686" r:id="rId8"/>
    <p:sldLayoutId id="2147483683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C7EE7AFE-3272-467B-8D7D-63BAC8C644F7}"/>
              </a:ext>
            </a:extLst>
          </p:cNvPr>
          <p:cNvSpPr/>
          <p:nvPr/>
        </p:nvSpPr>
        <p:spPr>
          <a:xfrm>
            <a:off x="8490257" y="976107"/>
            <a:ext cx="2303462" cy="23034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BF859D7-9C3F-4ADC-94AC-483C08AC75C1}"/>
              </a:ext>
            </a:extLst>
          </p:cNvPr>
          <p:cNvSpPr/>
          <p:nvPr/>
        </p:nvSpPr>
        <p:spPr>
          <a:xfrm>
            <a:off x="8877134" y="980772"/>
            <a:ext cx="6138646" cy="59937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51E8403-495C-4A6F-B8DB-5D3D1A5E9787}"/>
              </a:ext>
            </a:extLst>
          </p:cNvPr>
          <p:cNvGrpSpPr/>
          <p:nvPr/>
        </p:nvGrpSpPr>
        <p:grpSpPr>
          <a:xfrm>
            <a:off x="676481" y="5946970"/>
            <a:ext cx="554432" cy="327613"/>
            <a:chOff x="716513" y="5833241"/>
            <a:chExt cx="725493" cy="428693"/>
          </a:xfrm>
        </p:grpSpPr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5405EE3-EC52-48A8-AB26-B29F5B8B89E6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9D0107D-42D4-49DD-B2D1-D117EDEA6388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0D8AB785-3C0A-423A-AC4C-C6B9EE97B8FF}"/>
              </a:ext>
            </a:extLst>
          </p:cNvPr>
          <p:cNvSpPr/>
          <p:nvPr/>
        </p:nvSpPr>
        <p:spPr>
          <a:xfrm>
            <a:off x="1086562" y="5890026"/>
            <a:ext cx="2113838" cy="366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Repoert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29E3E5EC-9B31-462B-A3CF-FF2E63D08CF7}"/>
              </a:ext>
            </a:extLst>
          </p:cNvPr>
          <p:cNvSpPr/>
          <p:nvPr/>
        </p:nvSpPr>
        <p:spPr>
          <a:xfrm>
            <a:off x="3797099" y="5955556"/>
            <a:ext cx="1383363" cy="366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202X.XX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圆: 空心 88">
            <a:extLst>
              <a:ext uri="{FF2B5EF4-FFF2-40B4-BE49-F238E27FC236}">
                <a16:creationId xmlns:a16="http://schemas.microsoft.com/office/drawing/2014/main" id="{265AD378-69C7-4AE1-A8B2-0F6C7CA9A3AC}"/>
              </a:ext>
            </a:extLst>
          </p:cNvPr>
          <p:cNvSpPr/>
          <p:nvPr/>
        </p:nvSpPr>
        <p:spPr>
          <a:xfrm>
            <a:off x="670706" y="629439"/>
            <a:ext cx="339706" cy="339706"/>
          </a:xfrm>
          <a:prstGeom prst="donut">
            <a:avLst>
              <a:gd name="adj" fmla="val 27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AD7A778E-BE52-4D5B-8AD1-597752BF52FE}"/>
              </a:ext>
            </a:extLst>
          </p:cNvPr>
          <p:cNvSpPr/>
          <p:nvPr/>
        </p:nvSpPr>
        <p:spPr>
          <a:xfrm>
            <a:off x="1086562" y="629439"/>
            <a:ext cx="1651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93" name="圆: 空心 92">
            <a:extLst>
              <a:ext uri="{FF2B5EF4-FFF2-40B4-BE49-F238E27FC236}">
                <a16:creationId xmlns:a16="http://schemas.microsoft.com/office/drawing/2014/main" id="{86B04FA7-26BF-4454-8BCF-3F0F260655B7}"/>
              </a:ext>
            </a:extLst>
          </p:cNvPr>
          <p:cNvSpPr/>
          <p:nvPr/>
        </p:nvSpPr>
        <p:spPr>
          <a:xfrm>
            <a:off x="10399947" y="-921630"/>
            <a:ext cx="1843260" cy="1843260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8218F3-F7CF-4895-8BFC-CEC24D46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10813" r="3581" b="6697"/>
          <a:stretch/>
        </p:blipFill>
        <p:spPr>
          <a:xfrm>
            <a:off x="7714487" y="2191543"/>
            <a:ext cx="6229286" cy="419869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7C7182-F2F7-440F-AA91-858D67BEE2FC}"/>
              </a:ext>
            </a:extLst>
          </p:cNvPr>
          <p:cNvGrpSpPr/>
          <p:nvPr/>
        </p:nvGrpSpPr>
        <p:grpSpPr>
          <a:xfrm rot="16200000" flipH="1">
            <a:off x="8738627" y="807847"/>
            <a:ext cx="277014" cy="1274942"/>
            <a:chOff x="1724433" y="1612606"/>
            <a:chExt cx="241950" cy="1113561"/>
          </a:xfrm>
          <a:solidFill>
            <a:schemeClr val="accent1"/>
          </a:solidFill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7DFAC3E-1963-48C0-B7D9-674C9A342501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8BAFCBC-DB06-4664-939C-72582FE09ADA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9A287D7-099D-4B7D-B0B3-8BAAAD28A24B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5CAF20A-99CD-43D8-BB77-4A1B1DEF86D0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43AA278-BAC5-4F1E-9F76-0F9D904035F8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A63CAD0-0059-4C8E-ADAC-5EFFDE227CCE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7A2EB5C-7748-41E4-9542-28494020AE82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E86BDFF-D71D-4AFA-9D51-5139E2B2AA07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4289BF0-C498-4EF7-9548-6EA06A6CE79C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F02BABB-CFA6-488F-BD05-9CF8BEC7A673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AD39934-0E76-4A4C-9059-2B94D8691BB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0B0D8CD-D600-4725-B79B-B0ED75D923FF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C214BED-2432-40AC-81BD-A7F3FCF396AB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21F361A-830F-40C7-A3B7-D7CC75243201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2BF2919-258A-4D50-BCB5-367F13415D96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1D06985-4319-4DFB-B04E-FB3507DACB18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98F9399-A071-403F-8EC9-63FE4B781C32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C66C204-5D15-4916-8821-567E18B711AB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99EE4357-3169-4E29-91E3-57A0BB56E319}"/>
              </a:ext>
            </a:extLst>
          </p:cNvPr>
          <p:cNvSpPr txBox="1"/>
          <p:nvPr/>
        </p:nvSpPr>
        <p:spPr>
          <a:xfrm>
            <a:off x="538884" y="2839312"/>
            <a:ext cx="770077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 templates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CE073C0-1CAE-44E9-AA19-FAEB08586EBE}"/>
              </a:ext>
            </a:extLst>
          </p:cNvPr>
          <p:cNvSpPr txBox="1"/>
          <p:nvPr/>
        </p:nvSpPr>
        <p:spPr>
          <a:xfrm>
            <a:off x="3482447" y="2161352"/>
            <a:ext cx="33894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INFORMATION </a:t>
            </a:r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TEACHING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7DED06D-2E20-4BA8-9F8C-46E5F35C46B6}"/>
              </a:ext>
            </a:extLst>
          </p:cNvPr>
          <p:cNvGrpSpPr/>
          <p:nvPr/>
        </p:nvGrpSpPr>
        <p:grpSpPr>
          <a:xfrm rot="16200000" flipH="1">
            <a:off x="7062915" y="-142873"/>
            <a:ext cx="275705" cy="1268919"/>
            <a:chOff x="1724433" y="1612606"/>
            <a:chExt cx="241950" cy="111356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0C1F2C5-6DD0-46CE-9E8A-C6AA367DA643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85F7C8B-5C60-404E-9039-3C8EC62E6FFD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1075A473-E449-4F71-9074-38398218580B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EA8069C8-22E7-40F9-98EE-828307B2EC01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5B2A987-A798-4424-A8BB-B882720250D4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0E76B5A5-C779-4DFB-8AF1-8AFCF3115116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B2224716-5FB7-49DF-A523-D81A6C19A7EF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A06180A1-F165-43D6-9A0A-31D7A54EB4E5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F1AA1499-8C2D-47AC-B8CF-E0A706AFB16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5C125E7-AA52-4C74-AE7A-CE16F599CCFB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2926AFAA-D4AA-4207-B38B-86A3E2F1779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C0B3D2CE-362E-4AD1-ADA2-59E77D433BA2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EE18EA42-3AA8-487A-8482-674348011CDE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0734B0AB-C3A9-452A-9EDE-02F5CCA6D2BA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1CAA4E7F-A508-469B-A919-D864B345F89B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C0D8E440-E93D-42D5-A780-20AEC4AE7702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A686CAB8-A240-44FF-9A9C-224F23BDDD70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00101C36-BF15-4D22-B145-3AD582C29B4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4D52F254-E319-483F-97BD-C6858DCABE8D}"/>
              </a:ext>
            </a:extLst>
          </p:cNvPr>
          <p:cNvSpPr/>
          <p:nvPr/>
        </p:nvSpPr>
        <p:spPr>
          <a:xfrm>
            <a:off x="690380" y="4043507"/>
            <a:ext cx="5952100" cy="462382"/>
          </a:xfrm>
          <a:prstGeom prst="roundRect">
            <a:avLst>
              <a:gd name="adj" fmla="val 1781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1" name="圆: 空心 90">
            <a:extLst>
              <a:ext uri="{FF2B5EF4-FFF2-40B4-BE49-F238E27FC236}">
                <a16:creationId xmlns:a16="http://schemas.microsoft.com/office/drawing/2014/main" id="{FED1230D-06F3-4032-A52C-E4BA80C81244}"/>
              </a:ext>
            </a:extLst>
          </p:cNvPr>
          <p:cNvSpPr/>
          <p:nvPr/>
        </p:nvSpPr>
        <p:spPr>
          <a:xfrm>
            <a:off x="8369403" y="6363483"/>
            <a:ext cx="1264033" cy="126403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圆: 空心 91">
            <a:extLst>
              <a:ext uri="{FF2B5EF4-FFF2-40B4-BE49-F238E27FC236}">
                <a16:creationId xmlns:a16="http://schemas.microsoft.com/office/drawing/2014/main" id="{38B53130-55D2-4FEF-8142-5D612CCFA6EA}"/>
              </a:ext>
            </a:extLst>
          </p:cNvPr>
          <p:cNvSpPr/>
          <p:nvPr/>
        </p:nvSpPr>
        <p:spPr>
          <a:xfrm>
            <a:off x="7441955" y="2842863"/>
            <a:ext cx="543559" cy="543559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A1C7114-CCCE-4621-A14A-F4C701911701}"/>
              </a:ext>
            </a:extLst>
          </p:cNvPr>
          <p:cNvSpPr txBox="1"/>
          <p:nvPr/>
        </p:nvSpPr>
        <p:spPr>
          <a:xfrm>
            <a:off x="557934" y="1709829"/>
            <a:ext cx="264246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sz="6000" dirty="0">
                <a:solidFill>
                  <a:schemeClr val="accent1"/>
                </a:solidFill>
                <a:cs typeface="+mn-ea"/>
                <a:sym typeface="+mn-lt"/>
              </a:rPr>
              <a:t>Free</a:t>
            </a:r>
            <a:endParaRPr lang="zh-CN" altLang="en-US" sz="6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93ACCCA-B485-4321-9758-73621CF03C41}"/>
              </a:ext>
            </a:extLst>
          </p:cNvPr>
          <p:cNvSpPr txBox="1"/>
          <p:nvPr/>
        </p:nvSpPr>
        <p:spPr>
          <a:xfrm>
            <a:off x="3631371" y="2115343"/>
            <a:ext cx="158197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/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5" name="TextBox 3">
            <a:hlinkClick r:id="rId3"/>
            <a:extLst>
              <a:ext uri="{FF2B5EF4-FFF2-40B4-BE49-F238E27FC236}">
                <a16:creationId xmlns:a16="http://schemas.microsoft.com/office/drawing/2014/main" id="{C6AE9BE2-0F6F-22E3-809F-4B3E48D7A411}"/>
              </a:ext>
            </a:extLst>
          </p:cNvPr>
          <p:cNvSpPr txBox="1"/>
          <p:nvPr/>
        </p:nvSpPr>
        <p:spPr>
          <a:xfrm>
            <a:off x="5688193" y="59771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66" grpId="0"/>
      <p:bldP spid="67" grpId="0"/>
      <p:bldP spid="89" grpId="0" animBg="1"/>
      <p:bldP spid="90" grpId="0"/>
      <p:bldP spid="93" grpId="0" animBg="1"/>
      <p:bldP spid="41" grpId="0"/>
      <p:bldP spid="48" grpId="0"/>
      <p:bldP spid="105" grpId="0" animBg="1"/>
      <p:bldP spid="91" grpId="0" animBg="1"/>
      <p:bldP spid="92" grpId="0" animBg="1"/>
      <p:bldP spid="6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3051CA0C-A16A-4B28-A72E-B0B7E6F919F8}"/>
              </a:ext>
            </a:extLst>
          </p:cNvPr>
          <p:cNvSpPr/>
          <p:nvPr/>
        </p:nvSpPr>
        <p:spPr>
          <a:xfrm>
            <a:off x="6643584" y="865030"/>
            <a:ext cx="2315797" cy="23157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197D603-647B-4499-9190-EB6BAA2E9290}"/>
              </a:ext>
            </a:extLst>
          </p:cNvPr>
          <p:cNvSpPr/>
          <p:nvPr/>
        </p:nvSpPr>
        <p:spPr>
          <a:xfrm>
            <a:off x="3265716" y="1036506"/>
            <a:ext cx="5233346" cy="5233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2752" y="3159924"/>
            <a:ext cx="417322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30471" y="4528291"/>
            <a:ext cx="3681879" cy="4919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n the production process</a:t>
            </a:r>
          </a:p>
        </p:txBody>
      </p:sp>
      <p:sp>
        <p:nvSpPr>
          <p:cNvPr id="9" name="圆: 空心 8">
            <a:extLst>
              <a:ext uri="{FF2B5EF4-FFF2-40B4-BE49-F238E27FC236}">
                <a16:creationId xmlns:a16="http://schemas.microsoft.com/office/drawing/2014/main" id="{2C13BB8A-EDC8-406B-BC46-DDC1C6205F80}"/>
              </a:ext>
            </a:extLst>
          </p:cNvPr>
          <p:cNvSpPr/>
          <p:nvPr/>
        </p:nvSpPr>
        <p:spPr>
          <a:xfrm>
            <a:off x="10826260" y="-1172131"/>
            <a:ext cx="2281655" cy="2281655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33C904E-6B59-4D54-81A2-FAF9814C7621}"/>
              </a:ext>
            </a:extLst>
          </p:cNvPr>
          <p:cNvSpPr/>
          <p:nvPr/>
        </p:nvSpPr>
        <p:spPr>
          <a:xfrm>
            <a:off x="2571087" y="1449488"/>
            <a:ext cx="672970" cy="6729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6BA148C-B14C-4E63-9807-FCACB5471DF7}"/>
              </a:ext>
            </a:extLst>
          </p:cNvPr>
          <p:cNvGrpSpPr/>
          <p:nvPr/>
        </p:nvGrpSpPr>
        <p:grpSpPr>
          <a:xfrm rot="16200000" flipH="1">
            <a:off x="8750920" y="1589471"/>
            <a:ext cx="277014" cy="1274942"/>
            <a:chOff x="1724433" y="1612606"/>
            <a:chExt cx="241950" cy="1113561"/>
          </a:xfrm>
          <a:solidFill>
            <a:schemeClr val="accent1"/>
          </a:solidFill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EAC451F-AC47-4C9E-BBF0-2DA7F26C4456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9C97C3F-DA07-41C0-AA5C-C941771873C7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8BE526B5-9E4E-4D75-99A3-DAAC8168FE61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0E5E836-4FE6-4AD0-BAC8-6C3C3EA492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70E8249-6799-41C5-8CE2-A3C80496DA0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8DF2345-475A-4966-A2F8-7998CDC2DDCD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3F0B56F-8F68-4EA8-AFCF-280299FB538D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EDD4B084-D069-4748-BE32-AAAD0340259E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33AF2E3-9781-449D-B210-9408EC37463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9B21A57-85F6-4F1C-B6BA-0932A258B216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17397D1-53A9-4B02-BC2F-E06E2DA609D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11999141-895C-43F9-A0F0-0E6B08C9B1D7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78E8CD96-61AA-4FF0-8972-4309BC4003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00C7127-3280-4116-88DF-29C5361B0BE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DF4FB33-760A-446D-9D83-4BA9B415A36F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C9A7E2-1A21-4349-8376-5C51A472F5B4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0AED9FC-7DB3-4131-811A-C7E0C1F1D5CF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5DE58586-E34C-49FD-A464-92F813CE49E5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9EFAC4-B012-4AE3-B0D3-8379A4E2E750}"/>
              </a:ext>
            </a:extLst>
          </p:cNvPr>
          <p:cNvGrpSpPr/>
          <p:nvPr/>
        </p:nvGrpSpPr>
        <p:grpSpPr>
          <a:xfrm>
            <a:off x="677008" y="5846174"/>
            <a:ext cx="725493" cy="428693"/>
            <a:chOff x="716513" y="5833241"/>
            <a:chExt cx="725493" cy="428693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FBF5E6FF-AF40-4036-9783-27BC795530B2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C086E5B9-C445-4AA8-AA20-E074C5C81547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椭圆 67">
            <a:extLst>
              <a:ext uri="{FF2B5EF4-FFF2-40B4-BE49-F238E27FC236}">
                <a16:creationId xmlns:a16="http://schemas.microsoft.com/office/drawing/2014/main" id="{0327F187-60DD-453C-BFCE-F637491B2BE0}"/>
              </a:ext>
            </a:extLst>
          </p:cNvPr>
          <p:cNvSpPr/>
          <p:nvPr/>
        </p:nvSpPr>
        <p:spPr>
          <a:xfrm>
            <a:off x="10679117" y="2448070"/>
            <a:ext cx="540667" cy="5406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684557A-316B-405F-8249-2DFAA9810ACF}"/>
              </a:ext>
            </a:extLst>
          </p:cNvPr>
          <p:cNvSpPr txBox="1"/>
          <p:nvPr/>
        </p:nvSpPr>
        <p:spPr>
          <a:xfrm>
            <a:off x="3718478" y="2152919"/>
            <a:ext cx="430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4521D3BE-CFA0-4668-9956-2248EA69FB1F}"/>
              </a:ext>
            </a:extLst>
          </p:cNvPr>
          <p:cNvSpPr/>
          <p:nvPr/>
        </p:nvSpPr>
        <p:spPr>
          <a:xfrm>
            <a:off x="670706" y="629439"/>
            <a:ext cx="339706" cy="339706"/>
          </a:xfrm>
          <a:prstGeom prst="donut">
            <a:avLst>
              <a:gd name="adj" fmla="val 27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4930499-9948-4E31-8B78-1348CB987096}"/>
              </a:ext>
            </a:extLst>
          </p:cNvPr>
          <p:cNvSpPr/>
          <p:nvPr/>
        </p:nvSpPr>
        <p:spPr>
          <a:xfrm>
            <a:off x="1086562" y="629439"/>
            <a:ext cx="1651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A0E8BE-0E34-4662-A5E5-0A81DC10B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328" r="9566" b="10302"/>
          <a:stretch/>
        </p:blipFill>
        <p:spPr>
          <a:xfrm>
            <a:off x="965715" y="1967757"/>
            <a:ext cx="1743070" cy="1325696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:a16="http://schemas.microsoft.com/office/drawing/2014/main" id="{799DD5EC-D687-4BD2-8180-6CAFD87BF6E2}"/>
              </a:ext>
            </a:extLst>
          </p:cNvPr>
          <p:cNvGrpSpPr/>
          <p:nvPr/>
        </p:nvGrpSpPr>
        <p:grpSpPr>
          <a:xfrm rot="5400000">
            <a:off x="1783064" y="4573892"/>
            <a:ext cx="1271011" cy="686142"/>
            <a:chOff x="5448929" y="3875407"/>
            <a:chExt cx="1277044" cy="68939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450467B-1EF0-4F4B-B0CF-36CF8D84EEFA}"/>
                </a:ext>
              </a:extLst>
            </p:cNvPr>
            <p:cNvGrpSpPr/>
            <p:nvPr/>
          </p:nvGrpSpPr>
          <p:grpSpPr>
            <a:xfrm rot="16200000" flipH="1">
              <a:off x="5949995" y="3376443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59B028FF-85CD-49DE-9A2D-8FB59C094869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44028DA-5532-4663-960D-1C7B5B3CB95C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1D4F38A8-74D9-4B81-A5DD-EEAFEE7E5207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63716192-69FB-4472-9A1E-FE2211878660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76A65F59-FF66-4C05-A197-BC9A6C2BFFF0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AAFA409-ACF7-4876-BB82-438E3A159265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4F13BA7B-7EF6-4946-B822-557EE6A5D792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89BC55A6-A31C-44BD-88C1-E78A1B71BEE4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73586583-E361-4541-A4D7-585834E2601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6C50FA3B-CC92-45CE-ABD3-3D898DB0A08D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3D0BACA-B5E7-4B7A-8861-2719C1FB79B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49FEB676-423C-4F1E-9190-562D1049FAFF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6F701273-7E14-4817-A544-20D1FAF92B7C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D8C8793A-5DD0-4995-AC80-531A51C828E7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E27F51A3-8569-4980-9ACA-4A9AEFEFA48C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B93890A7-BB63-49F2-AFE8-FA20484F473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609CA15C-1E51-488B-B2AA-E8083C452B75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781409E6-4AD1-4AD7-80E1-0E895D51B7F4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0CA4EB7-ABC6-4ED2-8CFA-6C0D538A46D3}"/>
                </a:ext>
              </a:extLst>
            </p:cNvPr>
            <p:cNvGrpSpPr/>
            <p:nvPr/>
          </p:nvGrpSpPr>
          <p:grpSpPr>
            <a:xfrm rot="16200000" flipH="1">
              <a:off x="5947893" y="3788828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A1CB3536-CA87-41E2-A353-5926DF4E45DE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28CB52BC-0151-4FF5-B1F5-83EAEC666D5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151E1D53-951F-458D-9DA1-B928AAD414BD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2561A78A-D67B-4FF4-9E2C-B6E2A6859727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A4397B71-7429-4AEE-A4F4-D2B6C7BCC9B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F2B4CCC-F3A1-4DAD-99A4-EC006979CB33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4FB3824B-E955-4CFB-AF63-6D16B9F274A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5BB963C-6742-41D9-B6A6-4AADF3CD474A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4318A40C-4FF5-485A-968C-D31C5D2AADC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D5BABAA6-1EF6-4570-A9C4-0C067044FC5E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73457446-5168-4C9C-8506-FA486AB5468E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36A4113F-43C7-42EF-9781-70F4854C31AA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7C384AAF-D200-423D-9C62-B2A357EDD501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A8C7FA8-1A13-433A-AF9F-670FE54E90A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E11E5637-3E7A-4EBD-A711-59760546DEDE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7061D7A-A5FD-45DB-A861-120A10EFC43D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7BE153C-E60E-4B65-99C6-F9EBD8499C01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BCC54A1E-4F79-406F-9A99-6A030F6B3BFA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13" name="图片 112">
            <a:extLst>
              <a:ext uri="{FF2B5EF4-FFF2-40B4-BE49-F238E27FC236}">
                <a16:creationId xmlns:a16="http://schemas.microsoft.com/office/drawing/2014/main" id="{7C335703-C6E9-42A9-A1CF-D9E31AC6CE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9379" r="21475" b="4269"/>
          <a:stretch/>
        </p:blipFill>
        <p:spPr>
          <a:xfrm rot="351972">
            <a:off x="8436645" y="3381783"/>
            <a:ext cx="3596361" cy="35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  <p:bldP spid="22" grpId="0"/>
      <p:bldP spid="9" grpId="0" animBg="1"/>
      <p:bldP spid="20" grpId="0" animBg="1"/>
      <p:bldP spid="68" grpId="0" animBg="1"/>
      <p:bldP spid="69" grpId="0"/>
      <p:bldP spid="69" grpId="1"/>
      <p:bldP spid="72" grpId="0" animBg="1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ślîḓé">
            <a:extLst>
              <a:ext uri="{FF2B5EF4-FFF2-40B4-BE49-F238E27FC236}">
                <a16:creationId xmlns:a16="http://schemas.microsoft.com/office/drawing/2014/main" id="{3F9F08F7-5AD0-4440-9216-B3BAC24318B0}"/>
              </a:ext>
            </a:extLst>
          </p:cNvPr>
          <p:cNvGrpSpPr/>
          <p:nvPr/>
        </p:nvGrpSpPr>
        <p:grpSpPr>
          <a:xfrm>
            <a:off x="4233916" y="2444202"/>
            <a:ext cx="783813" cy="2376000"/>
            <a:chOff x="4335060" y="2822299"/>
            <a:chExt cx="783813" cy="2376000"/>
          </a:xfrm>
        </p:grpSpPr>
        <p:sp>
          <p:nvSpPr>
            <p:cNvPr id="144" name="iŝľïdê">
              <a:extLst>
                <a:ext uri="{FF2B5EF4-FFF2-40B4-BE49-F238E27FC236}">
                  <a16:creationId xmlns:a16="http://schemas.microsoft.com/office/drawing/2014/main" id="{154D1D66-3FCF-41BB-A0D6-2906517AF58E}"/>
                </a:ext>
              </a:extLst>
            </p:cNvPr>
            <p:cNvSpPr/>
            <p:nvPr/>
          </p:nvSpPr>
          <p:spPr bwMode="auto">
            <a:xfrm>
              <a:off x="4767060" y="3974299"/>
              <a:ext cx="351813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ïṧḻíďê">
              <a:extLst>
                <a:ext uri="{FF2B5EF4-FFF2-40B4-BE49-F238E27FC236}">
                  <a16:creationId xmlns:a16="http://schemas.microsoft.com/office/drawing/2014/main" id="{3C6CAED9-4197-4C6D-9570-CDFBFEF871AC}"/>
                </a:ext>
              </a:extLst>
            </p:cNvPr>
            <p:cNvSpPr/>
            <p:nvPr/>
          </p:nvSpPr>
          <p:spPr bwMode="auto">
            <a:xfrm rot="5400000" flipH="1">
              <a:off x="3363060" y="3794299"/>
              <a:ext cx="2376000" cy="432000"/>
            </a:xfrm>
            <a:prstGeom prst="uturnArrow">
              <a:avLst>
                <a:gd name="adj1" fmla="val 11666"/>
                <a:gd name="adj2" fmla="val 25000"/>
                <a:gd name="adj3" fmla="val 0"/>
                <a:gd name="adj4" fmla="val 8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5" name="îšlïdè">
            <a:extLst>
              <a:ext uri="{FF2B5EF4-FFF2-40B4-BE49-F238E27FC236}">
                <a16:creationId xmlns:a16="http://schemas.microsoft.com/office/drawing/2014/main" id="{1AF6BB5E-8B9F-46C5-9647-7FC489D2B8D3}"/>
              </a:ext>
            </a:extLst>
          </p:cNvPr>
          <p:cNvSpPr/>
          <p:nvPr/>
        </p:nvSpPr>
        <p:spPr bwMode="auto">
          <a:xfrm>
            <a:off x="3667284" y="2200717"/>
            <a:ext cx="558869" cy="5588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isḻîḓé">
            <a:extLst>
              <a:ext uri="{FF2B5EF4-FFF2-40B4-BE49-F238E27FC236}">
                <a16:creationId xmlns:a16="http://schemas.microsoft.com/office/drawing/2014/main" id="{02C92000-BB69-48C7-89DD-4C55455F74D3}"/>
              </a:ext>
            </a:extLst>
          </p:cNvPr>
          <p:cNvSpPr/>
          <p:nvPr/>
        </p:nvSpPr>
        <p:spPr bwMode="auto">
          <a:xfrm>
            <a:off x="3667284" y="4504817"/>
            <a:ext cx="558869" cy="5588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8" name="ïṩlíḋe">
            <a:extLst>
              <a:ext uri="{FF2B5EF4-FFF2-40B4-BE49-F238E27FC236}">
                <a16:creationId xmlns:a16="http://schemas.microsoft.com/office/drawing/2014/main" id="{C940A54E-4FC9-4C99-A1B7-58B3B8F0D163}"/>
              </a:ext>
            </a:extLst>
          </p:cNvPr>
          <p:cNvGrpSpPr/>
          <p:nvPr/>
        </p:nvGrpSpPr>
        <p:grpSpPr>
          <a:xfrm flipH="1">
            <a:off x="7161571" y="2444202"/>
            <a:ext cx="783813" cy="2376000"/>
            <a:chOff x="4335060" y="2822299"/>
            <a:chExt cx="783813" cy="2376000"/>
          </a:xfrm>
        </p:grpSpPr>
        <p:sp>
          <p:nvSpPr>
            <p:cNvPr id="27" name="ï$ļíḋè">
              <a:extLst>
                <a:ext uri="{FF2B5EF4-FFF2-40B4-BE49-F238E27FC236}">
                  <a16:creationId xmlns:a16="http://schemas.microsoft.com/office/drawing/2014/main" id="{37F1CD1B-46AB-4D5D-92C1-C65C7EEF6A5F}"/>
                </a:ext>
              </a:extLst>
            </p:cNvPr>
            <p:cNvSpPr/>
            <p:nvPr/>
          </p:nvSpPr>
          <p:spPr bwMode="auto">
            <a:xfrm>
              <a:off x="4767060" y="3974299"/>
              <a:ext cx="351813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íšḷïdê">
              <a:extLst>
                <a:ext uri="{FF2B5EF4-FFF2-40B4-BE49-F238E27FC236}">
                  <a16:creationId xmlns:a16="http://schemas.microsoft.com/office/drawing/2014/main" id="{08ED1838-ED19-4B4D-BDEC-506603D9666D}"/>
                </a:ext>
              </a:extLst>
            </p:cNvPr>
            <p:cNvSpPr/>
            <p:nvPr/>
          </p:nvSpPr>
          <p:spPr bwMode="auto">
            <a:xfrm rot="5400000" flipH="1">
              <a:off x="3363060" y="3794299"/>
              <a:ext cx="2376000" cy="432000"/>
            </a:xfrm>
            <a:prstGeom prst="uturnArrow">
              <a:avLst>
                <a:gd name="adj1" fmla="val 11666"/>
                <a:gd name="adj2" fmla="val 25000"/>
                <a:gd name="adj3" fmla="val 0"/>
                <a:gd name="adj4" fmla="val 8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9" name="îṧlïde">
            <a:extLst>
              <a:ext uri="{FF2B5EF4-FFF2-40B4-BE49-F238E27FC236}">
                <a16:creationId xmlns:a16="http://schemas.microsoft.com/office/drawing/2014/main" id="{0AB0944D-84EC-46D7-A8FB-9E9D7F7F8992}"/>
              </a:ext>
            </a:extLst>
          </p:cNvPr>
          <p:cNvSpPr/>
          <p:nvPr/>
        </p:nvSpPr>
        <p:spPr bwMode="auto">
          <a:xfrm>
            <a:off x="7953147" y="2200717"/>
            <a:ext cx="558869" cy="5588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ïśļíďé">
            <a:extLst>
              <a:ext uri="{FF2B5EF4-FFF2-40B4-BE49-F238E27FC236}">
                <a16:creationId xmlns:a16="http://schemas.microsoft.com/office/drawing/2014/main" id="{72DA60AE-D97E-408F-A943-BE04E34658DE}"/>
              </a:ext>
            </a:extLst>
          </p:cNvPr>
          <p:cNvSpPr/>
          <p:nvPr/>
        </p:nvSpPr>
        <p:spPr bwMode="auto">
          <a:xfrm>
            <a:off x="7953147" y="4504817"/>
            <a:ext cx="558869" cy="5588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i$ḷíḓe">
            <a:extLst>
              <a:ext uri="{FF2B5EF4-FFF2-40B4-BE49-F238E27FC236}">
                <a16:creationId xmlns:a16="http://schemas.microsoft.com/office/drawing/2014/main" id="{1541C2CD-29B9-45B0-93F2-432975BA5A8D}"/>
              </a:ext>
            </a:extLst>
          </p:cNvPr>
          <p:cNvSpPr/>
          <p:nvPr/>
        </p:nvSpPr>
        <p:spPr>
          <a:xfrm>
            <a:off x="3825275" y="2346496"/>
            <a:ext cx="242886" cy="267308"/>
          </a:xfrm>
          <a:custGeom>
            <a:avLst/>
            <a:gdLst>
              <a:gd name="T0" fmla="*/ 2288 w 7404"/>
              <a:gd name="T1" fmla="*/ 0 h 8160"/>
              <a:gd name="T2" fmla="*/ 1185 w 7404"/>
              <a:gd name="T3" fmla="*/ 1833 h 8160"/>
              <a:gd name="T4" fmla="*/ 0 w 7404"/>
              <a:gd name="T5" fmla="*/ 2397 h 8160"/>
              <a:gd name="T6" fmla="*/ 565 w 7404"/>
              <a:gd name="T7" fmla="*/ 5548 h 8160"/>
              <a:gd name="T8" fmla="*/ 1185 w 7404"/>
              <a:gd name="T9" fmla="*/ 7057 h 8160"/>
              <a:gd name="T10" fmla="*/ 6301 w 7404"/>
              <a:gd name="T11" fmla="*/ 8160 h 8160"/>
              <a:gd name="T12" fmla="*/ 7404 w 7404"/>
              <a:gd name="T13" fmla="*/ 1103 h 8160"/>
              <a:gd name="T14" fmla="*/ 1693 w 7404"/>
              <a:gd name="T15" fmla="*/ 4400 h 8160"/>
              <a:gd name="T16" fmla="*/ 2052 w 7404"/>
              <a:gd name="T17" fmla="*/ 4224 h 8160"/>
              <a:gd name="T18" fmla="*/ 2918 w 7404"/>
              <a:gd name="T19" fmla="*/ 4215 h 8160"/>
              <a:gd name="T20" fmla="*/ 2482 w 7404"/>
              <a:gd name="T21" fmla="*/ 3933 h 8160"/>
              <a:gd name="T22" fmla="*/ 1764 w 7404"/>
              <a:gd name="T23" fmla="*/ 3265 h 8160"/>
              <a:gd name="T24" fmla="*/ 2336 w 7404"/>
              <a:gd name="T25" fmla="*/ 2469 h 8160"/>
              <a:gd name="T26" fmla="*/ 2749 w 7404"/>
              <a:gd name="T27" fmla="*/ 2469 h 8160"/>
              <a:gd name="T28" fmla="*/ 3209 w 7404"/>
              <a:gd name="T29" fmla="*/ 2804 h 8160"/>
              <a:gd name="T30" fmla="*/ 3092 w 7404"/>
              <a:gd name="T31" fmla="*/ 3213 h 8160"/>
              <a:gd name="T32" fmla="*/ 2516 w 7404"/>
              <a:gd name="T33" fmla="*/ 3033 h 8160"/>
              <a:gd name="T34" fmla="*/ 2237 w 7404"/>
              <a:gd name="T35" fmla="*/ 3228 h 8160"/>
              <a:gd name="T36" fmla="*/ 3392 w 7404"/>
              <a:gd name="T37" fmla="*/ 4162 h 8160"/>
              <a:gd name="T38" fmla="*/ 2748 w 7404"/>
              <a:gd name="T39" fmla="*/ 4830 h 8160"/>
              <a:gd name="T40" fmla="*/ 2542 w 7404"/>
              <a:gd name="T41" fmla="*/ 5190 h 8160"/>
              <a:gd name="T42" fmla="*/ 2336 w 7404"/>
              <a:gd name="T43" fmla="*/ 4813 h 8160"/>
              <a:gd name="T44" fmla="*/ 1693 w 7404"/>
              <a:gd name="T45" fmla="*/ 4400 h 8160"/>
              <a:gd name="T46" fmla="*/ 3916 w 7404"/>
              <a:gd name="T47" fmla="*/ 7434 h 8160"/>
              <a:gd name="T48" fmla="*/ 4672 w 7404"/>
              <a:gd name="T49" fmla="*/ 7434 h 8160"/>
              <a:gd name="T50" fmla="*/ 6463 w 7404"/>
              <a:gd name="T51" fmla="*/ 6617 h 8160"/>
              <a:gd name="T52" fmla="*/ 2125 w 7404"/>
              <a:gd name="T53" fmla="*/ 5548 h 8160"/>
              <a:gd name="T54" fmla="*/ 4059 w 7404"/>
              <a:gd name="T55" fmla="*/ 6174 h 8160"/>
              <a:gd name="T56" fmla="*/ 4679 w 7404"/>
              <a:gd name="T57" fmla="*/ 6317 h 8160"/>
              <a:gd name="T58" fmla="*/ 5038 w 7404"/>
              <a:gd name="T59" fmla="*/ 2397 h 8160"/>
              <a:gd name="T60" fmla="*/ 2125 w 7404"/>
              <a:gd name="T61" fmla="*/ 1833 h 8160"/>
              <a:gd name="T62" fmla="*/ 2288 w 7404"/>
              <a:gd name="T63" fmla="*/ 941 h 8160"/>
              <a:gd name="T64" fmla="*/ 6463 w 7404"/>
              <a:gd name="T65" fmla="*/ 1103 h 8160"/>
              <a:gd name="T66" fmla="*/ 6463 w 7404"/>
              <a:gd name="T67" fmla="*/ 6617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04" h="8160">
                <a:moveTo>
                  <a:pt x="6301" y="0"/>
                </a:moveTo>
                <a:lnTo>
                  <a:pt x="2288" y="0"/>
                </a:lnTo>
                <a:cubicBezTo>
                  <a:pt x="1680" y="0"/>
                  <a:pt x="1185" y="495"/>
                  <a:pt x="1185" y="1103"/>
                </a:cubicBezTo>
                <a:lnTo>
                  <a:pt x="1185" y="1833"/>
                </a:lnTo>
                <a:lnTo>
                  <a:pt x="565" y="1833"/>
                </a:lnTo>
                <a:cubicBezTo>
                  <a:pt x="253" y="1833"/>
                  <a:pt x="0" y="2085"/>
                  <a:pt x="0" y="2397"/>
                </a:cubicBezTo>
                <a:lnTo>
                  <a:pt x="0" y="4984"/>
                </a:lnTo>
                <a:cubicBezTo>
                  <a:pt x="0" y="5295"/>
                  <a:pt x="253" y="5548"/>
                  <a:pt x="565" y="5548"/>
                </a:cubicBezTo>
                <a:lnTo>
                  <a:pt x="1185" y="5548"/>
                </a:lnTo>
                <a:lnTo>
                  <a:pt x="1185" y="7057"/>
                </a:lnTo>
                <a:cubicBezTo>
                  <a:pt x="1185" y="7665"/>
                  <a:pt x="1680" y="8160"/>
                  <a:pt x="2288" y="8160"/>
                </a:cubicBezTo>
                <a:lnTo>
                  <a:pt x="6301" y="8160"/>
                </a:lnTo>
                <a:cubicBezTo>
                  <a:pt x="6909" y="8160"/>
                  <a:pt x="7404" y="7665"/>
                  <a:pt x="7404" y="7057"/>
                </a:cubicBezTo>
                <a:lnTo>
                  <a:pt x="7404" y="1103"/>
                </a:lnTo>
                <a:cubicBezTo>
                  <a:pt x="7404" y="495"/>
                  <a:pt x="6909" y="0"/>
                  <a:pt x="6301" y="0"/>
                </a:cubicBezTo>
                <a:close/>
                <a:moveTo>
                  <a:pt x="1693" y="4400"/>
                </a:moveTo>
                <a:cubicBezTo>
                  <a:pt x="1693" y="4277"/>
                  <a:pt x="1792" y="4181"/>
                  <a:pt x="1916" y="4181"/>
                </a:cubicBezTo>
                <a:cubicBezTo>
                  <a:pt x="1978" y="4181"/>
                  <a:pt x="2021" y="4203"/>
                  <a:pt x="2052" y="4224"/>
                </a:cubicBezTo>
                <a:cubicBezTo>
                  <a:pt x="2216" y="4345"/>
                  <a:pt x="2395" y="4419"/>
                  <a:pt x="2606" y="4419"/>
                </a:cubicBezTo>
                <a:cubicBezTo>
                  <a:pt x="2801" y="4419"/>
                  <a:pt x="2918" y="4342"/>
                  <a:pt x="2918" y="4215"/>
                </a:cubicBezTo>
                <a:lnTo>
                  <a:pt x="2918" y="4209"/>
                </a:lnTo>
                <a:cubicBezTo>
                  <a:pt x="2918" y="4088"/>
                  <a:pt x="2844" y="4026"/>
                  <a:pt x="2482" y="3933"/>
                </a:cubicBezTo>
                <a:cubicBezTo>
                  <a:pt x="2046" y="3822"/>
                  <a:pt x="1764" y="3701"/>
                  <a:pt x="1764" y="3271"/>
                </a:cubicBezTo>
                <a:lnTo>
                  <a:pt x="1764" y="3265"/>
                </a:lnTo>
                <a:cubicBezTo>
                  <a:pt x="1764" y="2930"/>
                  <a:pt x="1995" y="2693"/>
                  <a:pt x="2336" y="2630"/>
                </a:cubicBezTo>
                <a:lnTo>
                  <a:pt x="2336" y="2469"/>
                </a:lnTo>
                <a:cubicBezTo>
                  <a:pt x="2336" y="2355"/>
                  <a:pt x="2429" y="2263"/>
                  <a:pt x="2543" y="2263"/>
                </a:cubicBezTo>
                <a:cubicBezTo>
                  <a:pt x="2656" y="2263"/>
                  <a:pt x="2749" y="2355"/>
                  <a:pt x="2749" y="2469"/>
                </a:cubicBezTo>
                <a:lnTo>
                  <a:pt x="2749" y="2632"/>
                </a:lnTo>
                <a:cubicBezTo>
                  <a:pt x="2918" y="2660"/>
                  <a:pt x="3073" y="2717"/>
                  <a:pt x="3209" y="2804"/>
                </a:cubicBezTo>
                <a:cubicBezTo>
                  <a:pt x="3262" y="2835"/>
                  <a:pt x="3315" y="2900"/>
                  <a:pt x="3315" y="2993"/>
                </a:cubicBezTo>
                <a:cubicBezTo>
                  <a:pt x="3315" y="3116"/>
                  <a:pt x="3216" y="3213"/>
                  <a:pt x="3092" y="3213"/>
                </a:cubicBezTo>
                <a:cubicBezTo>
                  <a:pt x="3045" y="3213"/>
                  <a:pt x="3008" y="3200"/>
                  <a:pt x="2971" y="3179"/>
                </a:cubicBezTo>
                <a:cubicBezTo>
                  <a:pt x="2813" y="3086"/>
                  <a:pt x="2665" y="3033"/>
                  <a:pt x="2516" y="3033"/>
                </a:cubicBezTo>
                <a:cubicBezTo>
                  <a:pt x="2333" y="3033"/>
                  <a:pt x="2237" y="3116"/>
                  <a:pt x="2237" y="3222"/>
                </a:cubicBezTo>
                <a:lnTo>
                  <a:pt x="2237" y="3228"/>
                </a:lnTo>
                <a:cubicBezTo>
                  <a:pt x="2237" y="3370"/>
                  <a:pt x="2330" y="3417"/>
                  <a:pt x="2705" y="3512"/>
                </a:cubicBezTo>
                <a:cubicBezTo>
                  <a:pt x="3144" y="3627"/>
                  <a:pt x="3392" y="3785"/>
                  <a:pt x="3392" y="4162"/>
                </a:cubicBezTo>
                <a:lnTo>
                  <a:pt x="3392" y="4169"/>
                </a:lnTo>
                <a:cubicBezTo>
                  <a:pt x="3392" y="4550"/>
                  <a:pt x="3133" y="4783"/>
                  <a:pt x="2748" y="4830"/>
                </a:cubicBezTo>
                <a:lnTo>
                  <a:pt x="2748" y="4984"/>
                </a:lnTo>
                <a:cubicBezTo>
                  <a:pt x="2748" y="5098"/>
                  <a:pt x="2656" y="5190"/>
                  <a:pt x="2542" y="5190"/>
                </a:cubicBezTo>
                <a:cubicBezTo>
                  <a:pt x="2428" y="5190"/>
                  <a:pt x="2336" y="5098"/>
                  <a:pt x="2336" y="4984"/>
                </a:cubicBezTo>
                <a:lnTo>
                  <a:pt x="2336" y="4813"/>
                </a:lnTo>
                <a:cubicBezTo>
                  <a:pt x="2141" y="4776"/>
                  <a:pt x="1950" y="4701"/>
                  <a:pt x="1783" y="4580"/>
                </a:cubicBezTo>
                <a:cubicBezTo>
                  <a:pt x="1730" y="4543"/>
                  <a:pt x="1693" y="4475"/>
                  <a:pt x="1693" y="4400"/>
                </a:cubicBezTo>
                <a:close/>
                <a:moveTo>
                  <a:pt x="4294" y="7812"/>
                </a:moveTo>
                <a:cubicBezTo>
                  <a:pt x="4085" y="7812"/>
                  <a:pt x="3916" y="7643"/>
                  <a:pt x="3916" y="7434"/>
                </a:cubicBezTo>
                <a:cubicBezTo>
                  <a:pt x="3916" y="7225"/>
                  <a:pt x="4085" y="7056"/>
                  <a:pt x="4294" y="7056"/>
                </a:cubicBezTo>
                <a:cubicBezTo>
                  <a:pt x="4503" y="7056"/>
                  <a:pt x="4672" y="7225"/>
                  <a:pt x="4672" y="7434"/>
                </a:cubicBezTo>
                <a:cubicBezTo>
                  <a:pt x="4672" y="7643"/>
                  <a:pt x="4503" y="7812"/>
                  <a:pt x="4294" y="7812"/>
                </a:cubicBezTo>
                <a:close/>
                <a:moveTo>
                  <a:pt x="6463" y="6617"/>
                </a:moveTo>
                <a:lnTo>
                  <a:pt x="2125" y="6617"/>
                </a:lnTo>
                <a:lnTo>
                  <a:pt x="2125" y="5548"/>
                </a:lnTo>
                <a:lnTo>
                  <a:pt x="3481" y="5548"/>
                </a:lnTo>
                <a:lnTo>
                  <a:pt x="4059" y="6174"/>
                </a:lnTo>
                <a:cubicBezTo>
                  <a:pt x="4168" y="6292"/>
                  <a:pt x="4319" y="6355"/>
                  <a:pt x="4474" y="6355"/>
                </a:cubicBezTo>
                <a:cubicBezTo>
                  <a:pt x="4543" y="6355"/>
                  <a:pt x="4613" y="6343"/>
                  <a:pt x="4679" y="6317"/>
                </a:cubicBezTo>
                <a:cubicBezTo>
                  <a:pt x="4896" y="6232"/>
                  <a:pt x="5038" y="6023"/>
                  <a:pt x="5038" y="5791"/>
                </a:cubicBezTo>
                <a:lnTo>
                  <a:pt x="5038" y="2397"/>
                </a:lnTo>
                <a:cubicBezTo>
                  <a:pt x="5038" y="2085"/>
                  <a:pt x="4785" y="1833"/>
                  <a:pt x="4474" y="1833"/>
                </a:cubicBezTo>
                <a:lnTo>
                  <a:pt x="2125" y="1833"/>
                </a:lnTo>
                <a:lnTo>
                  <a:pt x="2125" y="1103"/>
                </a:lnTo>
                <a:cubicBezTo>
                  <a:pt x="2125" y="1014"/>
                  <a:pt x="2198" y="941"/>
                  <a:pt x="2288" y="941"/>
                </a:cubicBezTo>
                <a:lnTo>
                  <a:pt x="6300" y="941"/>
                </a:lnTo>
                <a:cubicBezTo>
                  <a:pt x="6390" y="941"/>
                  <a:pt x="6463" y="1014"/>
                  <a:pt x="6463" y="1103"/>
                </a:cubicBezTo>
                <a:lnTo>
                  <a:pt x="6463" y="6617"/>
                </a:lnTo>
                <a:lnTo>
                  <a:pt x="6463" y="6617"/>
                </a:lnTo>
                <a:lnTo>
                  <a:pt x="6463" y="6617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ṥḷíde">
            <a:extLst>
              <a:ext uri="{FF2B5EF4-FFF2-40B4-BE49-F238E27FC236}">
                <a16:creationId xmlns:a16="http://schemas.microsoft.com/office/drawing/2014/main" id="{3E26C4BF-2811-4621-A295-D7AC5F569D56}"/>
              </a:ext>
            </a:extLst>
          </p:cNvPr>
          <p:cNvSpPr/>
          <p:nvPr/>
        </p:nvSpPr>
        <p:spPr>
          <a:xfrm>
            <a:off x="3825275" y="4650596"/>
            <a:ext cx="242886" cy="267308"/>
          </a:xfrm>
          <a:custGeom>
            <a:avLst/>
            <a:gdLst>
              <a:gd name="T0" fmla="*/ 2288 w 7404"/>
              <a:gd name="T1" fmla="*/ 0 h 8160"/>
              <a:gd name="T2" fmla="*/ 1185 w 7404"/>
              <a:gd name="T3" fmla="*/ 1833 h 8160"/>
              <a:gd name="T4" fmla="*/ 0 w 7404"/>
              <a:gd name="T5" fmla="*/ 2397 h 8160"/>
              <a:gd name="T6" fmla="*/ 565 w 7404"/>
              <a:gd name="T7" fmla="*/ 5548 h 8160"/>
              <a:gd name="T8" fmla="*/ 1185 w 7404"/>
              <a:gd name="T9" fmla="*/ 7057 h 8160"/>
              <a:gd name="T10" fmla="*/ 6301 w 7404"/>
              <a:gd name="T11" fmla="*/ 8160 h 8160"/>
              <a:gd name="T12" fmla="*/ 7404 w 7404"/>
              <a:gd name="T13" fmla="*/ 1103 h 8160"/>
              <a:gd name="T14" fmla="*/ 1693 w 7404"/>
              <a:gd name="T15" fmla="*/ 4400 h 8160"/>
              <a:gd name="T16" fmla="*/ 2052 w 7404"/>
              <a:gd name="T17" fmla="*/ 4224 h 8160"/>
              <a:gd name="T18" fmla="*/ 2918 w 7404"/>
              <a:gd name="T19" fmla="*/ 4215 h 8160"/>
              <a:gd name="T20" fmla="*/ 2482 w 7404"/>
              <a:gd name="T21" fmla="*/ 3933 h 8160"/>
              <a:gd name="T22" fmla="*/ 1764 w 7404"/>
              <a:gd name="T23" fmla="*/ 3265 h 8160"/>
              <a:gd name="T24" fmla="*/ 2336 w 7404"/>
              <a:gd name="T25" fmla="*/ 2469 h 8160"/>
              <a:gd name="T26" fmla="*/ 2749 w 7404"/>
              <a:gd name="T27" fmla="*/ 2469 h 8160"/>
              <a:gd name="T28" fmla="*/ 3209 w 7404"/>
              <a:gd name="T29" fmla="*/ 2804 h 8160"/>
              <a:gd name="T30" fmla="*/ 3092 w 7404"/>
              <a:gd name="T31" fmla="*/ 3213 h 8160"/>
              <a:gd name="T32" fmla="*/ 2516 w 7404"/>
              <a:gd name="T33" fmla="*/ 3033 h 8160"/>
              <a:gd name="T34" fmla="*/ 2237 w 7404"/>
              <a:gd name="T35" fmla="*/ 3228 h 8160"/>
              <a:gd name="T36" fmla="*/ 3392 w 7404"/>
              <a:gd name="T37" fmla="*/ 4162 h 8160"/>
              <a:gd name="T38" fmla="*/ 2748 w 7404"/>
              <a:gd name="T39" fmla="*/ 4830 h 8160"/>
              <a:gd name="T40" fmla="*/ 2542 w 7404"/>
              <a:gd name="T41" fmla="*/ 5190 h 8160"/>
              <a:gd name="T42" fmla="*/ 2336 w 7404"/>
              <a:gd name="T43" fmla="*/ 4813 h 8160"/>
              <a:gd name="T44" fmla="*/ 1693 w 7404"/>
              <a:gd name="T45" fmla="*/ 4400 h 8160"/>
              <a:gd name="T46" fmla="*/ 3916 w 7404"/>
              <a:gd name="T47" fmla="*/ 7434 h 8160"/>
              <a:gd name="T48" fmla="*/ 4672 w 7404"/>
              <a:gd name="T49" fmla="*/ 7434 h 8160"/>
              <a:gd name="T50" fmla="*/ 6463 w 7404"/>
              <a:gd name="T51" fmla="*/ 6617 h 8160"/>
              <a:gd name="T52" fmla="*/ 2125 w 7404"/>
              <a:gd name="T53" fmla="*/ 5548 h 8160"/>
              <a:gd name="T54" fmla="*/ 4059 w 7404"/>
              <a:gd name="T55" fmla="*/ 6174 h 8160"/>
              <a:gd name="T56" fmla="*/ 4679 w 7404"/>
              <a:gd name="T57" fmla="*/ 6317 h 8160"/>
              <a:gd name="T58" fmla="*/ 5038 w 7404"/>
              <a:gd name="T59" fmla="*/ 2397 h 8160"/>
              <a:gd name="T60" fmla="*/ 2125 w 7404"/>
              <a:gd name="T61" fmla="*/ 1833 h 8160"/>
              <a:gd name="T62" fmla="*/ 2288 w 7404"/>
              <a:gd name="T63" fmla="*/ 941 h 8160"/>
              <a:gd name="T64" fmla="*/ 6463 w 7404"/>
              <a:gd name="T65" fmla="*/ 1103 h 8160"/>
              <a:gd name="T66" fmla="*/ 6463 w 7404"/>
              <a:gd name="T67" fmla="*/ 6617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04" h="8160">
                <a:moveTo>
                  <a:pt x="6301" y="0"/>
                </a:moveTo>
                <a:lnTo>
                  <a:pt x="2288" y="0"/>
                </a:lnTo>
                <a:cubicBezTo>
                  <a:pt x="1680" y="0"/>
                  <a:pt x="1185" y="495"/>
                  <a:pt x="1185" y="1103"/>
                </a:cubicBezTo>
                <a:lnTo>
                  <a:pt x="1185" y="1833"/>
                </a:lnTo>
                <a:lnTo>
                  <a:pt x="565" y="1833"/>
                </a:lnTo>
                <a:cubicBezTo>
                  <a:pt x="253" y="1833"/>
                  <a:pt x="0" y="2085"/>
                  <a:pt x="0" y="2397"/>
                </a:cubicBezTo>
                <a:lnTo>
                  <a:pt x="0" y="4984"/>
                </a:lnTo>
                <a:cubicBezTo>
                  <a:pt x="0" y="5295"/>
                  <a:pt x="253" y="5548"/>
                  <a:pt x="565" y="5548"/>
                </a:cubicBezTo>
                <a:lnTo>
                  <a:pt x="1185" y="5548"/>
                </a:lnTo>
                <a:lnTo>
                  <a:pt x="1185" y="7057"/>
                </a:lnTo>
                <a:cubicBezTo>
                  <a:pt x="1185" y="7665"/>
                  <a:pt x="1680" y="8160"/>
                  <a:pt x="2288" y="8160"/>
                </a:cubicBezTo>
                <a:lnTo>
                  <a:pt x="6301" y="8160"/>
                </a:lnTo>
                <a:cubicBezTo>
                  <a:pt x="6909" y="8160"/>
                  <a:pt x="7404" y="7665"/>
                  <a:pt x="7404" y="7057"/>
                </a:cubicBezTo>
                <a:lnTo>
                  <a:pt x="7404" y="1103"/>
                </a:lnTo>
                <a:cubicBezTo>
                  <a:pt x="7404" y="495"/>
                  <a:pt x="6909" y="0"/>
                  <a:pt x="6301" y="0"/>
                </a:cubicBezTo>
                <a:close/>
                <a:moveTo>
                  <a:pt x="1693" y="4400"/>
                </a:moveTo>
                <a:cubicBezTo>
                  <a:pt x="1693" y="4277"/>
                  <a:pt x="1792" y="4181"/>
                  <a:pt x="1916" y="4181"/>
                </a:cubicBezTo>
                <a:cubicBezTo>
                  <a:pt x="1978" y="4181"/>
                  <a:pt x="2021" y="4203"/>
                  <a:pt x="2052" y="4224"/>
                </a:cubicBezTo>
                <a:cubicBezTo>
                  <a:pt x="2216" y="4345"/>
                  <a:pt x="2395" y="4419"/>
                  <a:pt x="2606" y="4419"/>
                </a:cubicBezTo>
                <a:cubicBezTo>
                  <a:pt x="2801" y="4419"/>
                  <a:pt x="2918" y="4342"/>
                  <a:pt x="2918" y="4215"/>
                </a:cubicBezTo>
                <a:lnTo>
                  <a:pt x="2918" y="4209"/>
                </a:lnTo>
                <a:cubicBezTo>
                  <a:pt x="2918" y="4088"/>
                  <a:pt x="2844" y="4026"/>
                  <a:pt x="2482" y="3933"/>
                </a:cubicBezTo>
                <a:cubicBezTo>
                  <a:pt x="2046" y="3822"/>
                  <a:pt x="1764" y="3701"/>
                  <a:pt x="1764" y="3271"/>
                </a:cubicBezTo>
                <a:lnTo>
                  <a:pt x="1764" y="3265"/>
                </a:lnTo>
                <a:cubicBezTo>
                  <a:pt x="1764" y="2930"/>
                  <a:pt x="1995" y="2693"/>
                  <a:pt x="2336" y="2630"/>
                </a:cubicBezTo>
                <a:lnTo>
                  <a:pt x="2336" y="2469"/>
                </a:lnTo>
                <a:cubicBezTo>
                  <a:pt x="2336" y="2355"/>
                  <a:pt x="2429" y="2263"/>
                  <a:pt x="2543" y="2263"/>
                </a:cubicBezTo>
                <a:cubicBezTo>
                  <a:pt x="2656" y="2263"/>
                  <a:pt x="2749" y="2355"/>
                  <a:pt x="2749" y="2469"/>
                </a:cubicBezTo>
                <a:lnTo>
                  <a:pt x="2749" y="2632"/>
                </a:lnTo>
                <a:cubicBezTo>
                  <a:pt x="2918" y="2660"/>
                  <a:pt x="3073" y="2717"/>
                  <a:pt x="3209" y="2804"/>
                </a:cubicBezTo>
                <a:cubicBezTo>
                  <a:pt x="3262" y="2835"/>
                  <a:pt x="3315" y="2900"/>
                  <a:pt x="3315" y="2993"/>
                </a:cubicBezTo>
                <a:cubicBezTo>
                  <a:pt x="3315" y="3116"/>
                  <a:pt x="3216" y="3213"/>
                  <a:pt x="3092" y="3213"/>
                </a:cubicBezTo>
                <a:cubicBezTo>
                  <a:pt x="3045" y="3213"/>
                  <a:pt x="3008" y="3200"/>
                  <a:pt x="2971" y="3179"/>
                </a:cubicBezTo>
                <a:cubicBezTo>
                  <a:pt x="2813" y="3086"/>
                  <a:pt x="2665" y="3033"/>
                  <a:pt x="2516" y="3033"/>
                </a:cubicBezTo>
                <a:cubicBezTo>
                  <a:pt x="2333" y="3033"/>
                  <a:pt x="2237" y="3116"/>
                  <a:pt x="2237" y="3222"/>
                </a:cubicBezTo>
                <a:lnTo>
                  <a:pt x="2237" y="3228"/>
                </a:lnTo>
                <a:cubicBezTo>
                  <a:pt x="2237" y="3370"/>
                  <a:pt x="2330" y="3417"/>
                  <a:pt x="2705" y="3512"/>
                </a:cubicBezTo>
                <a:cubicBezTo>
                  <a:pt x="3144" y="3627"/>
                  <a:pt x="3392" y="3785"/>
                  <a:pt x="3392" y="4162"/>
                </a:cubicBezTo>
                <a:lnTo>
                  <a:pt x="3392" y="4169"/>
                </a:lnTo>
                <a:cubicBezTo>
                  <a:pt x="3392" y="4550"/>
                  <a:pt x="3133" y="4783"/>
                  <a:pt x="2748" y="4830"/>
                </a:cubicBezTo>
                <a:lnTo>
                  <a:pt x="2748" y="4984"/>
                </a:lnTo>
                <a:cubicBezTo>
                  <a:pt x="2748" y="5098"/>
                  <a:pt x="2656" y="5190"/>
                  <a:pt x="2542" y="5190"/>
                </a:cubicBezTo>
                <a:cubicBezTo>
                  <a:pt x="2428" y="5190"/>
                  <a:pt x="2336" y="5098"/>
                  <a:pt x="2336" y="4984"/>
                </a:cubicBezTo>
                <a:lnTo>
                  <a:pt x="2336" y="4813"/>
                </a:lnTo>
                <a:cubicBezTo>
                  <a:pt x="2141" y="4776"/>
                  <a:pt x="1950" y="4701"/>
                  <a:pt x="1783" y="4580"/>
                </a:cubicBezTo>
                <a:cubicBezTo>
                  <a:pt x="1730" y="4543"/>
                  <a:pt x="1693" y="4475"/>
                  <a:pt x="1693" y="4400"/>
                </a:cubicBezTo>
                <a:close/>
                <a:moveTo>
                  <a:pt x="4294" y="7812"/>
                </a:moveTo>
                <a:cubicBezTo>
                  <a:pt x="4085" y="7812"/>
                  <a:pt x="3916" y="7643"/>
                  <a:pt x="3916" y="7434"/>
                </a:cubicBezTo>
                <a:cubicBezTo>
                  <a:pt x="3916" y="7225"/>
                  <a:pt x="4085" y="7056"/>
                  <a:pt x="4294" y="7056"/>
                </a:cubicBezTo>
                <a:cubicBezTo>
                  <a:pt x="4503" y="7056"/>
                  <a:pt x="4672" y="7225"/>
                  <a:pt x="4672" y="7434"/>
                </a:cubicBezTo>
                <a:cubicBezTo>
                  <a:pt x="4672" y="7643"/>
                  <a:pt x="4503" y="7812"/>
                  <a:pt x="4294" y="7812"/>
                </a:cubicBezTo>
                <a:close/>
                <a:moveTo>
                  <a:pt x="6463" y="6617"/>
                </a:moveTo>
                <a:lnTo>
                  <a:pt x="2125" y="6617"/>
                </a:lnTo>
                <a:lnTo>
                  <a:pt x="2125" y="5548"/>
                </a:lnTo>
                <a:lnTo>
                  <a:pt x="3481" y="5548"/>
                </a:lnTo>
                <a:lnTo>
                  <a:pt x="4059" y="6174"/>
                </a:lnTo>
                <a:cubicBezTo>
                  <a:pt x="4168" y="6292"/>
                  <a:pt x="4319" y="6355"/>
                  <a:pt x="4474" y="6355"/>
                </a:cubicBezTo>
                <a:cubicBezTo>
                  <a:pt x="4543" y="6355"/>
                  <a:pt x="4613" y="6343"/>
                  <a:pt x="4679" y="6317"/>
                </a:cubicBezTo>
                <a:cubicBezTo>
                  <a:pt x="4896" y="6232"/>
                  <a:pt x="5038" y="6023"/>
                  <a:pt x="5038" y="5791"/>
                </a:cubicBezTo>
                <a:lnTo>
                  <a:pt x="5038" y="2397"/>
                </a:lnTo>
                <a:cubicBezTo>
                  <a:pt x="5038" y="2085"/>
                  <a:pt x="4785" y="1833"/>
                  <a:pt x="4474" y="1833"/>
                </a:cubicBezTo>
                <a:lnTo>
                  <a:pt x="2125" y="1833"/>
                </a:lnTo>
                <a:lnTo>
                  <a:pt x="2125" y="1103"/>
                </a:lnTo>
                <a:cubicBezTo>
                  <a:pt x="2125" y="1014"/>
                  <a:pt x="2198" y="941"/>
                  <a:pt x="2288" y="941"/>
                </a:cubicBezTo>
                <a:lnTo>
                  <a:pt x="6300" y="941"/>
                </a:lnTo>
                <a:cubicBezTo>
                  <a:pt x="6390" y="941"/>
                  <a:pt x="6463" y="1014"/>
                  <a:pt x="6463" y="1103"/>
                </a:cubicBezTo>
                <a:lnTo>
                  <a:pt x="6463" y="6617"/>
                </a:lnTo>
                <a:lnTo>
                  <a:pt x="6463" y="6617"/>
                </a:lnTo>
                <a:lnTo>
                  <a:pt x="6463" y="6617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ṧḷîḓe">
            <a:extLst>
              <a:ext uri="{FF2B5EF4-FFF2-40B4-BE49-F238E27FC236}">
                <a16:creationId xmlns:a16="http://schemas.microsoft.com/office/drawing/2014/main" id="{006C51F3-4A52-4887-A2B9-834D0C1FE479}"/>
              </a:ext>
            </a:extLst>
          </p:cNvPr>
          <p:cNvSpPr/>
          <p:nvPr/>
        </p:nvSpPr>
        <p:spPr>
          <a:xfrm>
            <a:off x="8111138" y="2346496"/>
            <a:ext cx="242886" cy="267308"/>
          </a:xfrm>
          <a:custGeom>
            <a:avLst/>
            <a:gdLst>
              <a:gd name="T0" fmla="*/ 2288 w 7404"/>
              <a:gd name="T1" fmla="*/ 0 h 8160"/>
              <a:gd name="T2" fmla="*/ 1185 w 7404"/>
              <a:gd name="T3" fmla="*/ 1833 h 8160"/>
              <a:gd name="T4" fmla="*/ 0 w 7404"/>
              <a:gd name="T5" fmla="*/ 2397 h 8160"/>
              <a:gd name="T6" fmla="*/ 565 w 7404"/>
              <a:gd name="T7" fmla="*/ 5548 h 8160"/>
              <a:gd name="T8" fmla="*/ 1185 w 7404"/>
              <a:gd name="T9" fmla="*/ 7057 h 8160"/>
              <a:gd name="T10" fmla="*/ 6301 w 7404"/>
              <a:gd name="T11" fmla="*/ 8160 h 8160"/>
              <a:gd name="T12" fmla="*/ 7404 w 7404"/>
              <a:gd name="T13" fmla="*/ 1103 h 8160"/>
              <a:gd name="T14" fmla="*/ 1693 w 7404"/>
              <a:gd name="T15" fmla="*/ 4400 h 8160"/>
              <a:gd name="T16" fmla="*/ 2052 w 7404"/>
              <a:gd name="T17" fmla="*/ 4224 h 8160"/>
              <a:gd name="T18" fmla="*/ 2918 w 7404"/>
              <a:gd name="T19" fmla="*/ 4215 h 8160"/>
              <a:gd name="T20" fmla="*/ 2482 w 7404"/>
              <a:gd name="T21" fmla="*/ 3933 h 8160"/>
              <a:gd name="T22" fmla="*/ 1764 w 7404"/>
              <a:gd name="T23" fmla="*/ 3265 h 8160"/>
              <a:gd name="T24" fmla="*/ 2336 w 7404"/>
              <a:gd name="T25" fmla="*/ 2469 h 8160"/>
              <a:gd name="T26" fmla="*/ 2749 w 7404"/>
              <a:gd name="T27" fmla="*/ 2469 h 8160"/>
              <a:gd name="T28" fmla="*/ 3209 w 7404"/>
              <a:gd name="T29" fmla="*/ 2804 h 8160"/>
              <a:gd name="T30" fmla="*/ 3092 w 7404"/>
              <a:gd name="T31" fmla="*/ 3213 h 8160"/>
              <a:gd name="T32" fmla="*/ 2516 w 7404"/>
              <a:gd name="T33" fmla="*/ 3033 h 8160"/>
              <a:gd name="T34" fmla="*/ 2237 w 7404"/>
              <a:gd name="T35" fmla="*/ 3228 h 8160"/>
              <a:gd name="T36" fmla="*/ 3392 w 7404"/>
              <a:gd name="T37" fmla="*/ 4162 h 8160"/>
              <a:gd name="T38" fmla="*/ 2748 w 7404"/>
              <a:gd name="T39" fmla="*/ 4830 h 8160"/>
              <a:gd name="T40" fmla="*/ 2542 w 7404"/>
              <a:gd name="T41" fmla="*/ 5190 h 8160"/>
              <a:gd name="T42" fmla="*/ 2336 w 7404"/>
              <a:gd name="T43" fmla="*/ 4813 h 8160"/>
              <a:gd name="T44" fmla="*/ 1693 w 7404"/>
              <a:gd name="T45" fmla="*/ 4400 h 8160"/>
              <a:gd name="T46" fmla="*/ 3916 w 7404"/>
              <a:gd name="T47" fmla="*/ 7434 h 8160"/>
              <a:gd name="T48" fmla="*/ 4672 w 7404"/>
              <a:gd name="T49" fmla="*/ 7434 h 8160"/>
              <a:gd name="T50" fmla="*/ 6463 w 7404"/>
              <a:gd name="T51" fmla="*/ 6617 h 8160"/>
              <a:gd name="T52" fmla="*/ 2125 w 7404"/>
              <a:gd name="T53" fmla="*/ 5548 h 8160"/>
              <a:gd name="T54" fmla="*/ 4059 w 7404"/>
              <a:gd name="T55" fmla="*/ 6174 h 8160"/>
              <a:gd name="T56" fmla="*/ 4679 w 7404"/>
              <a:gd name="T57" fmla="*/ 6317 h 8160"/>
              <a:gd name="T58" fmla="*/ 5038 w 7404"/>
              <a:gd name="T59" fmla="*/ 2397 h 8160"/>
              <a:gd name="T60" fmla="*/ 2125 w 7404"/>
              <a:gd name="T61" fmla="*/ 1833 h 8160"/>
              <a:gd name="T62" fmla="*/ 2288 w 7404"/>
              <a:gd name="T63" fmla="*/ 941 h 8160"/>
              <a:gd name="T64" fmla="*/ 6463 w 7404"/>
              <a:gd name="T65" fmla="*/ 1103 h 8160"/>
              <a:gd name="T66" fmla="*/ 6463 w 7404"/>
              <a:gd name="T67" fmla="*/ 6617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04" h="8160">
                <a:moveTo>
                  <a:pt x="6301" y="0"/>
                </a:moveTo>
                <a:lnTo>
                  <a:pt x="2288" y="0"/>
                </a:lnTo>
                <a:cubicBezTo>
                  <a:pt x="1680" y="0"/>
                  <a:pt x="1185" y="495"/>
                  <a:pt x="1185" y="1103"/>
                </a:cubicBezTo>
                <a:lnTo>
                  <a:pt x="1185" y="1833"/>
                </a:lnTo>
                <a:lnTo>
                  <a:pt x="565" y="1833"/>
                </a:lnTo>
                <a:cubicBezTo>
                  <a:pt x="253" y="1833"/>
                  <a:pt x="0" y="2085"/>
                  <a:pt x="0" y="2397"/>
                </a:cubicBezTo>
                <a:lnTo>
                  <a:pt x="0" y="4984"/>
                </a:lnTo>
                <a:cubicBezTo>
                  <a:pt x="0" y="5295"/>
                  <a:pt x="253" y="5548"/>
                  <a:pt x="565" y="5548"/>
                </a:cubicBezTo>
                <a:lnTo>
                  <a:pt x="1185" y="5548"/>
                </a:lnTo>
                <a:lnTo>
                  <a:pt x="1185" y="7057"/>
                </a:lnTo>
                <a:cubicBezTo>
                  <a:pt x="1185" y="7665"/>
                  <a:pt x="1680" y="8160"/>
                  <a:pt x="2288" y="8160"/>
                </a:cubicBezTo>
                <a:lnTo>
                  <a:pt x="6301" y="8160"/>
                </a:lnTo>
                <a:cubicBezTo>
                  <a:pt x="6909" y="8160"/>
                  <a:pt x="7404" y="7665"/>
                  <a:pt x="7404" y="7057"/>
                </a:cubicBezTo>
                <a:lnTo>
                  <a:pt x="7404" y="1103"/>
                </a:lnTo>
                <a:cubicBezTo>
                  <a:pt x="7404" y="495"/>
                  <a:pt x="6909" y="0"/>
                  <a:pt x="6301" y="0"/>
                </a:cubicBezTo>
                <a:close/>
                <a:moveTo>
                  <a:pt x="1693" y="4400"/>
                </a:moveTo>
                <a:cubicBezTo>
                  <a:pt x="1693" y="4277"/>
                  <a:pt x="1792" y="4181"/>
                  <a:pt x="1916" y="4181"/>
                </a:cubicBezTo>
                <a:cubicBezTo>
                  <a:pt x="1978" y="4181"/>
                  <a:pt x="2021" y="4203"/>
                  <a:pt x="2052" y="4224"/>
                </a:cubicBezTo>
                <a:cubicBezTo>
                  <a:pt x="2216" y="4345"/>
                  <a:pt x="2395" y="4419"/>
                  <a:pt x="2606" y="4419"/>
                </a:cubicBezTo>
                <a:cubicBezTo>
                  <a:pt x="2801" y="4419"/>
                  <a:pt x="2918" y="4342"/>
                  <a:pt x="2918" y="4215"/>
                </a:cubicBezTo>
                <a:lnTo>
                  <a:pt x="2918" y="4209"/>
                </a:lnTo>
                <a:cubicBezTo>
                  <a:pt x="2918" y="4088"/>
                  <a:pt x="2844" y="4026"/>
                  <a:pt x="2482" y="3933"/>
                </a:cubicBezTo>
                <a:cubicBezTo>
                  <a:pt x="2046" y="3822"/>
                  <a:pt x="1764" y="3701"/>
                  <a:pt x="1764" y="3271"/>
                </a:cubicBezTo>
                <a:lnTo>
                  <a:pt x="1764" y="3265"/>
                </a:lnTo>
                <a:cubicBezTo>
                  <a:pt x="1764" y="2930"/>
                  <a:pt x="1995" y="2693"/>
                  <a:pt x="2336" y="2630"/>
                </a:cubicBezTo>
                <a:lnTo>
                  <a:pt x="2336" y="2469"/>
                </a:lnTo>
                <a:cubicBezTo>
                  <a:pt x="2336" y="2355"/>
                  <a:pt x="2429" y="2263"/>
                  <a:pt x="2543" y="2263"/>
                </a:cubicBezTo>
                <a:cubicBezTo>
                  <a:pt x="2656" y="2263"/>
                  <a:pt x="2749" y="2355"/>
                  <a:pt x="2749" y="2469"/>
                </a:cubicBezTo>
                <a:lnTo>
                  <a:pt x="2749" y="2632"/>
                </a:lnTo>
                <a:cubicBezTo>
                  <a:pt x="2918" y="2660"/>
                  <a:pt x="3073" y="2717"/>
                  <a:pt x="3209" y="2804"/>
                </a:cubicBezTo>
                <a:cubicBezTo>
                  <a:pt x="3262" y="2835"/>
                  <a:pt x="3315" y="2900"/>
                  <a:pt x="3315" y="2993"/>
                </a:cubicBezTo>
                <a:cubicBezTo>
                  <a:pt x="3315" y="3116"/>
                  <a:pt x="3216" y="3213"/>
                  <a:pt x="3092" y="3213"/>
                </a:cubicBezTo>
                <a:cubicBezTo>
                  <a:pt x="3045" y="3213"/>
                  <a:pt x="3008" y="3200"/>
                  <a:pt x="2971" y="3179"/>
                </a:cubicBezTo>
                <a:cubicBezTo>
                  <a:pt x="2813" y="3086"/>
                  <a:pt x="2665" y="3033"/>
                  <a:pt x="2516" y="3033"/>
                </a:cubicBezTo>
                <a:cubicBezTo>
                  <a:pt x="2333" y="3033"/>
                  <a:pt x="2237" y="3116"/>
                  <a:pt x="2237" y="3222"/>
                </a:cubicBezTo>
                <a:lnTo>
                  <a:pt x="2237" y="3228"/>
                </a:lnTo>
                <a:cubicBezTo>
                  <a:pt x="2237" y="3370"/>
                  <a:pt x="2330" y="3417"/>
                  <a:pt x="2705" y="3512"/>
                </a:cubicBezTo>
                <a:cubicBezTo>
                  <a:pt x="3144" y="3627"/>
                  <a:pt x="3392" y="3785"/>
                  <a:pt x="3392" y="4162"/>
                </a:cubicBezTo>
                <a:lnTo>
                  <a:pt x="3392" y="4169"/>
                </a:lnTo>
                <a:cubicBezTo>
                  <a:pt x="3392" y="4550"/>
                  <a:pt x="3133" y="4783"/>
                  <a:pt x="2748" y="4830"/>
                </a:cubicBezTo>
                <a:lnTo>
                  <a:pt x="2748" y="4984"/>
                </a:lnTo>
                <a:cubicBezTo>
                  <a:pt x="2748" y="5098"/>
                  <a:pt x="2656" y="5190"/>
                  <a:pt x="2542" y="5190"/>
                </a:cubicBezTo>
                <a:cubicBezTo>
                  <a:pt x="2428" y="5190"/>
                  <a:pt x="2336" y="5098"/>
                  <a:pt x="2336" y="4984"/>
                </a:cubicBezTo>
                <a:lnTo>
                  <a:pt x="2336" y="4813"/>
                </a:lnTo>
                <a:cubicBezTo>
                  <a:pt x="2141" y="4776"/>
                  <a:pt x="1950" y="4701"/>
                  <a:pt x="1783" y="4580"/>
                </a:cubicBezTo>
                <a:cubicBezTo>
                  <a:pt x="1730" y="4543"/>
                  <a:pt x="1693" y="4475"/>
                  <a:pt x="1693" y="4400"/>
                </a:cubicBezTo>
                <a:close/>
                <a:moveTo>
                  <a:pt x="4294" y="7812"/>
                </a:moveTo>
                <a:cubicBezTo>
                  <a:pt x="4085" y="7812"/>
                  <a:pt x="3916" y="7643"/>
                  <a:pt x="3916" y="7434"/>
                </a:cubicBezTo>
                <a:cubicBezTo>
                  <a:pt x="3916" y="7225"/>
                  <a:pt x="4085" y="7056"/>
                  <a:pt x="4294" y="7056"/>
                </a:cubicBezTo>
                <a:cubicBezTo>
                  <a:pt x="4503" y="7056"/>
                  <a:pt x="4672" y="7225"/>
                  <a:pt x="4672" y="7434"/>
                </a:cubicBezTo>
                <a:cubicBezTo>
                  <a:pt x="4672" y="7643"/>
                  <a:pt x="4503" y="7812"/>
                  <a:pt x="4294" y="7812"/>
                </a:cubicBezTo>
                <a:close/>
                <a:moveTo>
                  <a:pt x="6463" y="6617"/>
                </a:moveTo>
                <a:lnTo>
                  <a:pt x="2125" y="6617"/>
                </a:lnTo>
                <a:lnTo>
                  <a:pt x="2125" y="5548"/>
                </a:lnTo>
                <a:lnTo>
                  <a:pt x="3481" y="5548"/>
                </a:lnTo>
                <a:lnTo>
                  <a:pt x="4059" y="6174"/>
                </a:lnTo>
                <a:cubicBezTo>
                  <a:pt x="4168" y="6292"/>
                  <a:pt x="4319" y="6355"/>
                  <a:pt x="4474" y="6355"/>
                </a:cubicBezTo>
                <a:cubicBezTo>
                  <a:pt x="4543" y="6355"/>
                  <a:pt x="4613" y="6343"/>
                  <a:pt x="4679" y="6317"/>
                </a:cubicBezTo>
                <a:cubicBezTo>
                  <a:pt x="4896" y="6232"/>
                  <a:pt x="5038" y="6023"/>
                  <a:pt x="5038" y="5791"/>
                </a:cubicBezTo>
                <a:lnTo>
                  <a:pt x="5038" y="2397"/>
                </a:lnTo>
                <a:cubicBezTo>
                  <a:pt x="5038" y="2085"/>
                  <a:pt x="4785" y="1833"/>
                  <a:pt x="4474" y="1833"/>
                </a:cubicBezTo>
                <a:lnTo>
                  <a:pt x="2125" y="1833"/>
                </a:lnTo>
                <a:lnTo>
                  <a:pt x="2125" y="1103"/>
                </a:lnTo>
                <a:cubicBezTo>
                  <a:pt x="2125" y="1014"/>
                  <a:pt x="2198" y="941"/>
                  <a:pt x="2288" y="941"/>
                </a:cubicBezTo>
                <a:lnTo>
                  <a:pt x="6300" y="941"/>
                </a:lnTo>
                <a:cubicBezTo>
                  <a:pt x="6390" y="941"/>
                  <a:pt x="6463" y="1014"/>
                  <a:pt x="6463" y="1103"/>
                </a:cubicBezTo>
                <a:lnTo>
                  <a:pt x="6463" y="6617"/>
                </a:lnTo>
                <a:lnTo>
                  <a:pt x="6463" y="6617"/>
                </a:lnTo>
                <a:lnTo>
                  <a:pt x="6463" y="6617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š1îďè">
            <a:extLst>
              <a:ext uri="{FF2B5EF4-FFF2-40B4-BE49-F238E27FC236}">
                <a16:creationId xmlns:a16="http://schemas.microsoft.com/office/drawing/2014/main" id="{587E0A8C-4E31-4E76-8AEA-87ABC332B2A8}"/>
              </a:ext>
            </a:extLst>
          </p:cNvPr>
          <p:cNvSpPr/>
          <p:nvPr/>
        </p:nvSpPr>
        <p:spPr>
          <a:xfrm>
            <a:off x="8111138" y="4650596"/>
            <a:ext cx="242886" cy="267308"/>
          </a:xfrm>
          <a:custGeom>
            <a:avLst/>
            <a:gdLst>
              <a:gd name="T0" fmla="*/ 2288 w 7404"/>
              <a:gd name="T1" fmla="*/ 0 h 8160"/>
              <a:gd name="T2" fmla="*/ 1185 w 7404"/>
              <a:gd name="T3" fmla="*/ 1833 h 8160"/>
              <a:gd name="T4" fmla="*/ 0 w 7404"/>
              <a:gd name="T5" fmla="*/ 2397 h 8160"/>
              <a:gd name="T6" fmla="*/ 565 w 7404"/>
              <a:gd name="T7" fmla="*/ 5548 h 8160"/>
              <a:gd name="T8" fmla="*/ 1185 w 7404"/>
              <a:gd name="T9" fmla="*/ 7057 h 8160"/>
              <a:gd name="T10" fmla="*/ 6301 w 7404"/>
              <a:gd name="T11" fmla="*/ 8160 h 8160"/>
              <a:gd name="T12" fmla="*/ 7404 w 7404"/>
              <a:gd name="T13" fmla="*/ 1103 h 8160"/>
              <a:gd name="T14" fmla="*/ 1693 w 7404"/>
              <a:gd name="T15" fmla="*/ 4400 h 8160"/>
              <a:gd name="T16" fmla="*/ 2052 w 7404"/>
              <a:gd name="T17" fmla="*/ 4224 h 8160"/>
              <a:gd name="T18" fmla="*/ 2918 w 7404"/>
              <a:gd name="T19" fmla="*/ 4215 h 8160"/>
              <a:gd name="T20" fmla="*/ 2482 w 7404"/>
              <a:gd name="T21" fmla="*/ 3933 h 8160"/>
              <a:gd name="T22" fmla="*/ 1764 w 7404"/>
              <a:gd name="T23" fmla="*/ 3265 h 8160"/>
              <a:gd name="T24" fmla="*/ 2336 w 7404"/>
              <a:gd name="T25" fmla="*/ 2469 h 8160"/>
              <a:gd name="T26" fmla="*/ 2749 w 7404"/>
              <a:gd name="T27" fmla="*/ 2469 h 8160"/>
              <a:gd name="T28" fmla="*/ 3209 w 7404"/>
              <a:gd name="T29" fmla="*/ 2804 h 8160"/>
              <a:gd name="T30" fmla="*/ 3092 w 7404"/>
              <a:gd name="T31" fmla="*/ 3213 h 8160"/>
              <a:gd name="T32" fmla="*/ 2516 w 7404"/>
              <a:gd name="T33" fmla="*/ 3033 h 8160"/>
              <a:gd name="T34" fmla="*/ 2237 w 7404"/>
              <a:gd name="T35" fmla="*/ 3228 h 8160"/>
              <a:gd name="T36" fmla="*/ 3392 w 7404"/>
              <a:gd name="T37" fmla="*/ 4162 h 8160"/>
              <a:gd name="T38" fmla="*/ 2748 w 7404"/>
              <a:gd name="T39" fmla="*/ 4830 h 8160"/>
              <a:gd name="T40" fmla="*/ 2542 w 7404"/>
              <a:gd name="T41" fmla="*/ 5190 h 8160"/>
              <a:gd name="T42" fmla="*/ 2336 w 7404"/>
              <a:gd name="T43" fmla="*/ 4813 h 8160"/>
              <a:gd name="T44" fmla="*/ 1693 w 7404"/>
              <a:gd name="T45" fmla="*/ 4400 h 8160"/>
              <a:gd name="T46" fmla="*/ 3916 w 7404"/>
              <a:gd name="T47" fmla="*/ 7434 h 8160"/>
              <a:gd name="T48" fmla="*/ 4672 w 7404"/>
              <a:gd name="T49" fmla="*/ 7434 h 8160"/>
              <a:gd name="T50" fmla="*/ 6463 w 7404"/>
              <a:gd name="T51" fmla="*/ 6617 h 8160"/>
              <a:gd name="T52" fmla="*/ 2125 w 7404"/>
              <a:gd name="T53" fmla="*/ 5548 h 8160"/>
              <a:gd name="T54" fmla="*/ 4059 w 7404"/>
              <a:gd name="T55" fmla="*/ 6174 h 8160"/>
              <a:gd name="T56" fmla="*/ 4679 w 7404"/>
              <a:gd name="T57" fmla="*/ 6317 h 8160"/>
              <a:gd name="T58" fmla="*/ 5038 w 7404"/>
              <a:gd name="T59" fmla="*/ 2397 h 8160"/>
              <a:gd name="T60" fmla="*/ 2125 w 7404"/>
              <a:gd name="T61" fmla="*/ 1833 h 8160"/>
              <a:gd name="T62" fmla="*/ 2288 w 7404"/>
              <a:gd name="T63" fmla="*/ 941 h 8160"/>
              <a:gd name="T64" fmla="*/ 6463 w 7404"/>
              <a:gd name="T65" fmla="*/ 1103 h 8160"/>
              <a:gd name="T66" fmla="*/ 6463 w 7404"/>
              <a:gd name="T67" fmla="*/ 6617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04" h="8160">
                <a:moveTo>
                  <a:pt x="6301" y="0"/>
                </a:moveTo>
                <a:lnTo>
                  <a:pt x="2288" y="0"/>
                </a:lnTo>
                <a:cubicBezTo>
                  <a:pt x="1680" y="0"/>
                  <a:pt x="1185" y="495"/>
                  <a:pt x="1185" y="1103"/>
                </a:cubicBezTo>
                <a:lnTo>
                  <a:pt x="1185" y="1833"/>
                </a:lnTo>
                <a:lnTo>
                  <a:pt x="565" y="1833"/>
                </a:lnTo>
                <a:cubicBezTo>
                  <a:pt x="253" y="1833"/>
                  <a:pt x="0" y="2085"/>
                  <a:pt x="0" y="2397"/>
                </a:cubicBezTo>
                <a:lnTo>
                  <a:pt x="0" y="4984"/>
                </a:lnTo>
                <a:cubicBezTo>
                  <a:pt x="0" y="5295"/>
                  <a:pt x="253" y="5548"/>
                  <a:pt x="565" y="5548"/>
                </a:cubicBezTo>
                <a:lnTo>
                  <a:pt x="1185" y="5548"/>
                </a:lnTo>
                <a:lnTo>
                  <a:pt x="1185" y="7057"/>
                </a:lnTo>
                <a:cubicBezTo>
                  <a:pt x="1185" y="7665"/>
                  <a:pt x="1680" y="8160"/>
                  <a:pt x="2288" y="8160"/>
                </a:cubicBezTo>
                <a:lnTo>
                  <a:pt x="6301" y="8160"/>
                </a:lnTo>
                <a:cubicBezTo>
                  <a:pt x="6909" y="8160"/>
                  <a:pt x="7404" y="7665"/>
                  <a:pt x="7404" y="7057"/>
                </a:cubicBezTo>
                <a:lnTo>
                  <a:pt x="7404" y="1103"/>
                </a:lnTo>
                <a:cubicBezTo>
                  <a:pt x="7404" y="495"/>
                  <a:pt x="6909" y="0"/>
                  <a:pt x="6301" y="0"/>
                </a:cubicBezTo>
                <a:close/>
                <a:moveTo>
                  <a:pt x="1693" y="4400"/>
                </a:moveTo>
                <a:cubicBezTo>
                  <a:pt x="1693" y="4277"/>
                  <a:pt x="1792" y="4181"/>
                  <a:pt x="1916" y="4181"/>
                </a:cubicBezTo>
                <a:cubicBezTo>
                  <a:pt x="1978" y="4181"/>
                  <a:pt x="2021" y="4203"/>
                  <a:pt x="2052" y="4224"/>
                </a:cubicBezTo>
                <a:cubicBezTo>
                  <a:pt x="2216" y="4345"/>
                  <a:pt x="2395" y="4419"/>
                  <a:pt x="2606" y="4419"/>
                </a:cubicBezTo>
                <a:cubicBezTo>
                  <a:pt x="2801" y="4419"/>
                  <a:pt x="2918" y="4342"/>
                  <a:pt x="2918" y="4215"/>
                </a:cubicBezTo>
                <a:lnTo>
                  <a:pt x="2918" y="4209"/>
                </a:lnTo>
                <a:cubicBezTo>
                  <a:pt x="2918" y="4088"/>
                  <a:pt x="2844" y="4026"/>
                  <a:pt x="2482" y="3933"/>
                </a:cubicBezTo>
                <a:cubicBezTo>
                  <a:pt x="2046" y="3822"/>
                  <a:pt x="1764" y="3701"/>
                  <a:pt x="1764" y="3271"/>
                </a:cubicBezTo>
                <a:lnTo>
                  <a:pt x="1764" y="3265"/>
                </a:lnTo>
                <a:cubicBezTo>
                  <a:pt x="1764" y="2930"/>
                  <a:pt x="1995" y="2693"/>
                  <a:pt x="2336" y="2630"/>
                </a:cubicBezTo>
                <a:lnTo>
                  <a:pt x="2336" y="2469"/>
                </a:lnTo>
                <a:cubicBezTo>
                  <a:pt x="2336" y="2355"/>
                  <a:pt x="2429" y="2263"/>
                  <a:pt x="2543" y="2263"/>
                </a:cubicBezTo>
                <a:cubicBezTo>
                  <a:pt x="2656" y="2263"/>
                  <a:pt x="2749" y="2355"/>
                  <a:pt x="2749" y="2469"/>
                </a:cubicBezTo>
                <a:lnTo>
                  <a:pt x="2749" y="2632"/>
                </a:lnTo>
                <a:cubicBezTo>
                  <a:pt x="2918" y="2660"/>
                  <a:pt x="3073" y="2717"/>
                  <a:pt x="3209" y="2804"/>
                </a:cubicBezTo>
                <a:cubicBezTo>
                  <a:pt x="3262" y="2835"/>
                  <a:pt x="3315" y="2900"/>
                  <a:pt x="3315" y="2993"/>
                </a:cubicBezTo>
                <a:cubicBezTo>
                  <a:pt x="3315" y="3116"/>
                  <a:pt x="3216" y="3213"/>
                  <a:pt x="3092" y="3213"/>
                </a:cubicBezTo>
                <a:cubicBezTo>
                  <a:pt x="3045" y="3213"/>
                  <a:pt x="3008" y="3200"/>
                  <a:pt x="2971" y="3179"/>
                </a:cubicBezTo>
                <a:cubicBezTo>
                  <a:pt x="2813" y="3086"/>
                  <a:pt x="2665" y="3033"/>
                  <a:pt x="2516" y="3033"/>
                </a:cubicBezTo>
                <a:cubicBezTo>
                  <a:pt x="2333" y="3033"/>
                  <a:pt x="2237" y="3116"/>
                  <a:pt x="2237" y="3222"/>
                </a:cubicBezTo>
                <a:lnTo>
                  <a:pt x="2237" y="3228"/>
                </a:lnTo>
                <a:cubicBezTo>
                  <a:pt x="2237" y="3370"/>
                  <a:pt x="2330" y="3417"/>
                  <a:pt x="2705" y="3512"/>
                </a:cubicBezTo>
                <a:cubicBezTo>
                  <a:pt x="3144" y="3627"/>
                  <a:pt x="3392" y="3785"/>
                  <a:pt x="3392" y="4162"/>
                </a:cubicBezTo>
                <a:lnTo>
                  <a:pt x="3392" y="4169"/>
                </a:lnTo>
                <a:cubicBezTo>
                  <a:pt x="3392" y="4550"/>
                  <a:pt x="3133" y="4783"/>
                  <a:pt x="2748" y="4830"/>
                </a:cubicBezTo>
                <a:lnTo>
                  <a:pt x="2748" y="4984"/>
                </a:lnTo>
                <a:cubicBezTo>
                  <a:pt x="2748" y="5098"/>
                  <a:pt x="2656" y="5190"/>
                  <a:pt x="2542" y="5190"/>
                </a:cubicBezTo>
                <a:cubicBezTo>
                  <a:pt x="2428" y="5190"/>
                  <a:pt x="2336" y="5098"/>
                  <a:pt x="2336" y="4984"/>
                </a:cubicBezTo>
                <a:lnTo>
                  <a:pt x="2336" y="4813"/>
                </a:lnTo>
                <a:cubicBezTo>
                  <a:pt x="2141" y="4776"/>
                  <a:pt x="1950" y="4701"/>
                  <a:pt x="1783" y="4580"/>
                </a:cubicBezTo>
                <a:cubicBezTo>
                  <a:pt x="1730" y="4543"/>
                  <a:pt x="1693" y="4475"/>
                  <a:pt x="1693" y="4400"/>
                </a:cubicBezTo>
                <a:close/>
                <a:moveTo>
                  <a:pt x="4294" y="7812"/>
                </a:moveTo>
                <a:cubicBezTo>
                  <a:pt x="4085" y="7812"/>
                  <a:pt x="3916" y="7643"/>
                  <a:pt x="3916" y="7434"/>
                </a:cubicBezTo>
                <a:cubicBezTo>
                  <a:pt x="3916" y="7225"/>
                  <a:pt x="4085" y="7056"/>
                  <a:pt x="4294" y="7056"/>
                </a:cubicBezTo>
                <a:cubicBezTo>
                  <a:pt x="4503" y="7056"/>
                  <a:pt x="4672" y="7225"/>
                  <a:pt x="4672" y="7434"/>
                </a:cubicBezTo>
                <a:cubicBezTo>
                  <a:pt x="4672" y="7643"/>
                  <a:pt x="4503" y="7812"/>
                  <a:pt x="4294" y="7812"/>
                </a:cubicBezTo>
                <a:close/>
                <a:moveTo>
                  <a:pt x="6463" y="6617"/>
                </a:moveTo>
                <a:lnTo>
                  <a:pt x="2125" y="6617"/>
                </a:lnTo>
                <a:lnTo>
                  <a:pt x="2125" y="5548"/>
                </a:lnTo>
                <a:lnTo>
                  <a:pt x="3481" y="5548"/>
                </a:lnTo>
                <a:lnTo>
                  <a:pt x="4059" y="6174"/>
                </a:lnTo>
                <a:cubicBezTo>
                  <a:pt x="4168" y="6292"/>
                  <a:pt x="4319" y="6355"/>
                  <a:pt x="4474" y="6355"/>
                </a:cubicBezTo>
                <a:cubicBezTo>
                  <a:pt x="4543" y="6355"/>
                  <a:pt x="4613" y="6343"/>
                  <a:pt x="4679" y="6317"/>
                </a:cubicBezTo>
                <a:cubicBezTo>
                  <a:pt x="4896" y="6232"/>
                  <a:pt x="5038" y="6023"/>
                  <a:pt x="5038" y="5791"/>
                </a:cubicBezTo>
                <a:lnTo>
                  <a:pt x="5038" y="2397"/>
                </a:lnTo>
                <a:cubicBezTo>
                  <a:pt x="5038" y="2085"/>
                  <a:pt x="4785" y="1833"/>
                  <a:pt x="4474" y="1833"/>
                </a:cubicBezTo>
                <a:lnTo>
                  <a:pt x="2125" y="1833"/>
                </a:lnTo>
                <a:lnTo>
                  <a:pt x="2125" y="1103"/>
                </a:lnTo>
                <a:cubicBezTo>
                  <a:pt x="2125" y="1014"/>
                  <a:pt x="2198" y="941"/>
                  <a:pt x="2288" y="941"/>
                </a:cubicBezTo>
                <a:lnTo>
                  <a:pt x="6300" y="941"/>
                </a:lnTo>
                <a:cubicBezTo>
                  <a:pt x="6390" y="941"/>
                  <a:pt x="6463" y="1014"/>
                  <a:pt x="6463" y="1103"/>
                </a:cubicBezTo>
                <a:lnTo>
                  <a:pt x="6463" y="6617"/>
                </a:lnTo>
                <a:lnTo>
                  <a:pt x="6463" y="6617"/>
                </a:lnTo>
                <a:lnTo>
                  <a:pt x="6463" y="6617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681A9F78-3A7B-42A8-9ACF-762733D22340}"/>
              </a:ext>
            </a:extLst>
          </p:cNvPr>
          <p:cNvSpPr/>
          <p:nvPr/>
        </p:nvSpPr>
        <p:spPr>
          <a:xfrm>
            <a:off x="1140527" y="2150906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1" name="ïṥ1ïde">
            <a:extLst>
              <a:ext uri="{FF2B5EF4-FFF2-40B4-BE49-F238E27FC236}">
                <a16:creationId xmlns:a16="http://schemas.microsoft.com/office/drawing/2014/main" id="{D8FCB7BD-7798-461A-A97A-C6CE74A48734}"/>
              </a:ext>
            </a:extLst>
          </p:cNvPr>
          <p:cNvSpPr txBox="1"/>
          <p:nvPr/>
        </p:nvSpPr>
        <p:spPr>
          <a:xfrm>
            <a:off x="915205" y="2647755"/>
            <a:ext cx="2564645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205A4777-0EE9-4E10-B525-F624A5AA9947}"/>
              </a:ext>
            </a:extLst>
          </p:cNvPr>
          <p:cNvSpPr/>
          <p:nvPr/>
        </p:nvSpPr>
        <p:spPr>
          <a:xfrm>
            <a:off x="1249127" y="4361018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" name="ïṥ1ïde">
            <a:extLst>
              <a:ext uri="{FF2B5EF4-FFF2-40B4-BE49-F238E27FC236}">
                <a16:creationId xmlns:a16="http://schemas.microsoft.com/office/drawing/2014/main" id="{DE6E6242-725C-42AB-B931-377BEB2AEFF8}"/>
              </a:ext>
            </a:extLst>
          </p:cNvPr>
          <p:cNvSpPr txBox="1"/>
          <p:nvPr/>
        </p:nvSpPr>
        <p:spPr>
          <a:xfrm>
            <a:off x="1023805" y="4857867"/>
            <a:ext cx="2564645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932FD74F-F63B-4643-9336-DB4A2EA97A92}"/>
              </a:ext>
            </a:extLst>
          </p:cNvPr>
          <p:cNvSpPr/>
          <p:nvPr/>
        </p:nvSpPr>
        <p:spPr>
          <a:xfrm>
            <a:off x="8526887" y="2124698"/>
            <a:ext cx="2401079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5" name="ïṥ1ïde">
            <a:extLst>
              <a:ext uri="{FF2B5EF4-FFF2-40B4-BE49-F238E27FC236}">
                <a16:creationId xmlns:a16="http://schemas.microsoft.com/office/drawing/2014/main" id="{D60BE6F2-DCE3-4306-9F9D-0E6C9C9987E9}"/>
              </a:ext>
            </a:extLst>
          </p:cNvPr>
          <p:cNvSpPr txBox="1"/>
          <p:nvPr/>
        </p:nvSpPr>
        <p:spPr>
          <a:xfrm>
            <a:off x="8526887" y="2616539"/>
            <a:ext cx="2564645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5040A882-E09E-4DD5-BAEC-4B576F38B8C7}"/>
              </a:ext>
            </a:extLst>
          </p:cNvPr>
          <p:cNvSpPr/>
          <p:nvPr/>
        </p:nvSpPr>
        <p:spPr>
          <a:xfrm>
            <a:off x="8556045" y="4384197"/>
            <a:ext cx="2401079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7" name="ïṥ1ïde">
            <a:extLst>
              <a:ext uri="{FF2B5EF4-FFF2-40B4-BE49-F238E27FC236}">
                <a16:creationId xmlns:a16="http://schemas.microsoft.com/office/drawing/2014/main" id="{AF4EAF01-C6AD-43E8-8691-9871641EBA7C}"/>
              </a:ext>
            </a:extLst>
          </p:cNvPr>
          <p:cNvSpPr txBox="1"/>
          <p:nvPr/>
        </p:nvSpPr>
        <p:spPr>
          <a:xfrm>
            <a:off x="8556045" y="4863250"/>
            <a:ext cx="2564645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0052450-ECDE-4F96-8CD3-CC5DE5D23C37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AD1CA96-70AA-4EC0-85A8-3346E8F1A41C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6961AA4-0B5C-47F5-9D40-814CD8350850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5EFCFC3-6644-4485-BD38-B456B6BC8C8D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79355F3-181C-4ADC-A0E9-B09CC9096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>
          <a:xfrm>
            <a:off x="4638218" y="2487088"/>
            <a:ext cx="2902864" cy="26550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218" y="65687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3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2" grpId="0"/>
      <p:bldP spid="154" grpId="0"/>
      <p:bldP spid="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4891" y="1814127"/>
            <a:ext cx="2929316" cy="4168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6692410" y="3268538"/>
            <a:ext cx="4114800" cy="0"/>
          </a:xfrm>
          <a:prstGeom prst="line">
            <a:avLst/>
          </a:prstGeom>
          <a:ln w="571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ṥ1ïde">
            <a:extLst>
              <a:ext uri="{FF2B5EF4-FFF2-40B4-BE49-F238E27FC236}">
                <a16:creationId xmlns:a16="http://schemas.microsoft.com/office/drawing/2014/main" id="{36CB9053-53F7-4001-BC3C-2D3693E371D2}"/>
              </a:ext>
            </a:extLst>
          </p:cNvPr>
          <p:cNvSpPr txBox="1"/>
          <p:nvPr/>
        </p:nvSpPr>
        <p:spPr>
          <a:xfrm>
            <a:off x="6692410" y="3385083"/>
            <a:ext cx="4170145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A7E3728-D0B2-4F80-B1F7-EE1080B15E12}"/>
              </a:ext>
            </a:extLst>
          </p:cNvPr>
          <p:cNvSpPr/>
          <p:nvPr/>
        </p:nvSpPr>
        <p:spPr>
          <a:xfrm>
            <a:off x="8177307" y="2604325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A6EFB1-AFC5-419E-94A1-81919CA2455D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1B70318-2823-4FA8-A5AD-79C7C25C829F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03280E6-DC78-4BEA-9C7A-14F7AD055F15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38C3D63-3087-4184-B178-C979877E4F95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D6B7310-ACF3-44F2-9FB6-FE52C75AF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" y="1992084"/>
            <a:ext cx="6001039" cy="37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8322986-C1F2-4971-95B8-228148F07424}"/>
              </a:ext>
            </a:extLst>
          </p:cNvPr>
          <p:cNvCxnSpPr>
            <a:cxnSpLocks/>
          </p:cNvCxnSpPr>
          <p:nvPr/>
        </p:nvCxnSpPr>
        <p:spPr>
          <a:xfrm flipH="1">
            <a:off x="6018197" y="2295525"/>
            <a:ext cx="1592182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D2965D2-BBB1-4FBD-AA7C-5663B6E6E2BA}"/>
              </a:ext>
            </a:extLst>
          </p:cNvPr>
          <p:cNvCxnSpPr>
            <a:cxnSpLocks/>
          </p:cNvCxnSpPr>
          <p:nvPr/>
        </p:nvCxnSpPr>
        <p:spPr>
          <a:xfrm flipH="1">
            <a:off x="7254940" y="5265738"/>
            <a:ext cx="1311113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AB07DA6-8FE3-461A-B623-BA2E20F76813}"/>
              </a:ext>
            </a:extLst>
          </p:cNvPr>
          <p:cNvCxnSpPr>
            <a:cxnSpLocks/>
          </p:cNvCxnSpPr>
          <p:nvPr/>
        </p:nvCxnSpPr>
        <p:spPr>
          <a:xfrm>
            <a:off x="3562334" y="3789363"/>
            <a:ext cx="1311113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5">
            <a:extLst>
              <a:ext uri="{FF2B5EF4-FFF2-40B4-BE49-F238E27FC236}">
                <a16:creationId xmlns:a16="http://schemas.microsoft.com/office/drawing/2014/main" id="{192B46F3-A2FD-4A00-82B5-4572358CA9D5}"/>
              </a:ext>
            </a:extLst>
          </p:cNvPr>
          <p:cNvSpPr>
            <a:spLocks/>
          </p:cNvSpPr>
          <p:nvPr/>
        </p:nvSpPr>
        <p:spPr bwMode="auto">
          <a:xfrm>
            <a:off x="4209953" y="4507772"/>
            <a:ext cx="3603625" cy="346075"/>
          </a:xfrm>
          <a:custGeom>
            <a:avLst/>
            <a:gdLst>
              <a:gd name="T0" fmla="*/ 959 w 959"/>
              <a:gd name="T1" fmla="*/ 92 h 92"/>
              <a:gd name="T2" fmla="*/ 148 w 959"/>
              <a:gd name="T3" fmla="*/ 92 h 92"/>
              <a:gd name="T4" fmla="*/ 0 w 959"/>
              <a:gd name="T5" fmla="*/ 0 h 92"/>
              <a:gd name="T6" fmla="*/ 812 w 959"/>
              <a:gd name="T7" fmla="*/ 0 h 92"/>
              <a:gd name="T8" fmla="*/ 959 w 959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92">
                <a:moveTo>
                  <a:pt x="959" y="92"/>
                </a:moveTo>
                <a:cubicBezTo>
                  <a:pt x="148" y="92"/>
                  <a:pt x="148" y="92"/>
                  <a:pt x="148" y="92"/>
                </a:cubicBezTo>
                <a:cubicBezTo>
                  <a:pt x="0" y="0"/>
                  <a:pt x="0" y="0"/>
                  <a:pt x="0" y="0"/>
                </a:cubicBezTo>
                <a:cubicBezTo>
                  <a:pt x="812" y="0"/>
                  <a:pt x="812" y="0"/>
                  <a:pt x="812" y="0"/>
                </a:cubicBezTo>
                <a:cubicBezTo>
                  <a:pt x="812" y="0"/>
                  <a:pt x="958" y="91"/>
                  <a:pt x="959" y="92"/>
                </a:cubicBez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480B5066-DF8B-4B06-93A1-502AD1279EAD}"/>
              </a:ext>
            </a:extLst>
          </p:cNvPr>
          <p:cNvSpPr>
            <a:spLocks/>
          </p:cNvSpPr>
          <p:nvPr/>
        </p:nvSpPr>
        <p:spPr bwMode="auto">
          <a:xfrm>
            <a:off x="5171978" y="2920272"/>
            <a:ext cx="1698625" cy="331788"/>
          </a:xfrm>
          <a:custGeom>
            <a:avLst/>
            <a:gdLst>
              <a:gd name="T0" fmla="*/ 452 w 452"/>
              <a:gd name="T1" fmla="*/ 88 h 88"/>
              <a:gd name="T2" fmla="*/ 146 w 452"/>
              <a:gd name="T3" fmla="*/ 88 h 88"/>
              <a:gd name="T4" fmla="*/ 0 w 452"/>
              <a:gd name="T5" fmla="*/ 0 h 88"/>
              <a:gd name="T6" fmla="*/ 307 w 452"/>
              <a:gd name="T7" fmla="*/ 0 h 88"/>
              <a:gd name="T8" fmla="*/ 452 w 452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88">
                <a:moveTo>
                  <a:pt x="452" y="88"/>
                </a:moveTo>
                <a:cubicBezTo>
                  <a:pt x="146" y="88"/>
                  <a:pt x="146" y="88"/>
                  <a:pt x="146" y="88"/>
                </a:cubicBezTo>
                <a:cubicBezTo>
                  <a:pt x="146" y="88"/>
                  <a:pt x="1" y="0"/>
                  <a:pt x="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07" y="0"/>
                  <a:pt x="452" y="88"/>
                  <a:pt x="452" y="8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E318581-0E1C-4D77-B013-C481F79865C5}"/>
              </a:ext>
            </a:extLst>
          </p:cNvPr>
          <p:cNvSpPr>
            <a:spLocks/>
          </p:cNvSpPr>
          <p:nvPr/>
        </p:nvSpPr>
        <p:spPr bwMode="auto">
          <a:xfrm>
            <a:off x="3266978" y="4849084"/>
            <a:ext cx="5299075" cy="1301750"/>
          </a:xfrm>
          <a:custGeom>
            <a:avLst/>
            <a:gdLst>
              <a:gd name="T0" fmla="*/ 2864 w 3338"/>
              <a:gd name="T1" fmla="*/ 0 h 820"/>
              <a:gd name="T2" fmla="*/ 3338 w 3338"/>
              <a:gd name="T3" fmla="*/ 820 h 820"/>
              <a:gd name="T4" fmla="*/ 1654 w 3338"/>
              <a:gd name="T5" fmla="*/ 820 h 820"/>
              <a:gd name="T6" fmla="*/ 0 w 3338"/>
              <a:gd name="T7" fmla="*/ 820 h 820"/>
              <a:gd name="T8" fmla="*/ 468 w 3338"/>
              <a:gd name="T9" fmla="*/ 0 h 820"/>
              <a:gd name="T10" fmla="*/ 2864 w 3338"/>
              <a:gd name="T11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8" h="820">
                <a:moveTo>
                  <a:pt x="2864" y="0"/>
                </a:moveTo>
                <a:lnTo>
                  <a:pt x="3338" y="820"/>
                </a:lnTo>
                <a:lnTo>
                  <a:pt x="1654" y="820"/>
                </a:lnTo>
                <a:lnTo>
                  <a:pt x="0" y="820"/>
                </a:lnTo>
                <a:lnTo>
                  <a:pt x="468" y="0"/>
                </a:lnTo>
                <a:lnTo>
                  <a:pt x="28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6A71697-37D9-4788-90FA-2973C51571C2}"/>
              </a:ext>
            </a:extLst>
          </p:cNvPr>
          <p:cNvSpPr>
            <a:spLocks/>
          </p:cNvSpPr>
          <p:nvPr/>
        </p:nvSpPr>
        <p:spPr bwMode="auto">
          <a:xfrm>
            <a:off x="4217891" y="3213959"/>
            <a:ext cx="3392488" cy="1308100"/>
          </a:xfrm>
          <a:custGeom>
            <a:avLst/>
            <a:gdLst>
              <a:gd name="T0" fmla="*/ 471 w 2137"/>
              <a:gd name="T1" fmla="*/ 0 h 824"/>
              <a:gd name="T2" fmla="*/ 1666 w 2137"/>
              <a:gd name="T3" fmla="*/ 0 h 824"/>
              <a:gd name="T4" fmla="*/ 2137 w 2137"/>
              <a:gd name="T5" fmla="*/ 824 h 824"/>
              <a:gd name="T6" fmla="*/ 0 w 2137"/>
              <a:gd name="T7" fmla="*/ 824 h 824"/>
              <a:gd name="T8" fmla="*/ 471 w 2137"/>
              <a:gd name="T9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7" h="824">
                <a:moveTo>
                  <a:pt x="471" y="0"/>
                </a:moveTo>
                <a:lnTo>
                  <a:pt x="1666" y="0"/>
                </a:lnTo>
                <a:lnTo>
                  <a:pt x="2137" y="824"/>
                </a:lnTo>
                <a:lnTo>
                  <a:pt x="0" y="824"/>
                </a:lnTo>
                <a:lnTo>
                  <a:pt x="47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5E8B53E5-5A8F-4139-AF36-F80238A1827B}"/>
              </a:ext>
            </a:extLst>
          </p:cNvPr>
          <p:cNvSpPr>
            <a:spLocks/>
          </p:cNvSpPr>
          <p:nvPr/>
        </p:nvSpPr>
        <p:spPr bwMode="auto">
          <a:xfrm>
            <a:off x="5171978" y="1639159"/>
            <a:ext cx="1481138" cy="1296988"/>
          </a:xfrm>
          <a:custGeom>
            <a:avLst/>
            <a:gdLst>
              <a:gd name="T0" fmla="*/ 0 w 933"/>
              <a:gd name="T1" fmla="*/ 817 h 817"/>
              <a:gd name="T2" fmla="*/ 466 w 933"/>
              <a:gd name="T3" fmla="*/ 0 h 817"/>
              <a:gd name="T4" fmla="*/ 933 w 933"/>
              <a:gd name="T5" fmla="*/ 817 h 817"/>
              <a:gd name="T6" fmla="*/ 0 w 933"/>
              <a:gd name="T7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3" h="817">
                <a:moveTo>
                  <a:pt x="0" y="817"/>
                </a:moveTo>
                <a:lnTo>
                  <a:pt x="466" y="0"/>
                </a:lnTo>
                <a:lnTo>
                  <a:pt x="933" y="817"/>
                </a:lnTo>
                <a:lnTo>
                  <a:pt x="0" y="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5760" tIns="548640" rIns="36576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73DCA4D-6BE9-4B6D-937F-0A707D1F8AB0}"/>
              </a:ext>
            </a:extLst>
          </p:cNvPr>
          <p:cNvSpPr/>
          <p:nvPr/>
        </p:nvSpPr>
        <p:spPr>
          <a:xfrm>
            <a:off x="4808832" y="3654555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028FC28-B167-4EA0-88E5-87F3B554CBF1}"/>
              </a:ext>
            </a:extLst>
          </p:cNvPr>
          <p:cNvSpPr/>
          <p:nvPr/>
        </p:nvSpPr>
        <p:spPr>
          <a:xfrm>
            <a:off x="4825705" y="5228506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7F39C10-F3C5-4D03-A120-F7C4B9D24375}"/>
              </a:ext>
            </a:extLst>
          </p:cNvPr>
          <p:cNvSpPr/>
          <p:nvPr/>
        </p:nvSpPr>
        <p:spPr>
          <a:xfrm>
            <a:off x="5399735" y="2050603"/>
            <a:ext cx="991878" cy="873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ïṥ1ïde">
            <a:extLst>
              <a:ext uri="{FF2B5EF4-FFF2-40B4-BE49-F238E27FC236}">
                <a16:creationId xmlns:a16="http://schemas.microsoft.com/office/drawing/2014/main" id="{E27FBEEE-2A2F-4094-8A0B-DF3D3CE4B4A4}"/>
              </a:ext>
            </a:extLst>
          </p:cNvPr>
          <p:cNvSpPr txBox="1"/>
          <p:nvPr/>
        </p:nvSpPr>
        <p:spPr>
          <a:xfrm>
            <a:off x="7824690" y="1907906"/>
            <a:ext cx="2459033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ïṥ1ïde">
            <a:extLst>
              <a:ext uri="{FF2B5EF4-FFF2-40B4-BE49-F238E27FC236}">
                <a16:creationId xmlns:a16="http://schemas.microsoft.com/office/drawing/2014/main" id="{29F21AC4-17B2-402A-A910-EAE14023B428}"/>
              </a:ext>
            </a:extLst>
          </p:cNvPr>
          <p:cNvSpPr txBox="1"/>
          <p:nvPr/>
        </p:nvSpPr>
        <p:spPr>
          <a:xfrm>
            <a:off x="8756553" y="4823440"/>
            <a:ext cx="2459033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ïṥ1ïde">
            <a:extLst>
              <a:ext uri="{FF2B5EF4-FFF2-40B4-BE49-F238E27FC236}">
                <a16:creationId xmlns:a16="http://schemas.microsoft.com/office/drawing/2014/main" id="{99C816CA-C28B-4A19-AD93-491EF9F83FDD}"/>
              </a:ext>
            </a:extLst>
          </p:cNvPr>
          <p:cNvSpPr txBox="1"/>
          <p:nvPr/>
        </p:nvSpPr>
        <p:spPr>
          <a:xfrm>
            <a:off x="1013127" y="3252060"/>
            <a:ext cx="2459033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24695BD-C6BE-40DD-95EA-A08DDB2AB03D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6F09B84-0D8E-4C95-9745-32E2B5940DD8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EB0E552-EF3A-4FEB-A477-B17524D82043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8AFB9CA-2401-43F2-96ED-42DAC617E48F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3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2">
            <a:extLst>
              <a:ext uri="{FF2B5EF4-FFF2-40B4-BE49-F238E27FC236}">
                <a16:creationId xmlns:a16="http://schemas.microsoft.com/office/drawing/2014/main" id="{A3D743C5-EB28-48F5-B52E-F8E5294566AE}"/>
              </a:ext>
            </a:extLst>
          </p:cNvPr>
          <p:cNvSpPr/>
          <p:nvPr/>
        </p:nvSpPr>
        <p:spPr>
          <a:xfrm>
            <a:off x="5073955" y="2147729"/>
            <a:ext cx="2195410" cy="3748556"/>
          </a:xfrm>
          <a:prstGeom prst="roundRect">
            <a:avLst>
              <a:gd name="adj" fmla="val 3043"/>
            </a:avLst>
          </a:pr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圆角矩形 4">
            <a:extLst>
              <a:ext uri="{FF2B5EF4-FFF2-40B4-BE49-F238E27FC236}">
                <a16:creationId xmlns:a16="http://schemas.microsoft.com/office/drawing/2014/main" id="{B7C125FE-5625-4CFE-B682-F7DC92541BAB}"/>
              </a:ext>
            </a:extLst>
          </p:cNvPr>
          <p:cNvSpPr/>
          <p:nvPr/>
        </p:nvSpPr>
        <p:spPr>
          <a:xfrm>
            <a:off x="9536094" y="3097056"/>
            <a:ext cx="2318913" cy="1849902"/>
          </a:xfrm>
          <a:prstGeom prst="roundRect">
            <a:avLst>
              <a:gd name="adj" fmla="val 3043"/>
            </a:avLst>
          </a:prstGeom>
          <a:solidFill>
            <a:schemeClr val="accent4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A962A1-4A64-4958-86FC-389D68ADACA5}"/>
              </a:ext>
            </a:extLst>
          </p:cNvPr>
          <p:cNvSpPr/>
          <p:nvPr/>
        </p:nvSpPr>
        <p:spPr>
          <a:xfrm>
            <a:off x="5176841" y="2866462"/>
            <a:ext cx="1980520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B5717C6-7DF6-4092-BC1E-C0AD85BBE09D}"/>
              </a:ext>
            </a:extLst>
          </p:cNvPr>
          <p:cNvSpPr/>
          <p:nvPr/>
        </p:nvSpPr>
        <p:spPr>
          <a:xfrm>
            <a:off x="9698331" y="3193703"/>
            <a:ext cx="1980520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ïṥ1ïde">
            <a:extLst>
              <a:ext uri="{FF2B5EF4-FFF2-40B4-BE49-F238E27FC236}">
                <a16:creationId xmlns:a16="http://schemas.microsoft.com/office/drawing/2014/main" id="{208A21DC-B300-40E3-832D-20F439133EA8}"/>
              </a:ext>
            </a:extLst>
          </p:cNvPr>
          <p:cNvSpPr txBox="1"/>
          <p:nvPr/>
        </p:nvSpPr>
        <p:spPr>
          <a:xfrm>
            <a:off x="9722973" y="3794779"/>
            <a:ext cx="1980520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ṥ1ïde">
            <a:extLst>
              <a:ext uri="{FF2B5EF4-FFF2-40B4-BE49-F238E27FC236}">
                <a16:creationId xmlns:a16="http://schemas.microsoft.com/office/drawing/2014/main" id="{A13EEA4C-9424-4964-81BE-25B4CDAA70E4}"/>
              </a:ext>
            </a:extLst>
          </p:cNvPr>
          <p:cNvSpPr txBox="1"/>
          <p:nvPr/>
        </p:nvSpPr>
        <p:spPr>
          <a:xfrm>
            <a:off x="5136407" y="3557336"/>
            <a:ext cx="1980520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50843FD-0F22-4649-9596-2066CBCE2C5B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780E967-4328-437E-939E-C13D3C08B347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200FF0A-22F8-4CE2-BD54-9210811CB3F2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77EACEB-DFDB-473E-A3B1-239DF816E59C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FB2AAFE-692D-4425-9C62-CE37E9A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4211" r="3070" b="8656"/>
          <a:stretch/>
        </p:blipFill>
        <p:spPr>
          <a:xfrm>
            <a:off x="-512877" y="2062958"/>
            <a:ext cx="5709627" cy="40433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0F065B-755B-4145-88DA-ED334771A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9156" r="9852" b="11531"/>
          <a:stretch/>
        </p:blipFill>
        <p:spPr>
          <a:xfrm>
            <a:off x="7311700" y="3357875"/>
            <a:ext cx="2112390" cy="1589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2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ślîḋê">
            <a:extLst>
              <a:ext uri="{FF2B5EF4-FFF2-40B4-BE49-F238E27FC236}">
                <a16:creationId xmlns:a16="http://schemas.microsoft.com/office/drawing/2014/main" id="{DDE84A1D-05F7-43A1-899E-DD32BB2C69E4}"/>
              </a:ext>
            </a:extLst>
          </p:cNvPr>
          <p:cNvGrpSpPr/>
          <p:nvPr/>
        </p:nvGrpSpPr>
        <p:grpSpPr>
          <a:xfrm>
            <a:off x="4200223" y="3687988"/>
            <a:ext cx="3701918" cy="1853653"/>
            <a:chOff x="3753146" y="2814451"/>
            <a:chExt cx="4685708" cy="2346264"/>
          </a:xfrm>
        </p:grpSpPr>
        <p:sp>
          <p:nvSpPr>
            <p:cNvPr id="19" name="ïsḷîďé">
              <a:extLst>
                <a:ext uri="{FF2B5EF4-FFF2-40B4-BE49-F238E27FC236}">
                  <a16:creationId xmlns:a16="http://schemas.microsoft.com/office/drawing/2014/main" id="{870D1E20-11E1-4942-AE24-F3E5B172AE0E}"/>
                </a:ext>
              </a:extLst>
            </p:cNvPr>
            <p:cNvSpPr/>
            <p:nvPr/>
          </p:nvSpPr>
          <p:spPr bwMode="auto">
            <a:xfrm>
              <a:off x="4854663" y="3917104"/>
              <a:ext cx="2482675" cy="1243611"/>
            </a:xfrm>
            <a:custGeom>
              <a:avLst/>
              <a:gdLst>
                <a:gd name="T0" fmla="*/ 920 w 920"/>
                <a:gd name="T1" fmla="*/ 460 h 460"/>
                <a:gd name="T2" fmla="*/ 888 w 920"/>
                <a:gd name="T3" fmla="*/ 460 h 460"/>
                <a:gd name="T4" fmla="*/ 460 w 920"/>
                <a:gd name="T5" fmla="*/ 32 h 460"/>
                <a:gd name="T6" fmla="*/ 32 w 920"/>
                <a:gd name="T7" fmla="*/ 460 h 460"/>
                <a:gd name="T8" fmla="*/ 0 w 920"/>
                <a:gd name="T9" fmla="*/ 460 h 460"/>
                <a:gd name="T10" fmla="*/ 460 w 920"/>
                <a:gd name="T11" fmla="*/ 0 h 460"/>
                <a:gd name="T12" fmla="*/ 920 w 920"/>
                <a:gd name="T13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0" h="460">
                  <a:moveTo>
                    <a:pt x="920" y="460"/>
                  </a:moveTo>
                  <a:cubicBezTo>
                    <a:pt x="888" y="460"/>
                    <a:pt x="888" y="460"/>
                    <a:pt x="888" y="460"/>
                  </a:cubicBezTo>
                  <a:cubicBezTo>
                    <a:pt x="888" y="224"/>
                    <a:pt x="696" y="32"/>
                    <a:pt x="460" y="32"/>
                  </a:cubicBezTo>
                  <a:cubicBezTo>
                    <a:pt x="224" y="32"/>
                    <a:pt x="32" y="224"/>
                    <a:pt x="32" y="460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0" y="206"/>
                    <a:pt x="206" y="0"/>
                    <a:pt x="460" y="0"/>
                  </a:cubicBezTo>
                  <a:cubicBezTo>
                    <a:pt x="713" y="0"/>
                    <a:pt x="920" y="206"/>
                    <a:pt x="920" y="4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iṩļíḑê">
              <a:extLst>
                <a:ext uri="{FF2B5EF4-FFF2-40B4-BE49-F238E27FC236}">
                  <a16:creationId xmlns:a16="http://schemas.microsoft.com/office/drawing/2014/main" id="{2F08396E-9C8E-42B4-B5AF-A903C0074102}"/>
                </a:ext>
              </a:extLst>
            </p:cNvPr>
            <p:cNvSpPr/>
            <p:nvPr/>
          </p:nvSpPr>
          <p:spPr bwMode="auto">
            <a:xfrm>
              <a:off x="4919457" y="2814451"/>
              <a:ext cx="2350811" cy="1153808"/>
            </a:xfrm>
            <a:custGeom>
              <a:avLst/>
              <a:gdLst>
                <a:gd name="T0" fmla="*/ 436 w 871"/>
                <a:gd name="T1" fmla="*/ 0 h 427"/>
                <a:gd name="T2" fmla="*/ 0 w 871"/>
                <a:gd name="T3" fmla="*/ 117 h 427"/>
                <a:gd name="T4" fmla="*/ 179 w 871"/>
                <a:gd name="T5" fmla="*/ 427 h 427"/>
                <a:gd name="T6" fmla="*/ 436 w 871"/>
                <a:gd name="T7" fmla="*/ 358 h 427"/>
                <a:gd name="T8" fmla="*/ 692 w 871"/>
                <a:gd name="T9" fmla="*/ 427 h 427"/>
                <a:gd name="T10" fmla="*/ 871 w 871"/>
                <a:gd name="T11" fmla="*/ 117 h 427"/>
                <a:gd name="T12" fmla="*/ 436 w 871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1" h="427">
                  <a:moveTo>
                    <a:pt x="436" y="0"/>
                  </a:moveTo>
                  <a:cubicBezTo>
                    <a:pt x="277" y="0"/>
                    <a:pt x="128" y="43"/>
                    <a:pt x="0" y="117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255" y="383"/>
                    <a:pt x="342" y="358"/>
                    <a:pt x="436" y="358"/>
                  </a:cubicBezTo>
                  <a:cubicBezTo>
                    <a:pt x="529" y="358"/>
                    <a:pt x="617" y="383"/>
                    <a:pt x="692" y="427"/>
                  </a:cubicBezTo>
                  <a:cubicBezTo>
                    <a:pt x="871" y="117"/>
                    <a:pt x="871" y="117"/>
                    <a:pt x="871" y="117"/>
                  </a:cubicBezTo>
                  <a:cubicBezTo>
                    <a:pt x="743" y="43"/>
                    <a:pt x="594" y="0"/>
                    <a:pt x="43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îşľiḋè">
              <a:extLst>
                <a:ext uri="{FF2B5EF4-FFF2-40B4-BE49-F238E27FC236}">
                  <a16:creationId xmlns:a16="http://schemas.microsoft.com/office/drawing/2014/main" id="{5860042F-F702-4296-9157-F8E9A0A486F6}"/>
                </a:ext>
              </a:extLst>
            </p:cNvPr>
            <p:cNvSpPr/>
            <p:nvPr/>
          </p:nvSpPr>
          <p:spPr bwMode="auto">
            <a:xfrm>
              <a:off x="3753146" y="3157751"/>
              <a:ext cx="1602826" cy="2002964"/>
            </a:xfrm>
            <a:custGeom>
              <a:avLst/>
              <a:gdLst>
                <a:gd name="T0" fmla="*/ 415 w 594"/>
                <a:gd name="T1" fmla="*/ 0 h 741"/>
                <a:gd name="T2" fmla="*/ 0 w 594"/>
                <a:gd name="T3" fmla="*/ 741 h 741"/>
                <a:gd name="T4" fmla="*/ 358 w 594"/>
                <a:gd name="T5" fmla="*/ 741 h 741"/>
                <a:gd name="T6" fmla="*/ 594 w 594"/>
                <a:gd name="T7" fmla="*/ 311 h 741"/>
                <a:gd name="T8" fmla="*/ 415 w 594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741">
                  <a:moveTo>
                    <a:pt x="415" y="0"/>
                  </a:moveTo>
                  <a:cubicBezTo>
                    <a:pt x="166" y="153"/>
                    <a:pt x="0" y="428"/>
                    <a:pt x="0" y="741"/>
                  </a:cubicBezTo>
                  <a:cubicBezTo>
                    <a:pt x="358" y="741"/>
                    <a:pt x="358" y="741"/>
                    <a:pt x="358" y="741"/>
                  </a:cubicBezTo>
                  <a:cubicBezTo>
                    <a:pt x="358" y="560"/>
                    <a:pt x="452" y="401"/>
                    <a:pt x="594" y="311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ïSḷíḋè">
              <a:extLst>
                <a:ext uri="{FF2B5EF4-FFF2-40B4-BE49-F238E27FC236}">
                  <a16:creationId xmlns:a16="http://schemas.microsoft.com/office/drawing/2014/main" id="{081B2358-14B3-4CBF-A060-0E433DCFE094}"/>
                </a:ext>
              </a:extLst>
            </p:cNvPr>
            <p:cNvSpPr/>
            <p:nvPr/>
          </p:nvSpPr>
          <p:spPr bwMode="auto">
            <a:xfrm>
              <a:off x="6832618" y="3157751"/>
              <a:ext cx="1606236" cy="2002964"/>
            </a:xfrm>
            <a:custGeom>
              <a:avLst/>
              <a:gdLst>
                <a:gd name="T0" fmla="*/ 179 w 595"/>
                <a:gd name="T1" fmla="*/ 0 h 741"/>
                <a:gd name="T2" fmla="*/ 0 w 595"/>
                <a:gd name="T3" fmla="*/ 311 h 741"/>
                <a:gd name="T4" fmla="*/ 237 w 595"/>
                <a:gd name="T5" fmla="*/ 741 h 741"/>
                <a:gd name="T6" fmla="*/ 595 w 595"/>
                <a:gd name="T7" fmla="*/ 741 h 741"/>
                <a:gd name="T8" fmla="*/ 179 w 595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741">
                  <a:moveTo>
                    <a:pt x="179" y="0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142" y="401"/>
                    <a:pt x="237" y="560"/>
                    <a:pt x="237" y="741"/>
                  </a:cubicBezTo>
                  <a:cubicBezTo>
                    <a:pt x="595" y="741"/>
                    <a:pt x="595" y="741"/>
                    <a:pt x="595" y="741"/>
                  </a:cubicBezTo>
                  <a:cubicBezTo>
                    <a:pt x="595" y="428"/>
                    <a:pt x="429" y="153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iṣľîḑé">
            <a:extLst>
              <a:ext uri="{FF2B5EF4-FFF2-40B4-BE49-F238E27FC236}">
                <a16:creationId xmlns:a16="http://schemas.microsoft.com/office/drawing/2014/main" id="{F2CC6E97-B5FE-4962-A69A-738E3B6DBC1B}"/>
              </a:ext>
            </a:extLst>
          </p:cNvPr>
          <p:cNvSpPr/>
          <p:nvPr/>
        </p:nvSpPr>
        <p:spPr>
          <a:xfrm>
            <a:off x="4034688" y="4209417"/>
            <a:ext cx="834641" cy="834642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îŝḻïde">
            <a:extLst>
              <a:ext uri="{FF2B5EF4-FFF2-40B4-BE49-F238E27FC236}">
                <a16:creationId xmlns:a16="http://schemas.microsoft.com/office/drawing/2014/main" id="{DF3EDA0C-D4B2-437F-B52B-2FBE14BE43D7}"/>
              </a:ext>
            </a:extLst>
          </p:cNvPr>
          <p:cNvSpPr/>
          <p:nvPr/>
        </p:nvSpPr>
        <p:spPr>
          <a:xfrm>
            <a:off x="4265649" y="4461918"/>
            <a:ext cx="372717" cy="372717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4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4 h 533400"/>
              <a:gd name="connsiteX50" fmla="*/ 20867 w 533400"/>
              <a:gd name="connsiteY50" fmla="*/ 195884 h 533400"/>
              <a:gd name="connsiteX51" fmla="*/ 20867 w 533400"/>
              <a:gd name="connsiteY51" fmla="*/ 197789 h 533400"/>
              <a:gd name="connsiteX52" fmla="*/ 20867 w 533400"/>
              <a:gd name="connsiteY52" fmla="*/ 381621 h 533400"/>
              <a:gd name="connsiteX53" fmla="*/ 38964 w 533400"/>
              <a:gd name="connsiteY53" fmla="*/ 400671 h 533400"/>
              <a:gd name="connsiteX54" fmla="*/ 39917 w 533400"/>
              <a:gd name="connsiteY54" fmla="*/ 400671 h 533400"/>
              <a:gd name="connsiteX55" fmla="*/ 154217 w 533400"/>
              <a:gd name="connsiteY55" fmla="*/ 400671 h 533400"/>
              <a:gd name="connsiteX56" fmla="*/ 154217 w 533400"/>
              <a:gd name="connsiteY56" fmla="*/ 305421 h 533400"/>
              <a:gd name="connsiteX57" fmla="*/ 190411 w 533400"/>
              <a:gd name="connsiteY57" fmla="*/ 267321 h 533400"/>
              <a:gd name="connsiteX58" fmla="*/ 192317 w 533400"/>
              <a:gd name="connsiteY58" fmla="*/ 267321 h 533400"/>
              <a:gd name="connsiteX59" fmla="*/ 344717 w 533400"/>
              <a:gd name="connsiteY59" fmla="*/ 267321 h 533400"/>
              <a:gd name="connsiteX60" fmla="*/ 382817 w 533400"/>
              <a:gd name="connsiteY60" fmla="*/ 305421 h 533400"/>
              <a:gd name="connsiteX61" fmla="*/ 382817 w 533400"/>
              <a:gd name="connsiteY61" fmla="*/ 305421 h 533400"/>
              <a:gd name="connsiteX62" fmla="*/ 382817 w 533400"/>
              <a:gd name="connsiteY62" fmla="*/ 400671 h 533400"/>
              <a:gd name="connsiteX63" fmla="*/ 497117 w 533400"/>
              <a:gd name="connsiteY63" fmla="*/ 400671 h 533400"/>
              <a:gd name="connsiteX64" fmla="*/ 516167 w 533400"/>
              <a:gd name="connsiteY64" fmla="*/ 382574 h 533400"/>
              <a:gd name="connsiteX65" fmla="*/ 516167 w 533400"/>
              <a:gd name="connsiteY65" fmla="*/ 381621 h 533400"/>
              <a:gd name="connsiteX66" fmla="*/ 516167 w 533400"/>
              <a:gd name="connsiteY66" fmla="*/ 153021 h 533400"/>
              <a:gd name="connsiteX67" fmla="*/ 498069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4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4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9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4"/>
                </a:lnTo>
                <a:cubicBezTo>
                  <a:pt x="58967" y="119684"/>
                  <a:pt x="68492" y="115874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4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9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9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4"/>
                </a:lnTo>
                <a:cubicBezTo>
                  <a:pt x="22771" y="187311"/>
                  <a:pt x="20867" y="191121"/>
                  <a:pt x="20867" y="195884"/>
                </a:cubicBezTo>
                <a:lnTo>
                  <a:pt x="20867" y="197789"/>
                </a:lnTo>
                <a:lnTo>
                  <a:pt x="20867" y="381621"/>
                </a:lnTo>
                <a:cubicBezTo>
                  <a:pt x="20867" y="392099"/>
                  <a:pt x="28486" y="399719"/>
                  <a:pt x="38964" y="400671"/>
                </a:cubicBezTo>
                <a:lnTo>
                  <a:pt x="39917" y="400671"/>
                </a:lnTo>
                <a:lnTo>
                  <a:pt x="154217" y="400671"/>
                </a:lnTo>
                <a:lnTo>
                  <a:pt x="154217" y="305421"/>
                </a:lnTo>
                <a:cubicBezTo>
                  <a:pt x="154217" y="285419"/>
                  <a:pt x="170409" y="268274"/>
                  <a:pt x="190411" y="267321"/>
                </a:cubicBezTo>
                <a:lnTo>
                  <a:pt x="192317" y="267321"/>
                </a:lnTo>
                <a:lnTo>
                  <a:pt x="344717" y="267321"/>
                </a:lnTo>
                <a:cubicBezTo>
                  <a:pt x="365671" y="267321"/>
                  <a:pt x="382817" y="284466"/>
                  <a:pt x="382817" y="305421"/>
                </a:cubicBezTo>
                <a:lnTo>
                  <a:pt x="382817" y="305421"/>
                </a:lnTo>
                <a:lnTo>
                  <a:pt x="382817" y="400671"/>
                </a:lnTo>
                <a:lnTo>
                  <a:pt x="497117" y="400671"/>
                </a:lnTo>
                <a:cubicBezTo>
                  <a:pt x="507594" y="400671"/>
                  <a:pt x="515214" y="393051"/>
                  <a:pt x="516167" y="382574"/>
                </a:cubicBezTo>
                <a:lnTo>
                  <a:pt x="516167" y="381621"/>
                </a:lnTo>
                <a:lnTo>
                  <a:pt x="516167" y="153021"/>
                </a:lnTo>
                <a:cubicBezTo>
                  <a:pt x="516167" y="142544"/>
                  <a:pt x="508546" y="134924"/>
                  <a:pt x="498069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9"/>
                  <a:pt x="470446" y="200646"/>
                  <a:pt x="462827" y="200646"/>
                </a:cubicBezTo>
                <a:cubicBezTo>
                  <a:pt x="455207" y="200646"/>
                  <a:pt x="448539" y="193979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4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iṣliḋe">
            <a:extLst>
              <a:ext uri="{FF2B5EF4-FFF2-40B4-BE49-F238E27FC236}">
                <a16:creationId xmlns:a16="http://schemas.microsoft.com/office/drawing/2014/main" id="{6A79E0ED-7C32-4077-A9B6-D9C2276FB061}"/>
              </a:ext>
            </a:extLst>
          </p:cNvPr>
          <p:cNvSpPr/>
          <p:nvPr/>
        </p:nvSpPr>
        <p:spPr>
          <a:xfrm>
            <a:off x="5639101" y="3288919"/>
            <a:ext cx="834641" cy="8346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ṡlïḍe">
            <a:extLst>
              <a:ext uri="{FF2B5EF4-FFF2-40B4-BE49-F238E27FC236}">
                <a16:creationId xmlns:a16="http://schemas.microsoft.com/office/drawing/2014/main" id="{0D152C90-49B7-40E2-9D86-53C43E3B9E93}"/>
              </a:ext>
            </a:extLst>
          </p:cNvPr>
          <p:cNvSpPr/>
          <p:nvPr/>
        </p:nvSpPr>
        <p:spPr>
          <a:xfrm>
            <a:off x="7231238" y="4209417"/>
            <a:ext cx="834641" cy="834642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iṥ1iḍe">
            <a:extLst>
              <a:ext uri="{FF2B5EF4-FFF2-40B4-BE49-F238E27FC236}">
                <a16:creationId xmlns:a16="http://schemas.microsoft.com/office/drawing/2014/main" id="{48846779-778B-4AC3-876E-51421E8C25B8}"/>
              </a:ext>
            </a:extLst>
          </p:cNvPr>
          <p:cNvSpPr/>
          <p:nvPr/>
        </p:nvSpPr>
        <p:spPr>
          <a:xfrm>
            <a:off x="5903228" y="3506104"/>
            <a:ext cx="306160" cy="372717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íṣḻîḋê">
            <a:extLst>
              <a:ext uri="{FF2B5EF4-FFF2-40B4-BE49-F238E27FC236}">
                <a16:creationId xmlns:a16="http://schemas.microsoft.com/office/drawing/2014/main" id="{1B271D14-4036-4524-9F1D-51C6AA672D8B}"/>
              </a:ext>
            </a:extLst>
          </p:cNvPr>
          <p:cNvSpPr/>
          <p:nvPr/>
        </p:nvSpPr>
        <p:spPr>
          <a:xfrm>
            <a:off x="7462199" y="4486969"/>
            <a:ext cx="372717" cy="279537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1" name="îṣľídé">
            <a:extLst>
              <a:ext uri="{FF2B5EF4-FFF2-40B4-BE49-F238E27FC236}">
                <a16:creationId xmlns:a16="http://schemas.microsoft.com/office/drawing/2014/main" id="{7B0BFA8F-E330-4762-8B59-F708BD722BF6}"/>
              </a:ext>
            </a:extLst>
          </p:cNvPr>
          <p:cNvCxnSpPr>
            <a:cxnSpLocks/>
          </p:cNvCxnSpPr>
          <p:nvPr/>
        </p:nvCxnSpPr>
        <p:spPr>
          <a:xfrm>
            <a:off x="3569566" y="5541641"/>
            <a:ext cx="497576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4C66E99E-BD14-4A03-A985-2D708655B13E}"/>
              </a:ext>
            </a:extLst>
          </p:cNvPr>
          <p:cNvSpPr/>
          <p:nvPr/>
        </p:nvSpPr>
        <p:spPr>
          <a:xfrm>
            <a:off x="5057554" y="1759353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ïṥ1ïde">
            <a:extLst>
              <a:ext uri="{FF2B5EF4-FFF2-40B4-BE49-F238E27FC236}">
                <a16:creationId xmlns:a16="http://schemas.microsoft.com/office/drawing/2014/main" id="{17C0B9FE-56A2-46A6-9619-9D0ED84116FD}"/>
              </a:ext>
            </a:extLst>
          </p:cNvPr>
          <p:cNvSpPr txBox="1"/>
          <p:nvPr/>
        </p:nvSpPr>
        <p:spPr>
          <a:xfrm>
            <a:off x="3644632" y="2307023"/>
            <a:ext cx="4975761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5190B04-A520-4E1E-AB84-B771EBC26B08}"/>
              </a:ext>
            </a:extLst>
          </p:cNvPr>
          <p:cNvSpPr/>
          <p:nvPr/>
        </p:nvSpPr>
        <p:spPr>
          <a:xfrm>
            <a:off x="1215969" y="4285298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ïṥ1ïde">
            <a:extLst>
              <a:ext uri="{FF2B5EF4-FFF2-40B4-BE49-F238E27FC236}">
                <a16:creationId xmlns:a16="http://schemas.microsoft.com/office/drawing/2014/main" id="{B3ACEB07-54A1-48E8-86DE-6023CF4B158F}"/>
              </a:ext>
            </a:extLst>
          </p:cNvPr>
          <p:cNvSpPr txBox="1"/>
          <p:nvPr/>
        </p:nvSpPr>
        <p:spPr>
          <a:xfrm>
            <a:off x="1011430" y="4834635"/>
            <a:ext cx="2569053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6901D94-EA7B-4034-ABCC-D279B3555CB3}"/>
              </a:ext>
            </a:extLst>
          </p:cNvPr>
          <p:cNvSpPr/>
          <p:nvPr/>
        </p:nvSpPr>
        <p:spPr>
          <a:xfrm>
            <a:off x="8351333" y="4269968"/>
            <a:ext cx="269061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ïṥ1ïde">
            <a:extLst>
              <a:ext uri="{FF2B5EF4-FFF2-40B4-BE49-F238E27FC236}">
                <a16:creationId xmlns:a16="http://schemas.microsoft.com/office/drawing/2014/main" id="{3C92D8A1-366B-45BE-B882-89C04C57B2EA}"/>
              </a:ext>
            </a:extLst>
          </p:cNvPr>
          <p:cNvSpPr txBox="1"/>
          <p:nvPr/>
        </p:nvSpPr>
        <p:spPr>
          <a:xfrm>
            <a:off x="8391979" y="4817637"/>
            <a:ext cx="2569053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F2E957B-DAB9-4FFE-88AD-0E5B1E0635E0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143AC10-82CF-44C7-85A8-D02537258C1E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898ADB81-5725-4F1D-ADCB-31E1947E5988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1E6E1C8-3CB5-4DC1-A894-6C93E442A478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27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3051CA0C-A16A-4B28-A72E-B0B7E6F919F8}"/>
              </a:ext>
            </a:extLst>
          </p:cNvPr>
          <p:cNvSpPr/>
          <p:nvPr/>
        </p:nvSpPr>
        <p:spPr>
          <a:xfrm>
            <a:off x="6643584" y="865030"/>
            <a:ext cx="2315797" cy="23157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197D603-647B-4499-9190-EB6BAA2E9290}"/>
              </a:ext>
            </a:extLst>
          </p:cNvPr>
          <p:cNvSpPr/>
          <p:nvPr/>
        </p:nvSpPr>
        <p:spPr>
          <a:xfrm>
            <a:off x="3265716" y="1036506"/>
            <a:ext cx="5233346" cy="5233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2752" y="3159924"/>
            <a:ext cx="417322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30471" y="4528291"/>
            <a:ext cx="3681879" cy="4919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n the production process</a:t>
            </a:r>
          </a:p>
        </p:txBody>
      </p:sp>
      <p:sp>
        <p:nvSpPr>
          <p:cNvPr id="9" name="圆: 空心 8">
            <a:extLst>
              <a:ext uri="{FF2B5EF4-FFF2-40B4-BE49-F238E27FC236}">
                <a16:creationId xmlns:a16="http://schemas.microsoft.com/office/drawing/2014/main" id="{2C13BB8A-EDC8-406B-BC46-DDC1C6205F80}"/>
              </a:ext>
            </a:extLst>
          </p:cNvPr>
          <p:cNvSpPr/>
          <p:nvPr/>
        </p:nvSpPr>
        <p:spPr>
          <a:xfrm>
            <a:off x="10826260" y="-1172131"/>
            <a:ext cx="2281655" cy="2281655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33C904E-6B59-4D54-81A2-FAF9814C7621}"/>
              </a:ext>
            </a:extLst>
          </p:cNvPr>
          <p:cNvSpPr/>
          <p:nvPr/>
        </p:nvSpPr>
        <p:spPr>
          <a:xfrm>
            <a:off x="2571087" y="1449488"/>
            <a:ext cx="672970" cy="6729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6BA148C-B14C-4E63-9807-FCACB5471DF7}"/>
              </a:ext>
            </a:extLst>
          </p:cNvPr>
          <p:cNvGrpSpPr/>
          <p:nvPr/>
        </p:nvGrpSpPr>
        <p:grpSpPr>
          <a:xfrm rot="16200000" flipH="1">
            <a:off x="8750920" y="1589471"/>
            <a:ext cx="277014" cy="1274942"/>
            <a:chOff x="1724433" y="1612606"/>
            <a:chExt cx="241950" cy="1113561"/>
          </a:xfrm>
          <a:solidFill>
            <a:schemeClr val="accent1"/>
          </a:solidFill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EAC451F-AC47-4C9E-BBF0-2DA7F26C4456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9C97C3F-DA07-41C0-AA5C-C941771873C7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8BE526B5-9E4E-4D75-99A3-DAAC8168FE61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0E5E836-4FE6-4AD0-BAC8-6C3C3EA492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70E8249-6799-41C5-8CE2-A3C80496DA0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8DF2345-475A-4966-A2F8-7998CDC2DDCD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3F0B56F-8F68-4EA8-AFCF-280299FB538D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EDD4B084-D069-4748-BE32-AAAD0340259E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33AF2E3-9781-449D-B210-9408EC37463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9B21A57-85F6-4F1C-B6BA-0932A258B216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17397D1-53A9-4B02-BC2F-E06E2DA609D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11999141-895C-43F9-A0F0-0E6B08C9B1D7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78E8CD96-61AA-4FF0-8972-4309BC4003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00C7127-3280-4116-88DF-29C5361B0BE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DF4FB33-760A-446D-9D83-4BA9B415A36F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C9A7E2-1A21-4349-8376-5C51A472F5B4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0AED9FC-7DB3-4131-811A-C7E0C1F1D5CF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5DE58586-E34C-49FD-A464-92F813CE49E5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9EFAC4-B012-4AE3-B0D3-8379A4E2E750}"/>
              </a:ext>
            </a:extLst>
          </p:cNvPr>
          <p:cNvGrpSpPr/>
          <p:nvPr/>
        </p:nvGrpSpPr>
        <p:grpSpPr>
          <a:xfrm>
            <a:off x="677008" y="5846174"/>
            <a:ext cx="725493" cy="428693"/>
            <a:chOff x="716513" y="5833241"/>
            <a:chExt cx="725493" cy="428693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FBF5E6FF-AF40-4036-9783-27BC795530B2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C086E5B9-C445-4AA8-AA20-E074C5C81547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椭圆 67">
            <a:extLst>
              <a:ext uri="{FF2B5EF4-FFF2-40B4-BE49-F238E27FC236}">
                <a16:creationId xmlns:a16="http://schemas.microsoft.com/office/drawing/2014/main" id="{0327F187-60DD-453C-BFCE-F637491B2BE0}"/>
              </a:ext>
            </a:extLst>
          </p:cNvPr>
          <p:cNvSpPr/>
          <p:nvPr/>
        </p:nvSpPr>
        <p:spPr>
          <a:xfrm>
            <a:off x="10679117" y="2448070"/>
            <a:ext cx="540667" cy="5406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684557A-316B-405F-8249-2DFAA9810ACF}"/>
              </a:ext>
            </a:extLst>
          </p:cNvPr>
          <p:cNvSpPr txBox="1"/>
          <p:nvPr/>
        </p:nvSpPr>
        <p:spPr>
          <a:xfrm>
            <a:off x="3718478" y="2152919"/>
            <a:ext cx="430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4521D3BE-CFA0-4668-9956-2248EA69FB1F}"/>
              </a:ext>
            </a:extLst>
          </p:cNvPr>
          <p:cNvSpPr/>
          <p:nvPr/>
        </p:nvSpPr>
        <p:spPr>
          <a:xfrm>
            <a:off x="670706" y="629439"/>
            <a:ext cx="339706" cy="339706"/>
          </a:xfrm>
          <a:prstGeom prst="donut">
            <a:avLst>
              <a:gd name="adj" fmla="val 27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4930499-9948-4E31-8B78-1348CB987096}"/>
              </a:ext>
            </a:extLst>
          </p:cNvPr>
          <p:cNvSpPr/>
          <p:nvPr/>
        </p:nvSpPr>
        <p:spPr>
          <a:xfrm>
            <a:off x="1086562" y="629439"/>
            <a:ext cx="1651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A0E8BE-0E34-4662-A5E5-0A81DC10B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328" r="9566" b="10302"/>
          <a:stretch/>
        </p:blipFill>
        <p:spPr>
          <a:xfrm>
            <a:off x="965715" y="1967757"/>
            <a:ext cx="1743070" cy="1325696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:a16="http://schemas.microsoft.com/office/drawing/2014/main" id="{799DD5EC-D687-4BD2-8180-6CAFD87BF6E2}"/>
              </a:ext>
            </a:extLst>
          </p:cNvPr>
          <p:cNvGrpSpPr/>
          <p:nvPr/>
        </p:nvGrpSpPr>
        <p:grpSpPr>
          <a:xfrm rot="5400000">
            <a:off x="1783064" y="4573892"/>
            <a:ext cx="1271011" cy="686142"/>
            <a:chOff x="5448929" y="3875407"/>
            <a:chExt cx="1277044" cy="68939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450467B-1EF0-4F4B-B0CF-36CF8D84EEFA}"/>
                </a:ext>
              </a:extLst>
            </p:cNvPr>
            <p:cNvGrpSpPr/>
            <p:nvPr/>
          </p:nvGrpSpPr>
          <p:grpSpPr>
            <a:xfrm rot="16200000" flipH="1">
              <a:off x="5949995" y="3376443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59B028FF-85CD-49DE-9A2D-8FB59C094869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44028DA-5532-4663-960D-1C7B5B3CB95C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1D4F38A8-74D9-4B81-A5DD-EEAFEE7E5207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63716192-69FB-4472-9A1E-FE2211878660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76A65F59-FF66-4C05-A197-BC9A6C2BFFF0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AAFA409-ACF7-4876-BB82-438E3A159265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4F13BA7B-7EF6-4946-B822-557EE6A5D792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89BC55A6-A31C-44BD-88C1-E78A1B71BEE4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73586583-E361-4541-A4D7-585834E2601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6C50FA3B-CC92-45CE-ABD3-3D898DB0A08D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3D0BACA-B5E7-4B7A-8861-2719C1FB79B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49FEB676-423C-4F1E-9190-562D1049FAFF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6F701273-7E14-4817-A544-20D1FAF92B7C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D8C8793A-5DD0-4995-AC80-531A51C828E7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E27F51A3-8569-4980-9ACA-4A9AEFEFA48C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B93890A7-BB63-49F2-AFE8-FA20484F473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609CA15C-1E51-488B-B2AA-E8083C452B75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781409E6-4AD1-4AD7-80E1-0E895D51B7F4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0CA4EB7-ABC6-4ED2-8CFA-6C0D538A46D3}"/>
                </a:ext>
              </a:extLst>
            </p:cNvPr>
            <p:cNvGrpSpPr/>
            <p:nvPr/>
          </p:nvGrpSpPr>
          <p:grpSpPr>
            <a:xfrm rot="16200000" flipH="1">
              <a:off x="5947893" y="3788828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A1CB3536-CA87-41E2-A353-5926DF4E45DE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28CB52BC-0151-4FF5-B1F5-83EAEC666D5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151E1D53-951F-458D-9DA1-B928AAD414BD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2561A78A-D67B-4FF4-9E2C-B6E2A6859727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A4397B71-7429-4AEE-A4F4-D2B6C7BCC9B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F2B4CCC-F3A1-4DAD-99A4-EC006979CB33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4FB3824B-E955-4CFB-AF63-6D16B9F274A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5BB963C-6742-41D9-B6A6-4AADF3CD474A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4318A40C-4FF5-485A-968C-D31C5D2AADC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D5BABAA6-1EF6-4570-A9C4-0C067044FC5E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73457446-5168-4C9C-8506-FA486AB5468E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36A4113F-43C7-42EF-9781-70F4854C31AA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7C384AAF-D200-423D-9C62-B2A357EDD501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A8C7FA8-1A13-433A-AF9F-670FE54E90A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E11E5637-3E7A-4EBD-A711-59760546DEDE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7061D7A-A5FD-45DB-A861-120A10EFC43D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7BE153C-E60E-4B65-99C6-F9EBD8499C01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BCC54A1E-4F79-406F-9A99-6A030F6B3BFA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13" name="图片 112">
            <a:extLst>
              <a:ext uri="{FF2B5EF4-FFF2-40B4-BE49-F238E27FC236}">
                <a16:creationId xmlns:a16="http://schemas.microsoft.com/office/drawing/2014/main" id="{515C95CE-F747-4FF5-9D73-CAC568CD76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9379" r="21475" b="4269"/>
          <a:stretch/>
        </p:blipFill>
        <p:spPr>
          <a:xfrm rot="351972">
            <a:off x="8436645" y="3381783"/>
            <a:ext cx="3596361" cy="35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  <p:bldP spid="22" grpId="0"/>
      <p:bldP spid="9" grpId="0" animBg="1"/>
      <p:bldP spid="20" grpId="0" animBg="1"/>
      <p:bldP spid="68" grpId="0" animBg="1"/>
      <p:bldP spid="69" grpId="0"/>
      <p:bldP spid="69" grpId="1"/>
      <p:bldP spid="72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670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3D123C0-6F31-4B46-B2AF-6A663147EFBD}"/>
              </a:ext>
            </a:extLst>
          </p:cNvPr>
          <p:cNvGrpSpPr>
            <a:grpSpLocks noChangeAspect="1"/>
          </p:cNvGrpSpPr>
          <p:nvPr/>
        </p:nvGrpSpPr>
        <p:grpSpPr>
          <a:xfrm>
            <a:off x="660400" y="1400260"/>
            <a:ext cx="10858500" cy="4318994"/>
            <a:chOff x="660400" y="1400260"/>
            <a:chExt cx="10858500" cy="4318994"/>
          </a:xfrm>
        </p:grpSpPr>
        <p:sp>
          <p:nvSpPr>
            <p:cNvPr id="6" name="iš1iḋé">
              <a:extLst>
                <a:ext uri="{FF2B5EF4-FFF2-40B4-BE49-F238E27FC236}">
                  <a16:creationId xmlns:a16="http://schemas.microsoft.com/office/drawing/2014/main" id="{CD85D1D7-5A31-4013-86AD-9B4CFDFC93A3}"/>
                </a:ext>
              </a:extLst>
            </p:cNvPr>
            <p:cNvSpPr/>
            <p:nvPr/>
          </p:nvSpPr>
          <p:spPr>
            <a:xfrm rot="20400000">
              <a:off x="660400" y="3450808"/>
              <a:ext cx="10858500" cy="362785"/>
            </a:xfrm>
            <a:prstGeom prst="rightArrow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>
                <a:lnSpc>
                  <a:spcPct val="14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ṡľîḋe">
              <a:extLst>
                <a:ext uri="{FF2B5EF4-FFF2-40B4-BE49-F238E27FC236}">
                  <a16:creationId xmlns:a16="http://schemas.microsoft.com/office/drawing/2014/main" id="{5482A040-4F5E-4018-BCE0-85F23ED1274B}"/>
                </a:ext>
              </a:extLst>
            </p:cNvPr>
            <p:cNvSpPr/>
            <p:nvPr/>
          </p:nvSpPr>
          <p:spPr>
            <a:xfrm>
              <a:off x="6033446" y="3575997"/>
              <a:ext cx="112406" cy="1124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>
                <a:lnSpc>
                  <a:spcPct val="14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ïs1îḓé">
              <a:extLst>
                <a:ext uri="{FF2B5EF4-FFF2-40B4-BE49-F238E27FC236}">
                  <a16:creationId xmlns:a16="http://schemas.microsoft.com/office/drawing/2014/main" id="{C1F9324C-EB26-4886-9C65-ACA4FDE8D2BF}"/>
                </a:ext>
              </a:extLst>
            </p:cNvPr>
            <p:cNvSpPr/>
            <p:nvPr/>
          </p:nvSpPr>
          <p:spPr>
            <a:xfrm>
              <a:off x="2060989" y="5023423"/>
              <a:ext cx="112406" cy="112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>
                <a:lnSpc>
                  <a:spcPct val="14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iśḷîḑè">
              <a:extLst>
                <a:ext uri="{FF2B5EF4-FFF2-40B4-BE49-F238E27FC236}">
                  <a16:creationId xmlns:a16="http://schemas.microsoft.com/office/drawing/2014/main" id="{65B1E9D6-00F5-4A8F-8EFB-2FE08B627EC2}"/>
                </a:ext>
              </a:extLst>
            </p:cNvPr>
            <p:cNvSpPr/>
            <p:nvPr/>
          </p:nvSpPr>
          <p:spPr>
            <a:xfrm>
              <a:off x="4047218" y="4299710"/>
              <a:ext cx="112406" cy="1124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>
                <a:lnSpc>
                  <a:spcPct val="14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Slíḋe">
              <a:extLst>
                <a:ext uri="{FF2B5EF4-FFF2-40B4-BE49-F238E27FC236}">
                  <a16:creationId xmlns:a16="http://schemas.microsoft.com/office/drawing/2014/main" id="{C1632CB5-6FB4-4A92-853D-70CF5EDEC587}"/>
                </a:ext>
              </a:extLst>
            </p:cNvPr>
            <p:cNvSpPr/>
            <p:nvPr/>
          </p:nvSpPr>
          <p:spPr>
            <a:xfrm>
              <a:off x="8019674" y="2852284"/>
              <a:ext cx="112406" cy="1124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>
                <a:lnSpc>
                  <a:spcPct val="14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ṩľidè">
              <a:extLst>
                <a:ext uri="{FF2B5EF4-FFF2-40B4-BE49-F238E27FC236}">
                  <a16:creationId xmlns:a16="http://schemas.microsoft.com/office/drawing/2014/main" id="{C48E1721-4F97-4210-910F-1BF78FD0BE64}"/>
                </a:ext>
              </a:extLst>
            </p:cNvPr>
            <p:cNvSpPr/>
            <p:nvPr/>
          </p:nvSpPr>
          <p:spPr>
            <a:xfrm>
              <a:off x="10005902" y="2128571"/>
              <a:ext cx="112406" cy="112406"/>
            </a:xfrm>
            <a:prstGeom prst="ellipse">
              <a:avLst/>
            </a:prstGeom>
            <a:solidFill>
              <a:schemeClr val="accent1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>
                <a:lnSpc>
                  <a:spcPct val="14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$lïḑé">
              <a:extLst>
                <a:ext uri="{FF2B5EF4-FFF2-40B4-BE49-F238E27FC236}">
                  <a16:creationId xmlns:a16="http://schemas.microsoft.com/office/drawing/2014/main" id="{31486816-A193-4F78-81EA-F950A8043EF6}"/>
                </a:ext>
              </a:extLst>
            </p:cNvPr>
            <p:cNvSpPr/>
            <p:nvPr/>
          </p:nvSpPr>
          <p:spPr>
            <a:xfrm>
              <a:off x="1839287" y="4286522"/>
              <a:ext cx="555811" cy="537327"/>
            </a:xfrm>
            <a:custGeom>
              <a:avLst/>
              <a:gdLst>
                <a:gd name="connsiteX0" fmla="*/ 134599 w 608468"/>
                <a:gd name="connsiteY0" fmla="*/ 494593 h 588233"/>
                <a:gd name="connsiteX1" fmla="*/ 176550 w 608468"/>
                <a:gd name="connsiteY1" fmla="*/ 502268 h 588233"/>
                <a:gd name="connsiteX2" fmla="*/ 170557 w 608468"/>
                <a:gd name="connsiteY2" fmla="*/ 513935 h 588233"/>
                <a:gd name="connsiteX3" fmla="*/ 435937 w 608468"/>
                <a:gd name="connsiteY3" fmla="*/ 513935 h 588233"/>
                <a:gd name="connsiteX4" fmla="*/ 429944 w 608468"/>
                <a:gd name="connsiteY4" fmla="*/ 502422 h 588233"/>
                <a:gd name="connsiteX5" fmla="*/ 472048 w 608468"/>
                <a:gd name="connsiteY5" fmla="*/ 494900 h 588233"/>
                <a:gd name="connsiteX6" fmla="*/ 504779 w 608468"/>
                <a:gd name="connsiteY6" fmla="*/ 558452 h 588233"/>
                <a:gd name="connsiteX7" fmla="*/ 496020 w 608468"/>
                <a:gd name="connsiteY7" fmla="*/ 585930 h 588233"/>
                <a:gd name="connsiteX8" fmla="*/ 486646 w 608468"/>
                <a:gd name="connsiteY8" fmla="*/ 588233 h 588233"/>
                <a:gd name="connsiteX9" fmla="*/ 468514 w 608468"/>
                <a:gd name="connsiteY9" fmla="*/ 577180 h 588233"/>
                <a:gd name="connsiteX10" fmla="*/ 456835 w 608468"/>
                <a:gd name="connsiteY10" fmla="*/ 554615 h 588233"/>
                <a:gd name="connsiteX11" fmla="*/ 149658 w 608468"/>
                <a:gd name="connsiteY11" fmla="*/ 554461 h 588233"/>
                <a:gd name="connsiteX12" fmla="*/ 137826 w 608468"/>
                <a:gd name="connsiteY12" fmla="*/ 577180 h 588233"/>
                <a:gd name="connsiteX13" fmla="*/ 119694 w 608468"/>
                <a:gd name="connsiteY13" fmla="*/ 588233 h 588233"/>
                <a:gd name="connsiteX14" fmla="*/ 110320 w 608468"/>
                <a:gd name="connsiteY14" fmla="*/ 585930 h 588233"/>
                <a:gd name="connsiteX15" fmla="*/ 101561 w 608468"/>
                <a:gd name="connsiteY15" fmla="*/ 558452 h 588233"/>
                <a:gd name="connsiteX16" fmla="*/ 83313 w 608468"/>
                <a:gd name="connsiteY16" fmla="*/ 461780 h 588233"/>
                <a:gd name="connsiteX17" fmla="*/ 115895 w 608468"/>
                <a:gd name="connsiteY17" fmla="*/ 486334 h 588233"/>
                <a:gd name="connsiteX18" fmla="*/ 35978 w 608468"/>
                <a:gd name="connsiteY18" fmla="*/ 581020 h 588233"/>
                <a:gd name="connsiteX19" fmla="*/ 20456 w 608468"/>
                <a:gd name="connsiteY19" fmla="*/ 588233 h 588233"/>
                <a:gd name="connsiteX20" fmla="*/ 7239 w 608468"/>
                <a:gd name="connsiteY20" fmla="*/ 583476 h 588233"/>
                <a:gd name="connsiteX21" fmla="*/ 4780 w 608468"/>
                <a:gd name="connsiteY21" fmla="*/ 554625 h 588233"/>
                <a:gd name="connsiteX22" fmla="*/ 524712 w 608468"/>
                <a:gd name="connsiteY22" fmla="*/ 461145 h 588233"/>
                <a:gd name="connsiteX23" fmla="*/ 603689 w 608468"/>
                <a:gd name="connsiteY23" fmla="*/ 554619 h 588233"/>
                <a:gd name="connsiteX24" fmla="*/ 601231 w 608468"/>
                <a:gd name="connsiteY24" fmla="*/ 583475 h 588233"/>
                <a:gd name="connsiteX25" fmla="*/ 588017 w 608468"/>
                <a:gd name="connsiteY25" fmla="*/ 588233 h 588233"/>
                <a:gd name="connsiteX26" fmla="*/ 572344 w 608468"/>
                <a:gd name="connsiteY26" fmla="*/ 581019 h 588233"/>
                <a:gd name="connsiteX27" fmla="*/ 492291 w 608468"/>
                <a:gd name="connsiteY27" fmla="*/ 486010 h 588233"/>
                <a:gd name="connsiteX28" fmla="*/ 524712 w 608468"/>
                <a:gd name="connsiteY28" fmla="*/ 461145 h 588233"/>
                <a:gd name="connsiteX29" fmla="*/ 383066 w 608468"/>
                <a:gd name="connsiteY29" fmla="*/ 351169 h 588233"/>
                <a:gd name="connsiteX30" fmla="*/ 354331 w 608468"/>
                <a:gd name="connsiteY30" fmla="*/ 379857 h 588233"/>
                <a:gd name="connsiteX31" fmla="*/ 383066 w 608468"/>
                <a:gd name="connsiteY31" fmla="*/ 408544 h 588233"/>
                <a:gd name="connsiteX32" fmla="*/ 411800 w 608468"/>
                <a:gd name="connsiteY32" fmla="*/ 379857 h 588233"/>
                <a:gd name="connsiteX33" fmla="*/ 383066 w 608468"/>
                <a:gd name="connsiteY33" fmla="*/ 351169 h 588233"/>
                <a:gd name="connsiteX34" fmla="*/ 224332 w 608468"/>
                <a:gd name="connsiteY34" fmla="*/ 351169 h 588233"/>
                <a:gd name="connsiteX35" fmla="*/ 195597 w 608468"/>
                <a:gd name="connsiteY35" fmla="*/ 379857 h 588233"/>
                <a:gd name="connsiteX36" fmla="*/ 224332 w 608468"/>
                <a:gd name="connsiteY36" fmla="*/ 408544 h 588233"/>
                <a:gd name="connsiteX37" fmla="*/ 253221 w 608468"/>
                <a:gd name="connsiteY37" fmla="*/ 379857 h 588233"/>
                <a:gd name="connsiteX38" fmla="*/ 224332 w 608468"/>
                <a:gd name="connsiteY38" fmla="*/ 351169 h 588233"/>
                <a:gd name="connsiteX39" fmla="*/ 155976 w 608468"/>
                <a:gd name="connsiteY39" fmla="*/ 44315 h 588233"/>
                <a:gd name="connsiteX40" fmla="*/ 451433 w 608468"/>
                <a:gd name="connsiteY40" fmla="*/ 44315 h 588233"/>
                <a:gd name="connsiteX41" fmla="*/ 391358 w 608468"/>
                <a:gd name="connsiteY41" fmla="*/ 284308 h 588233"/>
                <a:gd name="connsiteX42" fmla="*/ 216051 w 608468"/>
                <a:gd name="connsiteY42" fmla="*/ 284308 h 588233"/>
                <a:gd name="connsiteX43" fmla="*/ 122300 w 608468"/>
                <a:gd name="connsiteY43" fmla="*/ 43892 h 588233"/>
                <a:gd name="connsiteX44" fmla="*/ 187453 w 608468"/>
                <a:gd name="connsiteY44" fmla="*/ 304533 h 588233"/>
                <a:gd name="connsiteX45" fmla="*/ 203280 w 608468"/>
                <a:gd name="connsiteY45" fmla="*/ 316959 h 588233"/>
                <a:gd name="connsiteX46" fmla="*/ 404117 w 608468"/>
                <a:gd name="connsiteY46" fmla="*/ 316959 h 588233"/>
                <a:gd name="connsiteX47" fmla="*/ 419945 w 608468"/>
                <a:gd name="connsiteY47" fmla="*/ 304533 h 588233"/>
                <a:gd name="connsiteX48" fmla="*/ 485251 w 608468"/>
                <a:gd name="connsiteY48" fmla="*/ 43892 h 588233"/>
                <a:gd name="connsiteX49" fmla="*/ 511988 w 608468"/>
                <a:gd name="connsiteY49" fmla="*/ 109858 h 588233"/>
                <a:gd name="connsiteX50" fmla="*/ 529199 w 608468"/>
                <a:gd name="connsiteY50" fmla="*/ 360067 h 588233"/>
                <a:gd name="connsiteX51" fmla="*/ 426552 w 608468"/>
                <a:gd name="connsiteY51" fmla="*/ 469754 h 588233"/>
                <a:gd name="connsiteX52" fmla="*/ 180846 w 608468"/>
                <a:gd name="connsiteY52" fmla="*/ 469754 h 588233"/>
                <a:gd name="connsiteX53" fmla="*/ 78199 w 608468"/>
                <a:gd name="connsiteY53" fmla="*/ 360067 h 588233"/>
                <a:gd name="connsiteX54" fmla="*/ 95409 w 608468"/>
                <a:gd name="connsiteY54" fmla="*/ 109858 h 588233"/>
                <a:gd name="connsiteX55" fmla="*/ 122300 w 608468"/>
                <a:gd name="connsiteY55" fmla="*/ 43892 h 588233"/>
                <a:gd name="connsiteX56" fmla="*/ 213279 w 608468"/>
                <a:gd name="connsiteY56" fmla="*/ 0 h 588233"/>
                <a:gd name="connsiteX57" fmla="*/ 394132 w 608468"/>
                <a:gd name="connsiteY57" fmla="*/ 0 h 588233"/>
                <a:gd name="connsiteX58" fmla="*/ 444377 w 608468"/>
                <a:gd name="connsiteY58" fmla="*/ 11784 h 588233"/>
                <a:gd name="connsiteX59" fmla="*/ 163033 w 608468"/>
                <a:gd name="connsiteY59" fmla="*/ 11784 h 588233"/>
                <a:gd name="connsiteX60" fmla="*/ 213279 w 608468"/>
                <a:gd name="connsiteY60" fmla="*/ 0 h 5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8468" h="588233">
                  <a:moveTo>
                    <a:pt x="134599" y="494593"/>
                  </a:moveTo>
                  <a:cubicBezTo>
                    <a:pt x="147814" y="499198"/>
                    <a:pt x="161951" y="501961"/>
                    <a:pt x="176550" y="502268"/>
                  </a:cubicBezTo>
                  <a:lnTo>
                    <a:pt x="170557" y="513935"/>
                  </a:lnTo>
                  <a:lnTo>
                    <a:pt x="435937" y="513935"/>
                  </a:lnTo>
                  <a:lnTo>
                    <a:pt x="429944" y="502422"/>
                  </a:lnTo>
                  <a:cubicBezTo>
                    <a:pt x="444542" y="501961"/>
                    <a:pt x="458679" y="499505"/>
                    <a:pt x="472048" y="494900"/>
                  </a:cubicBezTo>
                  <a:lnTo>
                    <a:pt x="504779" y="558452"/>
                  </a:lnTo>
                  <a:cubicBezTo>
                    <a:pt x="510003" y="568430"/>
                    <a:pt x="506008" y="580711"/>
                    <a:pt x="496020" y="585930"/>
                  </a:cubicBezTo>
                  <a:cubicBezTo>
                    <a:pt x="493100" y="587465"/>
                    <a:pt x="489873" y="588233"/>
                    <a:pt x="486646" y="588233"/>
                  </a:cubicBezTo>
                  <a:cubicBezTo>
                    <a:pt x="479270" y="588233"/>
                    <a:pt x="472202" y="584242"/>
                    <a:pt x="468514" y="577180"/>
                  </a:cubicBezTo>
                  <a:lnTo>
                    <a:pt x="456835" y="554615"/>
                  </a:lnTo>
                  <a:lnTo>
                    <a:pt x="149658" y="554461"/>
                  </a:lnTo>
                  <a:lnTo>
                    <a:pt x="137826" y="577180"/>
                  </a:lnTo>
                  <a:cubicBezTo>
                    <a:pt x="134292" y="584242"/>
                    <a:pt x="127069" y="588233"/>
                    <a:pt x="119694" y="588233"/>
                  </a:cubicBezTo>
                  <a:cubicBezTo>
                    <a:pt x="116620" y="588233"/>
                    <a:pt x="113393" y="587465"/>
                    <a:pt x="110320" y="585930"/>
                  </a:cubicBezTo>
                  <a:cubicBezTo>
                    <a:pt x="100332" y="580711"/>
                    <a:pt x="96490" y="568430"/>
                    <a:pt x="101561" y="558452"/>
                  </a:cubicBezTo>
                  <a:close/>
                  <a:moveTo>
                    <a:pt x="83313" y="461780"/>
                  </a:moveTo>
                  <a:cubicBezTo>
                    <a:pt x="92996" y="471755"/>
                    <a:pt x="103908" y="479889"/>
                    <a:pt x="115895" y="486334"/>
                  </a:cubicBezTo>
                  <a:lnTo>
                    <a:pt x="35978" y="581020"/>
                  </a:lnTo>
                  <a:cubicBezTo>
                    <a:pt x="31982" y="585778"/>
                    <a:pt x="26296" y="588233"/>
                    <a:pt x="20456" y="588233"/>
                  </a:cubicBezTo>
                  <a:cubicBezTo>
                    <a:pt x="15845" y="588233"/>
                    <a:pt x="11081" y="586698"/>
                    <a:pt x="7239" y="583476"/>
                  </a:cubicBezTo>
                  <a:cubicBezTo>
                    <a:pt x="-1367" y="576109"/>
                    <a:pt x="-2443" y="563372"/>
                    <a:pt x="4780" y="554625"/>
                  </a:cubicBezTo>
                  <a:close/>
                  <a:moveTo>
                    <a:pt x="524712" y="461145"/>
                  </a:moveTo>
                  <a:lnTo>
                    <a:pt x="603689" y="554619"/>
                  </a:lnTo>
                  <a:cubicBezTo>
                    <a:pt x="610911" y="563368"/>
                    <a:pt x="609836" y="576107"/>
                    <a:pt x="601231" y="583475"/>
                  </a:cubicBezTo>
                  <a:cubicBezTo>
                    <a:pt x="597390" y="586698"/>
                    <a:pt x="592626" y="588233"/>
                    <a:pt x="588017" y="588233"/>
                  </a:cubicBezTo>
                  <a:cubicBezTo>
                    <a:pt x="582178" y="588233"/>
                    <a:pt x="576493" y="585777"/>
                    <a:pt x="572344" y="581019"/>
                  </a:cubicBezTo>
                  <a:lnTo>
                    <a:pt x="492291" y="486010"/>
                  </a:lnTo>
                  <a:cubicBezTo>
                    <a:pt x="504122" y="479564"/>
                    <a:pt x="515185" y="471122"/>
                    <a:pt x="524712" y="461145"/>
                  </a:cubicBezTo>
                  <a:close/>
                  <a:moveTo>
                    <a:pt x="383066" y="351169"/>
                  </a:moveTo>
                  <a:cubicBezTo>
                    <a:pt x="367238" y="351169"/>
                    <a:pt x="354331" y="363902"/>
                    <a:pt x="354331" y="379857"/>
                  </a:cubicBezTo>
                  <a:cubicBezTo>
                    <a:pt x="354331" y="395658"/>
                    <a:pt x="367238" y="408544"/>
                    <a:pt x="383066" y="408544"/>
                  </a:cubicBezTo>
                  <a:cubicBezTo>
                    <a:pt x="398893" y="408544"/>
                    <a:pt x="411800" y="395658"/>
                    <a:pt x="411800" y="379857"/>
                  </a:cubicBezTo>
                  <a:cubicBezTo>
                    <a:pt x="411800" y="363902"/>
                    <a:pt x="398893" y="351169"/>
                    <a:pt x="383066" y="351169"/>
                  </a:cubicBezTo>
                  <a:close/>
                  <a:moveTo>
                    <a:pt x="224332" y="351169"/>
                  </a:moveTo>
                  <a:cubicBezTo>
                    <a:pt x="208505" y="351169"/>
                    <a:pt x="195597" y="363902"/>
                    <a:pt x="195597" y="379857"/>
                  </a:cubicBezTo>
                  <a:cubicBezTo>
                    <a:pt x="195597" y="395658"/>
                    <a:pt x="208505" y="408544"/>
                    <a:pt x="224332" y="408544"/>
                  </a:cubicBezTo>
                  <a:cubicBezTo>
                    <a:pt x="240313" y="408544"/>
                    <a:pt x="253221" y="395658"/>
                    <a:pt x="253221" y="379857"/>
                  </a:cubicBezTo>
                  <a:cubicBezTo>
                    <a:pt x="253221" y="363902"/>
                    <a:pt x="240313" y="351169"/>
                    <a:pt x="224332" y="351169"/>
                  </a:cubicBezTo>
                  <a:close/>
                  <a:moveTo>
                    <a:pt x="155976" y="44315"/>
                  </a:moveTo>
                  <a:lnTo>
                    <a:pt x="451433" y="44315"/>
                  </a:lnTo>
                  <a:lnTo>
                    <a:pt x="391358" y="284308"/>
                  </a:lnTo>
                  <a:lnTo>
                    <a:pt x="216051" y="284308"/>
                  </a:lnTo>
                  <a:close/>
                  <a:moveTo>
                    <a:pt x="122300" y="43892"/>
                  </a:moveTo>
                  <a:lnTo>
                    <a:pt x="187453" y="304533"/>
                  </a:lnTo>
                  <a:cubicBezTo>
                    <a:pt x="189297" y="311897"/>
                    <a:pt x="195905" y="316959"/>
                    <a:pt x="203280" y="316959"/>
                  </a:cubicBezTo>
                  <a:lnTo>
                    <a:pt x="404117" y="316959"/>
                  </a:lnTo>
                  <a:cubicBezTo>
                    <a:pt x="411647" y="316959"/>
                    <a:pt x="418101" y="311897"/>
                    <a:pt x="419945" y="304533"/>
                  </a:cubicBezTo>
                  <a:lnTo>
                    <a:pt x="485251" y="43892"/>
                  </a:lnTo>
                  <a:cubicBezTo>
                    <a:pt x="500464" y="62301"/>
                    <a:pt x="510298" y="85159"/>
                    <a:pt x="511988" y="109858"/>
                  </a:cubicBezTo>
                  <a:lnTo>
                    <a:pt x="529199" y="360067"/>
                  </a:lnTo>
                  <a:cubicBezTo>
                    <a:pt x="533501" y="420356"/>
                    <a:pt x="487249" y="469754"/>
                    <a:pt x="426552" y="469754"/>
                  </a:cubicBezTo>
                  <a:lnTo>
                    <a:pt x="180846" y="469754"/>
                  </a:lnTo>
                  <a:cubicBezTo>
                    <a:pt x="120149" y="469754"/>
                    <a:pt x="74050" y="420356"/>
                    <a:pt x="78199" y="360067"/>
                  </a:cubicBezTo>
                  <a:lnTo>
                    <a:pt x="95409" y="109858"/>
                  </a:lnTo>
                  <a:cubicBezTo>
                    <a:pt x="97100" y="85159"/>
                    <a:pt x="106934" y="62301"/>
                    <a:pt x="122300" y="43892"/>
                  </a:cubicBezTo>
                  <a:close/>
                  <a:moveTo>
                    <a:pt x="213279" y="0"/>
                  </a:moveTo>
                  <a:lnTo>
                    <a:pt x="394132" y="0"/>
                  </a:lnTo>
                  <a:cubicBezTo>
                    <a:pt x="411956" y="0"/>
                    <a:pt x="429012" y="4285"/>
                    <a:pt x="444377" y="11784"/>
                  </a:cubicBezTo>
                  <a:lnTo>
                    <a:pt x="163033" y="11784"/>
                  </a:lnTo>
                  <a:cubicBezTo>
                    <a:pt x="178552" y="4285"/>
                    <a:pt x="195608" y="0"/>
                    <a:pt x="2132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Sľiḋé">
              <a:extLst>
                <a:ext uri="{FF2B5EF4-FFF2-40B4-BE49-F238E27FC236}">
                  <a16:creationId xmlns:a16="http://schemas.microsoft.com/office/drawing/2014/main" id="{D3C274E8-650D-41B8-94C7-A9B8B92B1E30}"/>
                </a:ext>
              </a:extLst>
            </p:cNvPr>
            <p:cNvSpPr/>
            <p:nvPr/>
          </p:nvSpPr>
          <p:spPr>
            <a:xfrm>
              <a:off x="3860146" y="3553567"/>
              <a:ext cx="486551" cy="555811"/>
            </a:xfrm>
            <a:custGeom>
              <a:avLst/>
              <a:gdLst>
                <a:gd name="connsiteX0" fmla="*/ 2258 w 532910"/>
                <a:gd name="connsiteY0" fmla="*/ 547870 h 608768"/>
                <a:gd name="connsiteX1" fmla="*/ 42904 w 532910"/>
                <a:gd name="connsiteY1" fmla="*/ 547870 h 608768"/>
                <a:gd name="connsiteX2" fmla="*/ 63227 w 532910"/>
                <a:gd name="connsiteY2" fmla="*/ 568169 h 608768"/>
                <a:gd name="connsiteX3" fmla="*/ 83549 w 532910"/>
                <a:gd name="connsiteY3" fmla="*/ 547870 h 608768"/>
                <a:gd name="connsiteX4" fmla="*/ 124195 w 532910"/>
                <a:gd name="connsiteY4" fmla="*/ 547870 h 608768"/>
                <a:gd name="connsiteX5" fmla="*/ 144518 w 532910"/>
                <a:gd name="connsiteY5" fmla="*/ 568169 h 608768"/>
                <a:gd name="connsiteX6" fmla="*/ 164841 w 532910"/>
                <a:gd name="connsiteY6" fmla="*/ 547870 h 608768"/>
                <a:gd name="connsiteX7" fmla="*/ 205486 w 532910"/>
                <a:gd name="connsiteY7" fmla="*/ 547870 h 608768"/>
                <a:gd name="connsiteX8" fmla="*/ 225809 w 532910"/>
                <a:gd name="connsiteY8" fmla="*/ 568169 h 608768"/>
                <a:gd name="connsiteX9" fmla="*/ 246132 w 532910"/>
                <a:gd name="connsiteY9" fmla="*/ 547870 h 608768"/>
                <a:gd name="connsiteX10" fmla="*/ 286778 w 532910"/>
                <a:gd name="connsiteY10" fmla="*/ 547870 h 608768"/>
                <a:gd name="connsiteX11" fmla="*/ 307101 w 532910"/>
                <a:gd name="connsiteY11" fmla="*/ 568169 h 608768"/>
                <a:gd name="connsiteX12" fmla="*/ 327424 w 532910"/>
                <a:gd name="connsiteY12" fmla="*/ 547870 h 608768"/>
                <a:gd name="connsiteX13" fmla="*/ 368069 w 532910"/>
                <a:gd name="connsiteY13" fmla="*/ 547870 h 608768"/>
                <a:gd name="connsiteX14" fmla="*/ 388392 w 532910"/>
                <a:gd name="connsiteY14" fmla="*/ 568169 h 608768"/>
                <a:gd name="connsiteX15" fmla="*/ 408715 w 532910"/>
                <a:gd name="connsiteY15" fmla="*/ 547870 h 608768"/>
                <a:gd name="connsiteX16" fmla="*/ 449361 w 532910"/>
                <a:gd name="connsiteY16" fmla="*/ 547870 h 608768"/>
                <a:gd name="connsiteX17" fmla="*/ 469683 w 532910"/>
                <a:gd name="connsiteY17" fmla="*/ 568169 h 608768"/>
                <a:gd name="connsiteX18" fmla="*/ 490006 w 532910"/>
                <a:gd name="connsiteY18" fmla="*/ 547870 h 608768"/>
                <a:gd name="connsiteX19" fmla="*/ 530652 w 532910"/>
                <a:gd name="connsiteY19" fmla="*/ 547870 h 608768"/>
                <a:gd name="connsiteX20" fmla="*/ 469683 w 532910"/>
                <a:gd name="connsiteY20" fmla="*/ 608768 h 608768"/>
                <a:gd name="connsiteX21" fmla="*/ 429038 w 532910"/>
                <a:gd name="connsiteY21" fmla="*/ 593239 h 608768"/>
                <a:gd name="connsiteX22" fmla="*/ 388392 w 532910"/>
                <a:gd name="connsiteY22" fmla="*/ 608768 h 608768"/>
                <a:gd name="connsiteX23" fmla="*/ 347746 w 532910"/>
                <a:gd name="connsiteY23" fmla="*/ 593239 h 608768"/>
                <a:gd name="connsiteX24" fmla="*/ 307101 w 532910"/>
                <a:gd name="connsiteY24" fmla="*/ 608768 h 608768"/>
                <a:gd name="connsiteX25" fmla="*/ 266455 w 532910"/>
                <a:gd name="connsiteY25" fmla="*/ 593239 h 608768"/>
                <a:gd name="connsiteX26" fmla="*/ 225809 w 532910"/>
                <a:gd name="connsiteY26" fmla="*/ 608768 h 608768"/>
                <a:gd name="connsiteX27" fmla="*/ 185164 w 532910"/>
                <a:gd name="connsiteY27" fmla="*/ 593239 h 608768"/>
                <a:gd name="connsiteX28" fmla="*/ 144518 w 532910"/>
                <a:gd name="connsiteY28" fmla="*/ 608768 h 608768"/>
                <a:gd name="connsiteX29" fmla="*/ 103872 w 532910"/>
                <a:gd name="connsiteY29" fmla="*/ 593239 h 608768"/>
                <a:gd name="connsiteX30" fmla="*/ 63227 w 532910"/>
                <a:gd name="connsiteY30" fmla="*/ 608768 h 608768"/>
                <a:gd name="connsiteX31" fmla="*/ 2258 w 532910"/>
                <a:gd name="connsiteY31" fmla="*/ 547870 h 608768"/>
                <a:gd name="connsiteX32" fmla="*/ 286778 w 532910"/>
                <a:gd name="connsiteY32" fmla="*/ 233995 h 608768"/>
                <a:gd name="connsiteX33" fmla="*/ 532910 w 532910"/>
                <a:gd name="connsiteY33" fmla="*/ 288673 h 608768"/>
                <a:gd name="connsiteX34" fmla="*/ 530471 w 532910"/>
                <a:gd name="connsiteY34" fmla="*/ 307034 h 608768"/>
                <a:gd name="connsiteX35" fmla="*/ 464619 w 532910"/>
                <a:gd name="connsiteY35" fmla="*/ 520773 h 608768"/>
                <a:gd name="connsiteX36" fmla="*/ 286778 w 532910"/>
                <a:gd name="connsiteY36" fmla="*/ 520773 h 608768"/>
                <a:gd name="connsiteX37" fmla="*/ 246132 w 532910"/>
                <a:gd name="connsiteY37" fmla="*/ 233995 h 608768"/>
                <a:gd name="connsiteX38" fmla="*/ 246132 w 532910"/>
                <a:gd name="connsiteY38" fmla="*/ 520773 h 608768"/>
                <a:gd name="connsiteX39" fmla="*/ 68291 w 532910"/>
                <a:gd name="connsiteY39" fmla="*/ 520773 h 608768"/>
                <a:gd name="connsiteX40" fmla="*/ 2439 w 532910"/>
                <a:gd name="connsiteY40" fmla="*/ 307034 h 608768"/>
                <a:gd name="connsiteX41" fmla="*/ 0 w 532910"/>
                <a:gd name="connsiteY41" fmla="*/ 288673 h 608768"/>
                <a:gd name="connsiteX42" fmla="*/ 368069 w 532910"/>
                <a:gd name="connsiteY42" fmla="*/ 121739 h 608768"/>
                <a:gd name="connsiteX43" fmla="*/ 368069 w 532910"/>
                <a:gd name="connsiteY43" fmla="*/ 162319 h 608768"/>
                <a:gd name="connsiteX44" fmla="*/ 408715 w 532910"/>
                <a:gd name="connsiteY44" fmla="*/ 162319 h 608768"/>
                <a:gd name="connsiteX45" fmla="*/ 408715 w 532910"/>
                <a:gd name="connsiteY45" fmla="*/ 121739 h 608768"/>
                <a:gd name="connsiteX46" fmla="*/ 286778 w 532910"/>
                <a:gd name="connsiteY46" fmla="*/ 121739 h 608768"/>
                <a:gd name="connsiteX47" fmla="*/ 286778 w 532910"/>
                <a:gd name="connsiteY47" fmla="*/ 162319 h 608768"/>
                <a:gd name="connsiteX48" fmla="*/ 327423 w 532910"/>
                <a:gd name="connsiteY48" fmla="*/ 162319 h 608768"/>
                <a:gd name="connsiteX49" fmla="*/ 327423 w 532910"/>
                <a:gd name="connsiteY49" fmla="*/ 121739 h 608768"/>
                <a:gd name="connsiteX50" fmla="*/ 205487 w 532910"/>
                <a:gd name="connsiteY50" fmla="*/ 121739 h 608768"/>
                <a:gd name="connsiteX51" fmla="*/ 205487 w 532910"/>
                <a:gd name="connsiteY51" fmla="*/ 162319 h 608768"/>
                <a:gd name="connsiteX52" fmla="*/ 246132 w 532910"/>
                <a:gd name="connsiteY52" fmla="*/ 162319 h 608768"/>
                <a:gd name="connsiteX53" fmla="*/ 246132 w 532910"/>
                <a:gd name="connsiteY53" fmla="*/ 121739 h 608768"/>
                <a:gd name="connsiteX54" fmla="*/ 124195 w 532910"/>
                <a:gd name="connsiteY54" fmla="*/ 121739 h 608768"/>
                <a:gd name="connsiteX55" fmla="*/ 124195 w 532910"/>
                <a:gd name="connsiteY55" fmla="*/ 162319 h 608768"/>
                <a:gd name="connsiteX56" fmla="*/ 164841 w 532910"/>
                <a:gd name="connsiteY56" fmla="*/ 162319 h 608768"/>
                <a:gd name="connsiteX57" fmla="*/ 164841 w 532910"/>
                <a:gd name="connsiteY57" fmla="*/ 121739 h 608768"/>
                <a:gd name="connsiteX58" fmla="*/ 266455 w 532910"/>
                <a:gd name="connsiteY58" fmla="*/ 0 h 608768"/>
                <a:gd name="connsiteX59" fmla="*/ 327423 w 532910"/>
                <a:gd name="connsiteY59" fmla="*/ 60870 h 608768"/>
                <a:gd name="connsiteX60" fmla="*/ 327423 w 532910"/>
                <a:gd name="connsiteY60" fmla="*/ 81159 h 608768"/>
                <a:gd name="connsiteX61" fmla="*/ 449360 w 532910"/>
                <a:gd name="connsiteY61" fmla="*/ 81159 h 608768"/>
                <a:gd name="connsiteX62" fmla="*/ 449360 w 532910"/>
                <a:gd name="connsiteY62" fmla="*/ 162319 h 608768"/>
                <a:gd name="connsiteX63" fmla="*/ 490006 w 532910"/>
                <a:gd name="connsiteY63" fmla="*/ 162319 h 608768"/>
                <a:gd name="connsiteX64" fmla="*/ 490006 w 532910"/>
                <a:gd name="connsiteY64" fmla="*/ 237594 h 608768"/>
                <a:gd name="connsiteX65" fmla="*/ 266455 w 532910"/>
                <a:gd name="connsiteY65" fmla="*/ 187985 h 608768"/>
                <a:gd name="connsiteX66" fmla="*/ 42904 w 532910"/>
                <a:gd name="connsiteY66" fmla="*/ 237594 h 608768"/>
                <a:gd name="connsiteX67" fmla="*/ 42904 w 532910"/>
                <a:gd name="connsiteY67" fmla="*/ 162319 h 608768"/>
                <a:gd name="connsiteX68" fmla="*/ 83550 w 532910"/>
                <a:gd name="connsiteY68" fmla="*/ 162319 h 608768"/>
                <a:gd name="connsiteX69" fmla="*/ 83550 w 532910"/>
                <a:gd name="connsiteY69" fmla="*/ 81159 h 608768"/>
                <a:gd name="connsiteX70" fmla="*/ 205487 w 532910"/>
                <a:gd name="connsiteY70" fmla="*/ 81159 h 608768"/>
                <a:gd name="connsiteX71" fmla="*/ 205487 w 532910"/>
                <a:gd name="connsiteY71" fmla="*/ 60870 h 608768"/>
                <a:gd name="connsiteX72" fmla="*/ 266455 w 532910"/>
                <a:gd name="connsiteY72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32910" h="608768">
                  <a:moveTo>
                    <a:pt x="2258" y="547870"/>
                  </a:moveTo>
                  <a:lnTo>
                    <a:pt x="42904" y="547870"/>
                  </a:lnTo>
                  <a:cubicBezTo>
                    <a:pt x="42904" y="559035"/>
                    <a:pt x="52049" y="568169"/>
                    <a:pt x="63227" y="568169"/>
                  </a:cubicBezTo>
                  <a:cubicBezTo>
                    <a:pt x="74404" y="568169"/>
                    <a:pt x="83549" y="559035"/>
                    <a:pt x="83549" y="547870"/>
                  </a:cubicBezTo>
                  <a:lnTo>
                    <a:pt x="124195" y="547870"/>
                  </a:lnTo>
                  <a:cubicBezTo>
                    <a:pt x="124195" y="559035"/>
                    <a:pt x="133340" y="568169"/>
                    <a:pt x="144518" y="568169"/>
                  </a:cubicBezTo>
                  <a:cubicBezTo>
                    <a:pt x="155695" y="568169"/>
                    <a:pt x="164841" y="559035"/>
                    <a:pt x="164841" y="547870"/>
                  </a:cubicBezTo>
                  <a:lnTo>
                    <a:pt x="205486" y="547870"/>
                  </a:lnTo>
                  <a:cubicBezTo>
                    <a:pt x="205486" y="559035"/>
                    <a:pt x="214632" y="568169"/>
                    <a:pt x="225809" y="568169"/>
                  </a:cubicBezTo>
                  <a:cubicBezTo>
                    <a:pt x="236987" y="568169"/>
                    <a:pt x="246132" y="559035"/>
                    <a:pt x="246132" y="547870"/>
                  </a:cubicBezTo>
                  <a:lnTo>
                    <a:pt x="286778" y="547870"/>
                  </a:lnTo>
                  <a:cubicBezTo>
                    <a:pt x="286778" y="559035"/>
                    <a:pt x="295923" y="568169"/>
                    <a:pt x="307101" y="568169"/>
                  </a:cubicBezTo>
                  <a:cubicBezTo>
                    <a:pt x="318278" y="568169"/>
                    <a:pt x="327424" y="559035"/>
                    <a:pt x="327424" y="547870"/>
                  </a:cubicBezTo>
                  <a:lnTo>
                    <a:pt x="368069" y="547870"/>
                  </a:lnTo>
                  <a:cubicBezTo>
                    <a:pt x="368069" y="559035"/>
                    <a:pt x="377215" y="568169"/>
                    <a:pt x="388392" y="568169"/>
                  </a:cubicBezTo>
                  <a:cubicBezTo>
                    <a:pt x="399570" y="568169"/>
                    <a:pt x="408715" y="559035"/>
                    <a:pt x="408715" y="547870"/>
                  </a:cubicBezTo>
                  <a:lnTo>
                    <a:pt x="449361" y="547870"/>
                  </a:lnTo>
                  <a:cubicBezTo>
                    <a:pt x="449361" y="559035"/>
                    <a:pt x="458506" y="568169"/>
                    <a:pt x="469683" y="568169"/>
                  </a:cubicBezTo>
                  <a:cubicBezTo>
                    <a:pt x="480861" y="568169"/>
                    <a:pt x="490006" y="559035"/>
                    <a:pt x="490006" y="547870"/>
                  </a:cubicBezTo>
                  <a:lnTo>
                    <a:pt x="530652" y="547870"/>
                  </a:lnTo>
                  <a:cubicBezTo>
                    <a:pt x="530652" y="581465"/>
                    <a:pt x="503318" y="608768"/>
                    <a:pt x="469683" y="608768"/>
                  </a:cubicBezTo>
                  <a:cubicBezTo>
                    <a:pt x="454035" y="608768"/>
                    <a:pt x="439809" y="602881"/>
                    <a:pt x="429038" y="593239"/>
                  </a:cubicBezTo>
                  <a:cubicBezTo>
                    <a:pt x="418267" y="602881"/>
                    <a:pt x="404041" y="608768"/>
                    <a:pt x="388392" y="608768"/>
                  </a:cubicBezTo>
                  <a:cubicBezTo>
                    <a:pt x="372744" y="608768"/>
                    <a:pt x="358518" y="602881"/>
                    <a:pt x="347746" y="593239"/>
                  </a:cubicBezTo>
                  <a:cubicBezTo>
                    <a:pt x="336975" y="602881"/>
                    <a:pt x="322749" y="608768"/>
                    <a:pt x="307101" y="608768"/>
                  </a:cubicBezTo>
                  <a:cubicBezTo>
                    <a:pt x="291452" y="608768"/>
                    <a:pt x="277226" y="602881"/>
                    <a:pt x="266455" y="593239"/>
                  </a:cubicBezTo>
                  <a:cubicBezTo>
                    <a:pt x="255684" y="602881"/>
                    <a:pt x="241458" y="608768"/>
                    <a:pt x="225809" y="608768"/>
                  </a:cubicBezTo>
                  <a:cubicBezTo>
                    <a:pt x="210161" y="608768"/>
                    <a:pt x="195935" y="602881"/>
                    <a:pt x="185164" y="593239"/>
                  </a:cubicBezTo>
                  <a:cubicBezTo>
                    <a:pt x="174392" y="602881"/>
                    <a:pt x="160167" y="608768"/>
                    <a:pt x="144518" y="608768"/>
                  </a:cubicBezTo>
                  <a:cubicBezTo>
                    <a:pt x="128869" y="608768"/>
                    <a:pt x="114643" y="602881"/>
                    <a:pt x="103872" y="593239"/>
                  </a:cubicBezTo>
                  <a:cubicBezTo>
                    <a:pt x="93101" y="602881"/>
                    <a:pt x="78875" y="608768"/>
                    <a:pt x="63227" y="608768"/>
                  </a:cubicBezTo>
                  <a:cubicBezTo>
                    <a:pt x="29592" y="608768"/>
                    <a:pt x="2258" y="581465"/>
                    <a:pt x="2258" y="547870"/>
                  </a:cubicBezTo>
                  <a:close/>
                  <a:moveTo>
                    <a:pt x="286778" y="233995"/>
                  </a:moveTo>
                  <a:lnTo>
                    <a:pt x="532910" y="288673"/>
                  </a:lnTo>
                  <a:lnTo>
                    <a:pt x="530471" y="307034"/>
                  </a:lnTo>
                  <a:cubicBezTo>
                    <a:pt x="529658" y="313526"/>
                    <a:pt x="513805" y="427750"/>
                    <a:pt x="464619" y="520773"/>
                  </a:cubicBezTo>
                  <a:lnTo>
                    <a:pt x="286778" y="520773"/>
                  </a:lnTo>
                  <a:close/>
                  <a:moveTo>
                    <a:pt x="246132" y="233995"/>
                  </a:moveTo>
                  <a:lnTo>
                    <a:pt x="246132" y="520773"/>
                  </a:lnTo>
                  <a:lnTo>
                    <a:pt x="68291" y="520773"/>
                  </a:lnTo>
                  <a:cubicBezTo>
                    <a:pt x="19105" y="427750"/>
                    <a:pt x="3252" y="313526"/>
                    <a:pt x="2439" y="307034"/>
                  </a:cubicBezTo>
                  <a:lnTo>
                    <a:pt x="0" y="288673"/>
                  </a:lnTo>
                  <a:close/>
                  <a:moveTo>
                    <a:pt x="368069" y="121739"/>
                  </a:moveTo>
                  <a:lnTo>
                    <a:pt x="368069" y="162319"/>
                  </a:lnTo>
                  <a:lnTo>
                    <a:pt x="408715" y="162319"/>
                  </a:lnTo>
                  <a:lnTo>
                    <a:pt x="408715" y="121739"/>
                  </a:lnTo>
                  <a:close/>
                  <a:moveTo>
                    <a:pt x="286778" y="121739"/>
                  </a:moveTo>
                  <a:lnTo>
                    <a:pt x="286778" y="162319"/>
                  </a:lnTo>
                  <a:lnTo>
                    <a:pt x="327423" y="162319"/>
                  </a:lnTo>
                  <a:lnTo>
                    <a:pt x="327423" y="121739"/>
                  </a:lnTo>
                  <a:close/>
                  <a:moveTo>
                    <a:pt x="205487" y="121739"/>
                  </a:moveTo>
                  <a:lnTo>
                    <a:pt x="205487" y="162319"/>
                  </a:lnTo>
                  <a:lnTo>
                    <a:pt x="246132" y="162319"/>
                  </a:lnTo>
                  <a:lnTo>
                    <a:pt x="246132" y="121739"/>
                  </a:lnTo>
                  <a:close/>
                  <a:moveTo>
                    <a:pt x="124195" y="121739"/>
                  </a:moveTo>
                  <a:lnTo>
                    <a:pt x="124195" y="162319"/>
                  </a:lnTo>
                  <a:lnTo>
                    <a:pt x="164841" y="162319"/>
                  </a:lnTo>
                  <a:lnTo>
                    <a:pt x="164841" y="121739"/>
                  </a:lnTo>
                  <a:close/>
                  <a:moveTo>
                    <a:pt x="266455" y="0"/>
                  </a:moveTo>
                  <a:cubicBezTo>
                    <a:pt x="300089" y="0"/>
                    <a:pt x="327423" y="27290"/>
                    <a:pt x="327423" y="60870"/>
                  </a:cubicBezTo>
                  <a:lnTo>
                    <a:pt x="327423" y="81159"/>
                  </a:lnTo>
                  <a:lnTo>
                    <a:pt x="449360" y="81159"/>
                  </a:lnTo>
                  <a:lnTo>
                    <a:pt x="449360" y="162319"/>
                  </a:lnTo>
                  <a:lnTo>
                    <a:pt x="490006" y="162319"/>
                  </a:lnTo>
                  <a:lnTo>
                    <a:pt x="490006" y="237594"/>
                  </a:lnTo>
                  <a:lnTo>
                    <a:pt x="266455" y="187985"/>
                  </a:lnTo>
                  <a:lnTo>
                    <a:pt x="42904" y="237594"/>
                  </a:lnTo>
                  <a:lnTo>
                    <a:pt x="42904" y="162319"/>
                  </a:lnTo>
                  <a:lnTo>
                    <a:pt x="83550" y="162319"/>
                  </a:lnTo>
                  <a:lnTo>
                    <a:pt x="83550" y="81159"/>
                  </a:lnTo>
                  <a:lnTo>
                    <a:pt x="205487" y="81159"/>
                  </a:lnTo>
                  <a:lnTo>
                    <a:pt x="205487" y="60870"/>
                  </a:lnTo>
                  <a:cubicBezTo>
                    <a:pt x="205487" y="27290"/>
                    <a:pt x="232821" y="0"/>
                    <a:pt x="26645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ṥlïďê">
              <a:extLst>
                <a:ext uri="{FF2B5EF4-FFF2-40B4-BE49-F238E27FC236}">
                  <a16:creationId xmlns:a16="http://schemas.microsoft.com/office/drawing/2014/main" id="{E4AEB026-C865-461E-932C-7D59A6780812}"/>
                </a:ext>
              </a:extLst>
            </p:cNvPr>
            <p:cNvSpPr/>
            <p:nvPr/>
          </p:nvSpPr>
          <p:spPr>
            <a:xfrm>
              <a:off x="5811744" y="2830225"/>
              <a:ext cx="555811" cy="555069"/>
            </a:xfrm>
            <a:custGeom>
              <a:avLst/>
              <a:gdLst>
                <a:gd name="T0" fmla="*/ 913 w 963"/>
                <a:gd name="T1" fmla="*/ 142 h 963"/>
                <a:gd name="T2" fmla="*/ 939 w 963"/>
                <a:gd name="T3" fmla="*/ 60 h 963"/>
                <a:gd name="T4" fmla="*/ 896 w 963"/>
                <a:gd name="T5" fmla="*/ 23 h 963"/>
                <a:gd name="T6" fmla="*/ 772 w 963"/>
                <a:gd name="T7" fmla="*/ 98 h 963"/>
                <a:gd name="T8" fmla="*/ 352 w 963"/>
                <a:gd name="T9" fmla="*/ 17 h 963"/>
                <a:gd name="T10" fmla="*/ 69 w 963"/>
                <a:gd name="T11" fmla="*/ 211 h 963"/>
                <a:gd name="T12" fmla="*/ 26 w 963"/>
                <a:gd name="T13" fmla="*/ 249 h 963"/>
                <a:gd name="T14" fmla="*/ 25 w 963"/>
                <a:gd name="T15" fmla="*/ 266 h 963"/>
                <a:gd name="T16" fmla="*/ 0 w 963"/>
                <a:gd name="T17" fmla="*/ 481 h 963"/>
                <a:gd name="T18" fmla="*/ 611 w 963"/>
                <a:gd name="T19" fmla="*/ 945 h 963"/>
                <a:gd name="T20" fmla="*/ 691 w 963"/>
                <a:gd name="T21" fmla="*/ 930 h 963"/>
                <a:gd name="T22" fmla="*/ 745 w 963"/>
                <a:gd name="T23" fmla="*/ 904 h 963"/>
                <a:gd name="T24" fmla="*/ 751 w 963"/>
                <a:gd name="T25" fmla="*/ 886 h 963"/>
                <a:gd name="T26" fmla="*/ 48 w 963"/>
                <a:gd name="T27" fmla="*/ 505 h 963"/>
                <a:gd name="T28" fmla="*/ 163 w 963"/>
                <a:gd name="T29" fmla="*/ 567 h 963"/>
                <a:gd name="T30" fmla="*/ 114 w 963"/>
                <a:gd name="T31" fmla="*/ 611 h 963"/>
                <a:gd name="T32" fmla="*/ 124 w 963"/>
                <a:gd name="T33" fmla="*/ 633 h 963"/>
                <a:gd name="T34" fmla="*/ 48 w 963"/>
                <a:gd name="T35" fmla="*/ 505 h 963"/>
                <a:gd name="T36" fmla="*/ 231 w 963"/>
                <a:gd name="T37" fmla="*/ 337 h 963"/>
                <a:gd name="T38" fmla="*/ 84 w 963"/>
                <a:gd name="T39" fmla="*/ 306 h 963"/>
                <a:gd name="T40" fmla="*/ 752 w 963"/>
                <a:gd name="T41" fmla="*/ 306 h 963"/>
                <a:gd name="T42" fmla="*/ 456 w 963"/>
                <a:gd name="T43" fmla="*/ 410 h 963"/>
                <a:gd name="T44" fmla="*/ 436 w 963"/>
                <a:gd name="T45" fmla="*/ 458 h 963"/>
                <a:gd name="T46" fmla="*/ 456 w 963"/>
                <a:gd name="T47" fmla="*/ 410 h 963"/>
                <a:gd name="T48" fmla="*/ 334 w 963"/>
                <a:gd name="T49" fmla="*/ 566 h 963"/>
                <a:gd name="T50" fmla="*/ 268 w 963"/>
                <a:gd name="T51" fmla="*/ 505 h 963"/>
                <a:gd name="T52" fmla="*/ 458 w 963"/>
                <a:gd name="T53" fmla="*/ 569 h 963"/>
                <a:gd name="T54" fmla="*/ 397 w 963"/>
                <a:gd name="T55" fmla="*/ 626 h 963"/>
                <a:gd name="T56" fmla="*/ 550 w 963"/>
                <a:gd name="T57" fmla="*/ 505 h 963"/>
                <a:gd name="T58" fmla="*/ 505 w 963"/>
                <a:gd name="T59" fmla="*/ 657 h 963"/>
                <a:gd name="T60" fmla="*/ 505 w 963"/>
                <a:gd name="T61" fmla="*/ 48 h 963"/>
                <a:gd name="T62" fmla="*/ 505 w 963"/>
                <a:gd name="T63" fmla="*/ 211 h 963"/>
                <a:gd name="T64" fmla="*/ 381 w 963"/>
                <a:gd name="T65" fmla="*/ 59 h 963"/>
                <a:gd name="T66" fmla="*/ 355 w 963"/>
                <a:gd name="T67" fmla="*/ 844 h 963"/>
                <a:gd name="T68" fmla="*/ 458 w 963"/>
                <a:gd name="T69" fmla="*/ 703 h 963"/>
                <a:gd name="T70" fmla="*/ 355 w 963"/>
                <a:gd name="T71" fmla="*/ 844 h 963"/>
                <a:gd name="T72" fmla="*/ 642 w 963"/>
                <a:gd name="T73" fmla="*/ 782 h 963"/>
                <a:gd name="T74" fmla="*/ 505 w 963"/>
                <a:gd name="T75" fmla="*/ 703 h 963"/>
                <a:gd name="T76" fmla="*/ 915 w 963"/>
                <a:gd name="T77" fmla="*/ 505 h 963"/>
                <a:gd name="T78" fmla="*/ 752 w 963"/>
                <a:gd name="T79" fmla="*/ 505 h 963"/>
                <a:gd name="T80" fmla="*/ 830 w 963"/>
                <a:gd name="T81" fmla="*/ 222 h 963"/>
                <a:gd name="T82" fmla="*/ 638 w 963"/>
                <a:gd name="T83" fmla="*/ 76 h 963"/>
                <a:gd name="T84" fmla="*/ 316 w 963"/>
                <a:gd name="T85" fmla="*/ 80 h 963"/>
                <a:gd name="T86" fmla="*/ 316 w 963"/>
                <a:gd name="T87" fmla="*/ 80 h 963"/>
                <a:gd name="T88" fmla="*/ 207 w 963"/>
                <a:gd name="T89" fmla="*/ 716 h 963"/>
                <a:gd name="T90" fmla="*/ 264 w 963"/>
                <a:gd name="T91" fmla="*/ 746 h 963"/>
                <a:gd name="T92" fmla="*/ 647 w 963"/>
                <a:gd name="T93" fmla="*/ 883 h 963"/>
                <a:gd name="T94" fmla="*/ 647 w 963"/>
                <a:gd name="T95" fmla="*/ 883 h 963"/>
                <a:gd name="T96" fmla="*/ 854 w 963"/>
                <a:gd name="T97" fmla="*/ 70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3" h="963">
                  <a:moveTo>
                    <a:pt x="963" y="481"/>
                  </a:moveTo>
                  <a:cubicBezTo>
                    <a:pt x="963" y="372"/>
                    <a:pt x="926" y="271"/>
                    <a:pt x="864" y="190"/>
                  </a:cubicBezTo>
                  <a:lnTo>
                    <a:pt x="913" y="142"/>
                  </a:lnTo>
                  <a:cubicBezTo>
                    <a:pt x="923" y="134"/>
                    <a:pt x="929" y="123"/>
                    <a:pt x="933" y="108"/>
                  </a:cubicBezTo>
                  <a:cubicBezTo>
                    <a:pt x="937" y="93"/>
                    <a:pt x="939" y="80"/>
                    <a:pt x="939" y="68"/>
                  </a:cubicBezTo>
                  <a:lnTo>
                    <a:pt x="939" y="60"/>
                  </a:lnTo>
                  <a:lnTo>
                    <a:pt x="939" y="52"/>
                  </a:lnTo>
                  <a:cubicBezTo>
                    <a:pt x="936" y="41"/>
                    <a:pt x="930" y="33"/>
                    <a:pt x="922" y="29"/>
                  </a:cubicBezTo>
                  <a:cubicBezTo>
                    <a:pt x="914" y="25"/>
                    <a:pt x="905" y="23"/>
                    <a:pt x="896" y="23"/>
                  </a:cubicBezTo>
                  <a:cubicBezTo>
                    <a:pt x="881" y="23"/>
                    <a:pt x="866" y="25"/>
                    <a:pt x="850" y="31"/>
                  </a:cubicBezTo>
                  <a:cubicBezTo>
                    <a:pt x="834" y="37"/>
                    <a:pt x="822" y="45"/>
                    <a:pt x="811" y="56"/>
                  </a:cubicBezTo>
                  <a:lnTo>
                    <a:pt x="772" y="98"/>
                  </a:lnTo>
                  <a:cubicBezTo>
                    <a:pt x="691" y="37"/>
                    <a:pt x="591" y="0"/>
                    <a:pt x="481" y="0"/>
                  </a:cubicBezTo>
                  <a:cubicBezTo>
                    <a:pt x="437" y="0"/>
                    <a:pt x="394" y="7"/>
                    <a:pt x="353" y="18"/>
                  </a:cubicBezTo>
                  <a:lnTo>
                    <a:pt x="352" y="17"/>
                  </a:lnTo>
                  <a:cubicBezTo>
                    <a:pt x="351" y="18"/>
                    <a:pt x="351" y="18"/>
                    <a:pt x="351" y="18"/>
                  </a:cubicBezTo>
                  <a:cubicBezTo>
                    <a:pt x="241" y="49"/>
                    <a:pt x="147" y="118"/>
                    <a:pt x="84" y="211"/>
                  </a:cubicBezTo>
                  <a:lnTo>
                    <a:pt x="69" y="211"/>
                  </a:lnTo>
                  <a:cubicBezTo>
                    <a:pt x="68" y="211"/>
                    <a:pt x="66" y="211"/>
                    <a:pt x="64" y="212"/>
                  </a:cubicBezTo>
                  <a:cubicBezTo>
                    <a:pt x="62" y="214"/>
                    <a:pt x="60" y="215"/>
                    <a:pt x="60" y="216"/>
                  </a:cubicBezTo>
                  <a:lnTo>
                    <a:pt x="26" y="249"/>
                  </a:lnTo>
                  <a:cubicBezTo>
                    <a:pt x="25" y="250"/>
                    <a:pt x="24" y="252"/>
                    <a:pt x="24" y="254"/>
                  </a:cubicBezTo>
                  <a:lnTo>
                    <a:pt x="24" y="258"/>
                  </a:lnTo>
                  <a:cubicBezTo>
                    <a:pt x="24" y="260"/>
                    <a:pt x="24" y="263"/>
                    <a:pt x="25" y="266"/>
                  </a:cubicBezTo>
                  <a:cubicBezTo>
                    <a:pt x="25" y="269"/>
                    <a:pt x="27" y="270"/>
                    <a:pt x="30" y="271"/>
                  </a:cubicBezTo>
                  <a:lnTo>
                    <a:pt x="47" y="276"/>
                  </a:lnTo>
                  <a:cubicBezTo>
                    <a:pt x="17" y="339"/>
                    <a:pt x="0" y="408"/>
                    <a:pt x="0" y="481"/>
                  </a:cubicBezTo>
                  <a:cubicBezTo>
                    <a:pt x="0" y="747"/>
                    <a:pt x="216" y="963"/>
                    <a:pt x="481" y="963"/>
                  </a:cubicBezTo>
                  <a:cubicBezTo>
                    <a:pt x="526" y="963"/>
                    <a:pt x="569" y="956"/>
                    <a:pt x="610" y="945"/>
                  </a:cubicBezTo>
                  <a:lnTo>
                    <a:pt x="611" y="945"/>
                  </a:lnTo>
                  <a:cubicBezTo>
                    <a:pt x="611" y="945"/>
                    <a:pt x="612" y="945"/>
                    <a:pt x="612" y="944"/>
                  </a:cubicBezTo>
                  <a:cubicBezTo>
                    <a:pt x="638" y="937"/>
                    <a:pt x="662" y="928"/>
                    <a:pt x="686" y="917"/>
                  </a:cubicBezTo>
                  <a:lnTo>
                    <a:pt x="691" y="930"/>
                  </a:lnTo>
                  <a:cubicBezTo>
                    <a:pt x="693" y="937"/>
                    <a:pt x="698" y="940"/>
                    <a:pt x="704" y="940"/>
                  </a:cubicBezTo>
                  <a:cubicBezTo>
                    <a:pt x="707" y="940"/>
                    <a:pt x="710" y="939"/>
                    <a:pt x="715" y="936"/>
                  </a:cubicBezTo>
                  <a:lnTo>
                    <a:pt x="745" y="904"/>
                  </a:lnTo>
                  <a:cubicBezTo>
                    <a:pt x="747" y="903"/>
                    <a:pt x="748" y="902"/>
                    <a:pt x="749" y="901"/>
                  </a:cubicBezTo>
                  <a:cubicBezTo>
                    <a:pt x="749" y="899"/>
                    <a:pt x="750" y="897"/>
                    <a:pt x="750" y="896"/>
                  </a:cubicBezTo>
                  <a:cubicBezTo>
                    <a:pt x="750" y="895"/>
                    <a:pt x="750" y="891"/>
                    <a:pt x="751" y="886"/>
                  </a:cubicBezTo>
                  <a:cubicBezTo>
                    <a:pt x="751" y="883"/>
                    <a:pt x="751" y="881"/>
                    <a:pt x="752" y="880"/>
                  </a:cubicBezTo>
                  <a:cubicBezTo>
                    <a:pt x="879" y="793"/>
                    <a:pt x="963" y="647"/>
                    <a:pt x="963" y="481"/>
                  </a:cubicBezTo>
                  <a:close/>
                  <a:moveTo>
                    <a:pt x="48" y="505"/>
                  </a:moveTo>
                  <a:lnTo>
                    <a:pt x="221" y="505"/>
                  </a:lnTo>
                  <a:cubicBezTo>
                    <a:pt x="222" y="526"/>
                    <a:pt x="224" y="547"/>
                    <a:pt x="226" y="567"/>
                  </a:cubicBezTo>
                  <a:lnTo>
                    <a:pt x="163" y="567"/>
                  </a:lnTo>
                  <a:cubicBezTo>
                    <a:pt x="162" y="567"/>
                    <a:pt x="161" y="568"/>
                    <a:pt x="159" y="569"/>
                  </a:cubicBezTo>
                  <a:cubicBezTo>
                    <a:pt x="156" y="571"/>
                    <a:pt x="155" y="571"/>
                    <a:pt x="153" y="572"/>
                  </a:cubicBezTo>
                  <a:lnTo>
                    <a:pt x="114" y="611"/>
                  </a:lnTo>
                  <a:cubicBezTo>
                    <a:pt x="113" y="614"/>
                    <a:pt x="113" y="616"/>
                    <a:pt x="113" y="616"/>
                  </a:cubicBezTo>
                  <a:lnTo>
                    <a:pt x="113" y="617"/>
                  </a:lnTo>
                  <a:cubicBezTo>
                    <a:pt x="113" y="625"/>
                    <a:pt x="117" y="631"/>
                    <a:pt x="124" y="633"/>
                  </a:cubicBezTo>
                  <a:lnTo>
                    <a:pt x="220" y="657"/>
                  </a:lnTo>
                  <a:lnTo>
                    <a:pt x="84" y="657"/>
                  </a:lnTo>
                  <a:cubicBezTo>
                    <a:pt x="63" y="610"/>
                    <a:pt x="51" y="559"/>
                    <a:pt x="48" y="505"/>
                  </a:cubicBezTo>
                  <a:close/>
                  <a:moveTo>
                    <a:pt x="84" y="306"/>
                  </a:moveTo>
                  <a:lnTo>
                    <a:pt x="138" y="306"/>
                  </a:lnTo>
                  <a:lnTo>
                    <a:pt x="231" y="337"/>
                  </a:lnTo>
                  <a:cubicBezTo>
                    <a:pt x="225" y="376"/>
                    <a:pt x="222" y="417"/>
                    <a:pt x="221" y="458"/>
                  </a:cubicBezTo>
                  <a:lnTo>
                    <a:pt x="48" y="458"/>
                  </a:lnTo>
                  <a:cubicBezTo>
                    <a:pt x="51" y="404"/>
                    <a:pt x="63" y="353"/>
                    <a:pt x="84" y="306"/>
                  </a:cubicBezTo>
                  <a:close/>
                  <a:moveTo>
                    <a:pt x="915" y="458"/>
                  </a:moveTo>
                  <a:lnTo>
                    <a:pt x="752" y="458"/>
                  </a:lnTo>
                  <a:lnTo>
                    <a:pt x="752" y="306"/>
                  </a:lnTo>
                  <a:lnTo>
                    <a:pt x="879" y="306"/>
                  </a:lnTo>
                  <a:cubicBezTo>
                    <a:pt x="900" y="353"/>
                    <a:pt x="912" y="404"/>
                    <a:pt x="915" y="458"/>
                  </a:cubicBezTo>
                  <a:close/>
                  <a:moveTo>
                    <a:pt x="456" y="410"/>
                  </a:moveTo>
                  <a:cubicBezTo>
                    <a:pt x="457" y="410"/>
                    <a:pt x="457" y="411"/>
                    <a:pt x="458" y="411"/>
                  </a:cubicBezTo>
                  <a:lnTo>
                    <a:pt x="458" y="435"/>
                  </a:lnTo>
                  <a:lnTo>
                    <a:pt x="436" y="458"/>
                  </a:lnTo>
                  <a:lnTo>
                    <a:pt x="268" y="458"/>
                  </a:lnTo>
                  <a:cubicBezTo>
                    <a:pt x="268" y="422"/>
                    <a:pt x="271" y="386"/>
                    <a:pt x="276" y="351"/>
                  </a:cubicBezTo>
                  <a:lnTo>
                    <a:pt x="456" y="410"/>
                  </a:lnTo>
                  <a:close/>
                  <a:moveTo>
                    <a:pt x="392" y="505"/>
                  </a:moveTo>
                  <a:lnTo>
                    <a:pt x="339" y="562"/>
                  </a:lnTo>
                  <a:cubicBezTo>
                    <a:pt x="338" y="564"/>
                    <a:pt x="337" y="565"/>
                    <a:pt x="334" y="566"/>
                  </a:cubicBezTo>
                  <a:cubicBezTo>
                    <a:pt x="332" y="567"/>
                    <a:pt x="331" y="567"/>
                    <a:pt x="330" y="567"/>
                  </a:cubicBezTo>
                  <a:lnTo>
                    <a:pt x="273" y="567"/>
                  </a:lnTo>
                  <a:cubicBezTo>
                    <a:pt x="270" y="547"/>
                    <a:pt x="269" y="526"/>
                    <a:pt x="268" y="505"/>
                  </a:cubicBezTo>
                  <a:lnTo>
                    <a:pt x="392" y="505"/>
                  </a:lnTo>
                  <a:close/>
                  <a:moveTo>
                    <a:pt x="397" y="626"/>
                  </a:moveTo>
                  <a:lnTo>
                    <a:pt x="458" y="569"/>
                  </a:lnTo>
                  <a:lnTo>
                    <a:pt x="458" y="657"/>
                  </a:lnTo>
                  <a:lnTo>
                    <a:pt x="396" y="657"/>
                  </a:lnTo>
                  <a:lnTo>
                    <a:pt x="397" y="626"/>
                  </a:lnTo>
                  <a:close/>
                  <a:moveTo>
                    <a:pt x="505" y="525"/>
                  </a:moveTo>
                  <a:lnTo>
                    <a:pt x="526" y="505"/>
                  </a:lnTo>
                  <a:lnTo>
                    <a:pt x="550" y="505"/>
                  </a:lnTo>
                  <a:cubicBezTo>
                    <a:pt x="551" y="506"/>
                    <a:pt x="552" y="508"/>
                    <a:pt x="552" y="510"/>
                  </a:cubicBezTo>
                  <a:lnTo>
                    <a:pt x="601" y="657"/>
                  </a:lnTo>
                  <a:lnTo>
                    <a:pt x="505" y="657"/>
                  </a:lnTo>
                  <a:lnTo>
                    <a:pt x="505" y="525"/>
                  </a:lnTo>
                  <a:close/>
                  <a:moveTo>
                    <a:pt x="505" y="211"/>
                  </a:moveTo>
                  <a:lnTo>
                    <a:pt x="505" y="48"/>
                  </a:lnTo>
                  <a:cubicBezTo>
                    <a:pt x="527" y="49"/>
                    <a:pt x="550" y="52"/>
                    <a:pt x="571" y="56"/>
                  </a:cubicBezTo>
                  <a:cubicBezTo>
                    <a:pt x="603" y="104"/>
                    <a:pt x="628" y="156"/>
                    <a:pt x="648" y="211"/>
                  </a:cubicBezTo>
                  <a:lnTo>
                    <a:pt x="505" y="211"/>
                  </a:lnTo>
                  <a:close/>
                  <a:moveTo>
                    <a:pt x="458" y="211"/>
                  </a:moveTo>
                  <a:lnTo>
                    <a:pt x="311" y="211"/>
                  </a:lnTo>
                  <a:cubicBezTo>
                    <a:pt x="329" y="157"/>
                    <a:pt x="352" y="106"/>
                    <a:pt x="381" y="59"/>
                  </a:cubicBezTo>
                  <a:cubicBezTo>
                    <a:pt x="406" y="53"/>
                    <a:pt x="432" y="49"/>
                    <a:pt x="458" y="48"/>
                  </a:cubicBezTo>
                  <a:lnTo>
                    <a:pt x="458" y="211"/>
                  </a:lnTo>
                  <a:close/>
                  <a:moveTo>
                    <a:pt x="355" y="844"/>
                  </a:moveTo>
                  <a:lnTo>
                    <a:pt x="393" y="806"/>
                  </a:lnTo>
                  <a:lnTo>
                    <a:pt x="395" y="703"/>
                  </a:lnTo>
                  <a:lnTo>
                    <a:pt x="458" y="703"/>
                  </a:lnTo>
                  <a:lnTo>
                    <a:pt x="458" y="915"/>
                  </a:lnTo>
                  <a:cubicBezTo>
                    <a:pt x="435" y="914"/>
                    <a:pt x="413" y="911"/>
                    <a:pt x="391" y="907"/>
                  </a:cubicBezTo>
                  <a:cubicBezTo>
                    <a:pt x="378" y="886"/>
                    <a:pt x="366" y="865"/>
                    <a:pt x="355" y="844"/>
                  </a:cubicBezTo>
                  <a:close/>
                  <a:moveTo>
                    <a:pt x="505" y="703"/>
                  </a:moveTo>
                  <a:lnTo>
                    <a:pt x="616" y="703"/>
                  </a:lnTo>
                  <a:lnTo>
                    <a:pt x="642" y="782"/>
                  </a:lnTo>
                  <a:cubicBezTo>
                    <a:pt x="625" y="824"/>
                    <a:pt x="605" y="865"/>
                    <a:pt x="581" y="904"/>
                  </a:cubicBezTo>
                  <a:cubicBezTo>
                    <a:pt x="557" y="910"/>
                    <a:pt x="531" y="914"/>
                    <a:pt x="505" y="915"/>
                  </a:cubicBezTo>
                  <a:lnTo>
                    <a:pt x="505" y="703"/>
                  </a:lnTo>
                  <a:lnTo>
                    <a:pt x="505" y="703"/>
                  </a:lnTo>
                  <a:close/>
                  <a:moveTo>
                    <a:pt x="752" y="505"/>
                  </a:moveTo>
                  <a:lnTo>
                    <a:pt x="915" y="505"/>
                  </a:lnTo>
                  <a:cubicBezTo>
                    <a:pt x="912" y="559"/>
                    <a:pt x="900" y="610"/>
                    <a:pt x="879" y="657"/>
                  </a:cubicBezTo>
                  <a:lnTo>
                    <a:pt x="752" y="657"/>
                  </a:lnTo>
                  <a:lnTo>
                    <a:pt x="752" y="505"/>
                  </a:lnTo>
                  <a:close/>
                  <a:moveTo>
                    <a:pt x="854" y="259"/>
                  </a:moveTo>
                  <a:lnTo>
                    <a:pt x="791" y="259"/>
                  </a:lnTo>
                  <a:lnTo>
                    <a:pt x="830" y="222"/>
                  </a:lnTo>
                  <a:cubicBezTo>
                    <a:pt x="838" y="234"/>
                    <a:pt x="847" y="247"/>
                    <a:pt x="854" y="259"/>
                  </a:cubicBezTo>
                  <a:close/>
                  <a:moveTo>
                    <a:pt x="689" y="186"/>
                  </a:moveTo>
                  <a:cubicBezTo>
                    <a:pt x="675" y="148"/>
                    <a:pt x="658" y="112"/>
                    <a:pt x="638" y="76"/>
                  </a:cubicBezTo>
                  <a:cubicBezTo>
                    <a:pt x="674" y="91"/>
                    <a:pt x="708" y="109"/>
                    <a:pt x="739" y="132"/>
                  </a:cubicBezTo>
                  <a:lnTo>
                    <a:pt x="689" y="186"/>
                  </a:lnTo>
                  <a:close/>
                  <a:moveTo>
                    <a:pt x="316" y="80"/>
                  </a:moveTo>
                  <a:cubicBezTo>
                    <a:pt x="294" y="121"/>
                    <a:pt x="276" y="165"/>
                    <a:pt x="261" y="210"/>
                  </a:cubicBezTo>
                  <a:lnTo>
                    <a:pt x="142" y="210"/>
                  </a:lnTo>
                  <a:cubicBezTo>
                    <a:pt x="188" y="153"/>
                    <a:pt x="247" y="108"/>
                    <a:pt x="316" y="80"/>
                  </a:cubicBezTo>
                  <a:close/>
                  <a:moveTo>
                    <a:pt x="108" y="703"/>
                  </a:moveTo>
                  <a:lnTo>
                    <a:pt x="213" y="703"/>
                  </a:lnTo>
                  <a:cubicBezTo>
                    <a:pt x="211" y="707"/>
                    <a:pt x="208" y="711"/>
                    <a:pt x="207" y="716"/>
                  </a:cubicBezTo>
                  <a:cubicBezTo>
                    <a:pt x="204" y="723"/>
                    <a:pt x="203" y="730"/>
                    <a:pt x="203" y="737"/>
                  </a:cubicBezTo>
                  <a:cubicBezTo>
                    <a:pt x="203" y="751"/>
                    <a:pt x="211" y="758"/>
                    <a:pt x="225" y="758"/>
                  </a:cubicBezTo>
                  <a:cubicBezTo>
                    <a:pt x="240" y="758"/>
                    <a:pt x="253" y="754"/>
                    <a:pt x="264" y="746"/>
                  </a:cubicBezTo>
                  <a:cubicBezTo>
                    <a:pt x="280" y="795"/>
                    <a:pt x="300" y="842"/>
                    <a:pt x="325" y="886"/>
                  </a:cubicBezTo>
                  <a:cubicBezTo>
                    <a:pt x="234" y="851"/>
                    <a:pt x="158" y="786"/>
                    <a:pt x="108" y="703"/>
                  </a:cubicBezTo>
                  <a:close/>
                  <a:moveTo>
                    <a:pt x="647" y="883"/>
                  </a:moveTo>
                  <a:cubicBezTo>
                    <a:pt x="653" y="872"/>
                    <a:pt x="659" y="861"/>
                    <a:pt x="664" y="849"/>
                  </a:cubicBezTo>
                  <a:lnTo>
                    <a:pt x="671" y="872"/>
                  </a:lnTo>
                  <a:cubicBezTo>
                    <a:pt x="663" y="876"/>
                    <a:pt x="655" y="880"/>
                    <a:pt x="647" y="883"/>
                  </a:cubicBezTo>
                  <a:close/>
                  <a:moveTo>
                    <a:pt x="752" y="821"/>
                  </a:moveTo>
                  <a:lnTo>
                    <a:pt x="752" y="703"/>
                  </a:lnTo>
                  <a:lnTo>
                    <a:pt x="854" y="703"/>
                  </a:lnTo>
                  <a:cubicBezTo>
                    <a:pt x="827" y="749"/>
                    <a:pt x="793" y="788"/>
                    <a:pt x="752" y="821"/>
                  </a:cubicBezTo>
                  <a:close/>
                </a:path>
              </a:pathLst>
            </a:cu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ṥlîde">
              <a:extLst>
                <a:ext uri="{FF2B5EF4-FFF2-40B4-BE49-F238E27FC236}">
                  <a16:creationId xmlns:a16="http://schemas.microsoft.com/office/drawing/2014/main" id="{5E77C204-BFA2-46FC-AA88-00024A7BE35B}"/>
                </a:ext>
              </a:extLst>
            </p:cNvPr>
            <p:cNvSpPr/>
            <p:nvPr/>
          </p:nvSpPr>
          <p:spPr>
            <a:xfrm>
              <a:off x="7797972" y="2153685"/>
              <a:ext cx="555811" cy="460724"/>
            </a:xfrm>
            <a:custGeom>
              <a:avLst/>
              <a:gdLst>
                <a:gd name="T0" fmla="*/ 555 w 612"/>
                <a:gd name="T1" fmla="*/ 144 h 508"/>
                <a:gd name="T2" fmla="*/ 533 w 612"/>
                <a:gd name="T3" fmla="*/ 177 h 508"/>
                <a:gd name="T4" fmla="*/ 507 w 612"/>
                <a:gd name="T5" fmla="*/ 134 h 508"/>
                <a:gd name="T6" fmla="*/ 399 w 612"/>
                <a:gd name="T7" fmla="*/ 74 h 508"/>
                <a:gd name="T8" fmla="*/ 374 w 612"/>
                <a:gd name="T9" fmla="*/ 0 h 508"/>
                <a:gd name="T10" fmla="*/ 213 w 612"/>
                <a:gd name="T11" fmla="*/ 30 h 508"/>
                <a:gd name="T12" fmla="*/ 182 w 612"/>
                <a:gd name="T13" fmla="*/ 74 h 508"/>
                <a:gd name="T14" fmla="*/ 91 w 612"/>
                <a:gd name="T15" fmla="*/ 189 h 508"/>
                <a:gd name="T16" fmla="*/ 80 w 612"/>
                <a:gd name="T17" fmla="*/ 166 h 508"/>
                <a:gd name="T18" fmla="*/ 22 w 612"/>
                <a:gd name="T19" fmla="*/ 144 h 508"/>
                <a:gd name="T20" fmla="*/ 0 w 612"/>
                <a:gd name="T21" fmla="*/ 175 h 508"/>
                <a:gd name="T22" fmla="*/ 58 w 612"/>
                <a:gd name="T23" fmla="*/ 197 h 508"/>
                <a:gd name="T24" fmla="*/ 74 w 612"/>
                <a:gd name="T25" fmla="*/ 210 h 508"/>
                <a:gd name="T26" fmla="*/ 30 w 612"/>
                <a:gd name="T27" fmla="*/ 364 h 508"/>
                <a:gd name="T28" fmla="*/ 80 w 612"/>
                <a:gd name="T29" fmla="*/ 484 h 508"/>
                <a:gd name="T30" fmla="*/ 165 w 612"/>
                <a:gd name="T31" fmla="*/ 508 h 508"/>
                <a:gd name="T32" fmla="*/ 189 w 612"/>
                <a:gd name="T33" fmla="*/ 424 h 508"/>
                <a:gd name="T34" fmla="*/ 423 w 612"/>
                <a:gd name="T35" fmla="*/ 484 h 508"/>
                <a:gd name="T36" fmla="*/ 509 w 612"/>
                <a:gd name="T37" fmla="*/ 508 h 508"/>
                <a:gd name="T38" fmla="*/ 533 w 612"/>
                <a:gd name="T39" fmla="*/ 423 h 508"/>
                <a:gd name="T40" fmla="*/ 583 w 612"/>
                <a:gd name="T41" fmla="*/ 268 h 508"/>
                <a:gd name="T42" fmla="*/ 551 w 612"/>
                <a:gd name="T43" fmla="*/ 197 h 508"/>
                <a:gd name="T44" fmla="*/ 590 w 612"/>
                <a:gd name="T45" fmla="*/ 197 h 508"/>
                <a:gd name="T46" fmla="*/ 612 w 612"/>
                <a:gd name="T47" fmla="*/ 166 h 508"/>
                <a:gd name="T48" fmla="*/ 114 w 612"/>
                <a:gd name="T49" fmla="*/ 351 h 508"/>
                <a:gd name="T50" fmla="*/ 114 w 612"/>
                <a:gd name="T51" fmla="*/ 280 h 508"/>
                <a:gd name="T52" fmla="*/ 114 w 612"/>
                <a:gd name="T53" fmla="*/ 351 h 508"/>
                <a:gd name="T54" fmla="*/ 401 w 612"/>
                <a:gd name="T55" fmla="*/ 352 h 508"/>
                <a:gd name="T56" fmla="*/ 189 w 612"/>
                <a:gd name="T57" fmla="*/ 330 h 508"/>
                <a:gd name="T58" fmla="*/ 211 w 612"/>
                <a:gd name="T59" fmla="*/ 280 h 508"/>
                <a:gd name="T60" fmla="*/ 423 w 612"/>
                <a:gd name="T61" fmla="*/ 302 h 508"/>
                <a:gd name="T62" fmla="*/ 423 w 612"/>
                <a:gd name="T63" fmla="*/ 330 h 508"/>
                <a:gd name="T64" fmla="*/ 144 w 612"/>
                <a:gd name="T65" fmla="*/ 144 h 508"/>
                <a:gd name="T66" fmla="*/ 429 w 612"/>
                <a:gd name="T67" fmla="*/ 114 h 508"/>
                <a:gd name="T68" fmla="*/ 485 w 612"/>
                <a:gd name="T69" fmla="*/ 209 h 508"/>
                <a:gd name="T70" fmla="*/ 501 w 612"/>
                <a:gd name="T71" fmla="*/ 351 h 508"/>
                <a:gd name="T72" fmla="*/ 501 w 612"/>
                <a:gd name="T73" fmla="*/ 280 h 508"/>
                <a:gd name="T74" fmla="*/ 501 w 612"/>
                <a:gd name="T75" fmla="*/ 35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508">
                  <a:moveTo>
                    <a:pt x="590" y="144"/>
                  </a:moveTo>
                  <a:lnTo>
                    <a:pt x="555" y="144"/>
                  </a:lnTo>
                  <a:cubicBezTo>
                    <a:pt x="543" y="144"/>
                    <a:pt x="533" y="154"/>
                    <a:pt x="533" y="166"/>
                  </a:cubicBezTo>
                  <a:cubicBezTo>
                    <a:pt x="533" y="166"/>
                    <a:pt x="533" y="176"/>
                    <a:pt x="533" y="177"/>
                  </a:cubicBezTo>
                  <a:lnTo>
                    <a:pt x="521" y="190"/>
                  </a:lnTo>
                  <a:lnTo>
                    <a:pt x="507" y="134"/>
                  </a:lnTo>
                  <a:cubicBezTo>
                    <a:pt x="497" y="99"/>
                    <a:pt x="466" y="74"/>
                    <a:pt x="430" y="74"/>
                  </a:cubicBezTo>
                  <a:lnTo>
                    <a:pt x="399" y="74"/>
                  </a:lnTo>
                  <a:lnTo>
                    <a:pt x="399" y="30"/>
                  </a:lnTo>
                  <a:cubicBezTo>
                    <a:pt x="399" y="14"/>
                    <a:pt x="389" y="0"/>
                    <a:pt x="374" y="0"/>
                  </a:cubicBezTo>
                  <a:lnTo>
                    <a:pt x="238" y="0"/>
                  </a:lnTo>
                  <a:cubicBezTo>
                    <a:pt x="222" y="0"/>
                    <a:pt x="213" y="14"/>
                    <a:pt x="213" y="30"/>
                  </a:cubicBezTo>
                  <a:lnTo>
                    <a:pt x="213" y="74"/>
                  </a:lnTo>
                  <a:lnTo>
                    <a:pt x="182" y="74"/>
                  </a:lnTo>
                  <a:cubicBezTo>
                    <a:pt x="146" y="74"/>
                    <a:pt x="114" y="99"/>
                    <a:pt x="105" y="134"/>
                  </a:cubicBezTo>
                  <a:lnTo>
                    <a:pt x="91" y="189"/>
                  </a:lnTo>
                  <a:lnTo>
                    <a:pt x="79" y="177"/>
                  </a:lnTo>
                  <a:cubicBezTo>
                    <a:pt x="79" y="176"/>
                    <a:pt x="80" y="166"/>
                    <a:pt x="80" y="166"/>
                  </a:cubicBezTo>
                  <a:cubicBezTo>
                    <a:pt x="80" y="154"/>
                    <a:pt x="70" y="144"/>
                    <a:pt x="58" y="144"/>
                  </a:cubicBezTo>
                  <a:lnTo>
                    <a:pt x="22" y="144"/>
                  </a:lnTo>
                  <a:cubicBezTo>
                    <a:pt x="10" y="144"/>
                    <a:pt x="0" y="154"/>
                    <a:pt x="0" y="166"/>
                  </a:cubicBezTo>
                  <a:lnTo>
                    <a:pt x="0" y="175"/>
                  </a:lnTo>
                  <a:cubicBezTo>
                    <a:pt x="0" y="187"/>
                    <a:pt x="10" y="197"/>
                    <a:pt x="22" y="197"/>
                  </a:cubicBezTo>
                  <a:lnTo>
                    <a:pt x="58" y="197"/>
                  </a:lnTo>
                  <a:cubicBezTo>
                    <a:pt x="59" y="197"/>
                    <a:pt x="60" y="197"/>
                    <a:pt x="61" y="197"/>
                  </a:cubicBezTo>
                  <a:lnTo>
                    <a:pt x="74" y="210"/>
                  </a:lnTo>
                  <a:cubicBezTo>
                    <a:pt x="48" y="217"/>
                    <a:pt x="30" y="240"/>
                    <a:pt x="30" y="268"/>
                  </a:cubicBezTo>
                  <a:lnTo>
                    <a:pt x="30" y="364"/>
                  </a:lnTo>
                  <a:cubicBezTo>
                    <a:pt x="30" y="394"/>
                    <a:pt x="51" y="418"/>
                    <a:pt x="80" y="423"/>
                  </a:cubicBezTo>
                  <a:lnTo>
                    <a:pt x="80" y="484"/>
                  </a:lnTo>
                  <a:cubicBezTo>
                    <a:pt x="80" y="497"/>
                    <a:pt x="90" y="508"/>
                    <a:pt x="103" y="508"/>
                  </a:cubicBezTo>
                  <a:lnTo>
                    <a:pt x="165" y="508"/>
                  </a:lnTo>
                  <a:cubicBezTo>
                    <a:pt x="178" y="508"/>
                    <a:pt x="189" y="497"/>
                    <a:pt x="189" y="484"/>
                  </a:cubicBezTo>
                  <a:lnTo>
                    <a:pt x="189" y="424"/>
                  </a:lnTo>
                  <a:lnTo>
                    <a:pt x="423" y="424"/>
                  </a:lnTo>
                  <a:lnTo>
                    <a:pt x="423" y="484"/>
                  </a:lnTo>
                  <a:cubicBezTo>
                    <a:pt x="423" y="497"/>
                    <a:pt x="433" y="508"/>
                    <a:pt x="446" y="508"/>
                  </a:cubicBezTo>
                  <a:lnTo>
                    <a:pt x="509" y="508"/>
                  </a:lnTo>
                  <a:cubicBezTo>
                    <a:pt x="522" y="508"/>
                    <a:pt x="533" y="497"/>
                    <a:pt x="533" y="484"/>
                  </a:cubicBezTo>
                  <a:lnTo>
                    <a:pt x="533" y="423"/>
                  </a:lnTo>
                  <a:cubicBezTo>
                    <a:pt x="561" y="419"/>
                    <a:pt x="583" y="394"/>
                    <a:pt x="583" y="364"/>
                  </a:cubicBezTo>
                  <a:lnTo>
                    <a:pt x="583" y="268"/>
                  </a:lnTo>
                  <a:cubicBezTo>
                    <a:pt x="583" y="240"/>
                    <a:pt x="564" y="217"/>
                    <a:pt x="538" y="210"/>
                  </a:cubicBezTo>
                  <a:lnTo>
                    <a:pt x="551" y="197"/>
                  </a:lnTo>
                  <a:cubicBezTo>
                    <a:pt x="552" y="197"/>
                    <a:pt x="553" y="197"/>
                    <a:pt x="555" y="197"/>
                  </a:cubicBezTo>
                  <a:lnTo>
                    <a:pt x="590" y="197"/>
                  </a:lnTo>
                  <a:cubicBezTo>
                    <a:pt x="602" y="197"/>
                    <a:pt x="612" y="187"/>
                    <a:pt x="612" y="175"/>
                  </a:cubicBezTo>
                  <a:lnTo>
                    <a:pt x="612" y="166"/>
                  </a:lnTo>
                  <a:cubicBezTo>
                    <a:pt x="612" y="154"/>
                    <a:pt x="602" y="144"/>
                    <a:pt x="590" y="144"/>
                  </a:cubicBezTo>
                  <a:close/>
                  <a:moveTo>
                    <a:pt x="114" y="351"/>
                  </a:moveTo>
                  <a:cubicBezTo>
                    <a:pt x="95" y="351"/>
                    <a:pt x="79" y="335"/>
                    <a:pt x="79" y="316"/>
                  </a:cubicBezTo>
                  <a:cubicBezTo>
                    <a:pt x="79" y="296"/>
                    <a:pt x="95" y="280"/>
                    <a:pt x="114" y="280"/>
                  </a:cubicBezTo>
                  <a:cubicBezTo>
                    <a:pt x="134" y="280"/>
                    <a:pt x="150" y="296"/>
                    <a:pt x="150" y="316"/>
                  </a:cubicBezTo>
                  <a:cubicBezTo>
                    <a:pt x="150" y="335"/>
                    <a:pt x="134" y="351"/>
                    <a:pt x="114" y="351"/>
                  </a:cubicBezTo>
                  <a:close/>
                  <a:moveTo>
                    <a:pt x="423" y="330"/>
                  </a:moveTo>
                  <a:cubicBezTo>
                    <a:pt x="423" y="342"/>
                    <a:pt x="414" y="352"/>
                    <a:pt x="401" y="352"/>
                  </a:cubicBezTo>
                  <a:lnTo>
                    <a:pt x="211" y="352"/>
                  </a:lnTo>
                  <a:cubicBezTo>
                    <a:pt x="199" y="352"/>
                    <a:pt x="189" y="342"/>
                    <a:pt x="189" y="330"/>
                  </a:cubicBezTo>
                  <a:lnTo>
                    <a:pt x="189" y="302"/>
                  </a:lnTo>
                  <a:cubicBezTo>
                    <a:pt x="189" y="290"/>
                    <a:pt x="199" y="280"/>
                    <a:pt x="211" y="280"/>
                  </a:cubicBezTo>
                  <a:lnTo>
                    <a:pt x="401" y="280"/>
                  </a:lnTo>
                  <a:cubicBezTo>
                    <a:pt x="414" y="280"/>
                    <a:pt x="423" y="290"/>
                    <a:pt x="423" y="302"/>
                  </a:cubicBezTo>
                  <a:lnTo>
                    <a:pt x="423" y="330"/>
                  </a:lnTo>
                  <a:lnTo>
                    <a:pt x="423" y="330"/>
                  </a:lnTo>
                  <a:close/>
                  <a:moveTo>
                    <a:pt x="127" y="209"/>
                  </a:moveTo>
                  <a:lnTo>
                    <a:pt x="144" y="144"/>
                  </a:lnTo>
                  <a:cubicBezTo>
                    <a:pt x="148" y="127"/>
                    <a:pt x="164" y="114"/>
                    <a:pt x="182" y="114"/>
                  </a:cubicBezTo>
                  <a:lnTo>
                    <a:pt x="429" y="114"/>
                  </a:lnTo>
                  <a:cubicBezTo>
                    <a:pt x="448" y="114"/>
                    <a:pt x="463" y="127"/>
                    <a:pt x="468" y="144"/>
                  </a:cubicBezTo>
                  <a:lnTo>
                    <a:pt x="485" y="209"/>
                  </a:lnTo>
                  <a:lnTo>
                    <a:pt x="127" y="209"/>
                  </a:lnTo>
                  <a:close/>
                  <a:moveTo>
                    <a:pt x="501" y="351"/>
                  </a:moveTo>
                  <a:cubicBezTo>
                    <a:pt x="482" y="351"/>
                    <a:pt x="466" y="335"/>
                    <a:pt x="466" y="316"/>
                  </a:cubicBezTo>
                  <a:cubicBezTo>
                    <a:pt x="466" y="296"/>
                    <a:pt x="482" y="280"/>
                    <a:pt x="501" y="280"/>
                  </a:cubicBezTo>
                  <a:cubicBezTo>
                    <a:pt x="521" y="280"/>
                    <a:pt x="537" y="296"/>
                    <a:pt x="537" y="316"/>
                  </a:cubicBezTo>
                  <a:cubicBezTo>
                    <a:pt x="537" y="335"/>
                    <a:pt x="521" y="351"/>
                    <a:pt x="501" y="3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íṩliḓé">
              <a:extLst>
                <a:ext uri="{FF2B5EF4-FFF2-40B4-BE49-F238E27FC236}">
                  <a16:creationId xmlns:a16="http://schemas.microsoft.com/office/drawing/2014/main" id="{9E377FAC-C0E4-47B4-BE0A-68998EB7D12E}"/>
                </a:ext>
              </a:extLst>
            </p:cNvPr>
            <p:cNvSpPr/>
            <p:nvPr/>
          </p:nvSpPr>
          <p:spPr>
            <a:xfrm>
              <a:off x="9784200" y="1400260"/>
              <a:ext cx="555811" cy="520147"/>
            </a:xfrm>
            <a:custGeom>
              <a:avLst/>
              <a:gdLst>
                <a:gd name="T0" fmla="*/ 32 w 1018"/>
                <a:gd name="T1" fmla="*/ 254 h 954"/>
                <a:gd name="T2" fmla="*/ 64 w 1018"/>
                <a:gd name="T3" fmla="*/ 254 h 954"/>
                <a:gd name="T4" fmla="*/ 64 w 1018"/>
                <a:gd name="T5" fmla="*/ 445 h 954"/>
                <a:gd name="T6" fmla="*/ 32 w 1018"/>
                <a:gd name="T7" fmla="*/ 445 h 954"/>
                <a:gd name="T8" fmla="*/ 0 w 1018"/>
                <a:gd name="T9" fmla="*/ 413 h 954"/>
                <a:gd name="T10" fmla="*/ 0 w 1018"/>
                <a:gd name="T11" fmla="*/ 286 h 954"/>
                <a:gd name="T12" fmla="*/ 32 w 1018"/>
                <a:gd name="T13" fmla="*/ 254 h 954"/>
                <a:gd name="T14" fmla="*/ 986 w 1018"/>
                <a:gd name="T15" fmla="*/ 254 h 954"/>
                <a:gd name="T16" fmla="*/ 954 w 1018"/>
                <a:gd name="T17" fmla="*/ 254 h 954"/>
                <a:gd name="T18" fmla="*/ 954 w 1018"/>
                <a:gd name="T19" fmla="*/ 445 h 954"/>
                <a:gd name="T20" fmla="*/ 986 w 1018"/>
                <a:gd name="T21" fmla="*/ 445 h 954"/>
                <a:gd name="T22" fmla="*/ 1018 w 1018"/>
                <a:gd name="T23" fmla="*/ 413 h 954"/>
                <a:gd name="T24" fmla="*/ 1018 w 1018"/>
                <a:gd name="T25" fmla="*/ 286 h 954"/>
                <a:gd name="T26" fmla="*/ 986 w 1018"/>
                <a:gd name="T27" fmla="*/ 254 h 954"/>
                <a:gd name="T28" fmla="*/ 891 w 1018"/>
                <a:gd name="T29" fmla="*/ 191 h 954"/>
                <a:gd name="T30" fmla="*/ 891 w 1018"/>
                <a:gd name="T31" fmla="*/ 763 h 954"/>
                <a:gd name="T32" fmla="*/ 827 w 1018"/>
                <a:gd name="T33" fmla="*/ 827 h 954"/>
                <a:gd name="T34" fmla="*/ 827 w 1018"/>
                <a:gd name="T35" fmla="*/ 890 h 954"/>
                <a:gd name="T36" fmla="*/ 763 w 1018"/>
                <a:gd name="T37" fmla="*/ 954 h 954"/>
                <a:gd name="T38" fmla="*/ 700 w 1018"/>
                <a:gd name="T39" fmla="*/ 954 h 954"/>
                <a:gd name="T40" fmla="*/ 636 w 1018"/>
                <a:gd name="T41" fmla="*/ 890 h 954"/>
                <a:gd name="T42" fmla="*/ 636 w 1018"/>
                <a:gd name="T43" fmla="*/ 827 h 954"/>
                <a:gd name="T44" fmla="*/ 382 w 1018"/>
                <a:gd name="T45" fmla="*/ 827 h 954"/>
                <a:gd name="T46" fmla="*/ 382 w 1018"/>
                <a:gd name="T47" fmla="*/ 890 h 954"/>
                <a:gd name="T48" fmla="*/ 318 w 1018"/>
                <a:gd name="T49" fmla="*/ 954 h 954"/>
                <a:gd name="T50" fmla="*/ 254 w 1018"/>
                <a:gd name="T51" fmla="*/ 954 h 954"/>
                <a:gd name="T52" fmla="*/ 191 w 1018"/>
                <a:gd name="T53" fmla="*/ 890 h 954"/>
                <a:gd name="T54" fmla="*/ 191 w 1018"/>
                <a:gd name="T55" fmla="*/ 827 h 954"/>
                <a:gd name="T56" fmla="*/ 127 w 1018"/>
                <a:gd name="T57" fmla="*/ 763 h 954"/>
                <a:gd name="T58" fmla="*/ 127 w 1018"/>
                <a:gd name="T59" fmla="*/ 191 h 954"/>
                <a:gd name="T60" fmla="*/ 318 w 1018"/>
                <a:gd name="T61" fmla="*/ 0 h 954"/>
                <a:gd name="T62" fmla="*/ 700 w 1018"/>
                <a:gd name="T63" fmla="*/ 0 h 954"/>
                <a:gd name="T64" fmla="*/ 891 w 1018"/>
                <a:gd name="T65" fmla="*/ 191 h 954"/>
                <a:gd name="T66" fmla="*/ 382 w 1018"/>
                <a:gd name="T67" fmla="*/ 127 h 954"/>
                <a:gd name="T68" fmla="*/ 636 w 1018"/>
                <a:gd name="T69" fmla="*/ 127 h 954"/>
                <a:gd name="T70" fmla="*/ 636 w 1018"/>
                <a:gd name="T71" fmla="*/ 63 h 954"/>
                <a:gd name="T72" fmla="*/ 382 w 1018"/>
                <a:gd name="T73" fmla="*/ 63 h 954"/>
                <a:gd name="T74" fmla="*/ 382 w 1018"/>
                <a:gd name="T75" fmla="*/ 127 h 954"/>
                <a:gd name="T76" fmla="*/ 318 w 1018"/>
                <a:gd name="T77" fmla="*/ 700 h 954"/>
                <a:gd name="T78" fmla="*/ 254 w 1018"/>
                <a:gd name="T79" fmla="*/ 636 h 954"/>
                <a:gd name="T80" fmla="*/ 191 w 1018"/>
                <a:gd name="T81" fmla="*/ 700 h 954"/>
                <a:gd name="T82" fmla="*/ 254 w 1018"/>
                <a:gd name="T83" fmla="*/ 763 h 954"/>
                <a:gd name="T84" fmla="*/ 318 w 1018"/>
                <a:gd name="T85" fmla="*/ 700 h 954"/>
                <a:gd name="T86" fmla="*/ 827 w 1018"/>
                <a:gd name="T87" fmla="*/ 700 h 954"/>
                <a:gd name="T88" fmla="*/ 763 w 1018"/>
                <a:gd name="T89" fmla="*/ 636 h 954"/>
                <a:gd name="T90" fmla="*/ 700 w 1018"/>
                <a:gd name="T91" fmla="*/ 700 h 954"/>
                <a:gd name="T92" fmla="*/ 763 w 1018"/>
                <a:gd name="T93" fmla="*/ 763 h 954"/>
                <a:gd name="T94" fmla="*/ 827 w 1018"/>
                <a:gd name="T95" fmla="*/ 700 h 954"/>
                <a:gd name="T96" fmla="*/ 827 w 1018"/>
                <a:gd name="T97" fmla="*/ 191 h 954"/>
                <a:gd name="T98" fmla="*/ 191 w 1018"/>
                <a:gd name="T99" fmla="*/ 191 h 954"/>
                <a:gd name="T100" fmla="*/ 191 w 1018"/>
                <a:gd name="T101" fmla="*/ 572 h 954"/>
                <a:gd name="T102" fmla="*/ 827 w 1018"/>
                <a:gd name="T103" fmla="*/ 572 h 954"/>
                <a:gd name="T104" fmla="*/ 827 w 1018"/>
                <a:gd name="T105" fmla="*/ 191 h 954"/>
                <a:gd name="T106" fmla="*/ 827 w 1018"/>
                <a:gd name="T107" fmla="*/ 19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8" h="954">
                  <a:moveTo>
                    <a:pt x="32" y="254"/>
                  </a:moveTo>
                  <a:lnTo>
                    <a:pt x="64" y="254"/>
                  </a:lnTo>
                  <a:lnTo>
                    <a:pt x="64" y="445"/>
                  </a:lnTo>
                  <a:lnTo>
                    <a:pt x="32" y="445"/>
                  </a:lnTo>
                  <a:cubicBezTo>
                    <a:pt x="14" y="445"/>
                    <a:pt x="0" y="431"/>
                    <a:pt x="0" y="413"/>
                  </a:cubicBezTo>
                  <a:lnTo>
                    <a:pt x="0" y="286"/>
                  </a:lnTo>
                  <a:cubicBezTo>
                    <a:pt x="0" y="269"/>
                    <a:pt x="14" y="254"/>
                    <a:pt x="32" y="254"/>
                  </a:cubicBezTo>
                  <a:close/>
                  <a:moveTo>
                    <a:pt x="986" y="254"/>
                  </a:moveTo>
                  <a:lnTo>
                    <a:pt x="954" y="254"/>
                  </a:lnTo>
                  <a:lnTo>
                    <a:pt x="954" y="445"/>
                  </a:lnTo>
                  <a:lnTo>
                    <a:pt x="986" y="445"/>
                  </a:lnTo>
                  <a:cubicBezTo>
                    <a:pt x="1004" y="445"/>
                    <a:pt x="1018" y="431"/>
                    <a:pt x="1018" y="413"/>
                  </a:cubicBezTo>
                  <a:lnTo>
                    <a:pt x="1018" y="286"/>
                  </a:lnTo>
                  <a:cubicBezTo>
                    <a:pt x="1018" y="269"/>
                    <a:pt x="1004" y="254"/>
                    <a:pt x="986" y="254"/>
                  </a:cubicBezTo>
                  <a:close/>
                  <a:moveTo>
                    <a:pt x="891" y="191"/>
                  </a:moveTo>
                  <a:lnTo>
                    <a:pt x="891" y="763"/>
                  </a:lnTo>
                  <a:cubicBezTo>
                    <a:pt x="891" y="798"/>
                    <a:pt x="862" y="827"/>
                    <a:pt x="827" y="827"/>
                  </a:cubicBezTo>
                  <a:lnTo>
                    <a:pt x="827" y="890"/>
                  </a:lnTo>
                  <a:cubicBezTo>
                    <a:pt x="827" y="926"/>
                    <a:pt x="799" y="954"/>
                    <a:pt x="763" y="954"/>
                  </a:cubicBezTo>
                  <a:lnTo>
                    <a:pt x="700" y="954"/>
                  </a:lnTo>
                  <a:cubicBezTo>
                    <a:pt x="665" y="954"/>
                    <a:pt x="636" y="925"/>
                    <a:pt x="636" y="890"/>
                  </a:cubicBezTo>
                  <a:lnTo>
                    <a:pt x="636" y="827"/>
                  </a:lnTo>
                  <a:lnTo>
                    <a:pt x="382" y="827"/>
                  </a:lnTo>
                  <a:lnTo>
                    <a:pt x="382" y="890"/>
                  </a:lnTo>
                  <a:cubicBezTo>
                    <a:pt x="382" y="926"/>
                    <a:pt x="353" y="954"/>
                    <a:pt x="318" y="954"/>
                  </a:cubicBezTo>
                  <a:lnTo>
                    <a:pt x="254" y="954"/>
                  </a:lnTo>
                  <a:cubicBezTo>
                    <a:pt x="219" y="954"/>
                    <a:pt x="191" y="925"/>
                    <a:pt x="191" y="890"/>
                  </a:cubicBezTo>
                  <a:lnTo>
                    <a:pt x="191" y="827"/>
                  </a:lnTo>
                  <a:cubicBezTo>
                    <a:pt x="156" y="827"/>
                    <a:pt x="127" y="798"/>
                    <a:pt x="127" y="763"/>
                  </a:cubicBezTo>
                  <a:lnTo>
                    <a:pt x="127" y="191"/>
                  </a:lnTo>
                  <a:cubicBezTo>
                    <a:pt x="127" y="85"/>
                    <a:pt x="213" y="0"/>
                    <a:pt x="318" y="0"/>
                  </a:cubicBezTo>
                  <a:lnTo>
                    <a:pt x="700" y="0"/>
                  </a:lnTo>
                  <a:cubicBezTo>
                    <a:pt x="805" y="0"/>
                    <a:pt x="891" y="85"/>
                    <a:pt x="891" y="191"/>
                  </a:cubicBezTo>
                  <a:close/>
                  <a:moveTo>
                    <a:pt x="382" y="127"/>
                  </a:moveTo>
                  <a:lnTo>
                    <a:pt x="636" y="127"/>
                  </a:lnTo>
                  <a:lnTo>
                    <a:pt x="636" y="63"/>
                  </a:lnTo>
                  <a:lnTo>
                    <a:pt x="382" y="63"/>
                  </a:lnTo>
                  <a:lnTo>
                    <a:pt x="382" y="127"/>
                  </a:lnTo>
                  <a:close/>
                  <a:moveTo>
                    <a:pt x="318" y="700"/>
                  </a:moveTo>
                  <a:cubicBezTo>
                    <a:pt x="318" y="664"/>
                    <a:pt x="290" y="636"/>
                    <a:pt x="254" y="636"/>
                  </a:cubicBezTo>
                  <a:cubicBezTo>
                    <a:pt x="219" y="636"/>
                    <a:pt x="191" y="664"/>
                    <a:pt x="191" y="700"/>
                  </a:cubicBezTo>
                  <a:cubicBezTo>
                    <a:pt x="191" y="735"/>
                    <a:pt x="219" y="763"/>
                    <a:pt x="254" y="763"/>
                  </a:cubicBezTo>
                  <a:cubicBezTo>
                    <a:pt x="290" y="763"/>
                    <a:pt x="318" y="735"/>
                    <a:pt x="318" y="700"/>
                  </a:cubicBezTo>
                  <a:close/>
                  <a:moveTo>
                    <a:pt x="827" y="700"/>
                  </a:moveTo>
                  <a:cubicBezTo>
                    <a:pt x="827" y="664"/>
                    <a:pt x="799" y="636"/>
                    <a:pt x="763" y="636"/>
                  </a:cubicBezTo>
                  <a:cubicBezTo>
                    <a:pt x="728" y="636"/>
                    <a:pt x="700" y="664"/>
                    <a:pt x="700" y="700"/>
                  </a:cubicBezTo>
                  <a:cubicBezTo>
                    <a:pt x="700" y="735"/>
                    <a:pt x="728" y="763"/>
                    <a:pt x="763" y="763"/>
                  </a:cubicBezTo>
                  <a:cubicBezTo>
                    <a:pt x="799" y="763"/>
                    <a:pt x="827" y="735"/>
                    <a:pt x="827" y="700"/>
                  </a:cubicBezTo>
                  <a:close/>
                  <a:moveTo>
                    <a:pt x="827" y="191"/>
                  </a:moveTo>
                  <a:lnTo>
                    <a:pt x="191" y="191"/>
                  </a:lnTo>
                  <a:lnTo>
                    <a:pt x="191" y="572"/>
                  </a:lnTo>
                  <a:lnTo>
                    <a:pt x="827" y="572"/>
                  </a:lnTo>
                  <a:lnTo>
                    <a:pt x="827" y="191"/>
                  </a:lnTo>
                  <a:lnTo>
                    <a:pt x="827" y="191"/>
                  </a:lnTo>
                  <a:close/>
                </a:path>
              </a:pathLst>
            </a:cu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4D51F7C-E03E-45E9-B3A7-D56142C05CDF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2117192" y="5170745"/>
              <a:ext cx="0" cy="548509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AC04969-A4B8-492C-B520-00DC4AB27CBB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10062105" y="2449141"/>
              <a:ext cx="0" cy="3270113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C2C5DAA-EC39-4048-8FCE-11728C1FE8EE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8075876" y="3129542"/>
              <a:ext cx="1" cy="2589712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7C91C89-D28F-42B5-9C3A-2ADE6FF12F03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>
              <a:off x="6089648" y="3809943"/>
              <a:ext cx="1" cy="1909311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35D48279-6320-437A-9568-9157B3F84E3D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4103420" y="4490344"/>
              <a:ext cx="1" cy="122891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CFDF4139-03FE-4844-968D-A5B53E7387AD}"/>
              </a:ext>
            </a:extLst>
          </p:cNvPr>
          <p:cNvSpPr/>
          <p:nvPr/>
        </p:nvSpPr>
        <p:spPr>
          <a:xfrm>
            <a:off x="1471925" y="3621729"/>
            <a:ext cx="170859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E3EA702-AA30-45F0-AA88-E3165445F598}"/>
              </a:ext>
            </a:extLst>
          </p:cNvPr>
          <p:cNvSpPr/>
          <p:nvPr/>
        </p:nvSpPr>
        <p:spPr>
          <a:xfrm>
            <a:off x="3344290" y="2976660"/>
            <a:ext cx="170859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64C94D8-A563-46A0-9A02-8FAAC83F4182}"/>
              </a:ext>
            </a:extLst>
          </p:cNvPr>
          <p:cNvSpPr/>
          <p:nvPr/>
        </p:nvSpPr>
        <p:spPr>
          <a:xfrm>
            <a:off x="5354442" y="2187204"/>
            <a:ext cx="170859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640881F-BEA5-4B16-A214-5FC79B266DA9}"/>
              </a:ext>
            </a:extLst>
          </p:cNvPr>
          <p:cNvSpPr/>
          <p:nvPr/>
        </p:nvSpPr>
        <p:spPr>
          <a:xfrm>
            <a:off x="7347046" y="1569981"/>
            <a:ext cx="170859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306939A-C161-4F68-B192-2935749AC0DB}"/>
              </a:ext>
            </a:extLst>
          </p:cNvPr>
          <p:cNvSpPr/>
          <p:nvPr/>
        </p:nvSpPr>
        <p:spPr>
          <a:xfrm>
            <a:off x="9389046" y="832030"/>
            <a:ext cx="170859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813C159-4F69-4DB6-B877-98BC7F675CEE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F6F7C64-C644-4C8B-9A6D-652A42F9421F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F57D071-69FB-4C7F-A9D6-CD4713616E28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D6F4957-C026-465F-BF77-454A44C0659A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ïṥ1ïde">
            <a:extLst>
              <a:ext uri="{FF2B5EF4-FFF2-40B4-BE49-F238E27FC236}">
                <a16:creationId xmlns:a16="http://schemas.microsoft.com/office/drawing/2014/main" id="{1B59E611-DAFF-46EE-90C0-2357853F8F8C}"/>
              </a:ext>
            </a:extLst>
          </p:cNvPr>
          <p:cNvSpPr txBox="1"/>
          <p:nvPr/>
        </p:nvSpPr>
        <p:spPr>
          <a:xfrm>
            <a:off x="2173395" y="5135829"/>
            <a:ext cx="1652115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ïṥ1ïde">
            <a:extLst>
              <a:ext uri="{FF2B5EF4-FFF2-40B4-BE49-F238E27FC236}">
                <a16:creationId xmlns:a16="http://schemas.microsoft.com/office/drawing/2014/main" id="{98E2C240-94BC-4DEF-9649-04AD891703F9}"/>
              </a:ext>
            </a:extLst>
          </p:cNvPr>
          <p:cNvSpPr txBox="1"/>
          <p:nvPr/>
        </p:nvSpPr>
        <p:spPr>
          <a:xfrm>
            <a:off x="4219113" y="4565561"/>
            <a:ext cx="1652115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ïṥ1ïde">
            <a:extLst>
              <a:ext uri="{FF2B5EF4-FFF2-40B4-BE49-F238E27FC236}">
                <a16:creationId xmlns:a16="http://schemas.microsoft.com/office/drawing/2014/main" id="{B4929930-93AE-4365-AADD-60A205765983}"/>
              </a:ext>
            </a:extLst>
          </p:cNvPr>
          <p:cNvSpPr txBox="1"/>
          <p:nvPr/>
        </p:nvSpPr>
        <p:spPr>
          <a:xfrm>
            <a:off x="6205340" y="3927566"/>
            <a:ext cx="1652115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ïṥ1ïde">
            <a:extLst>
              <a:ext uri="{FF2B5EF4-FFF2-40B4-BE49-F238E27FC236}">
                <a16:creationId xmlns:a16="http://schemas.microsoft.com/office/drawing/2014/main" id="{695B95E2-690D-4164-8233-B3E8B8340DA8}"/>
              </a:ext>
            </a:extLst>
          </p:cNvPr>
          <p:cNvSpPr txBox="1"/>
          <p:nvPr/>
        </p:nvSpPr>
        <p:spPr>
          <a:xfrm>
            <a:off x="8182056" y="3357105"/>
            <a:ext cx="1652115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ïṥ1ïde">
            <a:extLst>
              <a:ext uri="{FF2B5EF4-FFF2-40B4-BE49-F238E27FC236}">
                <a16:creationId xmlns:a16="http://schemas.microsoft.com/office/drawing/2014/main" id="{F1A648B1-7ABC-474C-B4DE-FE4982E3D5C0}"/>
              </a:ext>
            </a:extLst>
          </p:cNvPr>
          <p:cNvSpPr txBox="1"/>
          <p:nvPr/>
        </p:nvSpPr>
        <p:spPr>
          <a:xfrm>
            <a:off x="10118307" y="2674282"/>
            <a:ext cx="1652115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3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5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iṧļiḋê">
            <a:extLst>
              <a:ext uri="{FF2B5EF4-FFF2-40B4-BE49-F238E27FC236}">
                <a16:creationId xmlns:a16="http://schemas.microsoft.com/office/drawing/2014/main" id="{35E0EAB0-9B5C-490D-89BE-9332F4E4251F}"/>
              </a:ext>
            </a:extLst>
          </p:cNvPr>
          <p:cNvGrpSpPr/>
          <p:nvPr/>
        </p:nvGrpSpPr>
        <p:grpSpPr>
          <a:xfrm>
            <a:off x="2151115" y="1758676"/>
            <a:ext cx="7878547" cy="4477024"/>
            <a:chOff x="1258719" y="1362206"/>
            <a:chExt cx="7878547" cy="4477024"/>
          </a:xfrm>
        </p:grpSpPr>
        <p:sp>
          <p:nvSpPr>
            <p:cNvPr id="4" name="îṩḻïḑê">
              <a:extLst>
                <a:ext uri="{FF2B5EF4-FFF2-40B4-BE49-F238E27FC236}">
                  <a16:creationId xmlns:a16="http://schemas.microsoft.com/office/drawing/2014/main" id="{235F30EE-191E-4027-B2D8-AD19D5098C1B}"/>
                </a:ext>
              </a:extLst>
            </p:cNvPr>
            <p:cNvSpPr/>
            <p:nvPr/>
          </p:nvSpPr>
          <p:spPr>
            <a:xfrm>
              <a:off x="5286090" y="1362206"/>
              <a:ext cx="3851176" cy="1274422"/>
            </a:xfrm>
            <a:prstGeom prst="roundRect">
              <a:avLst>
                <a:gd name="adj" fmla="val 11571"/>
              </a:avLst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í$ḷíďé">
              <a:extLst>
                <a:ext uri="{FF2B5EF4-FFF2-40B4-BE49-F238E27FC236}">
                  <a16:creationId xmlns:a16="http://schemas.microsoft.com/office/drawing/2014/main" id="{8CEF3DE8-9D90-4DC5-BF3A-A4082FDB1C84}"/>
                </a:ext>
              </a:extLst>
            </p:cNvPr>
            <p:cNvGrpSpPr/>
            <p:nvPr/>
          </p:nvGrpSpPr>
          <p:grpSpPr>
            <a:xfrm>
              <a:off x="1258719" y="1597254"/>
              <a:ext cx="3313280" cy="3949713"/>
              <a:chOff x="1099063" y="1999417"/>
              <a:chExt cx="2788694" cy="3324362"/>
            </a:xfrm>
          </p:grpSpPr>
          <p:grpSp>
            <p:nvGrpSpPr>
              <p:cNvPr id="14" name="iṧḷíḋé">
                <a:extLst>
                  <a:ext uri="{FF2B5EF4-FFF2-40B4-BE49-F238E27FC236}">
                    <a16:creationId xmlns:a16="http://schemas.microsoft.com/office/drawing/2014/main" id="{0A7D5B83-B1B6-4402-B64B-0B318BB384E7}"/>
                  </a:ext>
                </a:extLst>
              </p:cNvPr>
              <p:cNvGrpSpPr/>
              <p:nvPr/>
            </p:nvGrpSpPr>
            <p:grpSpPr>
              <a:xfrm>
                <a:off x="1099063" y="1999417"/>
                <a:ext cx="1927929" cy="1923948"/>
                <a:chOff x="4538948" y="1876197"/>
                <a:chExt cx="3110005" cy="3103583"/>
              </a:xfrm>
            </p:grpSpPr>
            <p:sp>
              <p:nvSpPr>
                <p:cNvPr id="21" name="îśḷîḑé">
                  <a:extLst>
                    <a:ext uri="{FF2B5EF4-FFF2-40B4-BE49-F238E27FC236}">
                      <a16:creationId xmlns:a16="http://schemas.microsoft.com/office/drawing/2014/main" id="{B22EA397-76B0-456B-9D41-39020891B542}"/>
                    </a:ext>
                  </a:extLst>
                </p:cNvPr>
                <p:cNvSpPr/>
                <p:nvPr/>
              </p:nvSpPr>
              <p:spPr>
                <a:xfrm>
                  <a:off x="4538948" y="1876197"/>
                  <a:ext cx="3110005" cy="3103583"/>
                </a:xfrm>
                <a:custGeom>
                  <a:avLst/>
                  <a:gdLst>
                    <a:gd name="connsiteX0" fmla="*/ 356520 w 3110005"/>
                    <a:gd name="connsiteY0" fmla="*/ 503909 h 3103583"/>
                    <a:gd name="connsiteX1" fmla="*/ 492918 w 3110005"/>
                    <a:gd name="connsiteY1" fmla="*/ 374750 h 3103583"/>
                    <a:gd name="connsiteX2" fmla="*/ 545686 w 3110005"/>
                    <a:gd name="connsiteY2" fmla="*/ 377132 h 3103583"/>
                    <a:gd name="connsiteX3" fmla="*/ 785145 w 3110005"/>
                    <a:gd name="connsiteY3" fmla="*/ 521150 h 3103583"/>
                    <a:gd name="connsiteX4" fmla="*/ 911256 w 3110005"/>
                    <a:gd name="connsiteY4" fmla="*/ 521721 h 3103583"/>
                    <a:gd name="connsiteX5" fmla="*/ 1043082 w 3110005"/>
                    <a:gd name="connsiteY5" fmla="*/ 281691 h 3103583"/>
                    <a:gd name="connsiteX6" fmla="*/ 1042605 w 3110005"/>
                    <a:gd name="connsiteY6" fmla="*/ 103669 h 3103583"/>
                    <a:gd name="connsiteX7" fmla="*/ 1100994 w 3110005"/>
                    <a:gd name="connsiteY7" fmla="*/ 32136 h 3103583"/>
                    <a:gd name="connsiteX8" fmla="*/ 1160239 w 3110005"/>
                    <a:gd name="connsiteY8" fmla="*/ 17753 h 3103583"/>
                    <a:gd name="connsiteX9" fmla="*/ 1288827 w 3110005"/>
                    <a:gd name="connsiteY9" fmla="*/ 71474 h 3103583"/>
                    <a:gd name="connsiteX10" fmla="*/ 1398936 w 3110005"/>
                    <a:gd name="connsiteY10" fmla="*/ 277691 h 3103583"/>
                    <a:gd name="connsiteX11" fmla="*/ 1504663 w 3110005"/>
                    <a:gd name="connsiteY11" fmla="*/ 343508 h 3103583"/>
                    <a:gd name="connsiteX12" fmla="*/ 1734597 w 3110005"/>
                    <a:gd name="connsiteY12" fmla="*/ 212254 h 3103583"/>
                    <a:gd name="connsiteX13" fmla="*/ 1833181 w 3110005"/>
                    <a:gd name="connsiteY13" fmla="*/ 28993 h 3103583"/>
                    <a:gd name="connsiteX14" fmla="*/ 1896045 w 3110005"/>
                    <a:gd name="connsiteY14" fmla="*/ 3466 h 3103583"/>
                    <a:gd name="connsiteX15" fmla="*/ 2018537 w 3110005"/>
                    <a:gd name="connsiteY15" fmla="*/ 36803 h 3103583"/>
                    <a:gd name="connsiteX16" fmla="*/ 2063209 w 3110005"/>
                    <a:gd name="connsiteY16" fmla="*/ 92334 h 3103583"/>
                    <a:gd name="connsiteX17" fmla="*/ 2060733 w 3110005"/>
                    <a:gd name="connsiteY17" fmla="*/ 366940 h 3103583"/>
                    <a:gd name="connsiteX18" fmla="*/ 2127122 w 3110005"/>
                    <a:gd name="connsiteY18" fmla="*/ 482002 h 3103583"/>
                    <a:gd name="connsiteX19" fmla="*/ 2379630 w 3110005"/>
                    <a:gd name="connsiteY19" fmla="*/ 480383 h 3103583"/>
                    <a:gd name="connsiteX20" fmla="*/ 2558986 w 3110005"/>
                    <a:gd name="connsiteY20" fmla="*/ 374179 h 3103583"/>
                    <a:gd name="connsiteX21" fmla="*/ 2626042 w 3110005"/>
                    <a:gd name="connsiteY21" fmla="*/ 378370 h 3103583"/>
                    <a:gd name="connsiteX22" fmla="*/ 2728816 w 3110005"/>
                    <a:gd name="connsiteY22" fmla="*/ 476858 h 3103583"/>
                    <a:gd name="connsiteX23" fmla="*/ 2735293 w 3110005"/>
                    <a:gd name="connsiteY23" fmla="*/ 539247 h 3103583"/>
                    <a:gd name="connsiteX24" fmla="*/ 2586322 w 3110005"/>
                    <a:gd name="connsiteY24" fmla="*/ 787659 h 3103583"/>
                    <a:gd name="connsiteX25" fmla="*/ 2586418 w 3110005"/>
                    <a:gd name="connsiteY25" fmla="*/ 904912 h 3103583"/>
                    <a:gd name="connsiteX26" fmla="*/ 2821113 w 3110005"/>
                    <a:gd name="connsiteY26" fmla="*/ 1034071 h 3103583"/>
                    <a:gd name="connsiteX27" fmla="*/ 3009042 w 3110005"/>
                    <a:gd name="connsiteY27" fmla="*/ 1027022 h 3103583"/>
                    <a:gd name="connsiteX28" fmla="*/ 3070288 w 3110005"/>
                    <a:gd name="connsiteY28" fmla="*/ 1073123 h 3103583"/>
                    <a:gd name="connsiteX29" fmla="*/ 3102101 w 3110005"/>
                    <a:gd name="connsiteY29" fmla="*/ 1185614 h 3103583"/>
                    <a:gd name="connsiteX30" fmla="*/ 3062477 w 3110005"/>
                    <a:gd name="connsiteY30" fmla="*/ 1279435 h 3103583"/>
                    <a:gd name="connsiteX31" fmla="*/ 2816351 w 3110005"/>
                    <a:gd name="connsiteY31" fmla="*/ 1411832 h 3103583"/>
                    <a:gd name="connsiteX32" fmla="*/ 2763583 w 3110005"/>
                    <a:gd name="connsiteY32" fmla="*/ 1501653 h 3103583"/>
                    <a:gd name="connsiteX33" fmla="*/ 2894647 w 3110005"/>
                    <a:gd name="connsiteY33" fmla="*/ 1730444 h 3103583"/>
                    <a:gd name="connsiteX34" fmla="*/ 3074764 w 3110005"/>
                    <a:gd name="connsiteY34" fmla="*/ 1823979 h 3103583"/>
                    <a:gd name="connsiteX35" fmla="*/ 3106102 w 3110005"/>
                    <a:gd name="connsiteY35" fmla="*/ 1893416 h 3103583"/>
                    <a:gd name="connsiteX36" fmla="*/ 3072573 w 3110005"/>
                    <a:gd name="connsiteY36" fmla="*/ 2016003 h 3103583"/>
                    <a:gd name="connsiteX37" fmla="*/ 3008756 w 3110005"/>
                    <a:gd name="connsiteY37" fmla="*/ 2066962 h 3103583"/>
                    <a:gd name="connsiteX38" fmla="*/ 2729293 w 3110005"/>
                    <a:gd name="connsiteY38" fmla="*/ 2061723 h 3103583"/>
                    <a:gd name="connsiteX39" fmla="*/ 2637186 w 3110005"/>
                    <a:gd name="connsiteY39" fmla="*/ 2111253 h 3103583"/>
                    <a:gd name="connsiteX40" fmla="*/ 2578797 w 3110005"/>
                    <a:gd name="connsiteY40" fmla="*/ 2206408 h 3103583"/>
                    <a:gd name="connsiteX41" fmla="*/ 2581369 w 3110005"/>
                    <a:gd name="connsiteY41" fmla="*/ 2296800 h 3103583"/>
                    <a:gd name="connsiteX42" fmla="*/ 2731293 w 3110005"/>
                    <a:gd name="connsiteY42" fmla="*/ 2544736 h 3103583"/>
                    <a:gd name="connsiteX43" fmla="*/ 2723292 w 3110005"/>
                    <a:gd name="connsiteY43" fmla="*/ 2628080 h 3103583"/>
                    <a:gd name="connsiteX44" fmla="*/ 2628804 w 3110005"/>
                    <a:gd name="connsiteY44" fmla="*/ 2720472 h 3103583"/>
                    <a:gd name="connsiteX45" fmla="*/ 2557462 w 3110005"/>
                    <a:gd name="connsiteY45" fmla="*/ 2727902 h 3103583"/>
                    <a:gd name="connsiteX46" fmla="*/ 2313622 w 3110005"/>
                    <a:gd name="connsiteY46" fmla="*/ 2581026 h 3103583"/>
                    <a:gd name="connsiteX47" fmla="*/ 2200846 w 3110005"/>
                    <a:gd name="connsiteY47" fmla="*/ 2578454 h 3103583"/>
                    <a:gd name="connsiteX48" fmla="*/ 2067591 w 3110005"/>
                    <a:gd name="connsiteY48" fmla="*/ 2820104 h 3103583"/>
                    <a:gd name="connsiteX49" fmla="*/ 2069591 w 3110005"/>
                    <a:gd name="connsiteY49" fmla="*/ 3008222 h 3103583"/>
                    <a:gd name="connsiteX50" fmla="*/ 2027681 w 3110005"/>
                    <a:gd name="connsiteY50" fmla="*/ 3061848 h 3103583"/>
                    <a:gd name="connsiteX51" fmla="*/ 1900713 w 3110005"/>
                    <a:gd name="connsiteY51" fmla="*/ 3097948 h 3103583"/>
                    <a:gd name="connsiteX52" fmla="*/ 1828323 w 3110005"/>
                    <a:gd name="connsiteY52" fmla="*/ 3068325 h 3103583"/>
                    <a:gd name="connsiteX53" fmla="*/ 1683162 w 3110005"/>
                    <a:gd name="connsiteY53" fmla="*/ 2805816 h 3103583"/>
                    <a:gd name="connsiteX54" fmla="*/ 1605247 w 3110005"/>
                    <a:gd name="connsiteY54" fmla="*/ 2761430 h 3103583"/>
                    <a:gd name="connsiteX55" fmla="*/ 1554574 w 3110005"/>
                    <a:gd name="connsiteY55" fmla="*/ 2763239 h 3103583"/>
                    <a:gd name="connsiteX56" fmla="*/ 1378076 w 3110005"/>
                    <a:gd name="connsiteY56" fmla="*/ 2866300 h 3103583"/>
                    <a:gd name="connsiteX57" fmla="*/ 1282064 w 3110005"/>
                    <a:gd name="connsiteY57" fmla="*/ 3051085 h 3103583"/>
                    <a:gd name="connsiteX58" fmla="*/ 1183290 w 3110005"/>
                    <a:gd name="connsiteY58" fmla="*/ 3093471 h 3103583"/>
                    <a:gd name="connsiteX59" fmla="*/ 1090516 w 3110005"/>
                    <a:gd name="connsiteY59" fmla="*/ 3067277 h 3103583"/>
                    <a:gd name="connsiteX60" fmla="*/ 1035271 w 3110005"/>
                    <a:gd name="connsiteY60" fmla="*/ 2997650 h 3103583"/>
                    <a:gd name="connsiteX61" fmla="*/ 1036890 w 3110005"/>
                    <a:gd name="connsiteY61" fmla="*/ 2723044 h 3103583"/>
                    <a:gd name="connsiteX62" fmla="*/ 978597 w 3110005"/>
                    <a:gd name="connsiteY62" fmla="*/ 2620745 h 3103583"/>
                    <a:gd name="connsiteX63" fmla="*/ 713040 w 3110005"/>
                    <a:gd name="connsiteY63" fmla="*/ 2625317 h 3103583"/>
                    <a:gd name="connsiteX64" fmla="*/ 541876 w 3110005"/>
                    <a:gd name="connsiteY64" fmla="*/ 2725139 h 3103583"/>
                    <a:gd name="connsiteX65" fmla="*/ 486060 w 3110005"/>
                    <a:gd name="connsiteY65" fmla="*/ 2721329 h 3103583"/>
                    <a:gd name="connsiteX66" fmla="*/ 378046 w 3110005"/>
                    <a:gd name="connsiteY66" fmla="*/ 2614268 h 3103583"/>
                    <a:gd name="connsiteX67" fmla="*/ 377760 w 3110005"/>
                    <a:gd name="connsiteY67" fmla="*/ 2552832 h 3103583"/>
                    <a:gd name="connsiteX68" fmla="*/ 523017 w 3110005"/>
                    <a:gd name="connsiteY68" fmla="*/ 2308135 h 3103583"/>
                    <a:gd name="connsiteX69" fmla="*/ 523683 w 3110005"/>
                    <a:gd name="connsiteY69" fmla="*/ 2190787 h 3103583"/>
                    <a:gd name="connsiteX70" fmla="*/ 275652 w 3110005"/>
                    <a:gd name="connsiteY70" fmla="*/ 2057532 h 3103583"/>
                    <a:gd name="connsiteX71" fmla="*/ 97916 w 3110005"/>
                    <a:gd name="connsiteY71" fmla="*/ 2062104 h 3103583"/>
                    <a:gd name="connsiteX72" fmla="*/ 36384 w 3110005"/>
                    <a:gd name="connsiteY72" fmla="*/ 2016289 h 3103583"/>
                    <a:gd name="connsiteX73" fmla="*/ 140112 w 3110005"/>
                    <a:gd name="connsiteY73" fmla="*/ 1769782 h 3103583"/>
                    <a:gd name="connsiteX74" fmla="*/ 298608 w 3110005"/>
                    <a:gd name="connsiteY74" fmla="*/ 1678818 h 3103583"/>
                    <a:gd name="connsiteX75" fmla="*/ 341661 w 3110005"/>
                    <a:gd name="connsiteY75" fmla="*/ 1607000 h 3103583"/>
                    <a:gd name="connsiteX76" fmla="*/ 171639 w 3110005"/>
                    <a:gd name="connsiteY76" fmla="*/ 1342109 h 3103583"/>
                    <a:gd name="connsiteX77" fmla="*/ 32670 w 3110005"/>
                    <a:gd name="connsiteY77" fmla="*/ 1268100 h 3103583"/>
                    <a:gd name="connsiteX78" fmla="*/ 4095 w 3110005"/>
                    <a:gd name="connsiteY78" fmla="*/ 1196377 h 3103583"/>
                    <a:gd name="connsiteX79" fmla="*/ 32670 w 3110005"/>
                    <a:gd name="connsiteY79" fmla="*/ 1093697 h 3103583"/>
                    <a:gd name="connsiteX80" fmla="*/ 112489 w 3110005"/>
                    <a:gd name="connsiteY80" fmla="*/ 1033499 h 3103583"/>
                    <a:gd name="connsiteX81" fmla="*/ 371760 w 3110005"/>
                    <a:gd name="connsiteY81" fmla="*/ 1038071 h 3103583"/>
                    <a:gd name="connsiteX82" fmla="*/ 474630 w 3110005"/>
                    <a:gd name="connsiteY82" fmla="*/ 983303 h 3103583"/>
                    <a:gd name="connsiteX83" fmla="*/ 473201 w 3110005"/>
                    <a:gd name="connsiteY83" fmla="*/ 701553 h 3103583"/>
                    <a:gd name="connsiteX84" fmla="*/ 356520 w 3110005"/>
                    <a:gd name="connsiteY84" fmla="*/ 503909 h 3103583"/>
                    <a:gd name="connsiteX85" fmla="*/ 1549812 w 3110005"/>
                    <a:gd name="connsiteY85" fmla="*/ 2440533 h 3103583"/>
                    <a:gd name="connsiteX86" fmla="*/ 2455925 w 3110005"/>
                    <a:gd name="connsiteY86" fmla="*/ 1559470 h 3103583"/>
                    <a:gd name="connsiteX87" fmla="*/ 1569814 w 3110005"/>
                    <a:gd name="connsiteY87" fmla="*/ 653261 h 3103583"/>
                    <a:gd name="connsiteX88" fmla="*/ 657605 w 3110005"/>
                    <a:gd name="connsiteY88" fmla="*/ 1544230 h 3103583"/>
                    <a:gd name="connsiteX89" fmla="*/ 1549812 w 3110005"/>
                    <a:gd name="connsiteY89" fmla="*/ 2440533 h 31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3110005" h="3103583">
                      <a:moveTo>
                        <a:pt x="356520" y="503909"/>
                      </a:moveTo>
                      <a:cubicBezTo>
                        <a:pt x="401859" y="460094"/>
                        <a:pt x="445388" y="415041"/>
                        <a:pt x="492918" y="374750"/>
                      </a:cubicBezTo>
                      <a:cubicBezTo>
                        <a:pt x="503014" y="366178"/>
                        <a:pt x="531589" y="369131"/>
                        <a:pt x="545686" y="377132"/>
                      </a:cubicBezTo>
                      <a:cubicBezTo>
                        <a:pt x="626649" y="423137"/>
                        <a:pt x="707421" y="469905"/>
                        <a:pt x="785145" y="521150"/>
                      </a:cubicBezTo>
                      <a:cubicBezTo>
                        <a:pt x="829817" y="550582"/>
                        <a:pt x="866488" y="549439"/>
                        <a:pt x="911256" y="521721"/>
                      </a:cubicBezTo>
                      <a:cubicBezTo>
                        <a:pt x="1041082" y="441330"/>
                        <a:pt x="1045177" y="477906"/>
                        <a:pt x="1043082" y="281691"/>
                      </a:cubicBezTo>
                      <a:cubicBezTo>
                        <a:pt x="1042415" y="222350"/>
                        <a:pt x="1045558" y="162914"/>
                        <a:pt x="1042605" y="103669"/>
                      </a:cubicBezTo>
                      <a:cubicBezTo>
                        <a:pt x="1040415" y="59187"/>
                        <a:pt x="1057941" y="37661"/>
                        <a:pt x="1100994" y="32136"/>
                      </a:cubicBezTo>
                      <a:cubicBezTo>
                        <a:pt x="1120996" y="29564"/>
                        <a:pt x="1140713" y="23373"/>
                        <a:pt x="1160239" y="17753"/>
                      </a:cubicBezTo>
                      <a:cubicBezTo>
                        <a:pt x="1247679" y="-7488"/>
                        <a:pt x="1247298" y="-7393"/>
                        <a:pt x="1288827" y="71474"/>
                      </a:cubicBezTo>
                      <a:cubicBezTo>
                        <a:pt x="1325117" y="140435"/>
                        <a:pt x="1362645" y="208825"/>
                        <a:pt x="1398936" y="277691"/>
                      </a:cubicBezTo>
                      <a:cubicBezTo>
                        <a:pt x="1421605" y="320648"/>
                        <a:pt x="1455610" y="337698"/>
                        <a:pt x="1504663" y="343508"/>
                      </a:cubicBezTo>
                      <a:cubicBezTo>
                        <a:pt x="1616391" y="356843"/>
                        <a:pt x="1692877" y="324268"/>
                        <a:pt x="1734597" y="212254"/>
                      </a:cubicBezTo>
                      <a:cubicBezTo>
                        <a:pt x="1758600" y="147865"/>
                        <a:pt x="1801177" y="90620"/>
                        <a:pt x="1833181" y="28993"/>
                      </a:cubicBezTo>
                      <a:cubicBezTo>
                        <a:pt x="1847944" y="513"/>
                        <a:pt x="1868042" y="-4630"/>
                        <a:pt x="1896045" y="3466"/>
                      </a:cubicBezTo>
                      <a:cubicBezTo>
                        <a:pt x="1936717" y="15182"/>
                        <a:pt x="1977103" y="28898"/>
                        <a:pt x="2018537" y="36803"/>
                      </a:cubicBezTo>
                      <a:cubicBezTo>
                        <a:pt x="2052065" y="43185"/>
                        <a:pt x="2063686" y="60044"/>
                        <a:pt x="2063209" y="92334"/>
                      </a:cubicBezTo>
                      <a:cubicBezTo>
                        <a:pt x="2061876" y="183869"/>
                        <a:pt x="2063876" y="275500"/>
                        <a:pt x="2060733" y="366940"/>
                      </a:cubicBezTo>
                      <a:cubicBezTo>
                        <a:pt x="2058828" y="421328"/>
                        <a:pt x="2080259" y="457427"/>
                        <a:pt x="2127122" y="482002"/>
                      </a:cubicBezTo>
                      <a:cubicBezTo>
                        <a:pt x="2286952" y="565727"/>
                        <a:pt x="2224087" y="567060"/>
                        <a:pt x="2379630" y="480383"/>
                      </a:cubicBezTo>
                      <a:cubicBezTo>
                        <a:pt x="2440304" y="446569"/>
                        <a:pt x="2500216" y="411136"/>
                        <a:pt x="2558986" y="374179"/>
                      </a:cubicBezTo>
                      <a:cubicBezTo>
                        <a:pt x="2584322" y="358272"/>
                        <a:pt x="2603944" y="355891"/>
                        <a:pt x="2626042" y="378370"/>
                      </a:cubicBezTo>
                      <a:cubicBezTo>
                        <a:pt x="2659379" y="412088"/>
                        <a:pt x="2693764" y="444854"/>
                        <a:pt x="2728816" y="476858"/>
                      </a:cubicBezTo>
                      <a:cubicBezTo>
                        <a:pt x="2750438" y="496575"/>
                        <a:pt x="2750057" y="515149"/>
                        <a:pt x="2735293" y="539247"/>
                      </a:cubicBezTo>
                      <a:cubicBezTo>
                        <a:pt x="2685001" y="621638"/>
                        <a:pt x="2637757" y="706030"/>
                        <a:pt x="2586322" y="787659"/>
                      </a:cubicBezTo>
                      <a:cubicBezTo>
                        <a:pt x="2560414" y="828807"/>
                        <a:pt x="2560224" y="863764"/>
                        <a:pt x="2586418" y="904912"/>
                      </a:cubicBezTo>
                      <a:cubicBezTo>
                        <a:pt x="2679667" y="1050930"/>
                        <a:pt x="2636614" y="1035309"/>
                        <a:pt x="2821113" y="1034071"/>
                      </a:cubicBezTo>
                      <a:cubicBezTo>
                        <a:pt x="2883788" y="1033690"/>
                        <a:pt x="2946367" y="1030070"/>
                        <a:pt x="3009042" y="1027022"/>
                      </a:cubicBezTo>
                      <a:cubicBezTo>
                        <a:pt x="3043046" y="1025403"/>
                        <a:pt x="3062763" y="1038262"/>
                        <a:pt x="3070288" y="1073123"/>
                      </a:cubicBezTo>
                      <a:cubicBezTo>
                        <a:pt x="3078479" y="1111128"/>
                        <a:pt x="3088671" y="1149038"/>
                        <a:pt x="3102101" y="1185614"/>
                      </a:cubicBezTo>
                      <a:cubicBezTo>
                        <a:pt x="3118770" y="1231048"/>
                        <a:pt x="3105149" y="1257813"/>
                        <a:pt x="3062477" y="1279435"/>
                      </a:cubicBezTo>
                      <a:cubicBezTo>
                        <a:pt x="2979419" y="1321535"/>
                        <a:pt x="2899123" y="1369065"/>
                        <a:pt x="2816351" y="1411832"/>
                      </a:cubicBezTo>
                      <a:cubicBezTo>
                        <a:pt x="2777965" y="1431644"/>
                        <a:pt x="2768726" y="1461077"/>
                        <a:pt x="2763583" y="1501653"/>
                      </a:cubicBezTo>
                      <a:cubicBezTo>
                        <a:pt x="2749581" y="1613000"/>
                        <a:pt x="2780823" y="1690343"/>
                        <a:pt x="2894647" y="1730444"/>
                      </a:cubicBezTo>
                      <a:cubicBezTo>
                        <a:pt x="2957797" y="1752732"/>
                        <a:pt x="3014185" y="1793785"/>
                        <a:pt x="3074764" y="1823979"/>
                      </a:cubicBezTo>
                      <a:cubicBezTo>
                        <a:pt x="3106197" y="1839600"/>
                        <a:pt x="3116484" y="1859793"/>
                        <a:pt x="3106102" y="1893416"/>
                      </a:cubicBezTo>
                      <a:cubicBezTo>
                        <a:pt x="3093529" y="1933802"/>
                        <a:pt x="3081527" y="1974665"/>
                        <a:pt x="3072573" y="2016003"/>
                      </a:cubicBezTo>
                      <a:cubicBezTo>
                        <a:pt x="3064763" y="2052103"/>
                        <a:pt x="3044761" y="2067724"/>
                        <a:pt x="3008756" y="2066962"/>
                      </a:cubicBezTo>
                      <a:cubicBezTo>
                        <a:pt x="2915602" y="2065057"/>
                        <a:pt x="2822352" y="2065533"/>
                        <a:pt x="2729293" y="2061723"/>
                      </a:cubicBezTo>
                      <a:cubicBezTo>
                        <a:pt x="2686621" y="2060009"/>
                        <a:pt x="2657950" y="2075534"/>
                        <a:pt x="2637186" y="2111253"/>
                      </a:cubicBezTo>
                      <a:cubicBezTo>
                        <a:pt x="2618422" y="2143448"/>
                        <a:pt x="2598419" y="2174785"/>
                        <a:pt x="2578797" y="2206408"/>
                      </a:cubicBezTo>
                      <a:cubicBezTo>
                        <a:pt x="2559843" y="2237174"/>
                        <a:pt x="2562319" y="2265939"/>
                        <a:pt x="2581369" y="2296800"/>
                      </a:cubicBezTo>
                      <a:cubicBezTo>
                        <a:pt x="2632138" y="2379001"/>
                        <a:pt x="2679763" y="2463107"/>
                        <a:pt x="2731293" y="2544736"/>
                      </a:cubicBezTo>
                      <a:cubicBezTo>
                        <a:pt x="2751772" y="2577216"/>
                        <a:pt x="2754248" y="2601219"/>
                        <a:pt x="2723292" y="2628080"/>
                      </a:cubicBezTo>
                      <a:cubicBezTo>
                        <a:pt x="2690050" y="2656845"/>
                        <a:pt x="2658808" y="2688183"/>
                        <a:pt x="2628804" y="2720472"/>
                      </a:cubicBezTo>
                      <a:cubicBezTo>
                        <a:pt x="2605848" y="2745142"/>
                        <a:pt x="2584989" y="2744856"/>
                        <a:pt x="2557462" y="2727902"/>
                      </a:cubicBezTo>
                      <a:cubicBezTo>
                        <a:pt x="2476689" y="2678086"/>
                        <a:pt x="2393632" y="2631985"/>
                        <a:pt x="2313622" y="2581026"/>
                      </a:cubicBezTo>
                      <a:cubicBezTo>
                        <a:pt x="2274379" y="2556071"/>
                        <a:pt x="2241232" y="2555023"/>
                        <a:pt x="2200846" y="2578454"/>
                      </a:cubicBezTo>
                      <a:cubicBezTo>
                        <a:pt x="2038349" y="2672657"/>
                        <a:pt x="2058542" y="2635700"/>
                        <a:pt x="2067591" y="2820104"/>
                      </a:cubicBezTo>
                      <a:cubicBezTo>
                        <a:pt x="2070639" y="2882683"/>
                        <a:pt x="2068353" y="2945548"/>
                        <a:pt x="2069591" y="3008222"/>
                      </a:cubicBezTo>
                      <a:cubicBezTo>
                        <a:pt x="2070162" y="3038512"/>
                        <a:pt x="2057685" y="3054704"/>
                        <a:pt x="2027681" y="3061848"/>
                      </a:cubicBezTo>
                      <a:cubicBezTo>
                        <a:pt x="1984914" y="3071945"/>
                        <a:pt x="1942051" y="3083184"/>
                        <a:pt x="1900713" y="3097948"/>
                      </a:cubicBezTo>
                      <a:cubicBezTo>
                        <a:pt x="1865185" y="3110616"/>
                        <a:pt x="1846135" y="3102425"/>
                        <a:pt x="1828323" y="3068325"/>
                      </a:cubicBezTo>
                      <a:cubicBezTo>
                        <a:pt x="1782031" y="2979743"/>
                        <a:pt x="1730311" y="2894018"/>
                        <a:pt x="1683162" y="2805816"/>
                      </a:cubicBezTo>
                      <a:cubicBezTo>
                        <a:pt x="1665445" y="2772574"/>
                        <a:pt x="1640680" y="2759525"/>
                        <a:pt x="1605247" y="2761430"/>
                      </a:cubicBezTo>
                      <a:cubicBezTo>
                        <a:pt x="1588293" y="2762287"/>
                        <a:pt x="1570671" y="2766668"/>
                        <a:pt x="1554574" y="2763239"/>
                      </a:cubicBezTo>
                      <a:cubicBezTo>
                        <a:pt x="1463611" y="2743808"/>
                        <a:pt x="1412175" y="2784194"/>
                        <a:pt x="1378076" y="2866300"/>
                      </a:cubicBezTo>
                      <a:cubicBezTo>
                        <a:pt x="1351501" y="2930117"/>
                        <a:pt x="1311401" y="2988220"/>
                        <a:pt x="1282064" y="3051085"/>
                      </a:cubicBezTo>
                      <a:cubicBezTo>
                        <a:pt x="1260252" y="3097758"/>
                        <a:pt x="1232915" y="3114331"/>
                        <a:pt x="1183290" y="3093471"/>
                      </a:cubicBezTo>
                      <a:cubicBezTo>
                        <a:pt x="1153857" y="3081184"/>
                        <a:pt x="1121949" y="3073374"/>
                        <a:pt x="1090516" y="3067277"/>
                      </a:cubicBezTo>
                      <a:cubicBezTo>
                        <a:pt x="1050607" y="3059562"/>
                        <a:pt x="1033938" y="3040036"/>
                        <a:pt x="1035271" y="2997650"/>
                      </a:cubicBezTo>
                      <a:cubicBezTo>
                        <a:pt x="1038034" y="2906210"/>
                        <a:pt x="1034700" y="2814484"/>
                        <a:pt x="1036890" y="2723044"/>
                      </a:cubicBezTo>
                      <a:cubicBezTo>
                        <a:pt x="1038034" y="2675324"/>
                        <a:pt x="1021936" y="2643891"/>
                        <a:pt x="978597" y="2620745"/>
                      </a:cubicBezTo>
                      <a:cubicBezTo>
                        <a:pt x="819911" y="2536163"/>
                        <a:pt x="880395" y="2530067"/>
                        <a:pt x="713040" y="2625317"/>
                      </a:cubicBezTo>
                      <a:cubicBezTo>
                        <a:pt x="655605" y="2657988"/>
                        <a:pt x="600360" y="2694564"/>
                        <a:pt x="541876" y="2725139"/>
                      </a:cubicBezTo>
                      <a:cubicBezTo>
                        <a:pt x="527303" y="2732759"/>
                        <a:pt x="498156" y="2731235"/>
                        <a:pt x="486060" y="2721329"/>
                      </a:cubicBezTo>
                      <a:cubicBezTo>
                        <a:pt x="446912" y="2689230"/>
                        <a:pt x="409764" y="2653607"/>
                        <a:pt x="378046" y="2614268"/>
                      </a:cubicBezTo>
                      <a:cubicBezTo>
                        <a:pt x="367664" y="2601410"/>
                        <a:pt x="368807" y="2569025"/>
                        <a:pt x="377760" y="2552832"/>
                      </a:cubicBezTo>
                      <a:cubicBezTo>
                        <a:pt x="423671" y="2469869"/>
                        <a:pt x="472725" y="2388526"/>
                        <a:pt x="523017" y="2308135"/>
                      </a:cubicBezTo>
                      <a:cubicBezTo>
                        <a:pt x="548544" y="2267368"/>
                        <a:pt x="540162" y="2234983"/>
                        <a:pt x="523683" y="2190787"/>
                      </a:cubicBezTo>
                      <a:cubicBezTo>
                        <a:pt x="478154" y="2068867"/>
                        <a:pt x="391572" y="2043435"/>
                        <a:pt x="275652" y="2057532"/>
                      </a:cubicBezTo>
                      <a:cubicBezTo>
                        <a:pt x="217074" y="2064676"/>
                        <a:pt x="157161" y="2060485"/>
                        <a:pt x="97916" y="2062104"/>
                      </a:cubicBezTo>
                      <a:cubicBezTo>
                        <a:pt x="64769" y="2063057"/>
                        <a:pt x="46576" y="2051055"/>
                        <a:pt x="36384" y="2016289"/>
                      </a:cubicBezTo>
                      <a:cubicBezTo>
                        <a:pt x="-11907" y="1850744"/>
                        <a:pt x="-12860" y="1851316"/>
                        <a:pt x="140112" y="1769782"/>
                      </a:cubicBezTo>
                      <a:cubicBezTo>
                        <a:pt x="193928" y="1741112"/>
                        <a:pt x="248982" y="1713680"/>
                        <a:pt x="298608" y="1678818"/>
                      </a:cubicBezTo>
                      <a:cubicBezTo>
                        <a:pt x="319848" y="1663864"/>
                        <a:pt x="340899" y="1631860"/>
                        <a:pt x="341661" y="1607000"/>
                      </a:cubicBezTo>
                      <a:cubicBezTo>
                        <a:pt x="347661" y="1398497"/>
                        <a:pt x="351757" y="1448313"/>
                        <a:pt x="171639" y="1342109"/>
                      </a:cubicBezTo>
                      <a:cubicBezTo>
                        <a:pt x="126491" y="1315439"/>
                        <a:pt x="79533" y="1291722"/>
                        <a:pt x="32670" y="1268100"/>
                      </a:cubicBezTo>
                      <a:cubicBezTo>
                        <a:pt x="951" y="1252098"/>
                        <a:pt x="-5526" y="1228190"/>
                        <a:pt x="4095" y="1196377"/>
                      </a:cubicBezTo>
                      <a:cubicBezTo>
                        <a:pt x="14382" y="1162373"/>
                        <a:pt x="27907" y="1128559"/>
                        <a:pt x="32670" y="1093697"/>
                      </a:cubicBezTo>
                      <a:cubicBezTo>
                        <a:pt x="39432" y="1043405"/>
                        <a:pt x="66102" y="1031499"/>
                        <a:pt x="112489" y="1033499"/>
                      </a:cubicBezTo>
                      <a:cubicBezTo>
                        <a:pt x="198786" y="1037214"/>
                        <a:pt x="285463" y="1034071"/>
                        <a:pt x="371760" y="1038071"/>
                      </a:cubicBezTo>
                      <a:cubicBezTo>
                        <a:pt x="419385" y="1040262"/>
                        <a:pt x="450436" y="1027118"/>
                        <a:pt x="474630" y="983303"/>
                      </a:cubicBezTo>
                      <a:cubicBezTo>
                        <a:pt x="570451" y="810043"/>
                        <a:pt x="572832" y="876146"/>
                        <a:pt x="473201" y="701553"/>
                      </a:cubicBezTo>
                      <a:cubicBezTo>
                        <a:pt x="436149" y="637259"/>
                        <a:pt x="397668" y="573728"/>
                        <a:pt x="356520" y="503909"/>
                      </a:cubicBezTo>
                      <a:close/>
                      <a:moveTo>
                        <a:pt x="1549812" y="2440533"/>
                      </a:moveTo>
                      <a:cubicBezTo>
                        <a:pt x="2013965" y="2459106"/>
                        <a:pt x="2452305" y="2068391"/>
                        <a:pt x="2455925" y="1559470"/>
                      </a:cubicBezTo>
                      <a:cubicBezTo>
                        <a:pt x="2459545" y="1064075"/>
                        <a:pt x="2046826" y="656119"/>
                        <a:pt x="1569814" y="653261"/>
                      </a:cubicBezTo>
                      <a:cubicBezTo>
                        <a:pt x="1048320" y="650213"/>
                        <a:pt x="661796" y="1062551"/>
                        <a:pt x="657605" y="1544230"/>
                      </a:cubicBezTo>
                      <a:cubicBezTo>
                        <a:pt x="653319" y="2043149"/>
                        <a:pt x="1052035" y="2440151"/>
                        <a:pt x="1549812" y="24405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iṧḻïḑê">
                  <a:extLst>
                    <a:ext uri="{FF2B5EF4-FFF2-40B4-BE49-F238E27FC236}">
                      <a16:creationId xmlns:a16="http://schemas.microsoft.com/office/drawing/2014/main" id="{AFF87BDB-AF0C-4D1D-AF5B-D6D3B4DB2D2B}"/>
                    </a:ext>
                  </a:extLst>
                </p:cNvPr>
                <p:cNvSpPr/>
                <p:nvPr/>
              </p:nvSpPr>
              <p:spPr>
                <a:xfrm>
                  <a:off x="5378439" y="2712477"/>
                  <a:ext cx="1431023" cy="143102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cs typeface="+mn-ea"/>
                      <a:sym typeface="+mn-lt"/>
                    </a:rPr>
                    <a:t>01</a:t>
                  </a:r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ïṥļîḍè">
                <a:extLst>
                  <a:ext uri="{FF2B5EF4-FFF2-40B4-BE49-F238E27FC236}">
                    <a16:creationId xmlns:a16="http://schemas.microsoft.com/office/drawing/2014/main" id="{B0B1278B-E798-4C2B-81AD-1E65862F765C}"/>
                  </a:ext>
                </a:extLst>
              </p:cNvPr>
              <p:cNvGrpSpPr/>
              <p:nvPr/>
            </p:nvGrpSpPr>
            <p:grpSpPr>
              <a:xfrm>
                <a:off x="2399729" y="3557619"/>
                <a:ext cx="1488028" cy="1484955"/>
                <a:chOff x="4538948" y="1876197"/>
                <a:chExt cx="3110005" cy="3103583"/>
              </a:xfrm>
              <a:solidFill>
                <a:schemeClr val="tx1">
                  <a:lumMod val="50000"/>
                  <a:lumOff val="50000"/>
                  <a:alpha val="15000"/>
                </a:schemeClr>
              </a:solidFill>
            </p:grpSpPr>
            <p:sp>
              <p:nvSpPr>
                <p:cNvPr id="19" name="íśḻîḑè">
                  <a:extLst>
                    <a:ext uri="{FF2B5EF4-FFF2-40B4-BE49-F238E27FC236}">
                      <a16:creationId xmlns:a16="http://schemas.microsoft.com/office/drawing/2014/main" id="{293FA656-2CAD-41D4-8047-D048190E6541}"/>
                    </a:ext>
                  </a:extLst>
                </p:cNvPr>
                <p:cNvSpPr/>
                <p:nvPr/>
              </p:nvSpPr>
              <p:spPr>
                <a:xfrm>
                  <a:off x="4538948" y="1876197"/>
                  <a:ext cx="3110005" cy="3103583"/>
                </a:xfrm>
                <a:custGeom>
                  <a:avLst/>
                  <a:gdLst>
                    <a:gd name="connsiteX0" fmla="*/ 356520 w 3110005"/>
                    <a:gd name="connsiteY0" fmla="*/ 503909 h 3103583"/>
                    <a:gd name="connsiteX1" fmla="*/ 492918 w 3110005"/>
                    <a:gd name="connsiteY1" fmla="*/ 374750 h 3103583"/>
                    <a:gd name="connsiteX2" fmla="*/ 545686 w 3110005"/>
                    <a:gd name="connsiteY2" fmla="*/ 377132 h 3103583"/>
                    <a:gd name="connsiteX3" fmla="*/ 785145 w 3110005"/>
                    <a:gd name="connsiteY3" fmla="*/ 521150 h 3103583"/>
                    <a:gd name="connsiteX4" fmla="*/ 911256 w 3110005"/>
                    <a:gd name="connsiteY4" fmla="*/ 521721 h 3103583"/>
                    <a:gd name="connsiteX5" fmla="*/ 1043082 w 3110005"/>
                    <a:gd name="connsiteY5" fmla="*/ 281691 h 3103583"/>
                    <a:gd name="connsiteX6" fmla="*/ 1042605 w 3110005"/>
                    <a:gd name="connsiteY6" fmla="*/ 103669 h 3103583"/>
                    <a:gd name="connsiteX7" fmla="*/ 1100994 w 3110005"/>
                    <a:gd name="connsiteY7" fmla="*/ 32136 h 3103583"/>
                    <a:gd name="connsiteX8" fmla="*/ 1160239 w 3110005"/>
                    <a:gd name="connsiteY8" fmla="*/ 17753 h 3103583"/>
                    <a:gd name="connsiteX9" fmla="*/ 1288827 w 3110005"/>
                    <a:gd name="connsiteY9" fmla="*/ 71474 h 3103583"/>
                    <a:gd name="connsiteX10" fmla="*/ 1398936 w 3110005"/>
                    <a:gd name="connsiteY10" fmla="*/ 277691 h 3103583"/>
                    <a:gd name="connsiteX11" fmla="*/ 1504663 w 3110005"/>
                    <a:gd name="connsiteY11" fmla="*/ 343508 h 3103583"/>
                    <a:gd name="connsiteX12" fmla="*/ 1734597 w 3110005"/>
                    <a:gd name="connsiteY12" fmla="*/ 212254 h 3103583"/>
                    <a:gd name="connsiteX13" fmla="*/ 1833181 w 3110005"/>
                    <a:gd name="connsiteY13" fmla="*/ 28993 h 3103583"/>
                    <a:gd name="connsiteX14" fmla="*/ 1896045 w 3110005"/>
                    <a:gd name="connsiteY14" fmla="*/ 3466 h 3103583"/>
                    <a:gd name="connsiteX15" fmla="*/ 2018537 w 3110005"/>
                    <a:gd name="connsiteY15" fmla="*/ 36803 h 3103583"/>
                    <a:gd name="connsiteX16" fmla="*/ 2063209 w 3110005"/>
                    <a:gd name="connsiteY16" fmla="*/ 92334 h 3103583"/>
                    <a:gd name="connsiteX17" fmla="*/ 2060733 w 3110005"/>
                    <a:gd name="connsiteY17" fmla="*/ 366940 h 3103583"/>
                    <a:gd name="connsiteX18" fmla="*/ 2127122 w 3110005"/>
                    <a:gd name="connsiteY18" fmla="*/ 482002 h 3103583"/>
                    <a:gd name="connsiteX19" fmla="*/ 2379630 w 3110005"/>
                    <a:gd name="connsiteY19" fmla="*/ 480383 h 3103583"/>
                    <a:gd name="connsiteX20" fmla="*/ 2558986 w 3110005"/>
                    <a:gd name="connsiteY20" fmla="*/ 374179 h 3103583"/>
                    <a:gd name="connsiteX21" fmla="*/ 2626042 w 3110005"/>
                    <a:gd name="connsiteY21" fmla="*/ 378370 h 3103583"/>
                    <a:gd name="connsiteX22" fmla="*/ 2728816 w 3110005"/>
                    <a:gd name="connsiteY22" fmla="*/ 476858 h 3103583"/>
                    <a:gd name="connsiteX23" fmla="*/ 2735293 w 3110005"/>
                    <a:gd name="connsiteY23" fmla="*/ 539247 h 3103583"/>
                    <a:gd name="connsiteX24" fmla="*/ 2586322 w 3110005"/>
                    <a:gd name="connsiteY24" fmla="*/ 787659 h 3103583"/>
                    <a:gd name="connsiteX25" fmla="*/ 2586418 w 3110005"/>
                    <a:gd name="connsiteY25" fmla="*/ 904912 h 3103583"/>
                    <a:gd name="connsiteX26" fmla="*/ 2821113 w 3110005"/>
                    <a:gd name="connsiteY26" fmla="*/ 1034071 h 3103583"/>
                    <a:gd name="connsiteX27" fmla="*/ 3009042 w 3110005"/>
                    <a:gd name="connsiteY27" fmla="*/ 1027022 h 3103583"/>
                    <a:gd name="connsiteX28" fmla="*/ 3070288 w 3110005"/>
                    <a:gd name="connsiteY28" fmla="*/ 1073123 h 3103583"/>
                    <a:gd name="connsiteX29" fmla="*/ 3102101 w 3110005"/>
                    <a:gd name="connsiteY29" fmla="*/ 1185614 h 3103583"/>
                    <a:gd name="connsiteX30" fmla="*/ 3062477 w 3110005"/>
                    <a:gd name="connsiteY30" fmla="*/ 1279435 h 3103583"/>
                    <a:gd name="connsiteX31" fmla="*/ 2816351 w 3110005"/>
                    <a:gd name="connsiteY31" fmla="*/ 1411832 h 3103583"/>
                    <a:gd name="connsiteX32" fmla="*/ 2763583 w 3110005"/>
                    <a:gd name="connsiteY32" fmla="*/ 1501653 h 3103583"/>
                    <a:gd name="connsiteX33" fmla="*/ 2894647 w 3110005"/>
                    <a:gd name="connsiteY33" fmla="*/ 1730444 h 3103583"/>
                    <a:gd name="connsiteX34" fmla="*/ 3074764 w 3110005"/>
                    <a:gd name="connsiteY34" fmla="*/ 1823979 h 3103583"/>
                    <a:gd name="connsiteX35" fmla="*/ 3106102 w 3110005"/>
                    <a:gd name="connsiteY35" fmla="*/ 1893416 h 3103583"/>
                    <a:gd name="connsiteX36" fmla="*/ 3072573 w 3110005"/>
                    <a:gd name="connsiteY36" fmla="*/ 2016003 h 3103583"/>
                    <a:gd name="connsiteX37" fmla="*/ 3008756 w 3110005"/>
                    <a:gd name="connsiteY37" fmla="*/ 2066962 h 3103583"/>
                    <a:gd name="connsiteX38" fmla="*/ 2729293 w 3110005"/>
                    <a:gd name="connsiteY38" fmla="*/ 2061723 h 3103583"/>
                    <a:gd name="connsiteX39" fmla="*/ 2637186 w 3110005"/>
                    <a:gd name="connsiteY39" fmla="*/ 2111253 h 3103583"/>
                    <a:gd name="connsiteX40" fmla="*/ 2578797 w 3110005"/>
                    <a:gd name="connsiteY40" fmla="*/ 2206408 h 3103583"/>
                    <a:gd name="connsiteX41" fmla="*/ 2581369 w 3110005"/>
                    <a:gd name="connsiteY41" fmla="*/ 2296800 h 3103583"/>
                    <a:gd name="connsiteX42" fmla="*/ 2731293 w 3110005"/>
                    <a:gd name="connsiteY42" fmla="*/ 2544736 h 3103583"/>
                    <a:gd name="connsiteX43" fmla="*/ 2723292 w 3110005"/>
                    <a:gd name="connsiteY43" fmla="*/ 2628080 h 3103583"/>
                    <a:gd name="connsiteX44" fmla="*/ 2628804 w 3110005"/>
                    <a:gd name="connsiteY44" fmla="*/ 2720472 h 3103583"/>
                    <a:gd name="connsiteX45" fmla="*/ 2557462 w 3110005"/>
                    <a:gd name="connsiteY45" fmla="*/ 2727902 h 3103583"/>
                    <a:gd name="connsiteX46" fmla="*/ 2313622 w 3110005"/>
                    <a:gd name="connsiteY46" fmla="*/ 2581026 h 3103583"/>
                    <a:gd name="connsiteX47" fmla="*/ 2200846 w 3110005"/>
                    <a:gd name="connsiteY47" fmla="*/ 2578454 h 3103583"/>
                    <a:gd name="connsiteX48" fmla="*/ 2067591 w 3110005"/>
                    <a:gd name="connsiteY48" fmla="*/ 2820104 h 3103583"/>
                    <a:gd name="connsiteX49" fmla="*/ 2069591 w 3110005"/>
                    <a:gd name="connsiteY49" fmla="*/ 3008222 h 3103583"/>
                    <a:gd name="connsiteX50" fmla="*/ 2027681 w 3110005"/>
                    <a:gd name="connsiteY50" fmla="*/ 3061848 h 3103583"/>
                    <a:gd name="connsiteX51" fmla="*/ 1900713 w 3110005"/>
                    <a:gd name="connsiteY51" fmla="*/ 3097948 h 3103583"/>
                    <a:gd name="connsiteX52" fmla="*/ 1828323 w 3110005"/>
                    <a:gd name="connsiteY52" fmla="*/ 3068325 h 3103583"/>
                    <a:gd name="connsiteX53" fmla="*/ 1683162 w 3110005"/>
                    <a:gd name="connsiteY53" fmla="*/ 2805816 h 3103583"/>
                    <a:gd name="connsiteX54" fmla="*/ 1605247 w 3110005"/>
                    <a:gd name="connsiteY54" fmla="*/ 2761430 h 3103583"/>
                    <a:gd name="connsiteX55" fmla="*/ 1554574 w 3110005"/>
                    <a:gd name="connsiteY55" fmla="*/ 2763239 h 3103583"/>
                    <a:gd name="connsiteX56" fmla="*/ 1378076 w 3110005"/>
                    <a:gd name="connsiteY56" fmla="*/ 2866300 h 3103583"/>
                    <a:gd name="connsiteX57" fmla="*/ 1282064 w 3110005"/>
                    <a:gd name="connsiteY57" fmla="*/ 3051085 h 3103583"/>
                    <a:gd name="connsiteX58" fmla="*/ 1183290 w 3110005"/>
                    <a:gd name="connsiteY58" fmla="*/ 3093471 h 3103583"/>
                    <a:gd name="connsiteX59" fmla="*/ 1090516 w 3110005"/>
                    <a:gd name="connsiteY59" fmla="*/ 3067277 h 3103583"/>
                    <a:gd name="connsiteX60" fmla="*/ 1035271 w 3110005"/>
                    <a:gd name="connsiteY60" fmla="*/ 2997650 h 3103583"/>
                    <a:gd name="connsiteX61" fmla="*/ 1036890 w 3110005"/>
                    <a:gd name="connsiteY61" fmla="*/ 2723044 h 3103583"/>
                    <a:gd name="connsiteX62" fmla="*/ 978597 w 3110005"/>
                    <a:gd name="connsiteY62" fmla="*/ 2620745 h 3103583"/>
                    <a:gd name="connsiteX63" fmla="*/ 713040 w 3110005"/>
                    <a:gd name="connsiteY63" fmla="*/ 2625317 h 3103583"/>
                    <a:gd name="connsiteX64" fmla="*/ 541876 w 3110005"/>
                    <a:gd name="connsiteY64" fmla="*/ 2725139 h 3103583"/>
                    <a:gd name="connsiteX65" fmla="*/ 486060 w 3110005"/>
                    <a:gd name="connsiteY65" fmla="*/ 2721329 h 3103583"/>
                    <a:gd name="connsiteX66" fmla="*/ 378046 w 3110005"/>
                    <a:gd name="connsiteY66" fmla="*/ 2614268 h 3103583"/>
                    <a:gd name="connsiteX67" fmla="*/ 377760 w 3110005"/>
                    <a:gd name="connsiteY67" fmla="*/ 2552832 h 3103583"/>
                    <a:gd name="connsiteX68" fmla="*/ 523017 w 3110005"/>
                    <a:gd name="connsiteY68" fmla="*/ 2308135 h 3103583"/>
                    <a:gd name="connsiteX69" fmla="*/ 523683 w 3110005"/>
                    <a:gd name="connsiteY69" fmla="*/ 2190787 h 3103583"/>
                    <a:gd name="connsiteX70" fmla="*/ 275652 w 3110005"/>
                    <a:gd name="connsiteY70" fmla="*/ 2057532 h 3103583"/>
                    <a:gd name="connsiteX71" fmla="*/ 97916 w 3110005"/>
                    <a:gd name="connsiteY71" fmla="*/ 2062104 h 3103583"/>
                    <a:gd name="connsiteX72" fmla="*/ 36384 w 3110005"/>
                    <a:gd name="connsiteY72" fmla="*/ 2016289 h 3103583"/>
                    <a:gd name="connsiteX73" fmla="*/ 140112 w 3110005"/>
                    <a:gd name="connsiteY73" fmla="*/ 1769782 h 3103583"/>
                    <a:gd name="connsiteX74" fmla="*/ 298608 w 3110005"/>
                    <a:gd name="connsiteY74" fmla="*/ 1678818 h 3103583"/>
                    <a:gd name="connsiteX75" fmla="*/ 341661 w 3110005"/>
                    <a:gd name="connsiteY75" fmla="*/ 1607000 h 3103583"/>
                    <a:gd name="connsiteX76" fmla="*/ 171639 w 3110005"/>
                    <a:gd name="connsiteY76" fmla="*/ 1342109 h 3103583"/>
                    <a:gd name="connsiteX77" fmla="*/ 32670 w 3110005"/>
                    <a:gd name="connsiteY77" fmla="*/ 1268100 h 3103583"/>
                    <a:gd name="connsiteX78" fmla="*/ 4095 w 3110005"/>
                    <a:gd name="connsiteY78" fmla="*/ 1196377 h 3103583"/>
                    <a:gd name="connsiteX79" fmla="*/ 32670 w 3110005"/>
                    <a:gd name="connsiteY79" fmla="*/ 1093697 h 3103583"/>
                    <a:gd name="connsiteX80" fmla="*/ 112489 w 3110005"/>
                    <a:gd name="connsiteY80" fmla="*/ 1033499 h 3103583"/>
                    <a:gd name="connsiteX81" fmla="*/ 371760 w 3110005"/>
                    <a:gd name="connsiteY81" fmla="*/ 1038071 h 3103583"/>
                    <a:gd name="connsiteX82" fmla="*/ 474630 w 3110005"/>
                    <a:gd name="connsiteY82" fmla="*/ 983303 h 3103583"/>
                    <a:gd name="connsiteX83" fmla="*/ 473201 w 3110005"/>
                    <a:gd name="connsiteY83" fmla="*/ 701553 h 3103583"/>
                    <a:gd name="connsiteX84" fmla="*/ 356520 w 3110005"/>
                    <a:gd name="connsiteY84" fmla="*/ 503909 h 3103583"/>
                    <a:gd name="connsiteX85" fmla="*/ 1549812 w 3110005"/>
                    <a:gd name="connsiteY85" fmla="*/ 2440533 h 3103583"/>
                    <a:gd name="connsiteX86" fmla="*/ 2455925 w 3110005"/>
                    <a:gd name="connsiteY86" fmla="*/ 1559470 h 3103583"/>
                    <a:gd name="connsiteX87" fmla="*/ 1569814 w 3110005"/>
                    <a:gd name="connsiteY87" fmla="*/ 653261 h 3103583"/>
                    <a:gd name="connsiteX88" fmla="*/ 657605 w 3110005"/>
                    <a:gd name="connsiteY88" fmla="*/ 1544230 h 3103583"/>
                    <a:gd name="connsiteX89" fmla="*/ 1549812 w 3110005"/>
                    <a:gd name="connsiteY89" fmla="*/ 2440533 h 31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3110005" h="3103583">
                      <a:moveTo>
                        <a:pt x="356520" y="503909"/>
                      </a:moveTo>
                      <a:cubicBezTo>
                        <a:pt x="401859" y="460094"/>
                        <a:pt x="445388" y="415041"/>
                        <a:pt x="492918" y="374750"/>
                      </a:cubicBezTo>
                      <a:cubicBezTo>
                        <a:pt x="503014" y="366178"/>
                        <a:pt x="531589" y="369131"/>
                        <a:pt x="545686" y="377132"/>
                      </a:cubicBezTo>
                      <a:cubicBezTo>
                        <a:pt x="626649" y="423137"/>
                        <a:pt x="707421" y="469905"/>
                        <a:pt x="785145" y="521150"/>
                      </a:cubicBezTo>
                      <a:cubicBezTo>
                        <a:pt x="829817" y="550582"/>
                        <a:pt x="866488" y="549439"/>
                        <a:pt x="911256" y="521721"/>
                      </a:cubicBezTo>
                      <a:cubicBezTo>
                        <a:pt x="1041082" y="441330"/>
                        <a:pt x="1045177" y="477906"/>
                        <a:pt x="1043082" y="281691"/>
                      </a:cubicBezTo>
                      <a:cubicBezTo>
                        <a:pt x="1042415" y="222350"/>
                        <a:pt x="1045558" y="162914"/>
                        <a:pt x="1042605" y="103669"/>
                      </a:cubicBezTo>
                      <a:cubicBezTo>
                        <a:pt x="1040415" y="59187"/>
                        <a:pt x="1057941" y="37661"/>
                        <a:pt x="1100994" y="32136"/>
                      </a:cubicBezTo>
                      <a:cubicBezTo>
                        <a:pt x="1120996" y="29564"/>
                        <a:pt x="1140713" y="23373"/>
                        <a:pt x="1160239" y="17753"/>
                      </a:cubicBezTo>
                      <a:cubicBezTo>
                        <a:pt x="1247679" y="-7488"/>
                        <a:pt x="1247298" y="-7393"/>
                        <a:pt x="1288827" y="71474"/>
                      </a:cubicBezTo>
                      <a:cubicBezTo>
                        <a:pt x="1325117" y="140435"/>
                        <a:pt x="1362645" y="208825"/>
                        <a:pt x="1398936" y="277691"/>
                      </a:cubicBezTo>
                      <a:cubicBezTo>
                        <a:pt x="1421605" y="320648"/>
                        <a:pt x="1455610" y="337698"/>
                        <a:pt x="1504663" y="343508"/>
                      </a:cubicBezTo>
                      <a:cubicBezTo>
                        <a:pt x="1616391" y="356843"/>
                        <a:pt x="1692877" y="324268"/>
                        <a:pt x="1734597" y="212254"/>
                      </a:cubicBezTo>
                      <a:cubicBezTo>
                        <a:pt x="1758600" y="147865"/>
                        <a:pt x="1801177" y="90620"/>
                        <a:pt x="1833181" y="28993"/>
                      </a:cubicBezTo>
                      <a:cubicBezTo>
                        <a:pt x="1847944" y="513"/>
                        <a:pt x="1868042" y="-4630"/>
                        <a:pt x="1896045" y="3466"/>
                      </a:cubicBezTo>
                      <a:cubicBezTo>
                        <a:pt x="1936717" y="15182"/>
                        <a:pt x="1977103" y="28898"/>
                        <a:pt x="2018537" y="36803"/>
                      </a:cubicBezTo>
                      <a:cubicBezTo>
                        <a:pt x="2052065" y="43185"/>
                        <a:pt x="2063686" y="60044"/>
                        <a:pt x="2063209" y="92334"/>
                      </a:cubicBezTo>
                      <a:cubicBezTo>
                        <a:pt x="2061876" y="183869"/>
                        <a:pt x="2063876" y="275500"/>
                        <a:pt x="2060733" y="366940"/>
                      </a:cubicBezTo>
                      <a:cubicBezTo>
                        <a:pt x="2058828" y="421328"/>
                        <a:pt x="2080259" y="457427"/>
                        <a:pt x="2127122" y="482002"/>
                      </a:cubicBezTo>
                      <a:cubicBezTo>
                        <a:pt x="2286952" y="565727"/>
                        <a:pt x="2224087" y="567060"/>
                        <a:pt x="2379630" y="480383"/>
                      </a:cubicBezTo>
                      <a:cubicBezTo>
                        <a:pt x="2440304" y="446569"/>
                        <a:pt x="2500216" y="411136"/>
                        <a:pt x="2558986" y="374179"/>
                      </a:cubicBezTo>
                      <a:cubicBezTo>
                        <a:pt x="2584322" y="358272"/>
                        <a:pt x="2603944" y="355891"/>
                        <a:pt x="2626042" y="378370"/>
                      </a:cubicBezTo>
                      <a:cubicBezTo>
                        <a:pt x="2659379" y="412088"/>
                        <a:pt x="2693764" y="444854"/>
                        <a:pt x="2728816" y="476858"/>
                      </a:cubicBezTo>
                      <a:cubicBezTo>
                        <a:pt x="2750438" y="496575"/>
                        <a:pt x="2750057" y="515149"/>
                        <a:pt x="2735293" y="539247"/>
                      </a:cubicBezTo>
                      <a:cubicBezTo>
                        <a:pt x="2685001" y="621638"/>
                        <a:pt x="2637757" y="706030"/>
                        <a:pt x="2586322" y="787659"/>
                      </a:cubicBezTo>
                      <a:cubicBezTo>
                        <a:pt x="2560414" y="828807"/>
                        <a:pt x="2560224" y="863764"/>
                        <a:pt x="2586418" y="904912"/>
                      </a:cubicBezTo>
                      <a:cubicBezTo>
                        <a:pt x="2679667" y="1050930"/>
                        <a:pt x="2636614" y="1035309"/>
                        <a:pt x="2821113" y="1034071"/>
                      </a:cubicBezTo>
                      <a:cubicBezTo>
                        <a:pt x="2883788" y="1033690"/>
                        <a:pt x="2946367" y="1030070"/>
                        <a:pt x="3009042" y="1027022"/>
                      </a:cubicBezTo>
                      <a:cubicBezTo>
                        <a:pt x="3043046" y="1025403"/>
                        <a:pt x="3062763" y="1038262"/>
                        <a:pt x="3070288" y="1073123"/>
                      </a:cubicBezTo>
                      <a:cubicBezTo>
                        <a:pt x="3078479" y="1111128"/>
                        <a:pt x="3088671" y="1149038"/>
                        <a:pt x="3102101" y="1185614"/>
                      </a:cubicBezTo>
                      <a:cubicBezTo>
                        <a:pt x="3118770" y="1231048"/>
                        <a:pt x="3105149" y="1257813"/>
                        <a:pt x="3062477" y="1279435"/>
                      </a:cubicBezTo>
                      <a:cubicBezTo>
                        <a:pt x="2979419" y="1321535"/>
                        <a:pt x="2899123" y="1369065"/>
                        <a:pt x="2816351" y="1411832"/>
                      </a:cubicBezTo>
                      <a:cubicBezTo>
                        <a:pt x="2777965" y="1431644"/>
                        <a:pt x="2768726" y="1461077"/>
                        <a:pt x="2763583" y="1501653"/>
                      </a:cubicBezTo>
                      <a:cubicBezTo>
                        <a:pt x="2749581" y="1613000"/>
                        <a:pt x="2780823" y="1690343"/>
                        <a:pt x="2894647" y="1730444"/>
                      </a:cubicBezTo>
                      <a:cubicBezTo>
                        <a:pt x="2957797" y="1752732"/>
                        <a:pt x="3014185" y="1793785"/>
                        <a:pt x="3074764" y="1823979"/>
                      </a:cubicBezTo>
                      <a:cubicBezTo>
                        <a:pt x="3106197" y="1839600"/>
                        <a:pt x="3116484" y="1859793"/>
                        <a:pt x="3106102" y="1893416"/>
                      </a:cubicBezTo>
                      <a:cubicBezTo>
                        <a:pt x="3093529" y="1933802"/>
                        <a:pt x="3081527" y="1974665"/>
                        <a:pt x="3072573" y="2016003"/>
                      </a:cubicBezTo>
                      <a:cubicBezTo>
                        <a:pt x="3064763" y="2052103"/>
                        <a:pt x="3044761" y="2067724"/>
                        <a:pt x="3008756" y="2066962"/>
                      </a:cubicBezTo>
                      <a:cubicBezTo>
                        <a:pt x="2915602" y="2065057"/>
                        <a:pt x="2822352" y="2065533"/>
                        <a:pt x="2729293" y="2061723"/>
                      </a:cubicBezTo>
                      <a:cubicBezTo>
                        <a:pt x="2686621" y="2060009"/>
                        <a:pt x="2657950" y="2075534"/>
                        <a:pt x="2637186" y="2111253"/>
                      </a:cubicBezTo>
                      <a:cubicBezTo>
                        <a:pt x="2618422" y="2143448"/>
                        <a:pt x="2598419" y="2174785"/>
                        <a:pt x="2578797" y="2206408"/>
                      </a:cubicBezTo>
                      <a:cubicBezTo>
                        <a:pt x="2559843" y="2237174"/>
                        <a:pt x="2562319" y="2265939"/>
                        <a:pt x="2581369" y="2296800"/>
                      </a:cubicBezTo>
                      <a:cubicBezTo>
                        <a:pt x="2632138" y="2379001"/>
                        <a:pt x="2679763" y="2463107"/>
                        <a:pt x="2731293" y="2544736"/>
                      </a:cubicBezTo>
                      <a:cubicBezTo>
                        <a:pt x="2751772" y="2577216"/>
                        <a:pt x="2754248" y="2601219"/>
                        <a:pt x="2723292" y="2628080"/>
                      </a:cubicBezTo>
                      <a:cubicBezTo>
                        <a:pt x="2690050" y="2656845"/>
                        <a:pt x="2658808" y="2688183"/>
                        <a:pt x="2628804" y="2720472"/>
                      </a:cubicBezTo>
                      <a:cubicBezTo>
                        <a:pt x="2605848" y="2745142"/>
                        <a:pt x="2584989" y="2744856"/>
                        <a:pt x="2557462" y="2727902"/>
                      </a:cubicBezTo>
                      <a:cubicBezTo>
                        <a:pt x="2476689" y="2678086"/>
                        <a:pt x="2393632" y="2631985"/>
                        <a:pt x="2313622" y="2581026"/>
                      </a:cubicBezTo>
                      <a:cubicBezTo>
                        <a:pt x="2274379" y="2556071"/>
                        <a:pt x="2241232" y="2555023"/>
                        <a:pt x="2200846" y="2578454"/>
                      </a:cubicBezTo>
                      <a:cubicBezTo>
                        <a:pt x="2038349" y="2672657"/>
                        <a:pt x="2058542" y="2635700"/>
                        <a:pt x="2067591" y="2820104"/>
                      </a:cubicBezTo>
                      <a:cubicBezTo>
                        <a:pt x="2070639" y="2882683"/>
                        <a:pt x="2068353" y="2945548"/>
                        <a:pt x="2069591" y="3008222"/>
                      </a:cubicBezTo>
                      <a:cubicBezTo>
                        <a:pt x="2070162" y="3038512"/>
                        <a:pt x="2057685" y="3054704"/>
                        <a:pt x="2027681" y="3061848"/>
                      </a:cubicBezTo>
                      <a:cubicBezTo>
                        <a:pt x="1984914" y="3071945"/>
                        <a:pt x="1942051" y="3083184"/>
                        <a:pt x="1900713" y="3097948"/>
                      </a:cubicBezTo>
                      <a:cubicBezTo>
                        <a:pt x="1865185" y="3110616"/>
                        <a:pt x="1846135" y="3102425"/>
                        <a:pt x="1828323" y="3068325"/>
                      </a:cubicBezTo>
                      <a:cubicBezTo>
                        <a:pt x="1782031" y="2979743"/>
                        <a:pt x="1730311" y="2894018"/>
                        <a:pt x="1683162" y="2805816"/>
                      </a:cubicBezTo>
                      <a:cubicBezTo>
                        <a:pt x="1665445" y="2772574"/>
                        <a:pt x="1640680" y="2759525"/>
                        <a:pt x="1605247" y="2761430"/>
                      </a:cubicBezTo>
                      <a:cubicBezTo>
                        <a:pt x="1588293" y="2762287"/>
                        <a:pt x="1570671" y="2766668"/>
                        <a:pt x="1554574" y="2763239"/>
                      </a:cubicBezTo>
                      <a:cubicBezTo>
                        <a:pt x="1463611" y="2743808"/>
                        <a:pt x="1412175" y="2784194"/>
                        <a:pt x="1378076" y="2866300"/>
                      </a:cubicBezTo>
                      <a:cubicBezTo>
                        <a:pt x="1351501" y="2930117"/>
                        <a:pt x="1311401" y="2988220"/>
                        <a:pt x="1282064" y="3051085"/>
                      </a:cubicBezTo>
                      <a:cubicBezTo>
                        <a:pt x="1260252" y="3097758"/>
                        <a:pt x="1232915" y="3114331"/>
                        <a:pt x="1183290" y="3093471"/>
                      </a:cubicBezTo>
                      <a:cubicBezTo>
                        <a:pt x="1153857" y="3081184"/>
                        <a:pt x="1121949" y="3073374"/>
                        <a:pt x="1090516" y="3067277"/>
                      </a:cubicBezTo>
                      <a:cubicBezTo>
                        <a:pt x="1050607" y="3059562"/>
                        <a:pt x="1033938" y="3040036"/>
                        <a:pt x="1035271" y="2997650"/>
                      </a:cubicBezTo>
                      <a:cubicBezTo>
                        <a:pt x="1038034" y="2906210"/>
                        <a:pt x="1034700" y="2814484"/>
                        <a:pt x="1036890" y="2723044"/>
                      </a:cubicBezTo>
                      <a:cubicBezTo>
                        <a:pt x="1038034" y="2675324"/>
                        <a:pt x="1021936" y="2643891"/>
                        <a:pt x="978597" y="2620745"/>
                      </a:cubicBezTo>
                      <a:cubicBezTo>
                        <a:pt x="819911" y="2536163"/>
                        <a:pt x="880395" y="2530067"/>
                        <a:pt x="713040" y="2625317"/>
                      </a:cubicBezTo>
                      <a:cubicBezTo>
                        <a:pt x="655605" y="2657988"/>
                        <a:pt x="600360" y="2694564"/>
                        <a:pt x="541876" y="2725139"/>
                      </a:cubicBezTo>
                      <a:cubicBezTo>
                        <a:pt x="527303" y="2732759"/>
                        <a:pt x="498156" y="2731235"/>
                        <a:pt x="486060" y="2721329"/>
                      </a:cubicBezTo>
                      <a:cubicBezTo>
                        <a:pt x="446912" y="2689230"/>
                        <a:pt x="409764" y="2653607"/>
                        <a:pt x="378046" y="2614268"/>
                      </a:cubicBezTo>
                      <a:cubicBezTo>
                        <a:pt x="367664" y="2601410"/>
                        <a:pt x="368807" y="2569025"/>
                        <a:pt x="377760" y="2552832"/>
                      </a:cubicBezTo>
                      <a:cubicBezTo>
                        <a:pt x="423671" y="2469869"/>
                        <a:pt x="472725" y="2388526"/>
                        <a:pt x="523017" y="2308135"/>
                      </a:cubicBezTo>
                      <a:cubicBezTo>
                        <a:pt x="548544" y="2267368"/>
                        <a:pt x="540162" y="2234983"/>
                        <a:pt x="523683" y="2190787"/>
                      </a:cubicBezTo>
                      <a:cubicBezTo>
                        <a:pt x="478154" y="2068867"/>
                        <a:pt x="391572" y="2043435"/>
                        <a:pt x="275652" y="2057532"/>
                      </a:cubicBezTo>
                      <a:cubicBezTo>
                        <a:pt x="217074" y="2064676"/>
                        <a:pt x="157161" y="2060485"/>
                        <a:pt x="97916" y="2062104"/>
                      </a:cubicBezTo>
                      <a:cubicBezTo>
                        <a:pt x="64769" y="2063057"/>
                        <a:pt x="46576" y="2051055"/>
                        <a:pt x="36384" y="2016289"/>
                      </a:cubicBezTo>
                      <a:cubicBezTo>
                        <a:pt x="-11907" y="1850744"/>
                        <a:pt x="-12860" y="1851316"/>
                        <a:pt x="140112" y="1769782"/>
                      </a:cubicBezTo>
                      <a:cubicBezTo>
                        <a:pt x="193928" y="1741112"/>
                        <a:pt x="248982" y="1713680"/>
                        <a:pt x="298608" y="1678818"/>
                      </a:cubicBezTo>
                      <a:cubicBezTo>
                        <a:pt x="319848" y="1663864"/>
                        <a:pt x="340899" y="1631860"/>
                        <a:pt x="341661" y="1607000"/>
                      </a:cubicBezTo>
                      <a:cubicBezTo>
                        <a:pt x="347661" y="1398497"/>
                        <a:pt x="351757" y="1448313"/>
                        <a:pt x="171639" y="1342109"/>
                      </a:cubicBezTo>
                      <a:cubicBezTo>
                        <a:pt x="126491" y="1315439"/>
                        <a:pt x="79533" y="1291722"/>
                        <a:pt x="32670" y="1268100"/>
                      </a:cubicBezTo>
                      <a:cubicBezTo>
                        <a:pt x="951" y="1252098"/>
                        <a:pt x="-5526" y="1228190"/>
                        <a:pt x="4095" y="1196377"/>
                      </a:cubicBezTo>
                      <a:cubicBezTo>
                        <a:pt x="14382" y="1162373"/>
                        <a:pt x="27907" y="1128559"/>
                        <a:pt x="32670" y="1093697"/>
                      </a:cubicBezTo>
                      <a:cubicBezTo>
                        <a:pt x="39432" y="1043405"/>
                        <a:pt x="66102" y="1031499"/>
                        <a:pt x="112489" y="1033499"/>
                      </a:cubicBezTo>
                      <a:cubicBezTo>
                        <a:pt x="198786" y="1037214"/>
                        <a:pt x="285463" y="1034071"/>
                        <a:pt x="371760" y="1038071"/>
                      </a:cubicBezTo>
                      <a:cubicBezTo>
                        <a:pt x="419385" y="1040262"/>
                        <a:pt x="450436" y="1027118"/>
                        <a:pt x="474630" y="983303"/>
                      </a:cubicBezTo>
                      <a:cubicBezTo>
                        <a:pt x="570451" y="810043"/>
                        <a:pt x="572832" y="876146"/>
                        <a:pt x="473201" y="701553"/>
                      </a:cubicBezTo>
                      <a:cubicBezTo>
                        <a:pt x="436149" y="637259"/>
                        <a:pt x="397668" y="573728"/>
                        <a:pt x="356520" y="503909"/>
                      </a:cubicBezTo>
                      <a:close/>
                      <a:moveTo>
                        <a:pt x="1549812" y="2440533"/>
                      </a:moveTo>
                      <a:cubicBezTo>
                        <a:pt x="2013965" y="2459106"/>
                        <a:pt x="2452305" y="2068391"/>
                        <a:pt x="2455925" y="1559470"/>
                      </a:cubicBezTo>
                      <a:cubicBezTo>
                        <a:pt x="2459545" y="1064075"/>
                        <a:pt x="2046826" y="656119"/>
                        <a:pt x="1569814" y="653261"/>
                      </a:cubicBezTo>
                      <a:cubicBezTo>
                        <a:pt x="1048320" y="650213"/>
                        <a:pt x="661796" y="1062551"/>
                        <a:pt x="657605" y="1544230"/>
                      </a:cubicBezTo>
                      <a:cubicBezTo>
                        <a:pt x="653319" y="2043149"/>
                        <a:pt x="1052035" y="2440151"/>
                        <a:pt x="1549812" y="244053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iSḷíḍe">
                  <a:extLst>
                    <a:ext uri="{FF2B5EF4-FFF2-40B4-BE49-F238E27FC236}">
                      <a16:creationId xmlns:a16="http://schemas.microsoft.com/office/drawing/2014/main" id="{74948D8B-2DF5-4F0D-8C99-876EAE2C0148}"/>
                    </a:ext>
                  </a:extLst>
                </p:cNvPr>
                <p:cNvSpPr/>
                <p:nvPr/>
              </p:nvSpPr>
              <p:spPr>
                <a:xfrm>
                  <a:off x="5378439" y="2712477"/>
                  <a:ext cx="1431023" cy="143102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î$1ïḍé">
                <a:extLst>
                  <a:ext uri="{FF2B5EF4-FFF2-40B4-BE49-F238E27FC236}">
                    <a16:creationId xmlns:a16="http://schemas.microsoft.com/office/drawing/2014/main" id="{B29DE35C-4E5A-483D-988A-F20B0DA6EA31}"/>
                  </a:ext>
                </a:extLst>
              </p:cNvPr>
              <p:cNvGrpSpPr/>
              <p:nvPr/>
            </p:nvGrpSpPr>
            <p:grpSpPr>
              <a:xfrm>
                <a:off x="1390599" y="4237929"/>
                <a:ext cx="1088097" cy="1085850"/>
                <a:chOff x="4538948" y="1876197"/>
                <a:chExt cx="3110005" cy="3103583"/>
              </a:xfrm>
              <a:solidFill>
                <a:schemeClr val="tx1">
                  <a:lumMod val="50000"/>
                  <a:lumOff val="50000"/>
                  <a:alpha val="15000"/>
                </a:schemeClr>
              </a:solidFill>
            </p:grpSpPr>
            <p:sp>
              <p:nvSpPr>
                <p:cNvPr id="17" name="íŝļîdê">
                  <a:extLst>
                    <a:ext uri="{FF2B5EF4-FFF2-40B4-BE49-F238E27FC236}">
                      <a16:creationId xmlns:a16="http://schemas.microsoft.com/office/drawing/2014/main" id="{5B99EC6B-71C8-42AE-9E38-416601E5D1A6}"/>
                    </a:ext>
                  </a:extLst>
                </p:cNvPr>
                <p:cNvSpPr/>
                <p:nvPr/>
              </p:nvSpPr>
              <p:spPr>
                <a:xfrm>
                  <a:off x="4538948" y="1876197"/>
                  <a:ext cx="3110005" cy="3103583"/>
                </a:xfrm>
                <a:custGeom>
                  <a:avLst/>
                  <a:gdLst>
                    <a:gd name="connsiteX0" fmla="*/ 356520 w 3110005"/>
                    <a:gd name="connsiteY0" fmla="*/ 503909 h 3103583"/>
                    <a:gd name="connsiteX1" fmla="*/ 492918 w 3110005"/>
                    <a:gd name="connsiteY1" fmla="*/ 374750 h 3103583"/>
                    <a:gd name="connsiteX2" fmla="*/ 545686 w 3110005"/>
                    <a:gd name="connsiteY2" fmla="*/ 377132 h 3103583"/>
                    <a:gd name="connsiteX3" fmla="*/ 785145 w 3110005"/>
                    <a:gd name="connsiteY3" fmla="*/ 521150 h 3103583"/>
                    <a:gd name="connsiteX4" fmla="*/ 911256 w 3110005"/>
                    <a:gd name="connsiteY4" fmla="*/ 521721 h 3103583"/>
                    <a:gd name="connsiteX5" fmla="*/ 1043082 w 3110005"/>
                    <a:gd name="connsiteY5" fmla="*/ 281691 h 3103583"/>
                    <a:gd name="connsiteX6" fmla="*/ 1042605 w 3110005"/>
                    <a:gd name="connsiteY6" fmla="*/ 103669 h 3103583"/>
                    <a:gd name="connsiteX7" fmla="*/ 1100994 w 3110005"/>
                    <a:gd name="connsiteY7" fmla="*/ 32136 h 3103583"/>
                    <a:gd name="connsiteX8" fmla="*/ 1160239 w 3110005"/>
                    <a:gd name="connsiteY8" fmla="*/ 17753 h 3103583"/>
                    <a:gd name="connsiteX9" fmla="*/ 1288827 w 3110005"/>
                    <a:gd name="connsiteY9" fmla="*/ 71474 h 3103583"/>
                    <a:gd name="connsiteX10" fmla="*/ 1398936 w 3110005"/>
                    <a:gd name="connsiteY10" fmla="*/ 277691 h 3103583"/>
                    <a:gd name="connsiteX11" fmla="*/ 1504663 w 3110005"/>
                    <a:gd name="connsiteY11" fmla="*/ 343508 h 3103583"/>
                    <a:gd name="connsiteX12" fmla="*/ 1734597 w 3110005"/>
                    <a:gd name="connsiteY12" fmla="*/ 212254 h 3103583"/>
                    <a:gd name="connsiteX13" fmla="*/ 1833181 w 3110005"/>
                    <a:gd name="connsiteY13" fmla="*/ 28993 h 3103583"/>
                    <a:gd name="connsiteX14" fmla="*/ 1896045 w 3110005"/>
                    <a:gd name="connsiteY14" fmla="*/ 3466 h 3103583"/>
                    <a:gd name="connsiteX15" fmla="*/ 2018537 w 3110005"/>
                    <a:gd name="connsiteY15" fmla="*/ 36803 h 3103583"/>
                    <a:gd name="connsiteX16" fmla="*/ 2063209 w 3110005"/>
                    <a:gd name="connsiteY16" fmla="*/ 92334 h 3103583"/>
                    <a:gd name="connsiteX17" fmla="*/ 2060733 w 3110005"/>
                    <a:gd name="connsiteY17" fmla="*/ 366940 h 3103583"/>
                    <a:gd name="connsiteX18" fmla="*/ 2127122 w 3110005"/>
                    <a:gd name="connsiteY18" fmla="*/ 482002 h 3103583"/>
                    <a:gd name="connsiteX19" fmla="*/ 2379630 w 3110005"/>
                    <a:gd name="connsiteY19" fmla="*/ 480383 h 3103583"/>
                    <a:gd name="connsiteX20" fmla="*/ 2558986 w 3110005"/>
                    <a:gd name="connsiteY20" fmla="*/ 374179 h 3103583"/>
                    <a:gd name="connsiteX21" fmla="*/ 2626042 w 3110005"/>
                    <a:gd name="connsiteY21" fmla="*/ 378370 h 3103583"/>
                    <a:gd name="connsiteX22" fmla="*/ 2728816 w 3110005"/>
                    <a:gd name="connsiteY22" fmla="*/ 476858 h 3103583"/>
                    <a:gd name="connsiteX23" fmla="*/ 2735293 w 3110005"/>
                    <a:gd name="connsiteY23" fmla="*/ 539247 h 3103583"/>
                    <a:gd name="connsiteX24" fmla="*/ 2586322 w 3110005"/>
                    <a:gd name="connsiteY24" fmla="*/ 787659 h 3103583"/>
                    <a:gd name="connsiteX25" fmla="*/ 2586418 w 3110005"/>
                    <a:gd name="connsiteY25" fmla="*/ 904912 h 3103583"/>
                    <a:gd name="connsiteX26" fmla="*/ 2821113 w 3110005"/>
                    <a:gd name="connsiteY26" fmla="*/ 1034071 h 3103583"/>
                    <a:gd name="connsiteX27" fmla="*/ 3009042 w 3110005"/>
                    <a:gd name="connsiteY27" fmla="*/ 1027022 h 3103583"/>
                    <a:gd name="connsiteX28" fmla="*/ 3070288 w 3110005"/>
                    <a:gd name="connsiteY28" fmla="*/ 1073123 h 3103583"/>
                    <a:gd name="connsiteX29" fmla="*/ 3102101 w 3110005"/>
                    <a:gd name="connsiteY29" fmla="*/ 1185614 h 3103583"/>
                    <a:gd name="connsiteX30" fmla="*/ 3062477 w 3110005"/>
                    <a:gd name="connsiteY30" fmla="*/ 1279435 h 3103583"/>
                    <a:gd name="connsiteX31" fmla="*/ 2816351 w 3110005"/>
                    <a:gd name="connsiteY31" fmla="*/ 1411832 h 3103583"/>
                    <a:gd name="connsiteX32" fmla="*/ 2763583 w 3110005"/>
                    <a:gd name="connsiteY32" fmla="*/ 1501653 h 3103583"/>
                    <a:gd name="connsiteX33" fmla="*/ 2894647 w 3110005"/>
                    <a:gd name="connsiteY33" fmla="*/ 1730444 h 3103583"/>
                    <a:gd name="connsiteX34" fmla="*/ 3074764 w 3110005"/>
                    <a:gd name="connsiteY34" fmla="*/ 1823979 h 3103583"/>
                    <a:gd name="connsiteX35" fmla="*/ 3106102 w 3110005"/>
                    <a:gd name="connsiteY35" fmla="*/ 1893416 h 3103583"/>
                    <a:gd name="connsiteX36" fmla="*/ 3072573 w 3110005"/>
                    <a:gd name="connsiteY36" fmla="*/ 2016003 h 3103583"/>
                    <a:gd name="connsiteX37" fmla="*/ 3008756 w 3110005"/>
                    <a:gd name="connsiteY37" fmla="*/ 2066962 h 3103583"/>
                    <a:gd name="connsiteX38" fmla="*/ 2729293 w 3110005"/>
                    <a:gd name="connsiteY38" fmla="*/ 2061723 h 3103583"/>
                    <a:gd name="connsiteX39" fmla="*/ 2637186 w 3110005"/>
                    <a:gd name="connsiteY39" fmla="*/ 2111253 h 3103583"/>
                    <a:gd name="connsiteX40" fmla="*/ 2578797 w 3110005"/>
                    <a:gd name="connsiteY40" fmla="*/ 2206408 h 3103583"/>
                    <a:gd name="connsiteX41" fmla="*/ 2581369 w 3110005"/>
                    <a:gd name="connsiteY41" fmla="*/ 2296800 h 3103583"/>
                    <a:gd name="connsiteX42" fmla="*/ 2731293 w 3110005"/>
                    <a:gd name="connsiteY42" fmla="*/ 2544736 h 3103583"/>
                    <a:gd name="connsiteX43" fmla="*/ 2723292 w 3110005"/>
                    <a:gd name="connsiteY43" fmla="*/ 2628080 h 3103583"/>
                    <a:gd name="connsiteX44" fmla="*/ 2628804 w 3110005"/>
                    <a:gd name="connsiteY44" fmla="*/ 2720472 h 3103583"/>
                    <a:gd name="connsiteX45" fmla="*/ 2557462 w 3110005"/>
                    <a:gd name="connsiteY45" fmla="*/ 2727902 h 3103583"/>
                    <a:gd name="connsiteX46" fmla="*/ 2313622 w 3110005"/>
                    <a:gd name="connsiteY46" fmla="*/ 2581026 h 3103583"/>
                    <a:gd name="connsiteX47" fmla="*/ 2200846 w 3110005"/>
                    <a:gd name="connsiteY47" fmla="*/ 2578454 h 3103583"/>
                    <a:gd name="connsiteX48" fmla="*/ 2067591 w 3110005"/>
                    <a:gd name="connsiteY48" fmla="*/ 2820104 h 3103583"/>
                    <a:gd name="connsiteX49" fmla="*/ 2069591 w 3110005"/>
                    <a:gd name="connsiteY49" fmla="*/ 3008222 h 3103583"/>
                    <a:gd name="connsiteX50" fmla="*/ 2027681 w 3110005"/>
                    <a:gd name="connsiteY50" fmla="*/ 3061848 h 3103583"/>
                    <a:gd name="connsiteX51" fmla="*/ 1900713 w 3110005"/>
                    <a:gd name="connsiteY51" fmla="*/ 3097948 h 3103583"/>
                    <a:gd name="connsiteX52" fmla="*/ 1828323 w 3110005"/>
                    <a:gd name="connsiteY52" fmla="*/ 3068325 h 3103583"/>
                    <a:gd name="connsiteX53" fmla="*/ 1683162 w 3110005"/>
                    <a:gd name="connsiteY53" fmla="*/ 2805816 h 3103583"/>
                    <a:gd name="connsiteX54" fmla="*/ 1605247 w 3110005"/>
                    <a:gd name="connsiteY54" fmla="*/ 2761430 h 3103583"/>
                    <a:gd name="connsiteX55" fmla="*/ 1554574 w 3110005"/>
                    <a:gd name="connsiteY55" fmla="*/ 2763239 h 3103583"/>
                    <a:gd name="connsiteX56" fmla="*/ 1378076 w 3110005"/>
                    <a:gd name="connsiteY56" fmla="*/ 2866300 h 3103583"/>
                    <a:gd name="connsiteX57" fmla="*/ 1282064 w 3110005"/>
                    <a:gd name="connsiteY57" fmla="*/ 3051085 h 3103583"/>
                    <a:gd name="connsiteX58" fmla="*/ 1183290 w 3110005"/>
                    <a:gd name="connsiteY58" fmla="*/ 3093471 h 3103583"/>
                    <a:gd name="connsiteX59" fmla="*/ 1090516 w 3110005"/>
                    <a:gd name="connsiteY59" fmla="*/ 3067277 h 3103583"/>
                    <a:gd name="connsiteX60" fmla="*/ 1035271 w 3110005"/>
                    <a:gd name="connsiteY60" fmla="*/ 2997650 h 3103583"/>
                    <a:gd name="connsiteX61" fmla="*/ 1036890 w 3110005"/>
                    <a:gd name="connsiteY61" fmla="*/ 2723044 h 3103583"/>
                    <a:gd name="connsiteX62" fmla="*/ 978597 w 3110005"/>
                    <a:gd name="connsiteY62" fmla="*/ 2620745 h 3103583"/>
                    <a:gd name="connsiteX63" fmla="*/ 713040 w 3110005"/>
                    <a:gd name="connsiteY63" fmla="*/ 2625317 h 3103583"/>
                    <a:gd name="connsiteX64" fmla="*/ 541876 w 3110005"/>
                    <a:gd name="connsiteY64" fmla="*/ 2725139 h 3103583"/>
                    <a:gd name="connsiteX65" fmla="*/ 486060 w 3110005"/>
                    <a:gd name="connsiteY65" fmla="*/ 2721329 h 3103583"/>
                    <a:gd name="connsiteX66" fmla="*/ 378046 w 3110005"/>
                    <a:gd name="connsiteY66" fmla="*/ 2614268 h 3103583"/>
                    <a:gd name="connsiteX67" fmla="*/ 377760 w 3110005"/>
                    <a:gd name="connsiteY67" fmla="*/ 2552832 h 3103583"/>
                    <a:gd name="connsiteX68" fmla="*/ 523017 w 3110005"/>
                    <a:gd name="connsiteY68" fmla="*/ 2308135 h 3103583"/>
                    <a:gd name="connsiteX69" fmla="*/ 523683 w 3110005"/>
                    <a:gd name="connsiteY69" fmla="*/ 2190787 h 3103583"/>
                    <a:gd name="connsiteX70" fmla="*/ 275652 w 3110005"/>
                    <a:gd name="connsiteY70" fmla="*/ 2057532 h 3103583"/>
                    <a:gd name="connsiteX71" fmla="*/ 97916 w 3110005"/>
                    <a:gd name="connsiteY71" fmla="*/ 2062104 h 3103583"/>
                    <a:gd name="connsiteX72" fmla="*/ 36384 w 3110005"/>
                    <a:gd name="connsiteY72" fmla="*/ 2016289 h 3103583"/>
                    <a:gd name="connsiteX73" fmla="*/ 140112 w 3110005"/>
                    <a:gd name="connsiteY73" fmla="*/ 1769782 h 3103583"/>
                    <a:gd name="connsiteX74" fmla="*/ 298608 w 3110005"/>
                    <a:gd name="connsiteY74" fmla="*/ 1678818 h 3103583"/>
                    <a:gd name="connsiteX75" fmla="*/ 341661 w 3110005"/>
                    <a:gd name="connsiteY75" fmla="*/ 1607000 h 3103583"/>
                    <a:gd name="connsiteX76" fmla="*/ 171639 w 3110005"/>
                    <a:gd name="connsiteY76" fmla="*/ 1342109 h 3103583"/>
                    <a:gd name="connsiteX77" fmla="*/ 32670 w 3110005"/>
                    <a:gd name="connsiteY77" fmla="*/ 1268100 h 3103583"/>
                    <a:gd name="connsiteX78" fmla="*/ 4095 w 3110005"/>
                    <a:gd name="connsiteY78" fmla="*/ 1196377 h 3103583"/>
                    <a:gd name="connsiteX79" fmla="*/ 32670 w 3110005"/>
                    <a:gd name="connsiteY79" fmla="*/ 1093697 h 3103583"/>
                    <a:gd name="connsiteX80" fmla="*/ 112489 w 3110005"/>
                    <a:gd name="connsiteY80" fmla="*/ 1033499 h 3103583"/>
                    <a:gd name="connsiteX81" fmla="*/ 371760 w 3110005"/>
                    <a:gd name="connsiteY81" fmla="*/ 1038071 h 3103583"/>
                    <a:gd name="connsiteX82" fmla="*/ 474630 w 3110005"/>
                    <a:gd name="connsiteY82" fmla="*/ 983303 h 3103583"/>
                    <a:gd name="connsiteX83" fmla="*/ 473201 w 3110005"/>
                    <a:gd name="connsiteY83" fmla="*/ 701553 h 3103583"/>
                    <a:gd name="connsiteX84" fmla="*/ 356520 w 3110005"/>
                    <a:gd name="connsiteY84" fmla="*/ 503909 h 3103583"/>
                    <a:gd name="connsiteX85" fmla="*/ 1549812 w 3110005"/>
                    <a:gd name="connsiteY85" fmla="*/ 2440533 h 3103583"/>
                    <a:gd name="connsiteX86" fmla="*/ 2455925 w 3110005"/>
                    <a:gd name="connsiteY86" fmla="*/ 1559470 h 3103583"/>
                    <a:gd name="connsiteX87" fmla="*/ 1569814 w 3110005"/>
                    <a:gd name="connsiteY87" fmla="*/ 653261 h 3103583"/>
                    <a:gd name="connsiteX88" fmla="*/ 657605 w 3110005"/>
                    <a:gd name="connsiteY88" fmla="*/ 1544230 h 3103583"/>
                    <a:gd name="connsiteX89" fmla="*/ 1549812 w 3110005"/>
                    <a:gd name="connsiteY89" fmla="*/ 2440533 h 31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3110005" h="3103583">
                      <a:moveTo>
                        <a:pt x="356520" y="503909"/>
                      </a:moveTo>
                      <a:cubicBezTo>
                        <a:pt x="401859" y="460094"/>
                        <a:pt x="445388" y="415041"/>
                        <a:pt x="492918" y="374750"/>
                      </a:cubicBezTo>
                      <a:cubicBezTo>
                        <a:pt x="503014" y="366178"/>
                        <a:pt x="531589" y="369131"/>
                        <a:pt x="545686" y="377132"/>
                      </a:cubicBezTo>
                      <a:cubicBezTo>
                        <a:pt x="626649" y="423137"/>
                        <a:pt x="707421" y="469905"/>
                        <a:pt x="785145" y="521150"/>
                      </a:cubicBezTo>
                      <a:cubicBezTo>
                        <a:pt x="829817" y="550582"/>
                        <a:pt x="866488" y="549439"/>
                        <a:pt x="911256" y="521721"/>
                      </a:cubicBezTo>
                      <a:cubicBezTo>
                        <a:pt x="1041082" y="441330"/>
                        <a:pt x="1045177" y="477906"/>
                        <a:pt x="1043082" y="281691"/>
                      </a:cubicBezTo>
                      <a:cubicBezTo>
                        <a:pt x="1042415" y="222350"/>
                        <a:pt x="1045558" y="162914"/>
                        <a:pt x="1042605" y="103669"/>
                      </a:cubicBezTo>
                      <a:cubicBezTo>
                        <a:pt x="1040415" y="59187"/>
                        <a:pt x="1057941" y="37661"/>
                        <a:pt x="1100994" y="32136"/>
                      </a:cubicBezTo>
                      <a:cubicBezTo>
                        <a:pt x="1120996" y="29564"/>
                        <a:pt x="1140713" y="23373"/>
                        <a:pt x="1160239" y="17753"/>
                      </a:cubicBezTo>
                      <a:cubicBezTo>
                        <a:pt x="1247679" y="-7488"/>
                        <a:pt x="1247298" y="-7393"/>
                        <a:pt x="1288827" y="71474"/>
                      </a:cubicBezTo>
                      <a:cubicBezTo>
                        <a:pt x="1325117" y="140435"/>
                        <a:pt x="1362645" y="208825"/>
                        <a:pt x="1398936" y="277691"/>
                      </a:cubicBezTo>
                      <a:cubicBezTo>
                        <a:pt x="1421605" y="320648"/>
                        <a:pt x="1455610" y="337698"/>
                        <a:pt x="1504663" y="343508"/>
                      </a:cubicBezTo>
                      <a:cubicBezTo>
                        <a:pt x="1616391" y="356843"/>
                        <a:pt x="1692877" y="324268"/>
                        <a:pt x="1734597" y="212254"/>
                      </a:cubicBezTo>
                      <a:cubicBezTo>
                        <a:pt x="1758600" y="147865"/>
                        <a:pt x="1801177" y="90620"/>
                        <a:pt x="1833181" y="28993"/>
                      </a:cubicBezTo>
                      <a:cubicBezTo>
                        <a:pt x="1847944" y="513"/>
                        <a:pt x="1868042" y="-4630"/>
                        <a:pt x="1896045" y="3466"/>
                      </a:cubicBezTo>
                      <a:cubicBezTo>
                        <a:pt x="1936717" y="15182"/>
                        <a:pt x="1977103" y="28898"/>
                        <a:pt x="2018537" y="36803"/>
                      </a:cubicBezTo>
                      <a:cubicBezTo>
                        <a:pt x="2052065" y="43185"/>
                        <a:pt x="2063686" y="60044"/>
                        <a:pt x="2063209" y="92334"/>
                      </a:cubicBezTo>
                      <a:cubicBezTo>
                        <a:pt x="2061876" y="183869"/>
                        <a:pt x="2063876" y="275500"/>
                        <a:pt x="2060733" y="366940"/>
                      </a:cubicBezTo>
                      <a:cubicBezTo>
                        <a:pt x="2058828" y="421328"/>
                        <a:pt x="2080259" y="457427"/>
                        <a:pt x="2127122" y="482002"/>
                      </a:cubicBezTo>
                      <a:cubicBezTo>
                        <a:pt x="2286952" y="565727"/>
                        <a:pt x="2224087" y="567060"/>
                        <a:pt x="2379630" y="480383"/>
                      </a:cubicBezTo>
                      <a:cubicBezTo>
                        <a:pt x="2440304" y="446569"/>
                        <a:pt x="2500216" y="411136"/>
                        <a:pt x="2558986" y="374179"/>
                      </a:cubicBezTo>
                      <a:cubicBezTo>
                        <a:pt x="2584322" y="358272"/>
                        <a:pt x="2603944" y="355891"/>
                        <a:pt x="2626042" y="378370"/>
                      </a:cubicBezTo>
                      <a:cubicBezTo>
                        <a:pt x="2659379" y="412088"/>
                        <a:pt x="2693764" y="444854"/>
                        <a:pt x="2728816" y="476858"/>
                      </a:cubicBezTo>
                      <a:cubicBezTo>
                        <a:pt x="2750438" y="496575"/>
                        <a:pt x="2750057" y="515149"/>
                        <a:pt x="2735293" y="539247"/>
                      </a:cubicBezTo>
                      <a:cubicBezTo>
                        <a:pt x="2685001" y="621638"/>
                        <a:pt x="2637757" y="706030"/>
                        <a:pt x="2586322" y="787659"/>
                      </a:cubicBezTo>
                      <a:cubicBezTo>
                        <a:pt x="2560414" y="828807"/>
                        <a:pt x="2560224" y="863764"/>
                        <a:pt x="2586418" y="904912"/>
                      </a:cubicBezTo>
                      <a:cubicBezTo>
                        <a:pt x="2679667" y="1050930"/>
                        <a:pt x="2636614" y="1035309"/>
                        <a:pt x="2821113" y="1034071"/>
                      </a:cubicBezTo>
                      <a:cubicBezTo>
                        <a:pt x="2883788" y="1033690"/>
                        <a:pt x="2946367" y="1030070"/>
                        <a:pt x="3009042" y="1027022"/>
                      </a:cubicBezTo>
                      <a:cubicBezTo>
                        <a:pt x="3043046" y="1025403"/>
                        <a:pt x="3062763" y="1038262"/>
                        <a:pt x="3070288" y="1073123"/>
                      </a:cubicBezTo>
                      <a:cubicBezTo>
                        <a:pt x="3078479" y="1111128"/>
                        <a:pt x="3088671" y="1149038"/>
                        <a:pt x="3102101" y="1185614"/>
                      </a:cubicBezTo>
                      <a:cubicBezTo>
                        <a:pt x="3118770" y="1231048"/>
                        <a:pt x="3105149" y="1257813"/>
                        <a:pt x="3062477" y="1279435"/>
                      </a:cubicBezTo>
                      <a:cubicBezTo>
                        <a:pt x="2979419" y="1321535"/>
                        <a:pt x="2899123" y="1369065"/>
                        <a:pt x="2816351" y="1411832"/>
                      </a:cubicBezTo>
                      <a:cubicBezTo>
                        <a:pt x="2777965" y="1431644"/>
                        <a:pt x="2768726" y="1461077"/>
                        <a:pt x="2763583" y="1501653"/>
                      </a:cubicBezTo>
                      <a:cubicBezTo>
                        <a:pt x="2749581" y="1613000"/>
                        <a:pt x="2780823" y="1690343"/>
                        <a:pt x="2894647" y="1730444"/>
                      </a:cubicBezTo>
                      <a:cubicBezTo>
                        <a:pt x="2957797" y="1752732"/>
                        <a:pt x="3014185" y="1793785"/>
                        <a:pt x="3074764" y="1823979"/>
                      </a:cubicBezTo>
                      <a:cubicBezTo>
                        <a:pt x="3106197" y="1839600"/>
                        <a:pt x="3116484" y="1859793"/>
                        <a:pt x="3106102" y="1893416"/>
                      </a:cubicBezTo>
                      <a:cubicBezTo>
                        <a:pt x="3093529" y="1933802"/>
                        <a:pt x="3081527" y="1974665"/>
                        <a:pt x="3072573" y="2016003"/>
                      </a:cubicBezTo>
                      <a:cubicBezTo>
                        <a:pt x="3064763" y="2052103"/>
                        <a:pt x="3044761" y="2067724"/>
                        <a:pt x="3008756" y="2066962"/>
                      </a:cubicBezTo>
                      <a:cubicBezTo>
                        <a:pt x="2915602" y="2065057"/>
                        <a:pt x="2822352" y="2065533"/>
                        <a:pt x="2729293" y="2061723"/>
                      </a:cubicBezTo>
                      <a:cubicBezTo>
                        <a:pt x="2686621" y="2060009"/>
                        <a:pt x="2657950" y="2075534"/>
                        <a:pt x="2637186" y="2111253"/>
                      </a:cubicBezTo>
                      <a:cubicBezTo>
                        <a:pt x="2618422" y="2143448"/>
                        <a:pt x="2598419" y="2174785"/>
                        <a:pt x="2578797" y="2206408"/>
                      </a:cubicBezTo>
                      <a:cubicBezTo>
                        <a:pt x="2559843" y="2237174"/>
                        <a:pt x="2562319" y="2265939"/>
                        <a:pt x="2581369" y="2296800"/>
                      </a:cubicBezTo>
                      <a:cubicBezTo>
                        <a:pt x="2632138" y="2379001"/>
                        <a:pt x="2679763" y="2463107"/>
                        <a:pt x="2731293" y="2544736"/>
                      </a:cubicBezTo>
                      <a:cubicBezTo>
                        <a:pt x="2751772" y="2577216"/>
                        <a:pt x="2754248" y="2601219"/>
                        <a:pt x="2723292" y="2628080"/>
                      </a:cubicBezTo>
                      <a:cubicBezTo>
                        <a:pt x="2690050" y="2656845"/>
                        <a:pt x="2658808" y="2688183"/>
                        <a:pt x="2628804" y="2720472"/>
                      </a:cubicBezTo>
                      <a:cubicBezTo>
                        <a:pt x="2605848" y="2745142"/>
                        <a:pt x="2584989" y="2744856"/>
                        <a:pt x="2557462" y="2727902"/>
                      </a:cubicBezTo>
                      <a:cubicBezTo>
                        <a:pt x="2476689" y="2678086"/>
                        <a:pt x="2393632" y="2631985"/>
                        <a:pt x="2313622" y="2581026"/>
                      </a:cubicBezTo>
                      <a:cubicBezTo>
                        <a:pt x="2274379" y="2556071"/>
                        <a:pt x="2241232" y="2555023"/>
                        <a:pt x="2200846" y="2578454"/>
                      </a:cubicBezTo>
                      <a:cubicBezTo>
                        <a:pt x="2038349" y="2672657"/>
                        <a:pt x="2058542" y="2635700"/>
                        <a:pt x="2067591" y="2820104"/>
                      </a:cubicBezTo>
                      <a:cubicBezTo>
                        <a:pt x="2070639" y="2882683"/>
                        <a:pt x="2068353" y="2945548"/>
                        <a:pt x="2069591" y="3008222"/>
                      </a:cubicBezTo>
                      <a:cubicBezTo>
                        <a:pt x="2070162" y="3038512"/>
                        <a:pt x="2057685" y="3054704"/>
                        <a:pt x="2027681" y="3061848"/>
                      </a:cubicBezTo>
                      <a:cubicBezTo>
                        <a:pt x="1984914" y="3071945"/>
                        <a:pt x="1942051" y="3083184"/>
                        <a:pt x="1900713" y="3097948"/>
                      </a:cubicBezTo>
                      <a:cubicBezTo>
                        <a:pt x="1865185" y="3110616"/>
                        <a:pt x="1846135" y="3102425"/>
                        <a:pt x="1828323" y="3068325"/>
                      </a:cubicBezTo>
                      <a:cubicBezTo>
                        <a:pt x="1782031" y="2979743"/>
                        <a:pt x="1730311" y="2894018"/>
                        <a:pt x="1683162" y="2805816"/>
                      </a:cubicBezTo>
                      <a:cubicBezTo>
                        <a:pt x="1665445" y="2772574"/>
                        <a:pt x="1640680" y="2759525"/>
                        <a:pt x="1605247" y="2761430"/>
                      </a:cubicBezTo>
                      <a:cubicBezTo>
                        <a:pt x="1588293" y="2762287"/>
                        <a:pt x="1570671" y="2766668"/>
                        <a:pt x="1554574" y="2763239"/>
                      </a:cubicBezTo>
                      <a:cubicBezTo>
                        <a:pt x="1463611" y="2743808"/>
                        <a:pt x="1412175" y="2784194"/>
                        <a:pt x="1378076" y="2866300"/>
                      </a:cubicBezTo>
                      <a:cubicBezTo>
                        <a:pt x="1351501" y="2930117"/>
                        <a:pt x="1311401" y="2988220"/>
                        <a:pt x="1282064" y="3051085"/>
                      </a:cubicBezTo>
                      <a:cubicBezTo>
                        <a:pt x="1260252" y="3097758"/>
                        <a:pt x="1232915" y="3114331"/>
                        <a:pt x="1183290" y="3093471"/>
                      </a:cubicBezTo>
                      <a:cubicBezTo>
                        <a:pt x="1153857" y="3081184"/>
                        <a:pt x="1121949" y="3073374"/>
                        <a:pt x="1090516" y="3067277"/>
                      </a:cubicBezTo>
                      <a:cubicBezTo>
                        <a:pt x="1050607" y="3059562"/>
                        <a:pt x="1033938" y="3040036"/>
                        <a:pt x="1035271" y="2997650"/>
                      </a:cubicBezTo>
                      <a:cubicBezTo>
                        <a:pt x="1038034" y="2906210"/>
                        <a:pt x="1034700" y="2814484"/>
                        <a:pt x="1036890" y="2723044"/>
                      </a:cubicBezTo>
                      <a:cubicBezTo>
                        <a:pt x="1038034" y="2675324"/>
                        <a:pt x="1021936" y="2643891"/>
                        <a:pt x="978597" y="2620745"/>
                      </a:cubicBezTo>
                      <a:cubicBezTo>
                        <a:pt x="819911" y="2536163"/>
                        <a:pt x="880395" y="2530067"/>
                        <a:pt x="713040" y="2625317"/>
                      </a:cubicBezTo>
                      <a:cubicBezTo>
                        <a:pt x="655605" y="2657988"/>
                        <a:pt x="600360" y="2694564"/>
                        <a:pt x="541876" y="2725139"/>
                      </a:cubicBezTo>
                      <a:cubicBezTo>
                        <a:pt x="527303" y="2732759"/>
                        <a:pt x="498156" y="2731235"/>
                        <a:pt x="486060" y="2721329"/>
                      </a:cubicBezTo>
                      <a:cubicBezTo>
                        <a:pt x="446912" y="2689230"/>
                        <a:pt x="409764" y="2653607"/>
                        <a:pt x="378046" y="2614268"/>
                      </a:cubicBezTo>
                      <a:cubicBezTo>
                        <a:pt x="367664" y="2601410"/>
                        <a:pt x="368807" y="2569025"/>
                        <a:pt x="377760" y="2552832"/>
                      </a:cubicBezTo>
                      <a:cubicBezTo>
                        <a:pt x="423671" y="2469869"/>
                        <a:pt x="472725" y="2388526"/>
                        <a:pt x="523017" y="2308135"/>
                      </a:cubicBezTo>
                      <a:cubicBezTo>
                        <a:pt x="548544" y="2267368"/>
                        <a:pt x="540162" y="2234983"/>
                        <a:pt x="523683" y="2190787"/>
                      </a:cubicBezTo>
                      <a:cubicBezTo>
                        <a:pt x="478154" y="2068867"/>
                        <a:pt x="391572" y="2043435"/>
                        <a:pt x="275652" y="2057532"/>
                      </a:cubicBezTo>
                      <a:cubicBezTo>
                        <a:pt x="217074" y="2064676"/>
                        <a:pt x="157161" y="2060485"/>
                        <a:pt x="97916" y="2062104"/>
                      </a:cubicBezTo>
                      <a:cubicBezTo>
                        <a:pt x="64769" y="2063057"/>
                        <a:pt x="46576" y="2051055"/>
                        <a:pt x="36384" y="2016289"/>
                      </a:cubicBezTo>
                      <a:cubicBezTo>
                        <a:pt x="-11907" y="1850744"/>
                        <a:pt x="-12860" y="1851316"/>
                        <a:pt x="140112" y="1769782"/>
                      </a:cubicBezTo>
                      <a:cubicBezTo>
                        <a:pt x="193928" y="1741112"/>
                        <a:pt x="248982" y="1713680"/>
                        <a:pt x="298608" y="1678818"/>
                      </a:cubicBezTo>
                      <a:cubicBezTo>
                        <a:pt x="319848" y="1663864"/>
                        <a:pt x="340899" y="1631860"/>
                        <a:pt x="341661" y="1607000"/>
                      </a:cubicBezTo>
                      <a:cubicBezTo>
                        <a:pt x="347661" y="1398497"/>
                        <a:pt x="351757" y="1448313"/>
                        <a:pt x="171639" y="1342109"/>
                      </a:cubicBezTo>
                      <a:cubicBezTo>
                        <a:pt x="126491" y="1315439"/>
                        <a:pt x="79533" y="1291722"/>
                        <a:pt x="32670" y="1268100"/>
                      </a:cubicBezTo>
                      <a:cubicBezTo>
                        <a:pt x="951" y="1252098"/>
                        <a:pt x="-5526" y="1228190"/>
                        <a:pt x="4095" y="1196377"/>
                      </a:cubicBezTo>
                      <a:cubicBezTo>
                        <a:pt x="14382" y="1162373"/>
                        <a:pt x="27907" y="1128559"/>
                        <a:pt x="32670" y="1093697"/>
                      </a:cubicBezTo>
                      <a:cubicBezTo>
                        <a:pt x="39432" y="1043405"/>
                        <a:pt x="66102" y="1031499"/>
                        <a:pt x="112489" y="1033499"/>
                      </a:cubicBezTo>
                      <a:cubicBezTo>
                        <a:pt x="198786" y="1037214"/>
                        <a:pt x="285463" y="1034071"/>
                        <a:pt x="371760" y="1038071"/>
                      </a:cubicBezTo>
                      <a:cubicBezTo>
                        <a:pt x="419385" y="1040262"/>
                        <a:pt x="450436" y="1027118"/>
                        <a:pt x="474630" y="983303"/>
                      </a:cubicBezTo>
                      <a:cubicBezTo>
                        <a:pt x="570451" y="810043"/>
                        <a:pt x="572832" y="876146"/>
                        <a:pt x="473201" y="701553"/>
                      </a:cubicBezTo>
                      <a:cubicBezTo>
                        <a:pt x="436149" y="637259"/>
                        <a:pt x="397668" y="573728"/>
                        <a:pt x="356520" y="503909"/>
                      </a:cubicBezTo>
                      <a:close/>
                      <a:moveTo>
                        <a:pt x="1549812" y="2440533"/>
                      </a:moveTo>
                      <a:cubicBezTo>
                        <a:pt x="2013965" y="2459106"/>
                        <a:pt x="2452305" y="2068391"/>
                        <a:pt x="2455925" y="1559470"/>
                      </a:cubicBezTo>
                      <a:cubicBezTo>
                        <a:pt x="2459545" y="1064075"/>
                        <a:pt x="2046826" y="656119"/>
                        <a:pt x="1569814" y="653261"/>
                      </a:cubicBezTo>
                      <a:cubicBezTo>
                        <a:pt x="1048320" y="650213"/>
                        <a:pt x="661796" y="1062551"/>
                        <a:pt x="657605" y="1544230"/>
                      </a:cubicBezTo>
                      <a:cubicBezTo>
                        <a:pt x="653319" y="2043149"/>
                        <a:pt x="1052035" y="2440151"/>
                        <a:pt x="1549812" y="244053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iSlïdè">
                  <a:extLst>
                    <a:ext uri="{FF2B5EF4-FFF2-40B4-BE49-F238E27FC236}">
                      <a16:creationId xmlns:a16="http://schemas.microsoft.com/office/drawing/2014/main" id="{2CB335F0-22F4-4DB3-B334-C94F2107B5C0}"/>
                    </a:ext>
                  </a:extLst>
                </p:cNvPr>
                <p:cNvSpPr/>
                <p:nvPr/>
              </p:nvSpPr>
              <p:spPr>
                <a:xfrm>
                  <a:off x="5378439" y="2712477"/>
                  <a:ext cx="1431023" cy="14310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íṩ1iḍé">
              <a:extLst>
                <a:ext uri="{FF2B5EF4-FFF2-40B4-BE49-F238E27FC236}">
                  <a16:creationId xmlns:a16="http://schemas.microsoft.com/office/drawing/2014/main" id="{47BFEFDC-238A-4D70-9454-28FA0291F6F9}"/>
                </a:ext>
              </a:extLst>
            </p:cNvPr>
            <p:cNvSpPr/>
            <p:nvPr/>
          </p:nvSpPr>
          <p:spPr>
            <a:xfrm>
              <a:off x="5286090" y="2963507"/>
              <a:ext cx="3851176" cy="1274422"/>
            </a:xfrm>
            <a:prstGeom prst="roundRect">
              <a:avLst>
                <a:gd name="adj" fmla="val 11571"/>
              </a:avLst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îṡľîde">
              <a:extLst>
                <a:ext uri="{FF2B5EF4-FFF2-40B4-BE49-F238E27FC236}">
                  <a16:creationId xmlns:a16="http://schemas.microsoft.com/office/drawing/2014/main" id="{BFB9562C-CB0B-4D53-A5E3-0C3915923825}"/>
                </a:ext>
              </a:extLst>
            </p:cNvPr>
            <p:cNvSpPr/>
            <p:nvPr/>
          </p:nvSpPr>
          <p:spPr>
            <a:xfrm>
              <a:off x="5286090" y="4564808"/>
              <a:ext cx="3851176" cy="1274422"/>
            </a:xfrm>
            <a:prstGeom prst="roundRect">
              <a:avLst>
                <a:gd name="adj" fmla="val 11571"/>
              </a:avLst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îsḻïḋè">
            <a:extLst>
              <a:ext uri="{FF2B5EF4-FFF2-40B4-BE49-F238E27FC236}">
                <a16:creationId xmlns:a16="http://schemas.microsoft.com/office/drawing/2014/main" id="{0E62140A-02A4-4F91-84B8-E0F2A4D934BD}"/>
              </a:ext>
            </a:extLst>
          </p:cNvPr>
          <p:cNvSpPr txBox="1"/>
          <p:nvPr/>
        </p:nvSpPr>
        <p:spPr>
          <a:xfrm>
            <a:off x="6964593" y="1900008"/>
            <a:ext cx="2138307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04E13B4-DF1A-46C8-9162-F521A692A55D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8FA9C5B-2325-4DC0-977D-0E398C85CDC5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F0AE828-0ABC-4411-B31C-21CDB72B5A88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AF33599-B27B-4667-BCAB-36D8E2644625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ïṥ1ïde">
            <a:extLst>
              <a:ext uri="{FF2B5EF4-FFF2-40B4-BE49-F238E27FC236}">
                <a16:creationId xmlns:a16="http://schemas.microsoft.com/office/drawing/2014/main" id="{9DFE622F-43C4-4B47-AD2B-98C449CED1D1}"/>
              </a:ext>
            </a:extLst>
          </p:cNvPr>
          <p:cNvSpPr txBox="1"/>
          <p:nvPr/>
        </p:nvSpPr>
        <p:spPr>
          <a:xfrm>
            <a:off x="6433289" y="2315677"/>
            <a:ext cx="3326579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sḻïḋè">
            <a:extLst>
              <a:ext uri="{FF2B5EF4-FFF2-40B4-BE49-F238E27FC236}">
                <a16:creationId xmlns:a16="http://schemas.microsoft.com/office/drawing/2014/main" id="{17BC02B3-7369-4B23-83A8-0E1AC6ED57A5}"/>
              </a:ext>
            </a:extLst>
          </p:cNvPr>
          <p:cNvSpPr txBox="1"/>
          <p:nvPr/>
        </p:nvSpPr>
        <p:spPr>
          <a:xfrm>
            <a:off x="6964593" y="3448767"/>
            <a:ext cx="2138307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ïṥ1ïde">
            <a:extLst>
              <a:ext uri="{FF2B5EF4-FFF2-40B4-BE49-F238E27FC236}">
                <a16:creationId xmlns:a16="http://schemas.microsoft.com/office/drawing/2014/main" id="{DC491744-4C09-4CC4-A891-10270C04C1E5}"/>
              </a:ext>
            </a:extLst>
          </p:cNvPr>
          <p:cNvSpPr txBox="1"/>
          <p:nvPr/>
        </p:nvSpPr>
        <p:spPr>
          <a:xfrm>
            <a:off x="6433289" y="3864436"/>
            <a:ext cx="3326579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îsḻïḋè">
            <a:extLst>
              <a:ext uri="{FF2B5EF4-FFF2-40B4-BE49-F238E27FC236}">
                <a16:creationId xmlns:a16="http://schemas.microsoft.com/office/drawing/2014/main" id="{D902F023-A744-4DE1-9409-10F4E48DC7A3}"/>
              </a:ext>
            </a:extLst>
          </p:cNvPr>
          <p:cNvSpPr txBox="1"/>
          <p:nvPr/>
        </p:nvSpPr>
        <p:spPr>
          <a:xfrm>
            <a:off x="7009732" y="5133935"/>
            <a:ext cx="2138307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ïṥ1ïde">
            <a:extLst>
              <a:ext uri="{FF2B5EF4-FFF2-40B4-BE49-F238E27FC236}">
                <a16:creationId xmlns:a16="http://schemas.microsoft.com/office/drawing/2014/main" id="{B94E957D-5611-494D-AC3B-BE59AE88DAB4}"/>
              </a:ext>
            </a:extLst>
          </p:cNvPr>
          <p:cNvSpPr txBox="1"/>
          <p:nvPr/>
        </p:nvSpPr>
        <p:spPr>
          <a:xfrm>
            <a:off x="6478428" y="5549604"/>
            <a:ext cx="3326579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19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1278;p38">
            <a:extLst>
              <a:ext uri="{FF2B5EF4-FFF2-40B4-BE49-F238E27FC236}">
                <a16:creationId xmlns:a16="http://schemas.microsoft.com/office/drawing/2014/main" id="{5D47C0AF-7464-430F-9BD6-B386FF631C1F}"/>
              </a:ext>
            </a:extLst>
          </p:cNvPr>
          <p:cNvCxnSpPr>
            <a:cxnSpLocks/>
          </p:cNvCxnSpPr>
          <p:nvPr/>
        </p:nvCxnSpPr>
        <p:spPr>
          <a:xfrm>
            <a:off x="1661685" y="3962400"/>
            <a:ext cx="1094145" cy="1594464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273;p38">
            <a:extLst>
              <a:ext uri="{FF2B5EF4-FFF2-40B4-BE49-F238E27FC236}">
                <a16:creationId xmlns:a16="http://schemas.microsoft.com/office/drawing/2014/main" id="{F6DCC122-A60A-4B7C-BF8F-1214F903EF8E}"/>
              </a:ext>
            </a:extLst>
          </p:cNvPr>
          <p:cNvSpPr/>
          <p:nvPr/>
        </p:nvSpPr>
        <p:spPr>
          <a:xfrm>
            <a:off x="609599" y="3233099"/>
            <a:ext cx="2970400" cy="11424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3" name="Google Shape;1275;p38">
            <a:extLst>
              <a:ext uri="{FF2B5EF4-FFF2-40B4-BE49-F238E27FC236}">
                <a16:creationId xmlns:a16="http://schemas.microsoft.com/office/drawing/2014/main" id="{C5798B72-7E0B-4B9D-BD3E-4ACF09AEE06A}"/>
              </a:ext>
            </a:extLst>
          </p:cNvPr>
          <p:cNvCxnSpPr>
            <a:stCxn id="38" idx="6"/>
            <a:endCxn id="39" idx="2"/>
          </p:cNvCxnSpPr>
          <p:nvPr/>
        </p:nvCxnSpPr>
        <p:spPr>
          <a:xfrm rot="10800000" flipH="1">
            <a:off x="8463748" y="2265247"/>
            <a:ext cx="2384800" cy="329160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278;p38">
            <a:extLst>
              <a:ext uri="{FF2B5EF4-FFF2-40B4-BE49-F238E27FC236}">
                <a16:creationId xmlns:a16="http://schemas.microsoft.com/office/drawing/2014/main" id="{C2FB2219-0EE3-4671-B2ED-54318CDE487A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5808832" y="2132864"/>
            <a:ext cx="2349600" cy="342400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80;p38">
            <a:extLst>
              <a:ext uri="{FF2B5EF4-FFF2-40B4-BE49-F238E27FC236}">
                <a16:creationId xmlns:a16="http://schemas.microsoft.com/office/drawing/2014/main" id="{592FCF90-0C34-4731-80F5-A161D325DD1E}"/>
              </a:ext>
            </a:extLst>
          </p:cNvPr>
          <p:cNvCxnSpPr>
            <a:stCxn id="36" idx="7"/>
            <a:endCxn id="37" idx="2"/>
          </p:cNvCxnSpPr>
          <p:nvPr/>
        </p:nvCxnSpPr>
        <p:spPr>
          <a:xfrm rot="10800000" flipH="1">
            <a:off x="2898269" y="2132943"/>
            <a:ext cx="2605200" cy="331600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283;p38">
            <a:extLst>
              <a:ext uri="{FF2B5EF4-FFF2-40B4-BE49-F238E27FC236}">
                <a16:creationId xmlns:a16="http://schemas.microsoft.com/office/drawing/2014/main" id="{00EE01C1-470A-4E34-98EB-EEF5519F5B15}"/>
              </a:ext>
            </a:extLst>
          </p:cNvPr>
          <p:cNvSpPr/>
          <p:nvPr/>
        </p:nvSpPr>
        <p:spPr>
          <a:xfrm>
            <a:off x="3277067" y="3233099"/>
            <a:ext cx="2970400" cy="1142400"/>
          </a:xfrm>
          <a:prstGeom prst="chevron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Google Shape;1284;p38">
            <a:extLst>
              <a:ext uri="{FF2B5EF4-FFF2-40B4-BE49-F238E27FC236}">
                <a16:creationId xmlns:a16="http://schemas.microsoft.com/office/drawing/2014/main" id="{00446E5B-79D7-4570-9B23-913ABCED07DC}"/>
              </a:ext>
            </a:extLst>
          </p:cNvPr>
          <p:cNvSpPr/>
          <p:nvPr/>
        </p:nvSpPr>
        <p:spPr>
          <a:xfrm>
            <a:off x="5944533" y="3233099"/>
            <a:ext cx="2970400" cy="11424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1285;p38">
            <a:extLst>
              <a:ext uri="{FF2B5EF4-FFF2-40B4-BE49-F238E27FC236}">
                <a16:creationId xmlns:a16="http://schemas.microsoft.com/office/drawing/2014/main" id="{6E726245-428B-4173-8E0A-C747F0F1F3F1}"/>
              </a:ext>
            </a:extLst>
          </p:cNvPr>
          <p:cNvSpPr/>
          <p:nvPr/>
        </p:nvSpPr>
        <p:spPr>
          <a:xfrm>
            <a:off x="8612001" y="3233099"/>
            <a:ext cx="2970400" cy="1142400"/>
          </a:xfrm>
          <a:prstGeom prst="chevron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1286;p38">
            <a:extLst>
              <a:ext uri="{FF2B5EF4-FFF2-40B4-BE49-F238E27FC236}">
                <a16:creationId xmlns:a16="http://schemas.microsoft.com/office/drawing/2014/main" id="{C54D6819-CAF3-4212-8585-2C63ECD2434A}"/>
              </a:ext>
            </a:extLst>
          </p:cNvPr>
          <p:cNvSpPr txBox="1"/>
          <p:nvPr/>
        </p:nvSpPr>
        <p:spPr>
          <a:xfrm>
            <a:off x="1218465" y="3603100"/>
            <a:ext cx="13088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Google Shape;1287;p38">
            <a:extLst>
              <a:ext uri="{FF2B5EF4-FFF2-40B4-BE49-F238E27FC236}">
                <a16:creationId xmlns:a16="http://schemas.microsoft.com/office/drawing/2014/main" id="{4972DA4D-18F7-4967-B53F-DC1D621F3A0C}"/>
              </a:ext>
            </a:extLst>
          </p:cNvPr>
          <p:cNvSpPr txBox="1"/>
          <p:nvPr/>
        </p:nvSpPr>
        <p:spPr>
          <a:xfrm>
            <a:off x="3835565" y="3603100"/>
            <a:ext cx="13088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Google Shape;1288;p38">
            <a:extLst>
              <a:ext uri="{FF2B5EF4-FFF2-40B4-BE49-F238E27FC236}">
                <a16:creationId xmlns:a16="http://schemas.microsoft.com/office/drawing/2014/main" id="{583985AE-2FBF-4DD0-A200-6F502891CADC}"/>
              </a:ext>
            </a:extLst>
          </p:cNvPr>
          <p:cNvSpPr txBox="1"/>
          <p:nvPr/>
        </p:nvSpPr>
        <p:spPr>
          <a:xfrm>
            <a:off x="6548365" y="3603100"/>
            <a:ext cx="13088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Google Shape;1289;p38">
            <a:extLst>
              <a:ext uri="{FF2B5EF4-FFF2-40B4-BE49-F238E27FC236}">
                <a16:creationId xmlns:a16="http://schemas.microsoft.com/office/drawing/2014/main" id="{CCA5E164-5DB0-405F-968E-DB71B2C1E40C}"/>
              </a:ext>
            </a:extLst>
          </p:cNvPr>
          <p:cNvSpPr txBox="1"/>
          <p:nvPr/>
        </p:nvSpPr>
        <p:spPr>
          <a:xfrm>
            <a:off x="9161665" y="3603100"/>
            <a:ext cx="13088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Google Shape;1290;p38">
            <a:extLst>
              <a:ext uri="{FF2B5EF4-FFF2-40B4-BE49-F238E27FC236}">
                <a16:creationId xmlns:a16="http://schemas.microsoft.com/office/drawing/2014/main" id="{7BF02CFC-8FBA-474D-90D1-3A4291D33A00}"/>
              </a:ext>
            </a:extLst>
          </p:cNvPr>
          <p:cNvSpPr/>
          <p:nvPr/>
        </p:nvSpPr>
        <p:spPr>
          <a:xfrm>
            <a:off x="2637765" y="3539892"/>
            <a:ext cx="528800" cy="5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1291;p38">
            <a:extLst>
              <a:ext uri="{FF2B5EF4-FFF2-40B4-BE49-F238E27FC236}">
                <a16:creationId xmlns:a16="http://schemas.microsoft.com/office/drawing/2014/main" id="{C5D59469-EF00-4582-A4AC-BCE2B4B21D03}"/>
              </a:ext>
            </a:extLst>
          </p:cNvPr>
          <p:cNvSpPr/>
          <p:nvPr/>
        </p:nvSpPr>
        <p:spPr>
          <a:xfrm>
            <a:off x="5280048" y="3539892"/>
            <a:ext cx="528800" cy="5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1292;p38">
            <a:extLst>
              <a:ext uri="{FF2B5EF4-FFF2-40B4-BE49-F238E27FC236}">
                <a16:creationId xmlns:a16="http://schemas.microsoft.com/office/drawing/2014/main" id="{64B2AFEB-F00A-4EAA-B91E-4D5807158DAE}"/>
              </a:ext>
            </a:extLst>
          </p:cNvPr>
          <p:cNvSpPr/>
          <p:nvPr/>
        </p:nvSpPr>
        <p:spPr>
          <a:xfrm>
            <a:off x="7970199" y="3539892"/>
            <a:ext cx="528800" cy="5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1293;p38">
            <a:extLst>
              <a:ext uri="{FF2B5EF4-FFF2-40B4-BE49-F238E27FC236}">
                <a16:creationId xmlns:a16="http://schemas.microsoft.com/office/drawing/2014/main" id="{61E9DF05-9114-45F9-9779-29346EAE4CD7}"/>
              </a:ext>
            </a:extLst>
          </p:cNvPr>
          <p:cNvSpPr/>
          <p:nvPr/>
        </p:nvSpPr>
        <p:spPr>
          <a:xfrm>
            <a:off x="10660365" y="3539892"/>
            <a:ext cx="528800" cy="5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1" name="Google Shape;1297;p38">
            <a:extLst>
              <a:ext uri="{FF2B5EF4-FFF2-40B4-BE49-F238E27FC236}">
                <a16:creationId xmlns:a16="http://schemas.microsoft.com/office/drawing/2014/main" id="{EE9121F2-5BB4-42BC-B3B5-61635137CD11}"/>
              </a:ext>
            </a:extLst>
          </p:cNvPr>
          <p:cNvGrpSpPr/>
          <p:nvPr/>
        </p:nvGrpSpPr>
        <p:grpSpPr>
          <a:xfrm>
            <a:off x="2796974" y="3695285"/>
            <a:ext cx="210383" cy="218015"/>
            <a:chOff x="3357325" y="2093500"/>
            <a:chExt cx="311525" cy="322825"/>
          </a:xfrm>
        </p:grpSpPr>
        <p:sp>
          <p:nvSpPr>
            <p:cNvPr id="22" name="Google Shape;1298;p38">
              <a:extLst>
                <a:ext uri="{FF2B5EF4-FFF2-40B4-BE49-F238E27FC236}">
                  <a16:creationId xmlns:a16="http://schemas.microsoft.com/office/drawing/2014/main" id="{286107CB-D3B6-43B2-88F5-B65F4F32DDAE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1299;p38">
              <a:extLst>
                <a:ext uri="{FF2B5EF4-FFF2-40B4-BE49-F238E27FC236}">
                  <a16:creationId xmlns:a16="http://schemas.microsoft.com/office/drawing/2014/main" id="{8C3D9991-9F95-461B-8441-6C5CF4276015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300;p38">
              <a:extLst>
                <a:ext uri="{FF2B5EF4-FFF2-40B4-BE49-F238E27FC236}">
                  <a16:creationId xmlns:a16="http://schemas.microsoft.com/office/drawing/2014/main" id="{68A21573-4887-48C0-9918-2FDDF1389E6C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oogle Shape;1301;p38">
            <a:extLst>
              <a:ext uri="{FF2B5EF4-FFF2-40B4-BE49-F238E27FC236}">
                <a16:creationId xmlns:a16="http://schemas.microsoft.com/office/drawing/2014/main" id="{058F1AA9-E8B8-4A0D-8E2F-48B7653D4FD8}"/>
              </a:ext>
            </a:extLst>
          </p:cNvPr>
          <p:cNvGrpSpPr/>
          <p:nvPr/>
        </p:nvGrpSpPr>
        <p:grpSpPr>
          <a:xfrm>
            <a:off x="5381631" y="3641500"/>
            <a:ext cx="325636" cy="325585"/>
            <a:chOff x="2685825" y="840375"/>
            <a:chExt cx="481900" cy="481825"/>
          </a:xfrm>
        </p:grpSpPr>
        <p:sp>
          <p:nvSpPr>
            <p:cNvPr id="26" name="Google Shape;1302;p38">
              <a:extLst>
                <a:ext uri="{FF2B5EF4-FFF2-40B4-BE49-F238E27FC236}">
                  <a16:creationId xmlns:a16="http://schemas.microsoft.com/office/drawing/2014/main" id="{25946081-1299-43B7-A7F8-8028CED3B2A8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1303;p38">
              <a:extLst>
                <a:ext uri="{FF2B5EF4-FFF2-40B4-BE49-F238E27FC236}">
                  <a16:creationId xmlns:a16="http://schemas.microsoft.com/office/drawing/2014/main" id="{063DAB33-C936-4E2B-9C64-1A271838EFC4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Google Shape;1304;p38">
            <a:extLst>
              <a:ext uri="{FF2B5EF4-FFF2-40B4-BE49-F238E27FC236}">
                <a16:creationId xmlns:a16="http://schemas.microsoft.com/office/drawing/2014/main" id="{DC3C632C-A193-48B1-8878-A895EC1D114C}"/>
              </a:ext>
            </a:extLst>
          </p:cNvPr>
          <p:cNvSpPr/>
          <p:nvPr/>
        </p:nvSpPr>
        <p:spPr>
          <a:xfrm>
            <a:off x="8071779" y="3653144"/>
            <a:ext cx="325637" cy="302296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435D74"/>
              </a:solidFill>
              <a:cs typeface="+mn-ea"/>
              <a:sym typeface="+mn-lt"/>
            </a:endParaRPr>
          </a:p>
        </p:txBody>
      </p:sp>
      <p:grpSp>
        <p:nvGrpSpPr>
          <p:cNvPr id="29" name="Google Shape;1305;p38">
            <a:extLst>
              <a:ext uri="{FF2B5EF4-FFF2-40B4-BE49-F238E27FC236}">
                <a16:creationId xmlns:a16="http://schemas.microsoft.com/office/drawing/2014/main" id="{91AC6335-D886-4D38-A83C-1287C5F319D0}"/>
              </a:ext>
            </a:extLst>
          </p:cNvPr>
          <p:cNvGrpSpPr/>
          <p:nvPr/>
        </p:nvGrpSpPr>
        <p:grpSpPr>
          <a:xfrm>
            <a:off x="10761944" y="3641471"/>
            <a:ext cx="325643" cy="325643"/>
            <a:chOff x="3273500" y="2205950"/>
            <a:chExt cx="793475" cy="793475"/>
          </a:xfrm>
        </p:grpSpPr>
        <p:sp>
          <p:nvSpPr>
            <p:cNvPr id="30" name="Google Shape;1306;p38">
              <a:extLst>
                <a:ext uri="{FF2B5EF4-FFF2-40B4-BE49-F238E27FC236}">
                  <a16:creationId xmlns:a16="http://schemas.microsoft.com/office/drawing/2014/main" id="{7E0042B1-6665-4DBB-8668-5134C03FD2DE}"/>
                </a:ext>
              </a:extLst>
            </p:cNvPr>
            <p:cNvSpPr/>
            <p:nvPr/>
          </p:nvSpPr>
          <p:spPr>
            <a:xfrm>
              <a:off x="3413000" y="2672400"/>
              <a:ext cx="185975" cy="93000"/>
            </a:xfrm>
            <a:custGeom>
              <a:avLst/>
              <a:gdLst/>
              <a:ahLst/>
              <a:cxnLst/>
              <a:rect l="l" t="t" r="r" b="b"/>
              <a:pathLst>
                <a:path w="7439" h="3720" extrusionOk="0">
                  <a:moveTo>
                    <a:pt x="3719" y="1"/>
                  </a:moveTo>
                  <a:cubicBezTo>
                    <a:pt x="1668" y="1"/>
                    <a:pt x="0" y="1668"/>
                    <a:pt x="0" y="3720"/>
                  </a:cubicBezTo>
                  <a:lnTo>
                    <a:pt x="7438" y="3720"/>
                  </a:lnTo>
                  <a:cubicBezTo>
                    <a:pt x="7438" y="1668"/>
                    <a:pt x="5771" y="1"/>
                    <a:pt x="3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1307;p38">
              <a:extLst>
                <a:ext uri="{FF2B5EF4-FFF2-40B4-BE49-F238E27FC236}">
                  <a16:creationId xmlns:a16="http://schemas.microsoft.com/office/drawing/2014/main" id="{4922DF80-99A0-4E1B-8887-219941F69D8A}"/>
                </a:ext>
              </a:extLst>
            </p:cNvPr>
            <p:cNvSpPr/>
            <p:nvPr/>
          </p:nvSpPr>
          <p:spPr>
            <a:xfrm>
              <a:off x="3459475" y="2532950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0" y="0"/>
                  </a:moveTo>
                  <a:cubicBezTo>
                    <a:pt x="835" y="0"/>
                    <a:pt x="1" y="834"/>
                    <a:pt x="1" y="1860"/>
                  </a:cubicBezTo>
                  <a:cubicBezTo>
                    <a:pt x="1" y="2884"/>
                    <a:pt x="835" y="3719"/>
                    <a:pt x="1860" y="3719"/>
                  </a:cubicBezTo>
                  <a:cubicBezTo>
                    <a:pt x="2886" y="3719"/>
                    <a:pt x="3720" y="2884"/>
                    <a:pt x="3720" y="1860"/>
                  </a:cubicBezTo>
                  <a:cubicBezTo>
                    <a:pt x="3720" y="834"/>
                    <a:pt x="2886" y="0"/>
                    <a:pt x="1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308;p38">
              <a:extLst>
                <a:ext uri="{FF2B5EF4-FFF2-40B4-BE49-F238E27FC236}">
                  <a16:creationId xmlns:a16="http://schemas.microsoft.com/office/drawing/2014/main" id="{80A5C2FA-930D-4AEB-ABDE-FC07FB4F7D4D}"/>
                </a:ext>
              </a:extLst>
            </p:cNvPr>
            <p:cNvSpPr/>
            <p:nvPr/>
          </p:nvSpPr>
          <p:spPr>
            <a:xfrm>
              <a:off x="3273500" y="2906425"/>
              <a:ext cx="464925" cy="93000"/>
            </a:xfrm>
            <a:custGeom>
              <a:avLst/>
              <a:gdLst/>
              <a:ahLst/>
              <a:cxnLst/>
              <a:rect l="l" t="t" r="r" b="b"/>
              <a:pathLst>
                <a:path w="18597" h="3720" extrusionOk="0">
                  <a:moveTo>
                    <a:pt x="0" y="1"/>
                  </a:moveTo>
                  <a:lnTo>
                    <a:pt x="0" y="930"/>
                  </a:lnTo>
                  <a:cubicBezTo>
                    <a:pt x="0" y="2467"/>
                    <a:pt x="1253" y="3720"/>
                    <a:pt x="2790" y="3720"/>
                  </a:cubicBezTo>
                  <a:lnTo>
                    <a:pt x="15808" y="3720"/>
                  </a:lnTo>
                  <a:cubicBezTo>
                    <a:pt x="17346" y="3720"/>
                    <a:pt x="18597" y="2467"/>
                    <a:pt x="18597" y="930"/>
                  </a:cubicBezTo>
                  <a:lnTo>
                    <a:pt x="18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309;p38">
              <a:extLst>
                <a:ext uri="{FF2B5EF4-FFF2-40B4-BE49-F238E27FC236}">
                  <a16:creationId xmlns:a16="http://schemas.microsoft.com/office/drawing/2014/main" id="{8AE20293-E29D-4C9C-8CD7-4F469133370A}"/>
                </a:ext>
              </a:extLst>
            </p:cNvPr>
            <p:cNvSpPr/>
            <p:nvPr/>
          </p:nvSpPr>
          <p:spPr>
            <a:xfrm>
              <a:off x="3273500" y="2345400"/>
              <a:ext cx="464925" cy="514525"/>
            </a:xfrm>
            <a:custGeom>
              <a:avLst/>
              <a:gdLst/>
              <a:ahLst/>
              <a:cxnLst/>
              <a:rect l="l" t="t" r="r" b="b"/>
              <a:pathLst>
                <a:path w="18597" h="20581" extrusionOk="0">
                  <a:moveTo>
                    <a:pt x="9299" y="5643"/>
                  </a:moveTo>
                  <a:cubicBezTo>
                    <a:pt x="11351" y="5643"/>
                    <a:pt x="13018" y="7310"/>
                    <a:pt x="13018" y="9362"/>
                  </a:cubicBezTo>
                  <a:cubicBezTo>
                    <a:pt x="13018" y="10362"/>
                    <a:pt x="12618" y="11265"/>
                    <a:pt x="11974" y="11934"/>
                  </a:cubicBezTo>
                  <a:cubicBezTo>
                    <a:pt x="13697" y="12886"/>
                    <a:pt x="14878" y="14697"/>
                    <a:pt x="14878" y="16800"/>
                  </a:cubicBezTo>
                  <a:lnTo>
                    <a:pt x="14878" y="17730"/>
                  </a:lnTo>
                  <a:cubicBezTo>
                    <a:pt x="14878" y="18244"/>
                    <a:pt x="14462" y="18659"/>
                    <a:pt x="13949" y="18659"/>
                  </a:cubicBezTo>
                  <a:lnTo>
                    <a:pt x="4650" y="18659"/>
                  </a:lnTo>
                  <a:cubicBezTo>
                    <a:pt x="4136" y="18659"/>
                    <a:pt x="3721" y="18244"/>
                    <a:pt x="3721" y="17730"/>
                  </a:cubicBezTo>
                  <a:lnTo>
                    <a:pt x="3721" y="16800"/>
                  </a:lnTo>
                  <a:cubicBezTo>
                    <a:pt x="3721" y="14697"/>
                    <a:pt x="4902" y="12886"/>
                    <a:pt x="6624" y="11934"/>
                  </a:cubicBezTo>
                  <a:cubicBezTo>
                    <a:pt x="5981" y="11265"/>
                    <a:pt x="5580" y="10362"/>
                    <a:pt x="5580" y="9362"/>
                  </a:cubicBezTo>
                  <a:cubicBezTo>
                    <a:pt x="5580" y="7310"/>
                    <a:pt x="7248" y="5643"/>
                    <a:pt x="9299" y="5643"/>
                  </a:cubicBezTo>
                  <a:close/>
                  <a:moveTo>
                    <a:pt x="0" y="1"/>
                  </a:moveTo>
                  <a:lnTo>
                    <a:pt x="0" y="20581"/>
                  </a:lnTo>
                  <a:lnTo>
                    <a:pt x="18597" y="20581"/>
                  </a:lnTo>
                  <a:lnTo>
                    <a:pt x="18597" y="10875"/>
                  </a:lnTo>
                  <a:cubicBezTo>
                    <a:pt x="18331" y="10975"/>
                    <a:pt x="18024" y="11036"/>
                    <a:pt x="17668" y="11036"/>
                  </a:cubicBezTo>
                  <a:cubicBezTo>
                    <a:pt x="16130" y="11036"/>
                    <a:pt x="14878" y="9783"/>
                    <a:pt x="14878" y="8246"/>
                  </a:cubicBezTo>
                  <a:lnTo>
                    <a:pt x="14878" y="6999"/>
                  </a:lnTo>
                  <a:cubicBezTo>
                    <a:pt x="13749" y="6350"/>
                    <a:pt x="13018" y="5126"/>
                    <a:pt x="13018" y="3782"/>
                  </a:cubicBezTo>
                  <a:lnTo>
                    <a:pt x="1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310;p38">
              <a:extLst>
                <a:ext uri="{FF2B5EF4-FFF2-40B4-BE49-F238E27FC236}">
                  <a16:creationId xmlns:a16="http://schemas.microsoft.com/office/drawing/2014/main" id="{BC80E632-8D8A-4434-BF5C-CC023E87E822}"/>
                </a:ext>
              </a:extLst>
            </p:cNvPr>
            <p:cNvSpPr/>
            <p:nvPr/>
          </p:nvSpPr>
          <p:spPr>
            <a:xfrm>
              <a:off x="3273500" y="2205950"/>
              <a:ext cx="338425" cy="93000"/>
            </a:xfrm>
            <a:custGeom>
              <a:avLst/>
              <a:gdLst/>
              <a:ahLst/>
              <a:cxnLst/>
              <a:rect l="l" t="t" r="r" b="b"/>
              <a:pathLst>
                <a:path w="13537" h="3720" extrusionOk="0">
                  <a:moveTo>
                    <a:pt x="2790" y="0"/>
                  </a:moveTo>
                  <a:cubicBezTo>
                    <a:pt x="1253" y="0"/>
                    <a:pt x="0" y="1251"/>
                    <a:pt x="0" y="2790"/>
                  </a:cubicBezTo>
                  <a:lnTo>
                    <a:pt x="0" y="3719"/>
                  </a:lnTo>
                  <a:lnTo>
                    <a:pt x="13018" y="3719"/>
                  </a:lnTo>
                  <a:lnTo>
                    <a:pt x="13018" y="1860"/>
                  </a:lnTo>
                  <a:cubicBezTo>
                    <a:pt x="13018" y="1180"/>
                    <a:pt x="13216" y="550"/>
                    <a:pt x="13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311;p38">
              <a:extLst>
                <a:ext uri="{FF2B5EF4-FFF2-40B4-BE49-F238E27FC236}">
                  <a16:creationId xmlns:a16="http://schemas.microsoft.com/office/drawing/2014/main" id="{F45B1CDF-56AC-4C8F-AC3C-9574D672C863}"/>
                </a:ext>
              </a:extLst>
            </p:cNvPr>
            <p:cNvSpPr/>
            <p:nvPr/>
          </p:nvSpPr>
          <p:spPr>
            <a:xfrm>
              <a:off x="3645425" y="2205950"/>
              <a:ext cx="421550" cy="368875"/>
            </a:xfrm>
            <a:custGeom>
              <a:avLst/>
              <a:gdLst/>
              <a:ahLst/>
              <a:cxnLst/>
              <a:rect l="l" t="t" r="r" b="b"/>
              <a:pathLst>
                <a:path w="16862" h="14755" extrusionOk="0">
                  <a:moveTo>
                    <a:pt x="13143" y="2790"/>
                  </a:moveTo>
                  <a:cubicBezTo>
                    <a:pt x="13656" y="2790"/>
                    <a:pt x="14073" y="3206"/>
                    <a:pt x="14073" y="3719"/>
                  </a:cubicBezTo>
                  <a:cubicBezTo>
                    <a:pt x="14073" y="4233"/>
                    <a:pt x="13656" y="4650"/>
                    <a:pt x="13143" y="4650"/>
                  </a:cubicBezTo>
                  <a:lnTo>
                    <a:pt x="3720" y="4650"/>
                  </a:lnTo>
                  <a:cubicBezTo>
                    <a:pt x="3206" y="4650"/>
                    <a:pt x="2791" y="4233"/>
                    <a:pt x="2791" y="3719"/>
                  </a:cubicBezTo>
                  <a:cubicBezTo>
                    <a:pt x="2791" y="3206"/>
                    <a:pt x="3206" y="2790"/>
                    <a:pt x="3720" y="2790"/>
                  </a:cubicBezTo>
                  <a:close/>
                  <a:moveTo>
                    <a:pt x="13143" y="6509"/>
                  </a:moveTo>
                  <a:cubicBezTo>
                    <a:pt x="13656" y="6509"/>
                    <a:pt x="14073" y="6925"/>
                    <a:pt x="14073" y="7438"/>
                  </a:cubicBezTo>
                  <a:cubicBezTo>
                    <a:pt x="14073" y="7954"/>
                    <a:pt x="13656" y="8369"/>
                    <a:pt x="13143" y="8369"/>
                  </a:cubicBezTo>
                  <a:lnTo>
                    <a:pt x="3720" y="8369"/>
                  </a:lnTo>
                  <a:cubicBezTo>
                    <a:pt x="3206" y="8369"/>
                    <a:pt x="2791" y="7954"/>
                    <a:pt x="2791" y="7438"/>
                  </a:cubicBezTo>
                  <a:cubicBezTo>
                    <a:pt x="2791" y="6925"/>
                    <a:pt x="3206" y="6509"/>
                    <a:pt x="3720" y="6509"/>
                  </a:cubicBezTo>
                  <a:close/>
                  <a:moveTo>
                    <a:pt x="1860" y="0"/>
                  </a:moveTo>
                  <a:cubicBezTo>
                    <a:pt x="838" y="0"/>
                    <a:pt x="1" y="837"/>
                    <a:pt x="1" y="1860"/>
                  </a:cubicBezTo>
                  <a:lnTo>
                    <a:pt x="1" y="9360"/>
                  </a:lnTo>
                  <a:cubicBezTo>
                    <a:pt x="1" y="10142"/>
                    <a:pt x="504" y="10848"/>
                    <a:pt x="1247" y="11109"/>
                  </a:cubicBezTo>
                  <a:lnTo>
                    <a:pt x="1860" y="11331"/>
                  </a:lnTo>
                  <a:lnTo>
                    <a:pt x="1860" y="13824"/>
                  </a:lnTo>
                  <a:cubicBezTo>
                    <a:pt x="1860" y="14345"/>
                    <a:pt x="2270" y="14754"/>
                    <a:pt x="2791" y="14754"/>
                  </a:cubicBezTo>
                  <a:cubicBezTo>
                    <a:pt x="3255" y="14754"/>
                    <a:pt x="3412" y="14467"/>
                    <a:pt x="3683" y="14065"/>
                  </a:cubicBezTo>
                  <a:lnTo>
                    <a:pt x="5581" y="11221"/>
                  </a:lnTo>
                  <a:lnTo>
                    <a:pt x="15002" y="11221"/>
                  </a:lnTo>
                  <a:cubicBezTo>
                    <a:pt x="16025" y="11221"/>
                    <a:pt x="16862" y="10384"/>
                    <a:pt x="16862" y="9360"/>
                  </a:cubicBezTo>
                  <a:lnTo>
                    <a:pt x="16862" y="1860"/>
                  </a:lnTo>
                  <a:cubicBezTo>
                    <a:pt x="16862" y="837"/>
                    <a:pt x="16025" y="0"/>
                    <a:pt x="15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Google Shape;1281;p38">
            <a:extLst>
              <a:ext uri="{FF2B5EF4-FFF2-40B4-BE49-F238E27FC236}">
                <a16:creationId xmlns:a16="http://schemas.microsoft.com/office/drawing/2014/main" id="{E72068AE-8855-4F70-8F78-57EA18625494}"/>
              </a:ext>
            </a:extLst>
          </p:cNvPr>
          <p:cNvSpPr/>
          <p:nvPr/>
        </p:nvSpPr>
        <p:spPr>
          <a:xfrm>
            <a:off x="2637765" y="5404247"/>
            <a:ext cx="305200" cy="305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Google Shape;1279;p38">
            <a:extLst>
              <a:ext uri="{FF2B5EF4-FFF2-40B4-BE49-F238E27FC236}">
                <a16:creationId xmlns:a16="http://schemas.microsoft.com/office/drawing/2014/main" id="{A4B7E928-E846-44C1-ADDB-3E8C147C8233}"/>
              </a:ext>
            </a:extLst>
          </p:cNvPr>
          <p:cNvSpPr/>
          <p:nvPr/>
        </p:nvSpPr>
        <p:spPr>
          <a:xfrm>
            <a:off x="5503632" y="1980264"/>
            <a:ext cx="305200" cy="305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Google Shape;1276;p38">
            <a:extLst>
              <a:ext uri="{FF2B5EF4-FFF2-40B4-BE49-F238E27FC236}">
                <a16:creationId xmlns:a16="http://schemas.microsoft.com/office/drawing/2014/main" id="{E02C7770-D07E-4960-A522-BD7CEBDEAB4A}"/>
              </a:ext>
            </a:extLst>
          </p:cNvPr>
          <p:cNvSpPr/>
          <p:nvPr/>
        </p:nvSpPr>
        <p:spPr>
          <a:xfrm>
            <a:off x="8158548" y="5404247"/>
            <a:ext cx="305200" cy="305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Google Shape;1277;p38">
            <a:extLst>
              <a:ext uri="{FF2B5EF4-FFF2-40B4-BE49-F238E27FC236}">
                <a16:creationId xmlns:a16="http://schemas.microsoft.com/office/drawing/2014/main" id="{002C1AAD-B9DC-4633-95F3-2A1A56150557}"/>
              </a:ext>
            </a:extLst>
          </p:cNvPr>
          <p:cNvSpPr/>
          <p:nvPr/>
        </p:nvSpPr>
        <p:spPr>
          <a:xfrm rot="-3598551">
            <a:off x="10772089" y="1980232"/>
            <a:ext cx="305377" cy="3053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îsḻïḋè">
            <a:extLst>
              <a:ext uri="{FF2B5EF4-FFF2-40B4-BE49-F238E27FC236}">
                <a16:creationId xmlns:a16="http://schemas.microsoft.com/office/drawing/2014/main" id="{8FE4E889-910F-4B38-9AE0-AAC879ED49D6}"/>
              </a:ext>
            </a:extLst>
          </p:cNvPr>
          <p:cNvSpPr txBox="1"/>
          <p:nvPr/>
        </p:nvSpPr>
        <p:spPr>
          <a:xfrm>
            <a:off x="1118194" y="1975668"/>
            <a:ext cx="2365196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ïṥ1ïde">
            <a:extLst>
              <a:ext uri="{FF2B5EF4-FFF2-40B4-BE49-F238E27FC236}">
                <a16:creationId xmlns:a16="http://schemas.microsoft.com/office/drawing/2014/main" id="{ACA69249-776D-4F1E-BBE5-B91EA216EFEF}"/>
              </a:ext>
            </a:extLst>
          </p:cNvPr>
          <p:cNvSpPr txBox="1"/>
          <p:nvPr/>
        </p:nvSpPr>
        <p:spPr>
          <a:xfrm>
            <a:off x="1118194" y="2524735"/>
            <a:ext cx="3260830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îsḻïḋè">
            <a:extLst>
              <a:ext uri="{FF2B5EF4-FFF2-40B4-BE49-F238E27FC236}">
                <a16:creationId xmlns:a16="http://schemas.microsoft.com/office/drawing/2014/main" id="{F4013862-F45D-404B-81F9-4F4BFDA92F5D}"/>
              </a:ext>
            </a:extLst>
          </p:cNvPr>
          <p:cNvSpPr txBox="1"/>
          <p:nvPr/>
        </p:nvSpPr>
        <p:spPr>
          <a:xfrm>
            <a:off x="3483390" y="4602159"/>
            <a:ext cx="2605201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ïṥ1ïde">
            <a:extLst>
              <a:ext uri="{FF2B5EF4-FFF2-40B4-BE49-F238E27FC236}">
                <a16:creationId xmlns:a16="http://schemas.microsoft.com/office/drawing/2014/main" id="{C477EF81-BA2A-4044-9DA0-88FF14A4BCE1}"/>
              </a:ext>
            </a:extLst>
          </p:cNvPr>
          <p:cNvSpPr txBox="1"/>
          <p:nvPr/>
        </p:nvSpPr>
        <p:spPr>
          <a:xfrm>
            <a:off x="3542962" y="5153809"/>
            <a:ext cx="2605202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îsḻïḋè">
            <a:extLst>
              <a:ext uri="{FF2B5EF4-FFF2-40B4-BE49-F238E27FC236}">
                <a16:creationId xmlns:a16="http://schemas.microsoft.com/office/drawing/2014/main" id="{940D30D3-F5B0-4782-8BFC-A63F2027292D}"/>
              </a:ext>
            </a:extLst>
          </p:cNvPr>
          <p:cNvSpPr txBox="1"/>
          <p:nvPr/>
        </p:nvSpPr>
        <p:spPr>
          <a:xfrm>
            <a:off x="6540565" y="1968676"/>
            <a:ext cx="2365196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ïṥ1ïde">
            <a:extLst>
              <a:ext uri="{FF2B5EF4-FFF2-40B4-BE49-F238E27FC236}">
                <a16:creationId xmlns:a16="http://schemas.microsoft.com/office/drawing/2014/main" id="{2F14131A-3BB4-4306-9E63-59E0943CE13A}"/>
              </a:ext>
            </a:extLst>
          </p:cNvPr>
          <p:cNvSpPr txBox="1"/>
          <p:nvPr/>
        </p:nvSpPr>
        <p:spPr>
          <a:xfrm>
            <a:off x="6540565" y="2520326"/>
            <a:ext cx="3146774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îsḻïḋè">
            <a:extLst>
              <a:ext uri="{FF2B5EF4-FFF2-40B4-BE49-F238E27FC236}">
                <a16:creationId xmlns:a16="http://schemas.microsoft.com/office/drawing/2014/main" id="{37EA2505-7B5C-425E-815D-D3533E45BAE0}"/>
              </a:ext>
            </a:extLst>
          </p:cNvPr>
          <p:cNvSpPr txBox="1"/>
          <p:nvPr/>
        </p:nvSpPr>
        <p:spPr>
          <a:xfrm>
            <a:off x="9054642" y="4535976"/>
            <a:ext cx="2527759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ïṥ1ïde">
            <a:extLst>
              <a:ext uri="{FF2B5EF4-FFF2-40B4-BE49-F238E27FC236}">
                <a16:creationId xmlns:a16="http://schemas.microsoft.com/office/drawing/2014/main" id="{A5062F3B-99CC-43B3-BF96-FC95D8333B3A}"/>
              </a:ext>
            </a:extLst>
          </p:cNvPr>
          <p:cNvSpPr txBox="1"/>
          <p:nvPr/>
        </p:nvSpPr>
        <p:spPr>
          <a:xfrm>
            <a:off x="9054642" y="5091585"/>
            <a:ext cx="2527759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13F5CAB-7CB8-4829-AE21-232C0EC5E638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B757971-DE99-459D-8E03-E0A7C61C4B4D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1ADD78EA-56F9-48E0-8D5C-288CD1F63838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FEC8654-FF1E-4F75-B69E-C745A4EA5888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64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椭圆 66">
            <a:extLst>
              <a:ext uri="{FF2B5EF4-FFF2-40B4-BE49-F238E27FC236}">
                <a16:creationId xmlns:a16="http://schemas.microsoft.com/office/drawing/2014/main" id="{4830E385-F4CB-40CE-B11C-67BA20FD3E36}"/>
              </a:ext>
            </a:extLst>
          </p:cNvPr>
          <p:cNvSpPr/>
          <p:nvPr/>
        </p:nvSpPr>
        <p:spPr>
          <a:xfrm>
            <a:off x="11098639" y="249806"/>
            <a:ext cx="2544796" cy="2544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4344D21-3BAC-4EC9-9BCE-B0298689CEB1}"/>
              </a:ext>
            </a:extLst>
          </p:cNvPr>
          <p:cNvGrpSpPr/>
          <p:nvPr/>
        </p:nvGrpSpPr>
        <p:grpSpPr>
          <a:xfrm>
            <a:off x="6637395" y="5383050"/>
            <a:ext cx="3877609" cy="609922"/>
            <a:chOff x="7108575" y="5445820"/>
            <a:chExt cx="3877609" cy="60992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809E517-0ED8-49DE-9754-1309178233A2}"/>
                </a:ext>
              </a:extLst>
            </p:cNvPr>
            <p:cNvSpPr txBox="1"/>
            <p:nvPr/>
          </p:nvSpPr>
          <p:spPr>
            <a:xfrm>
              <a:off x="7108575" y="5470967"/>
              <a:ext cx="808235" cy="58477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 i="0">
                  <a:solidFill>
                    <a:schemeClr val="accent1"/>
                  </a:soli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r>
                <a:rPr lang="en-US" altLang="zh-CN" sz="3200" dirty="0">
                  <a:effectLst>
                    <a:outerShdw blurRad="76200" dist="50800" dir="5400000" algn="ctr" rotWithShape="0">
                      <a:schemeClr val="accent4">
                        <a:alpha val="20000"/>
                      </a:schemeClr>
                    </a:outerShdw>
                  </a:effectLst>
                  <a:cs typeface="+mn-ea"/>
                  <a:sym typeface="+mn-lt"/>
                </a:rPr>
                <a:t>04.</a:t>
              </a:r>
              <a:endParaRPr lang="zh-CN" altLang="en-US" sz="3200" dirty="0"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4AA0922-ABC8-413A-83F9-6B9627C97DDA}"/>
                </a:ext>
              </a:extLst>
            </p:cNvPr>
            <p:cNvSpPr txBox="1"/>
            <p:nvPr/>
          </p:nvSpPr>
          <p:spPr>
            <a:xfrm>
              <a:off x="7805745" y="5445820"/>
              <a:ext cx="3180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A86DDF-744B-4FF8-A504-0334595F4299}"/>
              </a:ext>
            </a:extLst>
          </p:cNvPr>
          <p:cNvGrpSpPr/>
          <p:nvPr/>
        </p:nvGrpSpPr>
        <p:grpSpPr>
          <a:xfrm>
            <a:off x="2430908" y="5457675"/>
            <a:ext cx="3857902" cy="590366"/>
            <a:chOff x="7108575" y="4115714"/>
            <a:chExt cx="3857902" cy="59036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0E3D44E-3533-4DB8-971E-6D76E82EEAF5}"/>
                </a:ext>
              </a:extLst>
            </p:cNvPr>
            <p:cNvSpPr txBox="1"/>
            <p:nvPr/>
          </p:nvSpPr>
          <p:spPr>
            <a:xfrm>
              <a:off x="7108575" y="4121305"/>
              <a:ext cx="808235" cy="58477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 i="0">
                  <a:solidFill>
                    <a:schemeClr val="accent1"/>
                  </a:soli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r>
                <a:rPr lang="en-US" altLang="zh-CN" sz="3200" dirty="0"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  <a:cs typeface="+mn-ea"/>
                  <a:sym typeface="+mn-lt"/>
                </a:rPr>
                <a:t>03.</a:t>
              </a:r>
              <a:endParaRPr lang="zh-CN" altLang="en-US" sz="3200" dirty="0"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117D8-3963-4FFC-AD04-CA3E05136435}"/>
                </a:ext>
              </a:extLst>
            </p:cNvPr>
            <p:cNvSpPr txBox="1"/>
            <p:nvPr/>
          </p:nvSpPr>
          <p:spPr>
            <a:xfrm>
              <a:off x="7786038" y="4115714"/>
              <a:ext cx="3180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B33B76F-FB6F-4D89-B332-0A66AA3AA2D9}"/>
              </a:ext>
            </a:extLst>
          </p:cNvPr>
          <p:cNvGrpSpPr/>
          <p:nvPr/>
        </p:nvGrpSpPr>
        <p:grpSpPr>
          <a:xfrm>
            <a:off x="6637395" y="3887690"/>
            <a:ext cx="3794745" cy="612930"/>
            <a:chOff x="7108575" y="2743487"/>
            <a:chExt cx="3794745" cy="61293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9F66241-8BFD-4530-88A4-9C822EA6265F}"/>
                </a:ext>
              </a:extLst>
            </p:cNvPr>
            <p:cNvSpPr txBox="1"/>
            <p:nvPr/>
          </p:nvSpPr>
          <p:spPr>
            <a:xfrm>
              <a:off x="7108575" y="2771642"/>
              <a:ext cx="808235" cy="58477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 i="0">
                  <a:solidFill>
                    <a:schemeClr val="accent1"/>
                  </a:soli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r>
                <a:rPr lang="en-US" altLang="zh-CN" sz="3200" dirty="0">
                  <a:effectLst>
                    <a:outerShdw blurRad="76200" dist="50800" dir="5400000" algn="ctr" rotWithShape="0">
                      <a:schemeClr val="accent2">
                        <a:alpha val="20000"/>
                      </a:schemeClr>
                    </a:outerShdw>
                  </a:effectLst>
                  <a:cs typeface="+mn-ea"/>
                  <a:sym typeface="+mn-lt"/>
                </a:rPr>
                <a:t>02.</a:t>
              </a:r>
              <a:endParaRPr lang="zh-CN" altLang="en-US" sz="3200" dirty="0"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96CB9F4-4CF2-4099-A541-1E8ADB711833}"/>
                </a:ext>
              </a:extLst>
            </p:cNvPr>
            <p:cNvSpPr txBox="1"/>
            <p:nvPr/>
          </p:nvSpPr>
          <p:spPr>
            <a:xfrm>
              <a:off x="7805745" y="2743487"/>
              <a:ext cx="3097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8D59F10D-9D8A-4F14-9A6A-9DC54F64A4BC}"/>
              </a:ext>
            </a:extLst>
          </p:cNvPr>
          <p:cNvSpPr txBox="1"/>
          <p:nvPr/>
        </p:nvSpPr>
        <p:spPr>
          <a:xfrm>
            <a:off x="845218" y="908442"/>
            <a:ext cx="6068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077469D-3DCB-4314-9151-3A39274E715D}"/>
              </a:ext>
            </a:extLst>
          </p:cNvPr>
          <p:cNvSpPr/>
          <p:nvPr/>
        </p:nvSpPr>
        <p:spPr>
          <a:xfrm>
            <a:off x="7987691" y="-1824502"/>
            <a:ext cx="4310735" cy="43107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3F78005C-3AAA-419C-A409-B959D9AEE1AB}"/>
              </a:ext>
            </a:extLst>
          </p:cNvPr>
          <p:cNvSpPr/>
          <p:nvPr/>
        </p:nvSpPr>
        <p:spPr>
          <a:xfrm>
            <a:off x="-807484" y="5473452"/>
            <a:ext cx="2207583" cy="2207583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8AB03D0-FD5A-4E6E-9A13-96042BD98CAE}"/>
              </a:ext>
            </a:extLst>
          </p:cNvPr>
          <p:cNvGrpSpPr/>
          <p:nvPr/>
        </p:nvGrpSpPr>
        <p:grpSpPr>
          <a:xfrm>
            <a:off x="2401540" y="3891574"/>
            <a:ext cx="3818564" cy="614647"/>
            <a:chOff x="2020631" y="3493165"/>
            <a:chExt cx="3818564" cy="61464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2748E61-26AE-49A4-A3C1-CAEFE9B29B67}"/>
                </a:ext>
              </a:extLst>
            </p:cNvPr>
            <p:cNvSpPr txBox="1"/>
            <p:nvPr/>
          </p:nvSpPr>
          <p:spPr>
            <a:xfrm>
              <a:off x="2658755" y="3493165"/>
              <a:ext cx="318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61A36CF-A3FF-4B51-BEDD-81337FCAE64C}"/>
                </a:ext>
              </a:extLst>
            </p:cNvPr>
            <p:cNvSpPr txBox="1"/>
            <p:nvPr/>
          </p:nvSpPr>
          <p:spPr>
            <a:xfrm>
              <a:off x="2020631" y="3523037"/>
              <a:ext cx="808235" cy="584775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 i="0">
                  <a:solidFill>
                    <a:schemeClr val="accent1"/>
                  </a:soli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r>
                <a:rPr lang="en-US" altLang="zh-CN" sz="3200" dirty="0">
                  <a:effectLst>
                    <a:outerShdw blurRad="76200" dist="50800" dir="5400000" algn="ctr" rotWithShape="0">
                      <a:schemeClr val="accent2">
                        <a:alpha val="20000"/>
                      </a:schemeClr>
                    </a:outerShdw>
                  </a:effectLst>
                  <a:cs typeface="+mn-ea"/>
                  <a:sym typeface="+mn-lt"/>
                </a:rPr>
                <a:t>01.</a:t>
              </a:r>
              <a:endParaRPr lang="zh-CN" altLang="en-US" sz="3200" dirty="0"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DED8B2-1F3A-4B0D-B8EF-F0A7EC7FABA3}"/>
              </a:ext>
            </a:extLst>
          </p:cNvPr>
          <p:cNvGrpSpPr/>
          <p:nvPr/>
        </p:nvGrpSpPr>
        <p:grpSpPr>
          <a:xfrm>
            <a:off x="10821501" y="6027913"/>
            <a:ext cx="725493" cy="428693"/>
            <a:chOff x="716513" y="5833241"/>
            <a:chExt cx="725493" cy="428693"/>
          </a:xfrm>
        </p:grpSpPr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8E3F44AA-0D16-4705-9AF1-01F564F91090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E4B60E30-000E-4C73-8EE8-7093AEACEBAB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46E4B95-ECD5-40E7-906D-D30DDF12897E}"/>
              </a:ext>
            </a:extLst>
          </p:cNvPr>
          <p:cNvGrpSpPr/>
          <p:nvPr/>
        </p:nvGrpSpPr>
        <p:grpSpPr>
          <a:xfrm flipH="1">
            <a:off x="11320568" y="1224127"/>
            <a:ext cx="277014" cy="1274942"/>
            <a:chOff x="1724433" y="1612606"/>
            <a:chExt cx="241950" cy="1113561"/>
          </a:xfrm>
          <a:solidFill>
            <a:schemeClr val="tx1"/>
          </a:solidFill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49965B6-7EE0-4C1A-8DE4-EB30C3980FF6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E890E3C0-CAF6-4408-BE9D-03ECE786C613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C0EF6945-8EA5-49A1-A7D8-DB0E954C3FC7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83BCEFE7-A0E4-4ECD-81F4-A188FD2840C4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6C67423F-0BE1-4CD5-A2CF-721FDBF55E4A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CE0CBAB9-BC2B-4C27-83EB-B7A4DF7450ED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91029221-046C-4802-9F04-B26061A4FA63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6D57CF2C-0D16-40BA-AB35-0911CBD95FBF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3EEE744D-4C15-48BA-B547-D6B0E1E686AC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FD9E06AF-9ECD-414F-B3E7-F408F0F7B8ED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EDFC20AF-433E-46D4-A007-64ADE555CED9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2559966D-4926-44A9-ADD2-5D7FC8A6E8D8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32CD2CA9-3B10-4103-A9A6-1C312250455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1AB1AB1B-3FE5-400C-A638-BD5F00D1732A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2BAFC0AF-4AEE-461A-9B8E-C9D1292EC251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623BABA1-1A6E-467A-A208-69E1A8F5135A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5B41158B-C296-438C-BCD8-0F9E5011CA18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85E3E40-E7B5-4360-B706-016B3D378D1C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892041A3-1D71-4378-987F-E3A164BDD333}"/>
              </a:ext>
            </a:extLst>
          </p:cNvPr>
          <p:cNvSpPr/>
          <p:nvPr/>
        </p:nvSpPr>
        <p:spPr>
          <a:xfrm>
            <a:off x="5095049" y="1075213"/>
            <a:ext cx="595616" cy="5956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B444B588-FF2C-4F6A-BD25-12CDAD9F33A1}"/>
              </a:ext>
            </a:extLst>
          </p:cNvPr>
          <p:cNvSpPr/>
          <p:nvPr/>
        </p:nvSpPr>
        <p:spPr>
          <a:xfrm>
            <a:off x="10569309" y="4080647"/>
            <a:ext cx="646331" cy="6463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B7E8ED-96DD-4807-8032-1273A1C50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2"/>
          <a:stretch/>
        </p:blipFill>
        <p:spPr>
          <a:xfrm>
            <a:off x="7035674" y="-348425"/>
            <a:ext cx="4135593" cy="3431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98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2" grpId="0" animBg="1"/>
      <p:bldP spid="35" grpId="0" animBg="1"/>
      <p:bldP spid="43" grpId="0" animBg="1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ṩli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şḷïḓé">
            <a:extLst>
              <a:ext uri="{FF2B5EF4-FFF2-40B4-BE49-F238E27FC236}">
                <a16:creationId xmlns:a16="http://schemas.microsoft.com/office/drawing/2014/main" id="{58D3D530-CAFB-473B-8BC8-4EAE0D938A42}"/>
              </a:ext>
            </a:extLst>
          </p:cNvPr>
          <p:cNvGrpSpPr/>
          <p:nvPr/>
        </p:nvGrpSpPr>
        <p:grpSpPr>
          <a:xfrm>
            <a:off x="5101087" y="2229822"/>
            <a:ext cx="1861489" cy="3829416"/>
            <a:chOff x="5361114" y="1974257"/>
            <a:chExt cx="1538314" cy="3164587"/>
          </a:xfrm>
        </p:grpSpPr>
        <p:grpSp>
          <p:nvGrpSpPr>
            <p:cNvPr id="18" name="ïS1íḓe">
              <a:extLst>
                <a:ext uri="{FF2B5EF4-FFF2-40B4-BE49-F238E27FC236}">
                  <a16:creationId xmlns:a16="http://schemas.microsoft.com/office/drawing/2014/main" id="{2FC3F147-6136-47FF-8452-6631DB7E5679}"/>
                </a:ext>
              </a:extLst>
            </p:cNvPr>
            <p:cNvGrpSpPr/>
            <p:nvPr/>
          </p:nvGrpSpPr>
          <p:grpSpPr>
            <a:xfrm>
              <a:off x="5453107" y="1974257"/>
              <a:ext cx="410200" cy="410198"/>
              <a:chOff x="6844265" y="4734713"/>
              <a:chExt cx="410200" cy="410198"/>
            </a:xfrm>
          </p:grpSpPr>
          <p:sp>
            <p:nvSpPr>
              <p:cNvPr id="19" name="ïŝḻïḍe">
                <a:extLst>
                  <a:ext uri="{FF2B5EF4-FFF2-40B4-BE49-F238E27FC236}">
                    <a16:creationId xmlns:a16="http://schemas.microsoft.com/office/drawing/2014/main" id="{C14C9B4C-6C39-4604-B256-E12ECB0755D6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ïṥḻïḓè">
                <a:extLst>
                  <a:ext uri="{FF2B5EF4-FFF2-40B4-BE49-F238E27FC236}">
                    <a16:creationId xmlns:a16="http://schemas.microsoft.com/office/drawing/2014/main" id="{CD22F35D-FF19-4A63-804B-2AD8FC03237B}"/>
                  </a:ext>
                </a:extLst>
              </p:cNvPr>
              <p:cNvSpPr/>
              <p:nvPr/>
            </p:nvSpPr>
            <p:spPr>
              <a:xfrm>
                <a:off x="6960365" y="4868892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îšḻidé">
              <a:extLst>
                <a:ext uri="{FF2B5EF4-FFF2-40B4-BE49-F238E27FC236}">
                  <a16:creationId xmlns:a16="http://schemas.microsoft.com/office/drawing/2014/main" id="{15B3EF99-8D76-4A18-9476-1D2CDCB2FB11}"/>
                </a:ext>
              </a:extLst>
            </p:cNvPr>
            <p:cNvGrpSpPr/>
            <p:nvPr/>
          </p:nvGrpSpPr>
          <p:grpSpPr>
            <a:xfrm>
              <a:off x="5453107" y="3858517"/>
              <a:ext cx="410200" cy="410198"/>
              <a:chOff x="6844265" y="4734713"/>
              <a:chExt cx="410200" cy="410198"/>
            </a:xfrm>
          </p:grpSpPr>
          <p:sp>
            <p:nvSpPr>
              <p:cNvPr id="22" name="iŝļíďê">
                <a:extLst>
                  <a:ext uri="{FF2B5EF4-FFF2-40B4-BE49-F238E27FC236}">
                    <a16:creationId xmlns:a16="http://schemas.microsoft.com/office/drawing/2014/main" id="{4E0E36FF-4F70-44A3-BBEB-9072534BE695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íšḻïḑè">
                <a:extLst>
                  <a:ext uri="{FF2B5EF4-FFF2-40B4-BE49-F238E27FC236}">
                    <a16:creationId xmlns:a16="http://schemas.microsoft.com/office/drawing/2014/main" id="{44C205C2-7E7C-451A-8D5A-5D89B1B28589}"/>
                  </a:ext>
                </a:extLst>
              </p:cNvPr>
              <p:cNvSpPr/>
              <p:nvPr/>
            </p:nvSpPr>
            <p:spPr>
              <a:xfrm>
                <a:off x="6960365" y="4875291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îṩ1íḓè">
              <a:extLst>
                <a:ext uri="{FF2B5EF4-FFF2-40B4-BE49-F238E27FC236}">
                  <a16:creationId xmlns:a16="http://schemas.microsoft.com/office/drawing/2014/main" id="{34EC08FD-9A06-4367-B26B-C113225A8D46}"/>
                </a:ext>
              </a:extLst>
            </p:cNvPr>
            <p:cNvGrpSpPr/>
            <p:nvPr/>
          </p:nvGrpSpPr>
          <p:grpSpPr>
            <a:xfrm>
              <a:off x="6385155" y="4728646"/>
              <a:ext cx="399635" cy="410198"/>
              <a:chOff x="6844265" y="4734713"/>
              <a:chExt cx="410200" cy="410198"/>
            </a:xfrm>
          </p:grpSpPr>
          <p:sp>
            <p:nvSpPr>
              <p:cNvPr id="29" name="íṥļïḋê">
                <a:extLst>
                  <a:ext uri="{FF2B5EF4-FFF2-40B4-BE49-F238E27FC236}">
                    <a16:creationId xmlns:a16="http://schemas.microsoft.com/office/drawing/2014/main" id="{7D1AFEE3-2DD9-41DA-B580-FBEAF2E63F86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ïṩlíḑe">
                <a:extLst>
                  <a:ext uri="{FF2B5EF4-FFF2-40B4-BE49-F238E27FC236}">
                    <a16:creationId xmlns:a16="http://schemas.microsoft.com/office/drawing/2014/main" id="{DE7F4FA4-2B2D-4DD0-A076-A8E01F9448CA}"/>
                  </a:ext>
                </a:extLst>
              </p:cNvPr>
              <p:cNvSpPr/>
              <p:nvPr/>
            </p:nvSpPr>
            <p:spPr>
              <a:xfrm>
                <a:off x="6960365" y="4873062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ïsḷiḑè">
              <a:extLst>
                <a:ext uri="{FF2B5EF4-FFF2-40B4-BE49-F238E27FC236}">
                  <a16:creationId xmlns:a16="http://schemas.microsoft.com/office/drawing/2014/main" id="{6A5A65C8-57C6-457A-AFBC-6A81EAA639BF}"/>
                </a:ext>
              </a:extLst>
            </p:cNvPr>
            <p:cNvGrpSpPr/>
            <p:nvPr/>
          </p:nvGrpSpPr>
          <p:grpSpPr>
            <a:xfrm>
              <a:off x="6381556" y="2903495"/>
              <a:ext cx="403234" cy="410198"/>
              <a:chOff x="6844265" y="4734713"/>
              <a:chExt cx="410200" cy="410198"/>
            </a:xfrm>
          </p:grpSpPr>
          <p:sp>
            <p:nvSpPr>
              <p:cNvPr id="32" name="ïślîďè">
                <a:extLst>
                  <a:ext uri="{FF2B5EF4-FFF2-40B4-BE49-F238E27FC236}">
                    <a16:creationId xmlns:a16="http://schemas.microsoft.com/office/drawing/2014/main" id="{62ACEF66-5001-441D-B12D-908926183BE1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íṣ1îdè">
                <a:extLst>
                  <a:ext uri="{FF2B5EF4-FFF2-40B4-BE49-F238E27FC236}">
                    <a16:creationId xmlns:a16="http://schemas.microsoft.com/office/drawing/2014/main" id="{59892FD3-443E-4536-80F1-2A948D08D62F}"/>
                  </a:ext>
                </a:extLst>
              </p:cNvPr>
              <p:cNvSpPr/>
              <p:nvPr/>
            </p:nvSpPr>
            <p:spPr>
              <a:xfrm>
                <a:off x="6960365" y="4855582"/>
                <a:ext cx="178001" cy="162108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iS1îḓè">
              <a:extLst>
                <a:ext uri="{FF2B5EF4-FFF2-40B4-BE49-F238E27FC236}">
                  <a16:creationId xmlns:a16="http://schemas.microsoft.com/office/drawing/2014/main" id="{AA0B770A-991D-410C-AF39-37B35B74B931}"/>
                </a:ext>
              </a:extLst>
            </p:cNvPr>
            <p:cNvSpPr/>
            <p:nvPr/>
          </p:nvSpPr>
          <p:spPr>
            <a:xfrm rot="6300000" flipH="1">
              <a:off x="5361114" y="2177528"/>
              <a:ext cx="1228707" cy="1228707"/>
            </a:xfrm>
            <a:prstGeom prst="arc">
              <a:avLst>
                <a:gd name="adj1" fmla="val 16187256"/>
                <a:gd name="adj2" fmla="val 726099"/>
              </a:avLst>
            </a:prstGeom>
            <a:ln w="38100" cap="rnd">
              <a:solidFill>
                <a:schemeClr val="accent2"/>
              </a:solidFill>
              <a:round/>
              <a:headEnd w="lg" len="lg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îṩḷidê">
              <a:extLst>
                <a:ext uri="{FF2B5EF4-FFF2-40B4-BE49-F238E27FC236}">
                  <a16:creationId xmlns:a16="http://schemas.microsoft.com/office/drawing/2014/main" id="{BABA53A4-C11A-4D1B-AF6F-4B3A8F6BCBBC}"/>
                </a:ext>
              </a:extLst>
            </p:cNvPr>
            <p:cNvSpPr/>
            <p:nvPr/>
          </p:nvSpPr>
          <p:spPr>
            <a:xfrm rot="6300000" flipV="1">
              <a:off x="5670721" y="3790549"/>
              <a:ext cx="1228707" cy="1228707"/>
            </a:xfrm>
            <a:prstGeom prst="arc">
              <a:avLst>
                <a:gd name="adj1" fmla="val 16187256"/>
                <a:gd name="adj2" fmla="val 726099"/>
              </a:avLst>
            </a:prstGeom>
            <a:ln w="38100" cap="rnd">
              <a:solidFill>
                <a:schemeClr val="accent2"/>
              </a:solidFill>
              <a:round/>
              <a:headEnd w="lg" len="lg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9F06BCB8-A53D-4E21-9AED-A2D8E94AA0B0}"/>
              </a:ext>
            </a:extLst>
          </p:cNvPr>
          <p:cNvSpPr/>
          <p:nvPr/>
        </p:nvSpPr>
        <p:spPr>
          <a:xfrm>
            <a:off x="6961959" y="3082111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ïṥ1ïde">
            <a:extLst>
              <a:ext uri="{FF2B5EF4-FFF2-40B4-BE49-F238E27FC236}">
                <a16:creationId xmlns:a16="http://schemas.microsoft.com/office/drawing/2014/main" id="{AC2A8117-766D-4062-8E4A-D4A66FB1D44A}"/>
              </a:ext>
            </a:extLst>
          </p:cNvPr>
          <p:cNvSpPr txBox="1"/>
          <p:nvPr/>
        </p:nvSpPr>
        <p:spPr>
          <a:xfrm>
            <a:off x="6961959" y="3629780"/>
            <a:ext cx="3513536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7B7B3D7-D6AA-4042-8B0C-E84657E92DD2}"/>
              </a:ext>
            </a:extLst>
          </p:cNvPr>
          <p:cNvSpPr/>
          <p:nvPr/>
        </p:nvSpPr>
        <p:spPr>
          <a:xfrm>
            <a:off x="6961959" y="5182609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ïṥ1ïde">
            <a:extLst>
              <a:ext uri="{FF2B5EF4-FFF2-40B4-BE49-F238E27FC236}">
                <a16:creationId xmlns:a16="http://schemas.microsoft.com/office/drawing/2014/main" id="{77D4846A-07AD-48AE-A3CC-028453C572DE}"/>
              </a:ext>
            </a:extLst>
          </p:cNvPr>
          <p:cNvSpPr txBox="1"/>
          <p:nvPr/>
        </p:nvSpPr>
        <p:spPr>
          <a:xfrm>
            <a:off x="6961959" y="5730278"/>
            <a:ext cx="3513536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1728B78-0A37-4025-9BDE-4F82677B1CB9}"/>
              </a:ext>
            </a:extLst>
          </p:cNvPr>
          <p:cNvSpPr/>
          <p:nvPr/>
        </p:nvSpPr>
        <p:spPr>
          <a:xfrm>
            <a:off x="2798580" y="1955987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ïṥ1ïde">
            <a:extLst>
              <a:ext uri="{FF2B5EF4-FFF2-40B4-BE49-F238E27FC236}">
                <a16:creationId xmlns:a16="http://schemas.microsoft.com/office/drawing/2014/main" id="{366F83D2-C47F-4BBF-B5AE-83A27A26511B}"/>
              </a:ext>
            </a:extLst>
          </p:cNvPr>
          <p:cNvSpPr txBox="1"/>
          <p:nvPr/>
        </p:nvSpPr>
        <p:spPr>
          <a:xfrm>
            <a:off x="1582108" y="2503656"/>
            <a:ext cx="3513536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1A89C62-D637-4ADA-89C3-EF8B945CE701}"/>
              </a:ext>
            </a:extLst>
          </p:cNvPr>
          <p:cNvSpPr/>
          <p:nvPr/>
        </p:nvSpPr>
        <p:spPr>
          <a:xfrm>
            <a:off x="2881963" y="4302537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ïṥ1ïde">
            <a:extLst>
              <a:ext uri="{FF2B5EF4-FFF2-40B4-BE49-F238E27FC236}">
                <a16:creationId xmlns:a16="http://schemas.microsoft.com/office/drawing/2014/main" id="{E2E44BE2-4C64-47B2-A6A0-F899D1743BE6}"/>
              </a:ext>
            </a:extLst>
          </p:cNvPr>
          <p:cNvSpPr txBox="1"/>
          <p:nvPr/>
        </p:nvSpPr>
        <p:spPr>
          <a:xfrm>
            <a:off x="1665491" y="4850206"/>
            <a:ext cx="3513536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57CDE4C-E460-4925-91C4-90755DE9DE32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2AE1621-55DC-4EDE-BCBA-667015CFEE11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AD5B609-18F2-4C4D-8B27-7AAAD663E290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193332A-149A-4575-B679-6EDE53E9203F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82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Slï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EFCE9B8-23E8-4093-9598-2D84774B03A2}"/>
              </a:ext>
            </a:extLst>
          </p:cNvPr>
          <p:cNvSpPr/>
          <p:nvPr/>
        </p:nvSpPr>
        <p:spPr>
          <a:xfrm>
            <a:off x="892087" y="2552442"/>
            <a:ext cx="2653502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DCB77B-F943-462F-BB3B-E9C0BB05EE24}"/>
              </a:ext>
            </a:extLst>
          </p:cNvPr>
          <p:cNvSpPr/>
          <p:nvPr/>
        </p:nvSpPr>
        <p:spPr>
          <a:xfrm>
            <a:off x="905592" y="3469906"/>
            <a:ext cx="4627940" cy="986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6E81D50-8563-4F29-AE5F-B275F8CD39F0}"/>
              </a:ext>
            </a:extLst>
          </p:cNvPr>
          <p:cNvGrpSpPr/>
          <p:nvPr/>
        </p:nvGrpSpPr>
        <p:grpSpPr>
          <a:xfrm>
            <a:off x="1002312" y="4826419"/>
            <a:ext cx="1428792" cy="466063"/>
            <a:chOff x="5296150" y="6400797"/>
            <a:chExt cx="972333" cy="317169"/>
          </a:xfrm>
          <a:solidFill>
            <a:schemeClr val="accent2"/>
          </a:solidFill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D7483D8-6F42-491B-AE5A-6ACE1855AC4D}"/>
                </a:ext>
              </a:extLst>
            </p:cNvPr>
            <p:cNvGrpSpPr/>
            <p:nvPr/>
          </p:nvGrpSpPr>
          <p:grpSpPr>
            <a:xfrm>
              <a:off x="5296150" y="6400797"/>
              <a:ext cx="972333" cy="62049"/>
              <a:chOff x="5339443" y="6407328"/>
              <a:chExt cx="972333" cy="62049"/>
            </a:xfrm>
            <a:grpFill/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4EF015A2-3B85-43C9-9E77-6D0147D29EDC}"/>
                  </a:ext>
                </a:extLst>
              </p:cNvPr>
              <p:cNvSpPr/>
              <p:nvPr/>
            </p:nvSpPr>
            <p:spPr>
              <a:xfrm>
                <a:off x="533944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1507F988-3F3B-47FE-AC32-6327308C35AD}"/>
                  </a:ext>
                </a:extLst>
              </p:cNvPr>
              <p:cNvSpPr/>
              <p:nvPr/>
            </p:nvSpPr>
            <p:spPr>
              <a:xfrm>
                <a:off x="545322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BA11ACED-9CE7-4CB9-BB40-ED27D1F0056A}"/>
                  </a:ext>
                </a:extLst>
              </p:cNvPr>
              <p:cNvSpPr/>
              <p:nvPr/>
            </p:nvSpPr>
            <p:spPr>
              <a:xfrm>
                <a:off x="556701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87E9D891-CAD0-4EC7-9B30-0F297A0B38D4}"/>
                  </a:ext>
                </a:extLst>
              </p:cNvPr>
              <p:cNvSpPr/>
              <p:nvPr/>
            </p:nvSpPr>
            <p:spPr>
              <a:xfrm>
                <a:off x="568079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EDAB9DCE-63EC-42DC-A636-48454466765D}"/>
                  </a:ext>
                </a:extLst>
              </p:cNvPr>
              <p:cNvSpPr/>
              <p:nvPr/>
            </p:nvSpPr>
            <p:spPr>
              <a:xfrm>
                <a:off x="579458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94716DBE-0423-4490-9C44-375E8CBE8386}"/>
                  </a:ext>
                </a:extLst>
              </p:cNvPr>
              <p:cNvSpPr/>
              <p:nvPr/>
            </p:nvSpPr>
            <p:spPr>
              <a:xfrm>
                <a:off x="590836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0004D5D2-A304-4388-B316-6553E47E5AA7}"/>
                  </a:ext>
                </a:extLst>
              </p:cNvPr>
              <p:cNvSpPr/>
              <p:nvPr/>
            </p:nvSpPr>
            <p:spPr>
              <a:xfrm>
                <a:off x="602215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F7A382D3-5BB4-4C70-B230-FE8FB7CB89D1}"/>
                  </a:ext>
                </a:extLst>
              </p:cNvPr>
              <p:cNvSpPr/>
              <p:nvPr/>
            </p:nvSpPr>
            <p:spPr>
              <a:xfrm>
                <a:off x="6135939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CB2F5DD8-B6B0-43F3-80FF-13673DDE69F9}"/>
                  </a:ext>
                </a:extLst>
              </p:cNvPr>
              <p:cNvSpPr/>
              <p:nvPr/>
            </p:nvSpPr>
            <p:spPr>
              <a:xfrm>
                <a:off x="6249727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7A3C02B-7B96-4246-8ADB-76A33FE61B51}"/>
                </a:ext>
              </a:extLst>
            </p:cNvPr>
            <p:cNvGrpSpPr/>
            <p:nvPr/>
          </p:nvGrpSpPr>
          <p:grpSpPr>
            <a:xfrm>
              <a:off x="5296150" y="6528357"/>
              <a:ext cx="972333" cy="62049"/>
              <a:chOff x="5339443" y="6407328"/>
              <a:chExt cx="972333" cy="62049"/>
            </a:xfrm>
            <a:grpFill/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423840D1-931D-4F1F-BF0F-632D740224F7}"/>
                  </a:ext>
                </a:extLst>
              </p:cNvPr>
              <p:cNvSpPr/>
              <p:nvPr/>
            </p:nvSpPr>
            <p:spPr>
              <a:xfrm>
                <a:off x="533944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B9DB1C6-6972-4BDA-A95E-D34DD6977CD1}"/>
                  </a:ext>
                </a:extLst>
              </p:cNvPr>
              <p:cNvSpPr/>
              <p:nvPr/>
            </p:nvSpPr>
            <p:spPr>
              <a:xfrm>
                <a:off x="545322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2BF8BEF5-CD62-4E2B-9480-E5D5CE498597}"/>
                  </a:ext>
                </a:extLst>
              </p:cNvPr>
              <p:cNvSpPr/>
              <p:nvPr/>
            </p:nvSpPr>
            <p:spPr>
              <a:xfrm>
                <a:off x="556701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61940063-6196-4028-AD9B-DCB8A05BF9FC}"/>
                  </a:ext>
                </a:extLst>
              </p:cNvPr>
              <p:cNvSpPr/>
              <p:nvPr/>
            </p:nvSpPr>
            <p:spPr>
              <a:xfrm>
                <a:off x="568079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513F5175-FA21-440C-9EA7-1303295D6A4B}"/>
                  </a:ext>
                </a:extLst>
              </p:cNvPr>
              <p:cNvSpPr/>
              <p:nvPr/>
            </p:nvSpPr>
            <p:spPr>
              <a:xfrm>
                <a:off x="579458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7B514D4A-6224-49DB-9631-56A3D91D4A0B}"/>
                  </a:ext>
                </a:extLst>
              </p:cNvPr>
              <p:cNvSpPr/>
              <p:nvPr/>
            </p:nvSpPr>
            <p:spPr>
              <a:xfrm>
                <a:off x="590836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6914B0D-2EE6-4E86-8BCB-D9EB0D2A4A74}"/>
                  </a:ext>
                </a:extLst>
              </p:cNvPr>
              <p:cNvSpPr/>
              <p:nvPr/>
            </p:nvSpPr>
            <p:spPr>
              <a:xfrm>
                <a:off x="602215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FF3611F5-FF50-46F6-A069-0F276A316202}"/>
                  </a:ext>
                </a:extLst>
              </p:cNvPr>
              <p:cNvSpPr/>
              <p:nvPr/>
            </p:nvSpPr>
            <p:spPr>
              <a:xfrm>
                <a:off x="6135939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5F1F8852-32C7-4EF0-83A2-4310D645C304}"/>
                  </a:ext>
                </a:extLst>
              </p:cNvPr>
              <p:cNvSpPr/>
              <p:nvPr/>
            </p:nvSpPr>
            <p:spPr>
              <a:xfrm>
                <a:off x="6249727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660F3BC-6EA2-4695-90DB-9EAEB4226BAB}"/>
                </a:ext>
              </a:extLst>
            </p:cNvPr>
            <p:cNvGrpSpPr/>
            <p:nvPr/>
          </p:nvGrpSpPr>
          <p:grpSpPr>
            <a:xfrm>
              <a:off x="5296150" y="6655917"/>
              <a:ext cx="972333" cy="62049"/>
              <a:chOff x="5339443" y="6407328"/>
              <a:chExt cx="972333" cy="62049"/>
            </a:xfrm>
            <a:grpFill/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6D230B25-C71A-492B-8FBB-A72F79B9F8E5}"/>
                  </a:ext>
                </a:extLst>
              </p:cNvPr>
              <p:cNvSpPr/>
              <p:nvPr/>
            </p:nvSpPr>
            <p:spPr>
              <a:xfrm>
                <a:off x="533944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76B830EF-EE88-43CE-9322-AC3ECB490D39}"/>
                  </a:ext>
                </a:extLst>
              </p:cNvPr>
              <p:cNvSpPr/>
              <p:nvPr/>
            </p:nvSpPr>
            <p:spPr>
              <a:xfrm>
                <a:off x="545322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4853D81-491E-4194-B630-E09764446A8E}"/>
                  </a:ext>
                </a:extLst>
              </p:cNvPr>
              <p:cNvSpPr/>
              <p:nvPr/>
            </p:nvSpPr>
            <p:spPr>
              <a:xfrm>
                <a:off x="556701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09452697-6F67-4708-9C51-F74C420145DD}"/>
                  </a:ext>
                </a:extLst>
              </p:cNvPr>
              <p:cNvSpPr/>
              <p:nvPr/>
            </p:nvSpPr>
            <p:spPr>
              <a:xfrm>
                <a:off x="568079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A6CC6850-0509-4D2D-B549-204289D596D6}"/>
                  </a:ext>
                </a:extLst>
              </p:cNvPr>
              <p:cNvSpPr/>
              <p:nvPr/>
            </p:nvSpPr>
            <p:spPr>
              <a:xfrm>
                <a:off x="579458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6F44B706-E073-4F7E-8F7A-2582B6719F6B}"/>
                  </a:ext>
                </a:extLst>
              </p:cNvPr>
              <p:cNvSpPr/>
              <p:nvPr/>
            </p:nvSpPr>
            <p:spPr>
              <a:xfrm>
                <a:off x="5908368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7FFACDC-A854-481F-B83C-7459C16EBADA}"/>
                  </a:ext>
                </a:extLst>
              </p:cNvPr>
              <p:cNvSpPr/>
              <p:nvPr/>
            </p:nvSpPr>
            <p:spPr>
              <a:xfrm>
                <a:off x="6022153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971A356-B490-4FF3-9420-E0A46566D10B}"/>
                  </a:ext>
                </a:extLst>
              </p:cNvPr>
              <p:cNvSpPr/>
              <p:nvPr/>
            </p:nvSpPr>
            <p:spPr>
              <a:xfrm>
                <a:off x="6135939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D15ECDD9-B2C1-4CF1-8E28-7E0F0282C81D}"/>
                  </a:ext>
                </a:extLst>
              </p:cNvPr>
              <p:cNvSpPr/>
              <p:nvPr/>
            </p:nvSpPr>
            <p:spPr>
              <a:xfrm>
                <a:off x="6249727" y="6407328"/>
                <a:ext cx="62049" cy="62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A7A05FC-F9BA-45E4-B651-F58F08ACCFE5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8D0DA1D-5E56-4D8D-BE69-96AE418561CF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E94AB6E-0998-4292-BD89-D7557993FEF5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97AA086-FDA9-4526-9CE3-8480E06A83ED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2E1986F-8D44-497B-8FA0-0076B828B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6" y="1089025"/>
            <a:ext cx="5768975" cy="5768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720644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A888C35-F9FF-4D78-80FA-CED82BDD8F8A}"/>
              </a:ext>
            </a:extLst>
          </p:cNvPr>
          <p:cNvGrpSpPr/>
          <p:nvPr/>
        </p:nvGrpSpPr>
        <p:grpSpPr>
          <a:xfrm>
            <a:off x="4542909" y="2397664"/>
            <a:ext cx="3106182" cy="3376120"/>
            <a:chOff x="4542394" y="1739937"/>
            <a:chExt cx="3106182" cy="3376120"/>
          </a:xfrm>
        </p:grpSpPr>
        <p:sp>
          <p:nvSpPr>
            <p:cNvPr id="4" name="任意多边形 6">
              <a:extLst>
                <a:ext uri="{FF2B5EF4-FFF2-40B4-BE49-F238E27FC236}">
                  <a16:creationId xmlns:a16="http://schemas.microsoft.com/office/drawing/2014/main" id="{7279F589-5DBB-4D36-9F1A-0E65ED093DFA}"/>
                </a:ext>
              </a:extLst>
            </p:cNvPr>
            <p:cNvSpPr/>
            <p:nvPr/>
          </p:nvSpPr>
          <p:spPr>
            <a:xfrm>
              <a:off x="5859245" y="1894792"/>
              <a:ext cx="1789331" cy="3221265"/>
            </a:xfrm>
            <a:custGeom>
              <a:avLst/>
              <a:gdLst>
                <a:gd name="connsiteX0" fmla="*/ 476312 w 1789331"/>
                <a:gd name="connsiteY0" fmla="*/ 0 h 3221265"/>
                <a:gd name="connsiteX1" fmla="*/ 1713958 w 1789331"/>
                <a:gd name="connsiteY1" fmla="*/ 1057148 h 3221265"/>
                <a:gd name="connsiteX2" fmla="*/ 1618545 w 1789331"/>
                <a:gd name="connsiteY2" fmla="*/ 2240592 h 3221265"/>
                <a:gd name="connsiteX3" fmla="*/ 419682 w 1789331"/>
                <a:gd name="connsiteY3" fmla="*/ 3075938 h 3221265"/>
                <a:gd name="connsiteX4" fmla="*/ 389170 w 1789331"/>
                <a:gd name="connsiteY4" fmla="*/ 3099020 h 3221265"/>
                <a:gd name="connsiteX5" fmla="*/ 347165 w 1789331"/>
                <a:gd name="connsiteY5" fmla="*/ 3197889 h 3221265"/>
                <a:gd name="connsiteX6" fmla="*/ 277358 w 1789331"/>
                <a:gd name="connsiteY6" fmla="*/ 3199758 h 3221265"/>
                <a:gd name="connsiteX7" fmla="*/ 3925 w 1789331"/>
                <a:gd name="connsiteY7" fmla="*/ 2641771 h 3221265"/>
                <a:gd name="connsiteX8" fmla="*/ 3925 w 1789331"/>
                <a:gd name="connsiteY8" fmla="*/ 2607989 h 3221265"/>
                <a:gd name="connsiteX9" fmla="*/ 277452 w 1789331"/>
                <a:gd name="connsiteY9" fmla="*/ 2048834 h 3221265"/>
                <a:gd name="connsiteX10" fmla="*/ 347258 w 1789331"/>
                <a:gd name="connsiteY10" fmla="*/ 2050656 h 3221265"/>
                <a:gd name="connsiteX11" fmla="*/ 380340 w 1789331"/>
                <a:gd name="connsiteY11" fmla="*/ 2128313 h 3221265"/>
                <a:gd name="connsiteX12" fmla="*/ 427018 w 1789331"/>
                <a:gd name="connsiteY12" fmla="*/ 2149993 h 3221265"/>
                <a:gd name="connsiteX13" fmla="*/ 810301 w 1789331"/>
                <a:gd name="connsiteY13" fmla="*/ 1827592 h 3221265"/>
                <a:gd name="connsiteX14" fmla="*/ 848755 w 1789331"/>
                <a:gd name="connsiteY14" fmla="*/ 1334880 h 3221265"/>
                <a:gd name="connsiteX15" fmla="*/ 488320 w 1789331"/>
                <a:gd name="connsiteY15" fmla="*/ 941738 h 3221265"/>
                <a:gd name="connsiteX16" fmla="*/ 468649 w 1789331"/>
                <a:gd name="connsiteY16" fmla="*/ 889452 h 3221265"/>
                <a:gd name="connsiteX17" fmla="*/ 681948 w 1789331"/>
                <a:gd name="connsiteY17" fmla="*/ 454165 h 3221265"/>
                <a:gd name="connsiteX18" fmla="*/ 681948 w 1789331"/>
                <a:gd name="connsiteY18" fmla="*/ 420383 h 3221265"/>
                <a:gd name="connsiteX19" fmla="*/ 476312 w 1789331"/>
                <a:gd name="connsiteY19" fmla="*/ 0 h 3221265"/>
                <a:gd name="connsiteX20" fmla="*/ 476312 w 1789331"/>
                <a:gd name="connsiteY20" fmla="*/ 0 h 322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9331" h="3221265">
                  <a:moveTo>
                    <a:pt x="476312" y="0"/>
                  </a:moveTo>
                  <a:cubicBezTo>
                    <a:pt x="1043971" y="88730"/>
                    <a:pt x="1529955" y="488601"/>
                    <a:pt x="1713958" y="1057148"/>
                  </a:cubicBezTo>
                  <a:cubicBezTo>
                    <a:pt x="1835956" y="1434170"/>
                    <a:pt x="1813808" y="1858431"/>
                    <a:pt x="1618545" y="2240592"/>
                  </a:cubicBezTo>
                  <a:cubicBezTo>
                    <a:pt x="1382212" y="2703168"/>
                    <a:pt x="932346" y="3014635"/>
                    <a:pt x="419682" y="3075938"/>
                  </a:cubicBezTo>
                  <a:cubicBezTo>
                    <a:pt x="406132" y="3077573"/>
                    <a:pt x="394497" y="3086451"/>
                    <a:pt x="389170" y="3099020"/>
                  </a:cubicBezTo>
                  <a:lnTo>
                    <a:pt x="347165" y="3197889"/>
                  </a:lnTo>
                  <a:cubicBezTo>
                    <a:pt x="334316" y="3228167"/>
                    <a:pt x="291796" y="3229288"/>
                    <a:pt x="277358" y="3199758"/>
                  </a:cubicBezTo>
                  <a:lnTo>
                    <a:pt x="3925" y="2641771"/>
                  </a:lnTo>
                  <a:cubicBezTo>
                    <a:pt x="-1308" y="2631118"/>
                    <a:pt x="-1308" y="2618643"/>
                    <a:pt x="3925" y="2607989"/>
                  </a:cubicBezTo>
                  <a:lnTo>
                    <a:pt x="277452" y="2048834"/>
                  </a:lnTo>
                  <a:cubicBezTo>
                    <a:pt x="291890" y="2019304"/>
                    <a:pt x="334409" y="2020425"/>
                    <a:pt x="347258" y="2050656"/>
                  </a:cubicBezTo>
                  <a:lnTo>
                    <a:pt x="380340" y="2128313"/>
                  </a:lnTo>
                  <a:cubicBezTo>
                    <a:pt x="388049" y="2146442"/>
                    <a:pt x="408234" y="2155787"/>
                    <a:pt x="427018" y="2149993"/>
                  </a:cubicBezTo>
                  <a:cubicBezTo>
                    <a:pt x="592797" y="2098736"/>
                    <a:pt x="730682" y="1983419"/>
                    <a:pt x="810301" y="1827592"/>
                  </a:cubicBezTo>
                  <a:cubicBezTo>
                    <a:pt x="891088" y="1669522"/>
                    <a:pt x="899872" y="1492809"/>
                    <a:pt x="848755" y="1334880"/>
                  </a:cubicBezTo>
                  <a:cubicBezTo>
                    <a:pt x="789882" y="1152980"/>
                    <a:pt x="655268" y="1012806"/>
                    <a:pt x="488320" y="941738"/>
                  </a:cubicBezTo>
                  <a:cubicBezTo>
                    <a:pt x="467995" y="933093"/>
                    <a:pt x="458884" y="909311"/>
                    <a:pt x="468649" y="889452"/>
                  </a:cubicBezTo>
                  <a:lnTo>
                    <a:pt x="681948" y="454165"/>
                  </a:lnTo>
                  <a:cubicBezTo>
                    <a:pt x="687181" y="443511"/>
                    <a:pt x="687181" y="431036"/>
                    <a:pt x="681948" y="420383"/>
                  </a:cubicBezTo>
                  <a:lnTo>
                    <a:pt x="476312" y="0"/>
                  </a:lnTo>
                  <a:lnTo>
                    <a:pt x="47631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7">
              <a:extLst>
                <a:ext uri="{FF2B5EF4-FFF2-40B4-BE49-F238E27FC236}">
                  <a16:creationId xmlns:a16="http://schemas.microsoft.com/office/drawing/2014/main" id="{8080928D-A7CB-4F26-8B9A-07669B89FBBD}"/>
                </a:ext>
              </a:extLst>
            </p:cNvPr>
            <p:cNvSpPr/>
            <p:nvPr/>
          </p:nvSpPr>
          <p:spPr>
            <a:xfrm>
              <a:off x="4542394" y="1739937"/>
              <a:ext cx="1947132" cy="3241258"/>
            </a:xfrm>
            <a:custGeom>
              <a:avLst/>
              <a:gdLst>
                <a:gd name="connsiteX0" fmla="*/ 1483565 w 1947132"/>
                <a:gd name="connsiteY0" fmla="*/ 3241259 h 3241258"/>
                <a:gd name="connsiteX1" fmla="*/ 75374 w 1947132"/>
                <a:gd name="connsiteY1" fmla="*/ 2166216 h 3241258"/>
                <a:gd name="connsiteX2" fmla="*/ 170786 w 1947132"/>
                <a:gd name="connsiteY2" fmla="*/ 982771 h 3241258"/>
                <a:gd name="connsiteX3" fmla="*/ 1522627 w 1947132"/>
                <a:gd name="connsiteY3" fmla="*/ 136959 h 3241258"/>
                <a:gd name="connsiteX4" fmla="*/ 1560567 w 1947132"/>
                <a:gd name="connsiteY4" fmla="*/ 111307 h 3241258"/>
                <a:gd name="connsiteX5" fmla="*/ 1597012 w 1947132"/>
                <a:gd name="connsiteY5" fmla="*/ 25708 h 3241258"/>
                <a:gd name="connsiteX6" fmla="*/ 1673875 w 1947132"/>
                <a:gd name="connsiteY6" fmla="*/ 23698 h 3241258"/>
                <a:gd name="connsiteX7" fmla="*/ 1942822 w 1947132"/>
                <a:gd name="connsiteY7" fmla="*/ 573555 h 3241258"/>
                <a:gd name="connsiteX8" fmla="*/ 1942822 w 1947132"/>
                <a:gd name="connsiteY8" fmla="*/ 610702 h 3241258"/>
                <a:gd name="connsiteX9" fmla="*/ 1674015 w 1947132"/>
                <a:gd name="connsiteY9" fmla="*/ 1159250 h 3241258"/>
                <a:gd name="connsiteX10" fmla="*/ 1597153 w 1947132"/>
                <a:gd name="connsiteY10" fmla="*/ 1157148 h 3241258"/>
                <a:gd name="connsiteX11" fmla="*/ 1560754 w 1947132"/>
                <a:gd name="connsiteY11" fmla="*/ 1071221 h 3241258"/>
                <a:gd name="connsiteX12" fmla="*/ 1520057 w 1947132"/>
                <a:gd name="connsiteY12" fmla="*/ 1045475 h 3241258"/>
                <a:gd name="connsiteX13" fmla="*/ 979078 w 1947132"/>
                <a:gd name="connsiteY13" fmla="*/ 1395771 h 3241258"/>
                <a:gd name="connsiteX14" fmla="*/ 940623 w 1947132"/>
                <a:gd name="connsiteY14" fmla="*/ 1888484 h 3241258"/>
                <a:gd name="connsiteX15" fmla="*/ 1423290 w 1947132"/>
                <a:gd name="connsiteY15" fmla="*/ 2319660 h 3241258"/>
                <a:gd name="connsiteX16" fmla="*/ 1453054 w 1947132"/>
                <a:gd name="connsiteY16" fmla="*/ 2379654 h 3241258"/>
                <a:gd name="connsiteX17" fmla="*/ 1266435 w 1947132"/>
                <a:gd name="connsiteY17" fmla="*/ 2761115 h 3241258"/>
                <a:gd name="connsiteX18" fmla="*/ 1266435 w 1947132"/>
                <a:gd name="connsiteY18" fmla="*/ 2798261 h 3241258"/>
                <a:gd name="connsiteX19" fmla="*/ 1483565 w 1947132"/>
                <a:gd name="connsiteY19" fmla="*/ 3241259 h 3241258"/>
                <a:gd name="connsiteX20" fmla="*/ 1483565 w 1947132"/>
                <a:gd name="connsiteY20" fmla="*/ 3241259 h 324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7132" h="3241258">
                  <a:moveTo>
                    <a:pt x="1483565" y="3241259"/>
                  </a:moveTo>
                  <a:cubicBezTo>
                    <a:pt x="852640" y="3211776"/>
                    <a:pt x="278954" y="2795224"/>
                    <a:pt x="75374" y="2166216"/>
                  </a:cubicBezTo>
                  <a:cubicBezTo>
                    <a:pt x="-46624" y="1789193"/>
                    <a:pt x="-24477" y="1364933"/>
                    <a:pt x="170786" y="982771"/>
                  </a:cubicBezTo>
                  <a:cubicBezTo>
                    <a:pt x="432118" y="471368"/>
                    <a:pt x="949875" y="147753"/>
                    <a:pt x="1522627" y="136959"/>
                  </a:cubicBezTo>
                  <a:cubicBezTo>
                    <a:pt x="1539214" y="136632"/>
                    <a:pt x="1554072" y="126586"/>
                    <a:pt x="1560567" y="111307"/>
                  </a:cubicBezTo>
                  <a:lnTo>
                    <a:pt x="1597012" y="25708"/>
                  </a:lnTo>
                  <a:cubicBezTo>
                    <a:pt x="1611217" y="-7607"/>
                    <a:pt x="1657941" y="-8822"/>
                    <a:pt x="1673875" y="23698"/>
                  </a:cubicBezTo>
                  <a:lnTo>
                    <a:pt x="1942822" y="573555"/>
                  </a:lnTo>
                  <a:cubicBezTo>
                    <a:pt x="1948569" y="585283"/>
                    <a:pt x="1948569" y="599020"/>
                    <a:pt x="1942822" y="610702"/>
                  </a:cubicBezTo>
                  <a:lnTo>
                    <a:pt x="1674015" y="1159250"/>
                  </a:lnTo>
                  <a:cubicBezTo>
                    <a:pt x="1658082" y="1191771"/>
                    <a:pt x="1611263" y="1190509"/>
                    <a:pt x="1597153" y="1157148"/>
                  </a:cubicBezTo>
                  <a:lnTo>
                    <a:pt x="1560754" y="1071221"/>
                  </a:lnTo>
                  <a:cubicBezTo>
                    <a:pt x="1553885" y="1055007"/>
                    <a:pt x="1537672" y="1044541"/>
                    <a:pt x="1520057" y="1045475"/>
                  </a:cubicBezTo>
                  <a:cubicBezTo>
                    <a:pt x="1292180" y="1057624"/>
                    <a:pt x="1083507" y="1191397"/>
                    <a:pt x="979078" y="1395771"/>
                  </a:cubicBezTo>
                  <a:cubicBezTo>
                    <a:pt x="898290" y="1553841"/>
                    <a:pt x="889506" y="1730554"/>
                    <a:pt x="940623" y="1888484"/>
                  </a:cubicBezTo>
                  <a:cubicBezTo>
                    <a:pt x="1015009" y="2118229"/>
                    <a:pt x="1203824" y="2275411"/>
                    <a:pt x="1423290" y="2319660"/>
                  </a:cubicBezTo>
                  <a:cubicBezTo>
                    <a:pt x="1450484" y="2325127"/>
                    <a:pt x="1465249" y="2354703"/>
                    <a:pt x="1453054" y="2379654"/>
                  </a:cubicBezTo>
                  <a:lnTo>
                    <a:pt x="1266435" y="2761115"/>
                  </a:lnTo>
                  <a:cubicBezTo>
                    <a:pt x="1260688" y="2772843"/>
                    <a:pt x="1260688" y="2786580"/>
                    <a:pt x="1266435" y="2798261"/>
                  </a:cubicBezTo>
                  <a:lnTo>
                    <a:pt x="1483565" y="3241259"/>
                  </a:lnTo>
                  <a:lnTo>
                    <a:pt x="1483565" y="3241259"/>
                  </a:lnTo>
                  <a:close/>
                </a:path>
              </a:pathLst>
            </a:custGeom>
            <a:solidFill>
              <a:schemeClr val="accent4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4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41EA51A-8421-4673-AFF6-DF8ABCA6986B}"/>
                </a:ext>
              </a:extLst>
            </p:cNvPr>
            <p:cNvSpPr txBox="1"/>
            <p:nvPr/>
          </p:nvSpPr>
          <p:spPr>
            <a:xfrm>
              <a:off x="5551496" y="2242081"/>
              <a:ext cx="894561" cy="426352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GB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6E9C424-572A-45DB-A227-60696474330D}"/>
                </a:ext>
              </a:extLst>
            </p:cNvPr>
            <p:cNvSpPr txBox="1"/>
            <p:nvPr/>
          </p:nvSpPr>
          <p:spPr>
            <a:xfrm>
              <a:off x="5902714" y="4399002"/>
              <a:ext cx="894561" cy="426352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GB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4103A1BB-F7B5-49AB-AAE8-A654CCD034F6}"/>
              </a:ext>
            </a:extLst>
          </p:cNvPr>
          <p:cNvSpPr/>
          <p:nvPr/>
        </p:nvSpPr>
        <p:spPr>
          <a:xfrm>
            <a:off x="7763423" y="3052325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ïṥ1ïde">
            <a:extLst>
              <a:ext uri="{FF2B5EF4-FFF2-40B4-BE49-F238E27FC236}">
                <a16:creationId xmlns:a16="http://schemas.microsoft.com/office/drawing/2014/main" id="{5D4C8460-3DEF-4A13-8B09-E69E43F213AB}"/>
              </a:ext>
            </a:extLst>
          </p:cNvPr>
          <p:cNvSpPr txBox="1"/>
          <p:nvPr/>
        </p:nvSpPr>
        <p:spPr>
          <a:xfrm>
            <a:off x="7763423" y="3688572"/>
            <a:ext cx="3712008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BF87605-E261-4D7C-BC3F-13B8A3A1A6A2}"/>
              </a:ext>
            </a:extLst>
          </p:cNvPr>
          <p:cNvSpPr/>
          <p:nvPr/>
        </p:nvSpPr>
        <p:spPr>
          <a:xfrm>
            <a:off x="859480" y="3186481"/>
            <a:ext cx="3450150" cy="485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ïṥ1ïde">
            <a:extLst>
              <a:ext uri="{FF2B5EF4-FFF2-40B4-BE49-F238E27FC236}">
                <a16:creationId xmlns:a16="http://schemas.microsoft.com/office/drawing/2014/main" id="{3DC8DCBC-EC04-4589-BF93-F679C929CC6E}"/>
              </a:ext>
            </a:extLst>
          </p:cNvPr>
          <p:cNvSpPr txBox="1"/>
          <p:nvPr/>
        </p:nvSpPr>
        <p:spPr>
          <a:xfrm>
            <a:off x="638601" y="3681976"/>
            <a:ext cx="3742062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44A4F8E-6D1A-4E80-81A0-AAAE71243270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67DABBE-CD65-44E8-AC69-BB29D7D56F3D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756D6E1-22F0-41A0-BEF5-ABF68981B77C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1C2AEDE-3495-4FF9-978D-551C3BDB19BE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83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3051CA0C-A16A-4B28-A72E-B0B7E6F919F8}"/>
              </a:ext>
            </a:extLst>
          </p:cNvPr>
          <p:cNvSpPr/>
          <p:nvPr/>
        </p:nvSpPr>
        <p:spPr>
          <a:xfrm>
            <a:off x="6643584" y="865030"/>
            <a:ext cx="2315797" cy="23157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197D603-647B-4499-9190-EB6BAA2E9290}"/>
              </a:ext>
            </a:extLst>
          </p:cNvPr>
          <p:cNvSpPr/>
          <p:nvPr/>
        </p:nvSpPr>
        <p:spPr>
          <a:xfrm>
            <a:off x="3265716" y="1036506"/>
            <a:ext cx="5233346" cy="5233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2752" y="3159924"/>
            <a:ext cx="417322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30471" y="4528291"/>
            <a:ext cx="3681879" cy="4919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n the production process</a:t>
            </a:r>
          </a:p>
        </p:txBody>
      </p:sp>
      <p:sp>
        <p:nvSpPr>
          <p:cNvPr id="9" name="圆: 空心 8">
            <a:extLst>
              <a:ext uri="{FF2B5EF4-FFF2-40B4-BE49-F238E27FC236}">
                <a16:creationId xmlns:a16="http://schemas.microsoft.com/office/drawing/2014/main" id="{2C13BB8A-EDC8-406B-BC46-DDC1C6205F80}"/>
              </a:ext>
            </a:extLst>
          </p:cNvPr>
          <p:cNvSpPr/>
          <p:nvPr/>
        </p:nvSpPr>
        <p:spPr>
          <a:xfrm>
            <a:off x="10826260" y="-1172131"/>
            <a:ext cx="2281655" cy="2281655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33C904E-6B59-4D54-81A2-FAF9814C7621}"/>
              </a:ext>
            </a:extLst>
          </p:cNvPr>
          <p:cNvSpPr/>
          <p:nvPr/>
        </p:nvSpPr>
        <p:spPr>
          <a:xfrm>
            <a:off x="2571087" y="1449488"/>
            <a:ext cx="672970" cy="6729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6BA148C-B14C-4E63-9807-FCACB5471DF7}"/>
              </a:ext>
            </a:extLst>
          </p:cNvPr>
          <p:cNvGrpSpPr/>
          <p:nvPr/>
        </p:nvGrpSpPr>
        <p:grpSpPr>
          <a:xfrm rot="16200000" flipH="1">
            <a:off x="8750920" y="1589471"/>
            <a:ext cx="277014" cy="1274942"/>
            <a:chOff x="1724433" y="1612606"/>
            <a:chExt cx="241950" cy="1113561"/>
          </a:xfrm>
          <a:solidFill>
            <a:schemeClr val="accent1"/>
          </a:solidFill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EAC451F-AC47-4C9E-BBF0-2DA7F26C4456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9C97C3F-DA07-41C0-AA5C-C941771873C7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8BE526B5-9E4E-4D75-99A3-DAAC8168FE61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0E5E836-4FE6-4AD0-BAC8-6C3C3EA492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70E8249-6799-41C5-8CE2-A3C80496DA0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8DF2345-475A-4966-A2F8-7998CDC2DDCD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3F0B56F-8F68-4EA8-AFCF-280299FB538D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EDD4B084-D069-4748-BE32-AAAD0340259E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33AF2E3-9781-449D-B210-9408EC37463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9B21A57-85F6-4F1C-B6BA-0932A258B216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17397D1-53A9-4B02-BC2F-E06E2DA609D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11999141-895C-43F9-A0F0-0E6B08C9B1D7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78E8CD96-61AA-4FF0-8972-4309BC4003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00C7127-3280-4116-88DF-29C5361B0BE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DF4FB33-760A-446D-9D83-4BA9B415A36F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C9A7E2-1A21-4349-8376-5C51A472F5B4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0AED9FC-7DB3-4131-811A-C7E0C1F1D5CF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5DE58586-E34C-49FD-A464-92F813CE49E5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9EFAC4-B012-4AE3-B0D3-8379A4E2E750}"/>
              </a:ext>
            </a:extLst>
          </p:cNvPr>
          <p:cNvGrpSpPr/>
          <p:nvPr/>
        </p:nvGrpSpPr>
        <p:grpSpPr>
          <a:xfrm>
            <a:off x="677008" y="5846174"/>
            <a:ext cx="725493" cy="428693"/>
            <a:chOff x="716513" y="5833241"/>
            <a:chExt cx="725493" cy="428693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FBF5E6FF-AF40-4036-9783-27BC795530B2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C086E5B9-C445-4AA8-AA20-E074C5C81547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椭圆 67">
            <a:extLst>
              <a:ext uri="{FF2B5EF4-FFF2-40B4-BE49-F238E27FC236}">
                <a16:creationId xmlns:a16="http://schemas.microsoft.com/office/drawing/2014/main" id="{0327F187-60DD-453C-BFCE-F637491B2BE0}"/>
              </a:ext>
            </a:extLst>
          </p:cNvPr>
          <p:cNvSpPr/>
          <p:nvPr/>
        </p:nvSpPr>
        <p:spPr>
          <a:xfrm>
            <a:off x="10679117" y="2448070"/>
            <a:ext cx="540667" cy="5406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684557A-316B-405F-8249-2DFAA9810ACF}"/>
              </a:ext>
            </a:extLst>
          </p:cNvPr>
          <p:cNvSpPr txBox="1"/>
          <p:nvPr/>
        </p:nvSpPr>
        <p:spPr>
          <a:xfrm>
            <a:off x="3718478" y="2152919"/>
            <a:ext cx="430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4521D3BE-CFA0-4668-9956-2248EA69FB1F}"/>
              </a:ext>
            </a:extLst>
          </p:cNvPr>
          <p:cNvSpPr/>
          <p:nvPr/>
        </p:nvSpPr>
        <p:spPr>
          <a:xfrm>
            <a:off x="670706" y="629439"/>
            <a:ext cx="339706" cy="339706"/>
          </a:xfrm>
          <a:prstGeom prst="donut">
            <a:avLst>
              <a:gd name="adj" fmla="val 27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4930499-9948-4E31-8B78-1348CB987096}"/>
              </a:ext>
            </a:extLst>
          </p:cNvPr>
          <p:cNvSpPr/>
          <p:nvPr/>
        </p:nvSpPr>
        <p:spPr>
          <a:xfrm>
            <a:off x="1086562" y="629439"/>
            <a:ext cx="1651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A0E8BE-0E34-4662-A5E5-0A81DC10B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328" r="9566" b="10302"/>
          <a:stretch/>
        </p:blipFill>
        <p:spPr>
          <a:xfrm>
            <a:off x="965715" y="1967757"/>
            <a:ext cx="1743070" cy="1325696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:a16="http://schemas.microsoft.com/office/drawing/2014/main" id="{799DD5EC-D687-4BD2-8180-6CAFD87BF6E2}"/>
              </a:ext>
            </a:extLst>
          </p:cNvPr>
          <p:cNvGrpSpPr/>
          <p:nvPr/>
        </p:nvGrpSpPr>
        <p:grpSpPr>
          <a:xfrm rot="5400000">
            <a:off x="1783064" y="4573892"/>
            <a:ext cx="1271011" cy="686142"/>
            <a:chOff x="5448929" y="3875407"/>
            <a:chExt cx="1277044" cy="68939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450467B-1EF0-4F4B-B0CF-36CF8D84EEFA}"/>
                </a:ext>
              </a:extLst>
            </p:cNvPr>
            <p:cNvGrpSpPr/>
            <p:nvPr/>
          </p:nvGrpSpPr>
          <p:grpSpPr>
            <a:xfrm rot="16200000" flipH="1">
              <a:off x="5949995" y="3376443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59B028FF-85CD-49DE-9A2D-8FB59C094869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44028DA-5532-4663-960D-1C7B5B3CB95C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1D4F38A8-74D9-4B81-A5DD-EEAFEE7E5207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63716192-69FB-4472-9A1E-FE2211878660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76A65F59-FF66-4C05-A197-BC9A6C2BFFF0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AAFA409-ACF7-4876-BB82-438E3A159265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4F13BA7B-7EF6-4946-B822-557EE6A5D792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89BC55A6-A31C-44BD-88C1-E78A1B71BEE4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73586583-E361-4541-A4D7-585834E2601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6C50FA3B-CC92-45CE-ABD3-3D898DB0A08D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3D0BACA-B5E7-4B7A-8861-2719C1FB79B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49FEB676-423C-4F1E-9190-562D1049FAFF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6F701273-7E14-4817-A544-20D1FAF92B7C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D8C8793A-5DD0-4995-AC80-531A51C828E7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E27F51A3-8569-4980-9ACA-4A9AEFEFA48C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B93890A7-BB63-49F2-AFE8-FA20484F473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609CA15C-1E51-488B-B2AA-E8083C452B75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781409E6-4AD1-4AD7-80E1-0E895D51B7F4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0CA4EB7-ABC6-4ED2-8CFA-6C0D538A46D3}"/>
                </a:ext>
              </a:extLst>
            </p:cNvPr>
            <p:cNvGrpSpPr/>
            <p:nvPr/>
          </p:nvGrpSpPr>
          <p:grpSpPr>
            <a:xfrm rot="16200000" flipH="1">
              <a:off x="5947893" y="3788828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A1CB3536-CA87-41E2-A353-5926DF4E45DE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28CB52BC-0151-4FF5-B1F5-83EAEC666D5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151E1D53-951F-458D-9DA1-B928AAD414BD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2561A78A-D67B-4FF4-9E2C-B6E2A6859727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A4397B71-7429-4AEE-A4F4-D2B6C7BCC9B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F2B4CCC-F3A1-4DAD-99A4-EC006979CB33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4FB3824B-E955-4CFB-AF63-6D16B9F274A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5BB963C-6742-41D9-B6A6-4AADF3CD474A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4318A40C-4FF5-485A-968C-D31C5D2AADC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D5BABAA6-1EF6-4570-A9C4-0C067044FC5E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73457446-5168-4C9C-8506-FA486AB5468E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36A4113F-43C7-42EF-9781-70F4854C31AA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7C384AAF-D200-423D-9C62-B2A357EDD501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A8C7FA8-1A13-433A-AF9F-670FE54E90A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E11E5637-3E7A-4EBD-A711-59760546DEDE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7061D7A-A5FD-45DB-A861-120A10EFC43D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7BE153C-E60E-4B65-99C6-F9EBD8499C01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BCC54A1E-4F79-406F-9A99-6A030F6B3BFA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13" name="图片 112">
            <a:extLst>
              <a:ext uri="{FF2B5EF4-FFF2-40B4-BE49-F238E27FC236}">
                <a16:creationId xmlns:a16="http://schemas.microsoft.com/office/drawing/2014/main" id="{9ADFD5CF-C43D-45E7-9195-16E5654E6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9379" r="21475" b="4269"/>
          <a:stretch/>
        </p:blipFill>
        <p:spPr>
          <a:xfrm rot="351972">
            <a:off x="8436645" y="3381783"/>
            <a:ext cx="3596361" cy="35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  <p:bldP spid="22" grpId="0"/>
      <p:bldP spid="9" grpId="0" animBg="1"/>
      <p:bldP spid="20" grpId="0" animBg="1"/>
      <p:bldP spid="68" grpId="0" animBg="1"/>
      <p:bldP spid="69" grpId="0"/>
      <p:bldP spid="69" grpId="1"/>
      <p:bldP spid="72" grpId="0" animBg="1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8C2A46A-7711-40EA-A8DF-5A5E2384BED7}"/>
              </a:ext>
            </a:extLst>
          </p:cNvPr>
          <p:cNvGrpSpPr/>
          <p:nvPr/>
        </p:nvGrpSpPr>
        <p:grpSpPr>
          <a:xfrm>
            <a:off x="1762193" y="2482784"/>
            <a:ext cx="8740640" cy="2997992"/>
            <a:chOff x="1850977" y="2812670"/>
            <a:chExt cx="8740640" cy="2997992"/>
          </a:xfrm>
        </p:grpSpPr>
        <p:sp>
          <p:nvSpPr>
            <p:cNvPr id="4" name="圆角矩形 33">
              <a:extLst>
                <a:ext uri="{FF2B5EF4-FFF2-40B4-BE49-F238E27FC236}">
                  <a16:creationId xmlns:a16="http://schemas.microsoft.com/office/drawing/2014/main" id="{C6F9E78B-360A-4424-9BCE-25A5483AFBF1}"/>
                </a:ext>
              </a:extLst>
            </p:cNvPr>
            <p:cNvSpPr/>
            <p:nvPr/>
          </p:nvSpPr>
          <p:spPr>
            <a:xfrm rot="21329852">
              <a:off x="1850977" y="2812670"/>
              <a:ext cx="2305624" cy="2997992"/>
            </a:xfrm>
            <a:prstGeom prst="roundRect">
              <a:avLst>
                <a:gd name="adj" fmla="val 5500"/>
              </a:avLst>
            </a:pr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1">
              <a:extLst>
                <a:ext uri="{FF2B5EF4-FFF2-40B4-BE49-F238E27FC236}">
                  <a16:creationId xmlns:a16="http://schemas.microsoft.com/office/drawing/2014/main" id="{97031CF2-5226-44CB-8433-D710887AC934}"/>
                </a:ext>
              </a:extLst>
            </p:cNvPr>
            <p:cNvSpPr/>
            <p:nvPr/>
          </p:nvSpPr>
          <p:spPr>
            <a:xfrm>
              <a:off x="1949696" y="2890412"/>
              <a:ext cx="2109838" cy="2851547"/>
            </a:xfrm>
            <a:prstGeom prst="roundRect">
              <a:avLst>
                <a:gd name="adj" fmla="val 5500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A4FA7D6-9820-4CCA-8C77-9C4BD8BBAD0E}"/>
                </a:ext>
              </a:extLst>
            </p:cNvPr>
            <p:cNvGrpSpPr/>
            <p:nvPr/>
          </p:nvGrpSpPr>
          <p:grpSpPr>
            <a:xfrm>
              <a:off x="2693582" y="3202187"/>
              <a:ext cx="622067" cy="622064"/>
              <a:chOff x="5575533" y="3979905"/>
              <a:chExt cx="622067" cy="622064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DA56F92-AB2F-425A-A9C9-FC62753353D4}"/>
                  </a:ext>
                </a:extLst>
              </p:cNvPr>
              <p:cNvSpPr/>
              <p:nvPr/>
            </p:nvSpPr>
            <p:spPr>
              <a:xfrm>
                <a:off x="5575533" y="3979905"/>
                <a:ext cx="622067" cy="622064"/>
              </a:xfrm>
              <a:prstGeom prst="ellipse">
                <a:avLst/>
              </a:prstGeom>
              <a:solidFill>
                <a:schemeClr val="accent3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任意多边形 4">
                <a:extLst>
                  <a:ext uri="{FF2B5EF4-FFF2-40B4-BE49-F238E27FC236}">
                    <a16:creationId xmlns:a16="http://schemas.microsoft.com/office/drawing/2014/main" id="{4EFE9D68-6D86-4C18-BEF5-CA7E847ED82B}"/>
                  </a:ext>
                </a:extLst>
              </p:cNvPr>
              <p:cNvSpPr/>
              <p:nvPr/>
            </p:nvSpPr>
            <p:spPr bwMode="auto">
              <a:xfrm>
                <a:off x="5751343" y="4160244"/>
                <a:ext cx="264447" cy="240835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圆角矩形 34">
              <a:extLst>
                <a:ext uri="{FF2B5EF4-FFF2-40B4-BE49-F238E27FC236}">
                  <a16:creationId xmlns:a16="http://schemas.microsoft.com/office/drawing/2014/main" id="{8BEB82CC-828E-4DF2-AE9A-7A2936B00771}"/>
                </a:ext>
              </a:extLst>
            </p:cNvPr>
            <p:cNvSpPr/>
            <p:nvPr/>
          </p:nvSpPr>
          <p:spPr>
            <a:xfrm rot="21329852">
              <a:off x="5068485" y="2812670"/>
              <a:ext cx="2305624" cy="2997992"/>
            </a:xfrm>
            <a:prstGeom prst="roundRect">
              <a:avLst>
                <a:gd name="adj" fmla="val 5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35">
              <a:extLst>
                <a:ext uri="{FF2B5EF4-FFF2-40B4-BE49-F238E27FC236}">
                  <a16:creationId xmlns:a16="http://schemas.microsoft.com/office/drawing/2014/main" id="{E08983C6-EAED-4F10-A530-8C06AE892110}"/>
                </a:ext>
              </a:extLst>
            </p:cNvPr>
            <p:cNvSpPr/>
            <p:nvPr/>
          </p:nvSpPr>
          <p:spPr>
            <a:xfrm>
              <a:off x="5167204" y="2890412"/>
              <a:ext cx="2109838" cy="2851547"/>
            </a:xfrm>
            <a:prstGeom prst="roundRect">
              <a:avLst>
                <a:gd name="adj" fmla="val 5500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428BDD3-1976-454F-BA52-B7C99109ECE4}"/>
                </a:ext>
              </a:extLst>
            </p:cNvPr>
            <p:cNvGrpSpPr/>
            <p:nvPr/>
          </p:nvGrpSpPr>
          <p:grpSpPr>
            <a:xfrm>
              <a:off x="5908089" y="3191911"/>
              <a:ext cx="622067" cy="622064"/>
              <a:chOff x="10360160" y="4588856"/>
              <a:chExt cx="622067" cy="622064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221550FD-CAB4-4671-88A8-2C79A9F6A06D}"/>
                  </a:ext>
                </a:extLst>
              </p:cNvPr>
              <p:cNvSpPr/>
              <p:nvPr/>
            </p:nvSpPr>
            <p:spPr>
              <a:xfrm>
                <a:off x="10360160" y="4588856"/>
                <a:ext cx="622067" cy="622064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2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任意多边形 23">
                <a:extLst>
                  <a:ext uri="{FF2B5EF4-FFF2-40B4-BE49-F238E27FC236}">
                    <a16:creationId xmlns:a16="http://schemas.microsoft.com/office/drawing/2014/main" id="{0AE09D88-44DF-49F9-AACB-958703356BC9}"/>
                  </a:ext>
                </a:extLst>
              </p:cNvPr>
              <p:cNvSpPr/>
              <p:nvPr/>
            </p:nvSpPr>
            <p:spPr>
              <a:xfrm>
                <a:off x="10530737" y="4772675"/>
                <a:ext cx="269680" cy="264863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圆角矩形 41">
              <a:extLst>
                <a:ext uri="{FF2B5EF4-FFF2-40B4-BE49-F238E27FC236}">
                  <a16:creationId xmlns:a16="http://schemas.microsoft.com/office/drawing/2014/main" id="{521486C1-518C-4AC9-B0F7-4858097656C1}"/>
                </a:ext>
              </a:extLst>
            </p:cNvPr>
            <p:cNvSpPr/>
            <p:nvPr/>
          </p:nvSpPr>
          <p:spPr>
            <a:xfrm rot="21329852">
              <a:off x="8285993" y="2812670"/>
              <a:ext cx="2305624" cy="2997992"/>
            </a:xfrm>
            <a:prstGeom prst="roundRect">
              <a:avLst>
                <a:gd name="adj" fmla="val 5500"/>
              </a:avLst>
            </a:prstGeom>
            <a:solidFill>
              <a:schemeClr val="accent5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42">
              <a:extLst>
                <a:ext uri="{FF2B5EF4-FFF2-40B4-BE49-F238E27FC236}">
                  <a16:creationId xmlns:a16="http://schemas.microsoft.com/office/drawing/2014/main" id="{8A45E3A2-689C-4E00-8B68-078E358AA57F}"/>
                </a:ext>
              </a:extLst>
            </p:cNvPr>
            <p:cNvSpPr/>
            <p:nvPr/>
          </p:nvSpPr>
          <p:spPr>
            <a:xfrm>
              <a:off x="8384712" y="2890412"/>
              <a:ext cx="2109838" cy="2851547"/>
            </a:xfrm>
            <a:prstGeom prst="roundRect">
              <a:avLst>
                <a:gd name="adj" fmla="val 5500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4E5B1C9-F53E-4026-B5C4-D74D112C3D30}"/>
                </a:ext>
              </a:extLst>
            </p:cNvPr>
            <p:cNvGrpSpPr/>
            <p:nvPr/>
          </p:nvGrpSpPr>
          <p:grpSpPr>
            <a:xfrm>
              <a:off x="9125597" y="3202187"/>
              <a:ext cx="622067" cy="622064"/>
              <a:chOff x="10360160" y="4893656"/>
              <a:chExt cx="622067" cy="622064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328F7C4-7C96-4BD4-99B1-1FAD7FE194E6}"/>
                  </a:ext>
                </a:extLst>
              </p:cNvPr>
              <p:cNvSpPr/>
              <p:nvPr/>
            </p:nvSpPr>
            <p:spPr>
              <a:xfrm>
                <a:off x="10360160" y="4893656"/>
                <a:ext cx="622067" cy="622064"/>
              </a:xfrm>
              <a:prstGeom prst="ellipse">
                <a:avLst/>
              </a:prstGeom>
              <a:solidFill>
                <a:schemeClr val="accent5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5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25">
                <a:extLst>
                  <a:ext uri="{FF2B5EF4-FFF2-40B4-BE49-F238E27FC236}">
                    <a16:creationId xmlns:a16="http://schemas.microsoft.com/office/drawing/2014/main" id="{8D6D398E-E2A5-4A2A-AEE2-1A62EDDB0B87}"/>
                  </a:ext>
                </a:extLst>
              </p:cNvPr>
              <p:cNvSpPr/>
              <p:nvPr/>
            </p:nvSpPr>
            <p:spPr bwMode="auto">
              <a:xfrm>
                <a:off x="10533889" y="5055837"/>
                <a:ext cx="274609" cy="301015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708D264D-B9E7-4931-8C27-8663B3AE8D69}"/>
              </a:ext>
            </a:extLst>
          </p:cNvPr>
          <p:cNvSpPr/>
          <p:nvPr/>
        </p:nvSpPr>
        <p:spPr>
          <a:xfrm>
            <a:off x="5061353" y="3412167"/>
            <a:ext cx="2081992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ïṥ1ïde">
            <a:extLst>
              <a:ext uri="{FF2B5EF4-FFF2-40B4-BE49-F238E27FC236}">
                <a16:creationId xmlns:a16="http://schemas.microsoft.com/office/drawing/2014/main" id="{B17AFF37-C5E3-4A28-A8BF-6E9F4D41EB42}"/>
              </a:ext>
            </a:extLst>
          </p:cNvPr>
          <p:cNvSpPr txBox="1"/>
          <p:nvPr/>
        </p:nvSpPr>
        <p:spPr>
          <a:xfrm>
            <a:off x="2142700" y="4000190"/>
            <a:ext cx="1540262" cy="129266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ïṥ1ïde">
            <a:extLst>
              <a:ext uri="{FF2B5EF4-FFF2-40B4-BE49-F238E27FC236}">
                <a16:creationId xmlns:a16="http://schemas.microsoft.com/office/drawing/2014/main" id="{D9E8B739-D353-4584-A006-A9A24B97D05C}"/>
              </a:ext>
            </a:extLst>
          </p:cNvPr>
          <p:cNvSpPr txBox="1"/>
          <p:nvPr/>
        </p:nvSpPr>
        <p:spPr>
          <a:xfrm>
            <a:off x="5425224" y="4003217"/>
            <a:ext cx="1540262" cy="129266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ïṥ1ïde">
            <a:extLst>
              <a:ext uri="{FF2B5EF4-FFF2-40B4-BE49-F238E27FC236}">
                <a16:creationId xmlns:a16="http://schemas.microsoft.com/office/drawing/2014/main" id="{9F75924E-C3A0-4ED1-988F-E5EC470A2CBD}"/>
              </a:ext>
            </a:extLst>
          </p:cNvPr>
          <p:cNvSpPr txBox="1"/>
          <p:nvPr/>
        </p:nvSpPr>
        <p:spPr>
          <a:xfrm>
            <a:off x="8577715" y="3961730"/>
            <a:ext cx="1540262" cy="129266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6FD7B37-DBA2-4BAC-BD1C-AA970F0A630C}"/>
              </a:ext>
            </a:extLst>
          </p:cNvPr>
          <p:cNvSpPr/>
          <p:nvPr/>
        </p:nvSpPr>
        <p:spPr>
          <a:xfrm>
            <a:off x="1928233" y="3434111"/>
            <a:ext cx="210983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053E4C6-D992-4357-A7BE-AE9D68C3A473}"/>
              </a:ext>
            </a:extLst>
          </p:cNvPr>
          <p:cNvSpPr/>
          <p:nvPr/>
        </p:nvSpPr>
        <p:spPr>
          <a:xfrm>
            <a:off x="8304023" y="3409995"/>
            <a:ext cx="210983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20C4B11-64AA-49A2-A472-92C907E98614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768C855-0FB4-48A2-B6B9-1ED2AD965BCC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0D139CF-5A8A-425A-9D2A-F9ECC975DAF9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2C2756F-8809-45C6-8F09-E8EDF4F3A4B7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54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8">
            <a:extLst>
              <a:ext uri="{FF2B5EF4-FFF2-40B4-BE49-F238E27FC236}">
                <a16:creationId xmlns:a16="http://schemas.microsoft.com/office/drawing/2014/main" id="{1EA2BAE8-B827-44B8-9941-4C8C09AD3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842790"/>
              </p:ext>
            </p:extLst>
          </p:nvPr>
        </p:nvGraphicFramePr>
        <p:xfrm>
          <a:off x="292396" y="1406560"/>
          <a:ext cx="6400800" cy="469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菱形 2">
            <a:extLst>
              <a:ext uri="{FF2B5EF4-FFF2-40B4-BE49-F238E27FC236}">
                <a16:creationId xmlns:a16="http://schemas.microsoft.com/office/drawing/2014/main" id="{D1B8F0B6-3A1D-4DB3-80DA-40918B4DE371}"/>
              </a:ext>
            </a:extLst>
          </p:cNvPr>
          <p:cNvSpPr/>
          <p:nvPr/>
        </p:nvSpPr>
        <p:spPr>
          <a:xfrm>
            <a:off x="7811592" y="4170968"/>
            <a:ext cx="407325" cy="40732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dollar-bag_17794">
            <a:extLst>
              <a:ext uri="{FF2B5EF4-FFF2-40B4-BE49-F238E27FC236}">
                <a16:creationId xmlns:a16="http://schemas.microsoft.com/office/drawing/2014/main" id="{B3EFC00F-D286-4AFA-87FF-9779CBD2ED98}"/>
              </a:ext>
            </a:extLst>
          </p:cNvPr>
          <p:cNvSpPr/>
          <p:nvPr/>
        </p:nvSpPr>
        <p:spPr>
          <a:xfrm>
            <a:off x="7944648" y="4283447"/>
            <a:ext cx="141212" cy="182366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FA4440A-F685-436F-8ED1-7D4E4152C176}"/>
              </a:ext>
            </a:extLst>
          </p:cNvPr>
          <p:cNvSpPr/>
          <p:nvPr/>
        </p:nvSpPr>
        <p:spPr>
          <a:xfrm>
            <a:off x="8299232" y="4578293"/>
            <a:ext cx="540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EF4FCE79-9203-476B-B326-EAF213011317}"/>
              </a:ext>
            </a:extLst>
          </p:cNvPr>
          <p:cNvSpPr/>
          <p:nvPr/>
        </p:nvSpPr>
        <p:spPr>
          <a:xfrm>
            <a:off x="7789606" y="1839444"/>
            <a:ext cx="407325" cy="407325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dollar-bag_17794">
            <a:extLst>
              <a:ext uri="{FF2B5EF4-FFF2-40B4-BE49-F238E27FC236}">
                <a16:creationId xmlns:a16="http://schemas.microsoft.com/office/drawing/2014/main" id="{EF74A797-6FE2-4398-A900-9E6929F98940}"/>
              </a:ext>
            </a:extLst>
          </p:cNvPr>
          <p:cNvSpPr/>
          <p:nvPr/>
        </p:nvSpPr>
        <p:spPr>
          <a:xfrm>
            <a:off x="7941712" y="1968351"/>
            <a:ext cx="110938" cy="139744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4BD0F77-5E9E-4E52-83B2-EAF689C0373B}"/>
              </a:ext>
            </a:extLst>
          </p:cNvPr>
          <p:cNvSpPr/>
          <p:nvPr/>
        </p:nvSpPr>
        <p:spPr>
          <a:xfrm>
            <a:off x="8299232" y="2344406"/>
            <a:ext cx="540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572122-2BFE-45F8-86E6-94E9341B515B}"/>
              </a:ext>
            </a:extLst>
          </p:cNvPr>
          <p:cNvSpPr/>
          <p:nvPr/>
        </p:nvSpPr>
        <p:spPr>
          <a:xfrm>
            <a:off x="8196931" y="1764388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ïṥ1ïde">
            <a:extLst>
              <a:ext uri="{FF2B5EF4-FFF2-40B4-BE49-F238E27FC236}">
                <a16:creationId xmlns:a16="http://schemas.microsoft.com/office/drawing/2014/main" id="{7B81F9BE-2F7B-462C-9647-BB833C0F40CE}"/>
              </a:ext>
            </a:extLst>
          </p:cNvPr>
          <p:cNvSpPr txBox="1"/>
          <p:nvPr/>
        </p:nvSpPr>
        <p:spPr>
          <a:xfrm>
            <a:off x="8218917" y="2452401"/>
            <a:ext cx="2509521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157C46B-171E-49DD-A279-C18B830397D1}"/>
              </a:ext>
            </a:extLst>
          </p:cNvPr>
          <p:cNvSpPr/>
          <p:nvPr/>
        </p:nvSpPr>
        <p:spPr>
          <a:xfrm>
            <a:off x="8218916" y="3998275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ïṥ1ïde">
            <a:extLst>
              <a:ext uri="{FF2B5EF4-FFF2-40B4-BE49-F238E27FC236}">
                <a16:creationId xmlns:a16="http://schemas.microsoft.com/office/drawing/2014/main" id="{69AF2BE2-FED6-48C7-B5FE-58C7A8E14A28}"/>
              </a:ext>
            </a:extLst>
          </p:cNvPr>
          <p:cNvSpPr txBox="1"/>
          <p:nvPr/>
        </p:nvSpPr>
        <p:spPr>
          <a:xfrm>
            <a:off x="8218917" y="4718637"/>
            <a:ext cx="2509521" cy="8125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379845C-3259-4619-92D8-1CFAC88FCD04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651082E-412A-4991-A46B-D30830FF5CA3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6E0DE03-73A4-45DF-BF2A-A94ACDC60D81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69E6B0D-5FD0-4810-B3A1-95F546D04BC9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E0BCA299-7585-4E55-881B-984ABBCB780F}"/>
              </a:ext>
            </a:extLst>
          </p:cNvPr>
          <p:cNvGrpSpPr/>
          <p:nvPr/>
        </p:nvGrpSpPr>
        <p:grpSpPr>
          <a:xfrm>
            <a:off x="1198248" y="2159000"/>
            <a:ext cx="9799700" cy="1840300"/>
            <a:chOff x="826293" y="2089150"/>
            <a:chExt cx="10543610" cy="1980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093FDE5-2045-4C74-B53E-764288D0526E}"/>
                </a:ext>
              </a:extLst>
            </p:cNvPr>
            <p:cNvGrpSpPr/>
            <p:nvPr/>
          </p:nvGrpSpPr>
          <p:grpSpPr>
            <a:xfrm>
              <a:off x="826293" y="2089150"/>
              <a:ext cx="1980000" cy="1980000"/>
              <a:chOff x="825500" y="1974850"/>
              <a:chExt cx="1980000" cy="198000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B9E386EA-D3A9-47E9-812D-DA63972CC3BC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ellipse">
                <a:avLst/>
              </a:prstGeom>
              <a:noFill/>
              <a:ln w="1270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弧形 7">
                <a:extLst>
                  <a:ext uri="{FF2B5EF4-FFF2-40B4-BE49-F238E27FC236}">
                    <a16:creationId xmlns:a16="http://schemas.microsoft.com/office/drawing/2014/main" id="{4A0CB24C-A48D-40AF-B53E-570C67F4DC3D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arc">
                <a:avLst>
                  <a:gd name="adj1" fmla="val 16200000"/>
                  <a:gd name="adj2" fmla="val 3175773"/>
                </a:avLst>
              </a:prstGeom>
              <a:ln w="1270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9B7BDD2-5CC1-4C49-92D2-C3C1A6F47D32}"/>
                </a:ext>
              </a:extLst>
            </p:cNvPr>
            <p:cNvSpPr/>
            <p:nvPr/>
          </p:nvSpPr>
          <p:spPr>
            <a:xfrm>
              <a:off x="1134303" y="2685366"/>
              <a:ext cx="1363980" cy="827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43</a:t>
              </a:r>
              <a:r>
                <a:rPr lang="en-US" altLang="zh-CN" sz="1600" dirty="0">
                  <a:solidFill>
                    <a:schemeClr val="accent2"/>
                  </a:solidFill>
                  <a:cs typeface="+mn-ea"/>
                  <a:sym typeface="+mn-lt"/>
                </a:rPr>
                <a:t>%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E085C43-19F4-4370-BB6E-386B02E3C3B6}"/>
                </a:ext>
              </a:extLst>
            </p:cNvPr>
            <p:cNvGrpSpPr/>
            <p:nvPr/>
          </p:nvGrpSpPr>
          <p:grpSpPr>
            <a:xfrm>
              <a:off x="3680830" y="2089150"/>
              <a:ext cx="1980000" cy="1980000"/>
              <a:chOff x="825500" y="1974850"/>
              <a:chExt cx="1980000" cy="1980000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004587FD-8320-4B6D-861C-F8B3A49DF68B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ellipse">
                <a:avLst/>
              </a:prstGeom>
              <a:noFill/>
              <a:ln w="1270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弧形 14">
                <a:extLst>
                  <a:ext uri="{FF2B5EF4-FFF2-40B4-BE49-F238E27FC236}">
                    <a16:creationId xmlns:a16="http://schemas.microsoft.com/office/drawing/2014/main" id="{BAD83A4D-140C-48C7-AA8E-8BEDCA0E5454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arc">
                <a:avLst>
                  <a:gd name="adj1" fmla="val 16200000"/>
                  <a:gd name="adj2" fmla="val 8746989"/>
                </a:avLst>
              </a:prstGeom>
              <a:ln w="1270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40E52B-5916-4161-9633-2A3C0D1FAA4D}"/>
                </a:ext>
              </a:extLst>
            </p:cNvPr>
            <p:cNvSpPr/>
            <p:nvPr/>
          </p:nvSpPr>
          <p:spPr>
            <a:xfrm>
              <a:off x="3988840" y="2685366"/>
              <a:ext cx="1363980" cy="827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67</a:t>
              </a:r>
              <a:r>
                <a:rPr lang="en-US" altLang="zh-CN" sz="1600" dirty="0">
                  <a:solidFill>
                    <a:schemeClr val="accent2"/>
                  </a:solidFill>
                  <a:cs typeface="+mn-ea"/>
                  <a:sym typeface="+mn-lt"/>
                </a:rPr>
                <a:t>%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BBAC5A7-6F3F-4B85-99D1-9BB14A8E3B25}"/>
                </a:ext>
              </a:extLst>
            </p:cNvPr>
            <p:cNvGrpSpPr/>
            <p:nvPr/>
          </p:nvGrpSpPr>
          <p:grpSpPr>
            <a:xfrm>
              <a:off x="6535367" y="2089150"/>
              <a:ext cx="1980000" cy="1980000"/>
              <a:chOff x="825500" y="1974850"/>
              <a:chExt cx="1980000" cy="198000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F9BDBDE-F33B-4439-955C-CBFAE95C35EF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ellipse">
                <a:avLst/>
              </a:prstGeom>
              <a:noFill/>
              <a:ln w="1270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FEA2724F-6994-48CA-AB68-66C8CE0DE921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arc">
                <a:avLst>
                  <a:gd name="adj1" fmla="val 16200000"/>
                  <a:gd name="adj2" fmla="val 10879428"/>
                </a:avLst>
              </a:prstGeom>
              <a:ln w="1270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3A74B9E-FC7B-4BEB-AE40-A796771B5A37}"/>
                </a:ext>
              </a:extLst>
            </p:cNvPr>
            <p:cNvSpPr/>
            <p:nvPr/>
          </p:nvSpPr>
          <p:spPr>
            <a:xfrm>
              <a:off x="6843377" y="2685366"/>
              <a:ext cx="1363980" cy="827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75</a:t>
              </a:r>
              <a:r>
                <a:rPr lang="en-US" altLang="zh-CN" sz="1600" dirty="0">
                  <a:solidFill>
                    <a:schemeClr val="accent2"/>
                  </a:solidFill>
                  <a:cs typeface="+mn-ea"/>
                  <a:sym typeface="+mn-lt"/>
                </a:rPr>
                <a:t>%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BD7998C-1593-4807-9AAC-2597ECF0B905}"/>
                </a:ext>
              </a:extLst>
            </p:cNvPr>
            <p:cNvGrpSpPr/>
            <p:nvPr/>
          </p:nvGrpSpPr>
          <p:grpSpPr>
            <a:xfrm>
              <a:off x="9389903" y="2089150"/>
              <a:ext cx="1980000" cy="1980000"/>
              <a:chOff x="825500" y="1974850"/>
              <a:chExt cx="1980000" cy="198000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167B399-4D61-4FCE-8B8B-97E0C65D0E60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ellipse">
                <a:avLst/>
              </a:prstGeom>
              <a:noFill/>
              <a:ln w="1270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E57C201A-1262-439C-AE08-70A4E019FC53}"/>
                  </a:ext>
                </a:extLst>
              </p:cNvPr>
              <p:cNvSpPr/>
              <p:nvPr/>
            </p:nvSpPr>
            <p:spPr>
              <a:xfrm>
                <a:off x="825500" y="1974850"/>
                <a:ext cx="1980000" cy="1980000"/>
              </a:xfrm>
              <a:prstGeom prst="arc">
                <a:avLst>
                  <a:gd name="adj1" fmla="val 16200000"/>
                  <a:gd name="adj2" fmla="val 1704990"/>
                </a:avLst>
              </a:prstGeom>
              <a:ln w="1270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10F3A30-7369-4604-9F8C-4E04038BC88E}"/>
                </a:ext>
              </a:extLst>
            </p:cNvPr>
            <p:cNvSpPr/>
            <p:nvPr/>
          </p:nvSpPr>
          <p:spPr>
            <a:xfrm>
              <a:off x="9697913" y="2685366"/>
              <a:ext cx="1363980" cy="827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35</a:t>
              </a:r>
              <a:r>
                <a:rPr lang="en-US" altLang="zh-CN" sz="1600" dirty="0">
                  <a:solidFill>
                    <a:schemeClr val="accent2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D460486C-F653-43FF-AC0A-FD82E75F15E1}"/>
              </a:ext>
            </a:extLst>
          </p:cNvPr>
          <p:cNvSpPr txBox="1"/>
          <p:nvPr/>
        </p:nvSpPr>
        <p:spPr>
          <a:xfrm>
            <a:off x="1050750" y="4275475"/>
            <a:ext cx="2006848" cy="6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6" name="textcount">
            <a:extLst>
              <a:ext uri="{FF2B5EF4-FFF2-40B4-BE49-F238E27FC236}">
                <a16:creationId xmlns:a16="http://schemas.microsoft.com/office/drawing/2014/main" id="{F3D53BCC-27E3-4BEE-A605-BCB36B7D7F18}"/>
              </a:ext>
            </a:extLst>
          </p:cNvPr>
          <p:cNvSpPr txBox="1"/>
          <p:nvPr/>
        </p:nvSpPr>
        <p:spPr>
          <a:xfrm>
            <a:off x="976801" y="5279863"/>
            <a:ext cx="2228495" cy="702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count">
            <a:extLst>
              <a:ext uri="{FF2B5EF4-FFF2-40B4-BE49-F238E27FC236}">
                <a16:creationId xmlns:a16="http://schemas.microsoft.com/office/drawing/2014/main" id="{FF58DECF-03DB-4CEF-BF32-A4751FE57D93}"/>
              </a:ext>
            </a:extLst>
          </p:cNvPr>
          <p:cNvSpPr txBox="1"/>
          <p:nvPr/>
        </p:nvSpPr>
        <p:spPr>
          <a:xfrm>
            <a:off x="976801" y="4818198"/>
            <a:ext cx="22284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C947642-44A9-482C-BC28-598793B54F24}"/>
              </a:ext>
            </a:extLst>
          </p:cNvPr>
          <p:cNvSpPr txBox="1"/>
          <p:nvPr/>
        </p:nvSpPr>
        <p:spPr>
          <a:xfrm>
            <a:off x="3731283" y="4275475"/>
            <a:ext cx="2006848" cy="6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1" name="textcount">
            <a:extLst>
              <a:ext uri="{FF2B5EF4-FFF2-40B4-BE49-F238E27FC236}">
                <a16:creationId xmlns:a16="http://schemas.microsoft.com/office/drawing/2014/main" id="{0D1AFDEE-01FC-4A8A-A3BB-CBCCBF4E6C88}"/>
              </a:ext>
            </a:extLst>
          </p:cNvPr>
          <p:cNvSpPr txBox="1"/>
          <p:nvPr/>
        </p:nvSpPr>
        <p:spPr>
          <a:xfrm>
            <a:off x="3657334" y="5279863"/>
            <a:ext cx="2228495" cy="702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count">
            <a:extLst>
              <a:ext uri="{FF2B5EF4-FFF2-40B4-BE49-F238E27FC236}">
                <a16:creationId xmlns:a16="http://schemas.microsoft.com/office/drawing/2014/main" id="{F83145C9-F35E-442D-9BDF-4E73705645F3}"/>
              </a:ext>
            </a:extLst>
          </p:cNvPr>
          <p:cNvSpPr txBox="1"/>
          <p:nvPr/>
        </p:nvSpPr>
        <p:spPr>
          <a:xfrm>
            <a:off x="3657334" y="4818198"/>
            <a:ext cx="22284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EDA73A7-5014-472F-9949-00652BB8AD96}"/>
              </a:ext>
            </a:extLst>
          </p:cNvPr>
          <p:cNvSpPr txBox="1"/>
          <p:nvPr/>
        </p:nvSpPr>
        <p:spPr>
          <a:xfrm>
            <a:off x="6411816" y="4275475"/>
            <a:ext cx="2006848" cy="6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5" name="textcount">
            <a:extLst>
              <a:ext uri="{FF2B5EF4-FFF2-40B4-BE49-F238E27FC236}">
                <a16:creationId xmlns:a16="http://schemas.microsoft.com/office/drawing/2014/main" id="{DC40E158-C6E1-437D-BB05-A4917C00E703}"/>
              </a:ext>
            </a:extLst>
          </p:cNvPr>
          <p:cNvSpPr txBox="1"/>
          <p:nvPr/>
        </p:nvSpPr>
        <p:spPr>
          <a:xfrm>
            <a:off x="6337867" y="5279863"/>
            <a:ext cx="2228495" cy="702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count">
            <a:extLst>
              <a:ext uri="{FF2B5EF4-FFF2-40B4-BE49-F238E27FC236}">
                <a16:creationId xmlns:a16="http://schemas.microsoft.com/office/drawing/2014/main" id="{82765C53-E6A7-40A1-AE3E-3F0535CF13D8}"/>
              </a:ext>
            </a:extLst>
          </p:cNvPr>
          <p:cNvSpPr txBox="1"/>
          <p:nvPr/>
        </p:nvSpPr>
        <p:spPr>
          <a:xfrm>
            <a:off x="6337867" y="4818198"/>
            <a:ext cx="22284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81A526F-41E0-4A30-B92B-D3775B6CFFFD}"/>
              </a:ext>
            </a:extLst>
          </p:cNvPr>
          <p:cNvSpPr txBox="1"/>
          <p:nvPr/>
        </p:nvSpPr>
        <p:spPr>
          <a:xfrm>
            <a:off x="9092348" y="4275475"/>
            <a:ext cx="2006848" cy="6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9" name="textcount">
            <a:extLst>
              <a:ext uri="{FF2B5EF4-FFF2-40B4-BE49-F238E27FC236}">
                <a16:creationId xmlns:a16="http://schemas.microsoft.com/office/drawing/2014/main" id="{83822B2E-B5AC-4CAB-920C-15BB97268104}"/>
              </a:ext>
            </a:extLst>
          </p:cNvPr>
          <p:cNvSpPr txBox="1"/>
          <p:nvPr/>
        </p:nvSpPr>
        <p:spPr>
          <a:xfrm>
            <a:off x="9018399" y="5279863"/>
            <a:ext cx="2228495" cy="702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count">
            <a:extLst>
              <a:ext uri="{FF2B5EF4-FFF2-40B4-BE49-F238E27FC236}">
                <a16:creationId xmlns:a16="http://schemas.microsoft.com/office/drawing/2014/main" id="{70F96857-9406-4040-94F1-337213488DB6}"/>
              </a:ext>
            </a:extLst>
          </p:cNvPr>
          <p:cNvSpPr txBox="1"/>
          <p:nvPr/>
        </p:nvSpPr>
        <p:spPr>
          <a:xfrm>
            <a:off x="9018399" y="4818198"/>
            <a:ext cx="22284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171A1B1-BCDB-4180-94B1-C546F99A3311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5E4681F-E152-45F7-93AF-13A342A58523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11A5B56-9AE9-4F4F-85EE-1978ABB12A0D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2138620-9C5C-4EB9-AB76-7F325A348B39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96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71A112D-8F8C-4BD8-8470-0C041593FFD5}"/>
              </a:ext>
            </a:extLst>
          </p:cNvPr>
          <p:cNvGrpSpPr/>
          <p:nvPr/>
        </p:nvGrpSpPr>
        <p:grpSpPr>
          <a:xfrm>
            <a:off x="2236304" y="2208924"/>
            <a:ext cx="7788546" cy="4649076"/>
            <a:chOff x="2204220" y="2208924"/>
            <a:chExt cx="7788546" cy="4649076"/>
          </a:xfrm>
        </p:grpSpPr>
        <p:grpSp>
          <p:nvGrpSpPr>
            <p:cNvPr id="6" name="îšlíḓè">
              <a:extLst>
                <a:ext uri="{FF2B5EF4-FFF2-40B4-BE49-F238E27FC236}">
                  <a16:creationId xmlns:a16="http://schemas.microsoft.com/office/drawing/2014/main" id="{B3F3088F-B004-4F8F-A62F-F5048B8DE662}"/>
                </a:ext>
              </a:extLst>
            </p:cNvPr>
            <p:cNvGrpSpPr/>
            <p:nvPr/>
          </p:nvGrpSpPr>
          <p:grpSpPr>
            <a:xfrm flipH="1">
              <a:off x="2204220" y="4202977"/>
              <a:ext cx="3891780" cy="2655023"/>
              <a:chOff x="7779197" y="956805"/>
              <a:chExt cx="3891780" cy="2655023"/>
            </a:xfrm>
          </p:grpSpPr>
          <p:cxnSp>
            <p:nvCxnSpPr>
              <p:cNvPr id="16" name="iSľîde">
                <a:extLst>
                  <a:ext uri="{FF2B5EF4-FFF2-40B4-BE49-F238E27FC236}">
                    <a16:creationId xmlns:a16="http://schemas.microsoft.com/office/drawing/2014/main" id="{84E4656D-C2F7-408E-9F53-8BC45C980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9197" y="1572264"/>
                <a:ext cx="0" cy="2039564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ïṣḻïḋê">
                <a:extLst>
                  <a:ext uri="{FF2B5EF4-FFF2-40B4-BE49-F238E27FC236}">
                    <a16:creationId xmlns:a16="http://schemas.microsoft.com/office/drawing/2014/main" id="{3FCEC9A3-886D-45C3-8201-0FAAC84D9AAA}"/>
                  </a:ext>
                </a:extLst>
              </p:cNvPr>
              <p:cNvGrpSpPr/>
              <p:nvPr/>
            </p:nvGrpSpPr>
            <p:grpSpPr>
              <a:xfrm>
                <a:off x="8086010" y="956805"/>
                <a:ext cx="3584967" cy="1923207"/>
                <a:chOff x="7361989" y="3410174"/>
                <a:chExt cx="3584967" cy="1923207"/>
              </a:xfrm>
            </p:grpSpPr>
            <p:sp>
              <p:nvSpPr>
                <p:cNvPr id="18" name="íṡlïḍê">
                  <a:extLst>
                    <a:ext uri="{FF2B5EF4-FFF2-40B4-BE49-F238E27FC236}">
                      <a16:creationId xmlns:a16="http://schemas.microsoft.com/office/drawing/2014/main" id="{D1F085D4-6DCA-49A7-BEF8-C4C97675775E}"/>
                    </a:ext>
                  </a:extLst>
                </p:cNvPr>
                <p:cNvSpPr/>
                <p:nvPr/>
              </p:nvSpPr>
              <p:spPr>
                <a:xfrm>
                  <a:off x="7628968" y="3410174"/>
                  <a:ext cx="3317988" cy="1923207"/>
                </a:xfrm>
                <a:prstGeom prst="roundRect">
                  <a:avLst>
                    <a:gd name="adj" fmla="val 50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0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iṥļîďè">
                  <a:extLst>
                    <a:ext uri="{FF2B5EF4-FFF2-40B4-BE49-F238E27FC236}">
                      <a16:creationId xmlns:a16="http://schemas.microsoft.com/office/drawing/2014/main" id="{DC9CEFDE-C444-45B3-BEC2-DBD1440AF333}"/>
                    </a:ext>
                  </a:extLst>
                </p:cNvPr>
                <p:cNvSpPr txBox="1"/>
                <p:nvPr/>
              </p:nvSpPr>
              <p:spPr>
                <a:xfrm>
                  <a:off x="7361989" y="3751711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 dirty="0"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išľîḍè">
              <a:extLst>
                <a:ext uri="{FF2B5EF4-FFF2-40B4-BE49-F238E27FC236}">
                  <a16:creationId xmlns:a16="http://schemas.microsoft.com/office/drawing/2014/main" id="{D29D27E2-2DD8-4BE9-9460-69D53ACD953D}"/>
                </a:ext>
              </a:extLst>
            </p:cNvPr>
            <p:cNvGrpSpPr/>
            <p:nvPr/>
          </p:nvGrpSpPr>
          <p:grpSpPr>
            <a:xfrm>
              <a:off x="6100986" y="2208924"/>
              <a:ext cx="3891780" cy="2655023"/>
              <a:chOff x="7779197" y="956805"/>
              <a:chExt cx="3891780" cy="2655023"/>
            </a:xfrm>
          </p:grpSpPr>
          <p:cxnSp>
            <p:nvCxnSpPr>
              <p:cNvPr id="8" name="îṥlídé">
                <a:extLst>
                  <a:ext uri="{FF2B5EF4-FFF2-40B4-BE49-F238E27FC236}">
                    <a16:creationId xmlns:a16="http://schemas.microsoft.com/office/drawing/2014/main" id="{E8F96404-F20B-4BAC-AEF9-DE56EE9191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9197" y="1572264"/>
                <a:ext cx="0" cy="2039564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iṩľîḍé">
                <a:extLst>
                  <a:ext uri="{FF2B5EF4-FFF2-40B4-BE49-F238E27FC236}">
                    <a16:creationId xmlns:a16="http://schemas.microsoft.com/office/drawing/2014/main" id="{25B8E152-5245-4021-B63F-23541BAA8F2E}"/>
                  </a:ext>
                </a:extLst>
              </p:cNvPr>
              <p:cNvGrpSpPr/>
              <p:nvPr/>
            </p:nvGrpSpPr>
            <p:grpSpPr>
              <a:xfrm>
                <a:off x="8086010" y="956805"/>
                <a:ext cx="3584967" cy="1923207"/>
                <a:chOff x="7361989" y="3410174"/>
                <a:chExt cx="3584967" cy="1923207"/>
              </a:xfrm>
            </p:grpSpPr>
            <p:sp>
              <p:nvSpPr>
                <p:cNvPr id="10" name="i$lídè">
                  <a:extLst>
                    <a:ext uri="{FF2B5EF4-FFF2-40B4-BE49-F238E27FC236}">
                      <a16:creationId xmlns:a16="http://schemas.microsoft.com/office/drawing/2014/main" id="{E2598DBD-21FF-4B1D-9625-26DA911D7578}"/>
                    </a:ext>
                  </a:extLst>
                </p:cNvPr>
                <p:cNvSpPr/>
                <p:nvPr/>
              </p:nvSpPr>
              <p:spPr>
                <a:xfrm>
                  <a:off x="7628968" y="3410174"/>
                  <a:ext cx="3317988" cy="1923207"/>
                </a:xfrm>
                <a:prstGeom prst="roundRect">
                  <a:avLst>
                    <a:gd name="adj" fmla="val 5000"/>
                  </a:avLst>
                </a:prstGeom>
                <a:solidFill>
                  <a:schemeClr val="accent2"/>
                </a:solidFill>
                <a:ln w="60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ïṩ1ïḑé">
                  <a:extLst>
                    <a:ext uri="{FF2B5EF4-FFF2-40B4-BE49-F238E27FC236}">
                      <a16:creationId xmlns:a16="http://schemas.microsoft.com/office/drawing/2014/main" id="{C858051A-0EC6-4C29-96D9-86C3B44CA954}"/>
                    </a:ext>
                  </a:extLst>
                </p:cNvPr>
                <p:cNvSpPr txBox="1"/>
                <p:nvPr/>
              </p:nvSpPr>
              <p:spPr>
                <a:xfrm>
                  <a:off x="7361989" y="3751711"/>
                  <a:ext cx="540000" cy="540000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 dirty="0"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658FEE34-CAF3-4544-8E81-20E6A679BCB0}"/>
              </a:ext>
            </a:extLst>
          </p:cNvPr>
          <p:cNvSpPr/>
          <p:nvPr/>
        </p:nvSpPr>
        <p:spPr>
          <a:xfrm>
            <a:off x="886689" y="1935089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ïṥ1ïde">
            <a:extLst>
              <a:ext uri="{FF2B5EF4-FFF2-40B4-BE49-F238E27FC236}">
                <a16:creationId xmlns:a16="http://schemas.microsoft.com/office/drawing/2014/main" id="{DA193BBD-23C6-4B0F-AB89-65FF7D5F3DE7}"/>
              </a:ext>
            </a:extLst>
          </p:cNvPr>
          <p:cNvSpPr txBox="1"/>
          <p:nvPr/>
        </p:nvSpPr>
        <p:spPr>
          <a:xfrm>
            <a:off x="6675328" y="4482400"/>
            <a:ext cx="3280368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ïṥ1ïde">
            <a:extLst>
              <a:ext uri="{FF2B5EF4-FFF2-40B4-BE49-F238E27FC236}">
                <a16:creationId xmlns:a16="http://schemas.microsoft.com/office/drawing/2014/main" id="{E7CF66E7-CD6B-4AA2-AC21-E7F985A15EC6}"/>
              </a:ext>
            </a:extLst>
          </p:cNvPr>
          <p:cNvSpPr txBox="1"/>
          <p:nvPr/>
        </p:nvSpPr>
        <p:spPr>
          <a:xfrm>
            <a:off x="7095151" y="2581563"/>
            <a:ext cx="2897615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ïṥ1ïde">
            <a:extLst>
              <a:ext uri="{FF2B5EF4-FFF2-40B4-BE49-F238E27FC236}">
                <a16:creationId xmlns:a16="http://schemas.microsoft.com/office/drawing/2014/main" id="{8E426400-F01A-4AB5-946D-DC295FF30FB9}"/>
              </a:ext>
            </a:extLst>
          </p:cNvPr>
          <p:cNvSpPr txBox="1"/>
          <p:nvPr/>
        </p:nvSpPr>
        <p:spPr>
          <a:xfrm>
            <a:off x="2381163" y="4565049"/>
            <a:ext cx="2897615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ïṥ1ïde">
            <a:extLst>
              <a:ext uri="{FF2B5EF4-FFF2-40B4-BE49-F238E27FC236}">
                <a16:creationId xmlns:a16="http://schemas.microsoft.com/office/drawing/2014/main" id="{82CDE9FE-A15E-4D76-A00B-1E03DB036237}"/>
              </a:ext>
            </a:extLst>
          </p:cNvPr>
          <p:cNvSpPr txBox="1"/>
          <p:nvPr/>
        </p:nvSpPr>
        <p:spPr>
          <a:xfrm>
            <a:off x="886689" y="2501444"/>
            <a:ext cx="4671538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4FC548-CECC-429D-A9EA-70D138AB259D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226D8EB-C10A-4274-8480-E390A525BA36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0D795E5-D224-4069-840E-19A4258813CA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3DFD943-96C0-4DED-BC02-BE27C365466F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64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548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5CBAA33-B43B-48DB-AE80-A64CEEA1A5AC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729160"/>
            <a:ext cx="10845800" cy="4417640"/>
            <a:chOff x="673100" y="1729160"/>
            <a:chExt cx="10845800" cy="4417640"/>
          </a:xfrm>
        </p:grpSpPr>
        <p:sp>
          <p:nvSpPr>
            <p:cNvPr id="6" name="ïšḷîḑe">
              <a:extLst>
                <a:ext uri="{FF2B5EF4-FFF2-40B4-BE49-F238E27FC236}">
                  <a16:creationId xmlns:a16="http://schemas.microsoft.com/office/drawing/2014/main" id="{1B488E80-9B99-4170-9770-D85659C3BB2F}"/>
                </a:ext>
              </a:extLst>
            </p:cNvPr>
            <p:cNvSpPr/>
            <p:nvPr/>
          </p:nvSpPr>
          <p:spPr bwMode="auto">
            <a:xfrm>
              <a:off x="673100" y="5650894"/>
              <a:ext cx="10845800" cy="4959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850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" name="iṩlïḍé">
              <a:extLst>
                <a:ext uri="{FF2B5EF4-FFF2-40B4-BE49-F238E27FC236}">
                  <a16:creationId xmlns:a16="http://schemas.microsoft.com/office/drawing/2014/main" id="{7F5D5E8A-9C69-43AF-8F61-359D53132592}"/>
                </a:ext>
              </a:extLst>
            </p:cNvPr>
            <p:cNvSpPr/>
            <p:nvPr/>
          </p:nvSpPr>
          <p:spPr bwMode="auto">
            <a:xfrm>
              <a:off x="4011963" y="5650894"/>
              <a:ext cx="4518283" cy="495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" name="îs1iḑê">
              <a:extLst>
                <a:ext uri="{FF2B5EF4-FFF2-40B4-BE49-F238E27FC236}">
                  <a16:creationId xmlns:a16="http://schemas.microsoft.com/office/drawing/2014/main" id="{531F3E7D-C4B4-4A8B-804B-EAFCB96648E7}"/>
                </a:ext>
              </a:extLst>
            </p:cNvPr>
            <p:cNvGrpSpPr/>
            <p:nvPr/>
          </p:nvGrpSpPr>
          <p:grpSpPr>
            <a:xfrm>
              <a:off x="4104467" y="5650894"/>
              <a:ext cx="4333274" cy="495906"/>
              <a:chOff x="2146914" y="5208352"/>
              <a:chExt cx="4333274" cy="495906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ïṧ1iḑè">
                <a:extLst>
                  <a:ext uri="{FF2B5EF4-FFF2-40B4-BE49-F238E27FC236}">
                    <a16:creationId xmlns:a16="http://schemas.microsoft.com/office/drawing/2014/main" id="{BBD42F56-2726-4C37-B004-7086316FAA30}"/>
                  </a:ext>
                </a:extLst>
              </p:cNvPr>
              <p:cNvSpPr/>
              <p:nvPr/>
            </p:nvSpPr>
            <p:spPr bwMode="auto">
              <a:xfrm>
                <a:off x="2722847" y="5208352"/>
                <a:ext cx="747795" cy="495906"/>
              </a:xfrm>
              <a:custGeom>
                <a:avLst/>
                <a:gdLst>
                  <a:gd name="T0" fmla="*/ 570 w 570"/>
                  <a:gd name="T1" fmla="*/ 0 h 378"/>
                  <a:gd name="T2" fmla="*/ 376 w 570"/>
                  <a:gd name="T3" fmla="*/ 0 h 378"/>
                  <a:gd name="T4" fmla="*/ 0 w 570"/>
                  <a:gd name="T5" fmla="*/ 378 h 378"/>
                  <a:gd name="T6" fmla="*/ 194 w 570"/>
                  <a:gd name="T7" fmla="*/ 378 h 378"/>
                  <a:gd name="T8" fmla="*/ 570 w 570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378">
                    <a:moveTo>
                      <a:pt x="570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4" y="378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ïṡḷídê">
                <a:extLst>
                  <a:ext uri="{FF2B5EF4-FFF2-40B4-BE49-F238E27FC236}">
                    <a16:creationId xmlns:a16="http://schemas.microsoft.com/office/drawing/2014/main" id="{EAEE3377-BC8C-492A-8653-48B63B4FD458}"/>
                  </a:ext>
                </a:extLst>
              </p:cNvPr>
              <p:cNvSpPr/>
              <p:nvPr/>
            </p:nvSpPr>
            <p:spPr bwMode="auto">
              <a:xfrm>
                <a:off x="2329271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6 w 569"/>
                  <a:gd name="T3" fmla="*/ 0 h 378"/>
                  <a:gd name="T4" fmla="*/ 0 w 569"/>
                  <a:gd name="T5" fmla="*/ 378 h 378"/>
                  <a:gd name="T6" fmla="*/ 193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3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ṣḻîḓê">
                <a:extLst>
                  <a:ext uri="{FF2B5EF4-FFF2-40B4-BE49-F238E27FC236}">
                    <a16:creationId xmlns:a16="http://schemas.microsoft.com/office/drawing/2014/main" id="{C8884644-DFB4-4E14-9D0D-FE9FCC8485B4}"/>
                  </a:ext>
                </a:extLst>
              </p:cNvPr>
              <p:cNvSpPr/>
              <p:nvPr/>
            </p:nvSpPr>
            <p:spPr bwMode="auto">
              <a:xfrm>
                <a:off x="3117735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6 w 569"/>
                  <a:gd name="T3" fmla="*/ 0 h 378"/>
                  <a:gd name="T4" fmla="*/ 0 w 569"/>
                  <a:gd name="T5" fmla="*/ 378 h 378"/>
                  <a:gd name="T6" fmla="*/ 194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4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ŝḻídè">
                <a:extLst>
                  <a:ext uri="{FF2B5EF4-FFF2-40B4-BE49-F238E27FC236}">
                    <a16:creationId xmlns:a16="http://schemas.microsoft.com/office/drawing/2014/main" id="{60EE628E-DBA9-430A-8D1C-613287D2A799}"/>
                  </a:ext>
                </a:extLst>
              </p:cNvPr>
              <p:cNvSpPr/>
              <p:nvPr/>
            </p:nvSpPr>
            <p:spPr bwMode="auto">
              <a:xfrm>
                <a:off x="3512623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5 w 569"/>
                  <a:gd name="T3" fmla="*/ 0 h 378"/>
                  <a:gd name="T4" fmla="*/ 0 w 569"/>
                  <a:gd name="T5" fmla="*/ 378 h 378"/>
                  <a:gd name="T6" fmla="*/ 193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5" y="0"/>
                    </a:lnTo>
                    <a:lnTo>
                      <a:pt x="0" y="378"/>
                    </a:lnTo>
                    <a:lnTo>
                      <a:pt x="193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ŝḻiďè">
                <a:extLst>
                  <a:ext uri="{FF2B5EF4-FFF2-40B4-BE49-F238E27FC236}">
                    <a16:creationId xmlns:a16="http://schemas.microsoft.com/office/drawing/2014/main" id="{33D00BEF-669A-4D89-8DAB-DC9AA3221397}"/>
                  </a:ext>
                </a:extLst>
              </p:cNvPr>
              <p:cNvSpPr/>
              <p:nvPr/>
            </p:nvSpPr>
            <p:spPr bwMode="auto">
              <a:xfrm>
                <a:off x="2146914" y="5208352"/>
                <a:ext cx="535263" cy="495906"/>
              </a:xfrm>
              <a:custGeom>
                <a:avLst/>
                <a:gdLst>
                  <a:gd name="T0" fmla="*/ 214 w 408"/>
                  <a:gd name="T1" fmla="*/ 0 h 378"/>
                  <a:gd name="T2" fmla="*/ 0 w 408"/>
                  <a:gd name="T3" fmla="*/ 213 h 378"/>
                  <a:gd name="T4" fmla="*/ 0 w 408"/>
                  <a:gd name="T5" fmla="*/ 378 h 378"/>
                  <a:gd name="T6" fmla="*/ 32 w 408"/>
                  <a:gd name="T7" fmla="*/ 378 h 378"/>
                  <a:gd name="T8" fmla="*/ 408 w 408"/>
                  <a:gd name="T9" fmla="*/ 0 h 378"/>
                  <a:gd name="T10" fmla="*/ 214 w 408"/>
                  <a:gd name="T11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378">
                    <a:moveTo>
                      <a:pt x="214" y="0"/>
                    </a:moveTo>
                    <a:lnTo>
                      <a:pt x="0" y="213"/>
                    </a:lnTo>
                    <a:lnTo>
                      <a:pt x="0" y="378"/>
                    </a:lnTo>
                    <a:lnTo>
                      <a:pt x="32" y="378"/>
                    </a:lnTo>
                    <a:lnTo>
                      <a:pt x="408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S1íḍè">
                <a:extLst>
                  <a:ext uri="{FF2B5EF4-FFF2-40B4-BE49-F238E27FC236}">
                    <a16:creationId xmlns:a16="http://schemas.microsoft.com/office/drawing/2014/main" id="{2F905A7E-509F-456D-B170-1EA7A249188B}"/>
                  </a:ext>
                </a:extLst>
              </p:cNvPr>
              <p:cNvSpPr/>
              <p:nvPr/>
            </p:nvSpPr>
            <p:spPr bwMode="auto">
              <a:xfrm>
                <a:off x="2146914" y="5208352"/>
                <a:ext cx="140376" cy="141687"/>
              </a:xfrm>
              <a:custGeom>
                <a:avLst/>
                <a:gdLst>
                  <a:gd name="T0" fmla="*/ 0 w 107"/>
                  <a:gd name="T1" fmla="*/ 108 h 108"/>
                  <a:gd name="T2" fmla="*/ 107 w 107"/>
                  <a:gd name="T3" fmla="*/ 0 h 108"/>
                  <a:gd name="T4" fmla="*/ 0 w 107"/>
                  <a:gd name="T5" fmla="*/ 0 h 108"/>
                  <a:gd name="T6" fmla="*/ 0 w 107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08">
                    <a:moveTo>
                      <a:pt x="0" y="108"/>
                    </a:moveTo>
                    <a:lnTo>
                      <a:pt x="10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ṥlîḓé">
                <a:extLst>
                  <a:ext uri="{FF2B5EF4-FFF2-40B4-BE49-F238E27FC236}">
                    <a16:creationId xmlns:a16="http://schemas.microsoft.com/office/drawing/2014/main" id="{0B30D7A5-F881-48ED-AA99-0F253AEBAB4E}"/>
                  </a:ext>
                </a:extLst>
              </p:cNvPr>
              <p:cNvSpPr/>
              <p:nvPr/>
            </p:nvSpPr>
            <p:spPr bwMode="auto">
              <a:xfrm>
                <a:off x="5484440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5 w 569"/>
                  <a:gd name="T3" fmla="*/ 0 h 378"/>
                  <a:gd name="T4" fmla="*/ 0 w 569"/>
                  <a:gd name="T5" fmla="*/ 378 h 378"/>
                  <a:gd name="T6" fmla="*/ 193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5" y="0"/>
                    </a:lnTo>
                    <a:lnTo>
                      <a:pt x="0" y="378"/>
                    </a:lnTo>
                    <a:lnTo>
                      <a:pt x="193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ïṥḷïdê">
                <a:extLst>
                  <a:ext uri="{FF2B5EF4-FFF2-40B4-BE49-F238E27FC236}">
                    <a16:creationId xmlns:a16="http://schemas.microsoft.com/office/drawing/2014/main" id="{75F5D63B-AA5A-4E3F-8977-C4B547646399}"/>
                  </a:ext>
                </a:extLst>
              </p:cNvPr>
              <p:cNvSpPr/>
              <p:nvPr/>
            </p:nvSpPr>
            <p:spPr bwMode="auto">
              <a:xfrm>
                <a:off x="5878016" y="5208352"/>
                <a:ext cx="602172" cy="495906"/>
              </a:xfrm>
              <a:custGeom>
                <a:avLst/>
                <a:gdLst>
                  <a:gd name="T0" fmla="*/ 459 w 459"/>
                  <a:gd name="T1" fmla="*/ 111 h 378"/>
                  <a:gd name="T2" fmla="*/ 459 w 459"/>
                  <a:gd name="T3" fmla="*/ 0 h 378"/>
                  <a:gd name="T4" fmla="*/ 376 w 459"/>
                  <a:gd name="T5" fmla="*/ 0 h 378"/>
                  <a:gd name="T6" fmla="*/ 0 w 459"/>
                  <a:gd name="T7" fmla="*/ 378 h 378"/>
                  <a:gd name="T8" fmla="*/ 194 w 459"/>
                  <a:gd name="T9" fmla="*/ 378 h 378"/>
                  <a:gd name="T10" fmla="*/ 459 w 459"/>
                  <a:gd name="T11" fmla="*/ 11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" h="378">
                    <a:moveTo>
                      <a:pt x="459" y="111"/>
                    </a:moveTo>
                    <a:lnTo>
                      <a:pt x="459" y="0"/>
                    </a:lnTo>
                    <a:lnTo>
                      <a:pt x="376" y="0"/>
                    </a:lnTo>
                    <a:lnTo>
                      <a:pt x="0" y="378"/>
                    </a:lnTo>
                    <a:lnTo>
                      <a:pt x="194" y="378"/>
                    </a:lnTo>
                    <a:lnTo>
                      <a:pt x="459" y="1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íṡḷîdê">
                <a:extLst>
                  <a:ext uri="{FF2B5EF4-FFF2-40B4-BE49-F238E27FC236}">
                    <a16:creationId xmlns:a16="http://schemas.microsoft.com/office/drawing/2014/main" id="{247C80E9-445B-4104-A5C5-3CF9E49D5605}"/>
                  </a:ext>
                </a:extLst>
              </p:cNvPr>
              <p:cNvSpPr/>
              <p:nvPr/>
            </p:nvSpPr>
            <p:spPr bwMode="auto">
              <a:xfrm>
                <a:off x="5089552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6 w 569"/>
                  <a:gd name="T3" fmla="*/ 0 h 378"/>
                  <a:gd name="T4" fmla="*/ 0 w 569"/>
                  <a:gd name="T5" fmla="*/ 378 h 378"/>
                  <a:gd name="T6" fmla="*/ 193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3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îṣḷïḑê">
                <a:extLst>
                  <a:ext uri="{FF2B5EF4-FFF2-40B4-BE49-F238E27FC236}">
                    <a16:creationId xmlns:a16="http://schemas.microsoft.com/office/drawing/2014/main" id="{8A1E4373-8B8D-44F3-820D-FDBAEC780751}"/>
                  </a:ext>
                </a:extLst>
              </p:cNvPr>
              <p:cNvSpPr/>
              <p:nvPr/>
            </p:nvSpPr>
            <p:spPr bwMode="auto">
              <a:xfrm>
                <a:off x="6272904" y="5495662"/>
                <a:ext cx="207283" cy="208596"/>
              </a:xfrm>
              <a:custGeom>
                <a:avLst/>
                <a:gdLst>
                  <a:gd name="T0" fmla="*/ 158 w 158"/>
                  <a:gd name="T1" fmla="*/ 0 h 159"/>
                  <a:gd name="T2" fmla="*/ 0 w 158"/>
                  <a:gd name="T3" fmla="*/ 159 h 159"/>
                  <a:gd name="T4" fmla="*/ 158 w 158"/>
                  <a:gd name="T5" fmla="*/ 159 h 159"/>
                  <a:gd name="T6" fmla="*/ 158 w 158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158" y="0"/>
                    </a:moveTo>
                    <a:lnTo>
                      <a:pt x="0" y="159"/>
                    </a:lnTo>
                    <a:lnTo>
                      <a:pt x="158" y="15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ŝľíḍe">
                <a:extLst>
                  <a:ext uri="{FF2B5EF4-FFF2-40B4-BE49-F238E27FC236}">
                    <a16:creationId xmlns:a16="http://schemas.microsoft.com/office/drawing/2014/main" id="{9AB67906-88ED-41E1-AFDB-0BA1954181D0}"/>
                  </a:ext>
                </a:extLst>
              </p:cNvPr>
              <p:cNvSpPr/>
              <p:nvPr/>
            </p:nvSpPr>
            <p:spPr bwMode="auto">
              <a:xfrm>
                <a:off x="4694664" y="5208352"/>
                <a:ext cx="747795" cy="495906"/>
              </a:xfrm>
              <a:custGeom>
                <a:avLst/>
                <a:gdLst>
                  <a:gd name="T0" fmla="*/ 570 w 570"/>
                  <a:gd name="T1" fmla="*/ 0 h 378"/>
                  <a:gd name="T2" fmla="*/ 376 w 570"/>
                  <a:gd name="T3" fmla="*/ 0 h 378"/>
                  <a:gd name="T4" fmla="*/ 0 w 570"/>
                  <a:gd name="T5" fmla="*/ 378 h 378"/>
                  <a:gd name="T6" fmla="*/ 194 w 570"/>
                  <a:gd name="T7" fmla="*/ 378 h 378"/>
                  <a:gd name="T8" fmla="*/ 570 w 570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378">
                    <a:moveTo>
                      <a:pt x="570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4" y="378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ïś1îďe">
                <a:extLst>
                  <a:ext uri="{FF2B5EF4-FFF2-40B4-BE49-F238E27FC236}">
                    <a16:creationId xmlns:a16="http://schemas.microsoft.com/office/drawing/2014/main" id="{2C85600C-8133-4FF9-A83D-45FDAE1614EC}"/>
                  </a:ext>
                </a:extLst>
              </p:cNvPr>
              <p:cNvSpPr/>
              <p:nvPr/>
            </p:nvSpPr>
            <p:spPr bwMode="auto">
              <a:xfrm>
                <a:off x="3906200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6 w 569"/>
                  <a:gd name="T3" fmla="*/ 0 h 378"/>
                  <a:gd name="T4" fmla="*/ 0 w 569"/>
                  <a:gd name="T5" fmla="*/ 378 h 378"/>
                  <a:gd name="T6" fmla="*/ 194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4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îsḻíḑé">
                <a:extLst>
                  <a:ext uri="{FF2B5EF4-FFF2-40B4-BE49-F238E27FC236}">
                    <a16:creationId xmlns:a16="http://schemas.microsoft.com/office/drawing/2014/main" id="{49B1D7B5-931A-4DA3-9FAC-60EBA89F3F03}"/>
                  </a:ext>
                </a:extLst>
              </p:cNvPr>
              <p:cNvSpPr/>
              <p:nvPr/>
            </p:nvSpPr>
            <p:spPr bwMode="auto">
              <a:xfrm>
                <a:off x="4301087" y="5208352"/>
                <a:ext cx="746483" cy="495906"/>
              </a:xfrm>
              <a:custGeom>
                <a:avLst/>
                <a:gdLst>
                  <a:gd name="T0" fmla="*/ 569 w 569"/>
                  <a:gd name="T1" fmla="*/ 0 h 378"/>
                  <a:gd name="T2" fmla="*/ 376 w 569"/>
                  <a:gd name="T3" fmla="*/ 0 h 378"/>
                  <a:gd name="T4" fmla="*/ 0 w 569"/>
                  <a:gd name="T5" fmla="*/ 378 h 378"/>
                  <a:gd name="T6" fmla="*/ 193 w 569"/>
                  <a:gd name="T7" fmla="*/ 378 h 378"/>
                  <a:gd name="T8" fmla="*/ 569 w 569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78">
                    <a:moveTo>
                      <a:pt x="569" y="0"/>
                    </a:moveTo>
                    <a:lnTo>
                      <a:pt x="376" y="0"/>
                    </a:lnTo>
                    <a:lnTo>
                      <a:pt x="0" y="378"/>
                    </a:lnTo>
                    <a:lnTo>
                      <a:pt x="193" y="37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B3C3421-511B-4827-A0A7-1B1FFCCDD121}"/>
                </a:ext>
              </a:extLst>
            </p:cNvPr>
            <p:cNvCxnSpPr/>
            <p:nvPr/>
          </p:nvCxnSpPr>
          <p:spPr>
            <a:xfrm flipV="1">
              <a:off x="4645524" y="3977140"/>
              <a:ext cx="0" cy="1523474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šḷïḓé">
              <a:extLst>
                <a:ext uri="{FF2B5EF4-FFF2-40B4-BE49-F238E27FC236}">
                  <a16:creationId xmlns:a16="http://schemas.microsoft.com/office/drawing/2014/main" id="{E7A1DE84-C3C2-4BA7-8177-8470E0CBE05A}"/>
                </a:ext>
              </a:extLst>
            </p:cNvPr>
            <p:cNvSpPr/>
            <p:nvPr/>
          </p:nvSpPr>
          <p:spPr bwMode="auto">
            <a:xfrm>
              <a:off x="3646885" y="1729160"/>
              <a:ext cx="1997279" cy="2174863"/>
            </a:xfrm>
            <a:custGeom>
              <a:avLst/>
              <a:gdLst>
                <a:gd name="T0" fmla="*/ 344 w 344"/>
                <a:gd name="T1" fmla="*/ 172 h 375"/>
                <a:gd name="T2" fmla="*/ 172 w 344"/>
                <a:gd name="T3" fmla="*/ 0 h 375"/>
                <a:gd name="T4" fmla="*/ 0 w 344"/>
                <a:gd name="T5" fmla="*/ 172 h 375"/>
                <a:gd name="T6" fmla="*/ 148 w 344"/>
                <a:gd name="T7" fmla="*/ 343 h 375"/>
                <a:gd name="T8" fmla="*/ 171 w 344"/>
                <a:gd name="T9" fmla="*/ 375 h 375"/>
                <a:gd name="T10" fmla="*/ 194 w 344"/>
                <a:gd name="T11" fmla="*/ 343 h 375"/>
                <a:gd name="T12" fmla="*/ 344 w 344"/>
                <a:gd name="T13" fmla="*/ 17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75">
                  <a:moveTo>
                    <a:pt x="344" y="172"/>
                  </a:moveTo>
                  <a:cubicBezTo>
                    <a:pt x="344" y="77"/>
                    <a:pt x="267" y="0"/>
                    <a:pt x="172" y="0"/>
                  </a:cubicBezTo>
                  <a:cubicBezTo>
                    <a:pt x="77" y="0"/>
                    <a:pt x="0" y="77"/>
                    <a:pt x="0" y="172"/>
                  </a:cubicBezTo>
                  <a:cubicBezTo>
                    <a:pt x="0" y="259"/>
                    <a:pt x="64" y="331"/>
                    <a:pt x="148" y="343"/>
                  </a:cubicBezTo>
                  <a:cubicBezTo>
                    <a:pt x="160" y="349"/>
                    <a:pt x="169" y="361"/>
                    <a:pt x="171" y="375"/>
                  </a:cubicBezTo>
                  <a:cubicBezTo>
                    <a:pt x="173" y="361"/>
                    <a:pt x="182" y="349"/>
                    <a:pt x="194" y="343"/>
                  </a:cubicBezTo>
                  <a:cubicBezTo>
                    <a:pt x="278" y="332"/>
                    <a:pt x="344" y="260"/>
                    <a:pt x="344" y="172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anchor="b" anchorCtr="1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400" b="1" dirty="0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5E72B11-CD70-400B-82A2-E3A65D246D5F}"/>
                </a:ext>
              </a:extLst>
            </p:cNvPr>
            <p:cNvCxnSpPr/>
            <p:nvPr/>
          </p:nvCxnSpPr>
          <p:spPr>
            <a:xfrm flipV="1">
              <a:off x="6558880" y="4258242"/>
              <a:ext cx="0" cy="1242372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îṡḻíḓê">
              <a:extLst>
                <a:ext uri="{FF2B5EF4-FFF2-40B4-BE49-F238E27FC236}">
                  <a16:creationId xmlns:a16="http://schemas.microsoft.com/office/drawing/2014/main" id="{8B31A6D1-820D-4DFB-B381-1B19FE59F026}"/>
                </a:ext>
              </a:extLst>
            </p:cNvPr>
            <p:cNvSpPr/>
            <p:nvPr/>
          </p:nvSpPr>
          <p:spPr bwMode="auto">
            <a:xfrm>
              <a:off x="5744503" y="2411555"/>
              <a:ext cx="1628755" cy="1773570"/>
            </a:xfrm>
            <a:custGeom>
              <a:avLst/>
              <a:gdLst>
                <a:gd name="T0" fmla="*/ 344 w 344"/>
                <a:gd name="T1" fmla="*/ 172 h 375"/>
                <a:gd name="T2" fmla="*/ 172 w 344"/>
                <a:gd name="T3" fmla="*/ 0 h 375"/>
                <a:gd name="T4" fmla="*/ 0 w 344"/>
                <a:gd name="T5" fmla="*/ 172 h 375"/>
                <a:gd name="T6" fmla="*/ 148 w 344"/>
                <a:gd name="T7" fmla="*/ 343 h 375"/>
                <a:gd name="T8" fmla="*/ 171 w 344"/>
                <a:gd name="T9" fmla="*/ 375 h 375"/>
                <a:gd name="T10" fmla="*/ 194 w 344"/>
                <a:gd name="T11" fmla="*/ 343 h 375"/>
                <a:gd name="T12" fmla="*/ 344 w 344"/>
                <a:gd name="T13" fmla="*/ 17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75">
                  <a:moveTo>
                    <a:pt x="344" y="172"/>
                  </a:moveTo>
                  <a:cubicBezTo>
                    <a:pt x="344" y="77"/>
                    <a:pt x="267" y="0"/>
                    <a:pt x="172" y="0"/>
                  </a:cubicBezTo>
                  <a:cubicBezTo>
                    <a:pt x="77" y="0"/>
                    <a:pt x="0" y="77"/>
                    <a:pt x="0" y="172"/>
                  </a:cubicBezTo>
                  <a:cubicBezTo>
                    <a:pt x="0" y="259"/>
                    <a:pt x="64" y="331"/>
                    <a:pt x="148" y="343"/>
                  </a:cubicBezTo>
                  <a:cubicBezTo>
                    <a:pt x="160" y="349"/>
                    <a:pt x="169" y="361"/>
                    <a:pt x="171" y="375"/>
                  </a:cubicBezTo>
                  <a:cubicBezTo>
                    <a:pt x="173" y="361"/>
                    <a:pt x="182" y="349"/>
                    <a:pt x="194" y="343"/>
                  </a:cubicBezTo>
                  <a:cubicBezTo>
                    <a:pt x="278" y="332"/>
                    <a:pt x="344" y="260"/>
                    <a:pt x="344" y="172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anchor="b" anchorCtr="1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400" b="1" dirty="0"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765E89C-1A1C-4CA1-A32A-A1052C3FE64F}"/>
                </a:ext>
              </a:extLst>
            </p:cNvPr>
            <p:cNvCxnSpPr/>
            <p:nvPr/>
          </p:nvCxnSpPr>
          <p:spPr>
            <a:xfrm flipV="1">
              <a:off x="5483178" y="4739090"/>
              <a:ext cx="0" cy="761524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S1iḋe">
              <a:extLst>
                <a:ext uri="{FF2B5EF4-FFF2-40B4-BE49-F238E27FC236}">
                  <a16:creationId xmlns:a16="http://schemas.microsoft.com/office/drawing/2014/main" id="{0F9E85CE-63E5-4431-905E-91C427863E26}"/>
                </a:ext>
              </a:extLst>
            </p:cNvPr>
            <p:cNvSpPr/>
            <p:nvPr/>
          </p:nvSpPr>
          <p:spPr bwMode="auto">
            <a:xfrm>
              <a:off x="4983998" y="3578845"/>
              <a:ext cx="998360" cy="1087128"/>
            </a:xfrm>
            <a:custGeom>
              <a:avLst/>
              <a:gdLst>
                <a:gd name="T0" fmla="*/ 344 w 344"/>
                <a:gd name="T1" fmla="*/ 172 h 375"/>
                <a:gd name="T2" fmla="*/ 172 w 344"/>
                <a:gd name="T3" fmla="*/ 0 h 375"/>
                <a:gd name="T4" fmla="*/ 0 w 344"/>
                <a:gd name="T5" fmla="*/ 172 h 375"/>
                <a:gd name="T6" fmla="*/ 148 w 344"/>
                <a:gd name="T7" fmla="*/ 343 h 375"/>
                <a:gd name="T8" fmla="*/ 171 w 344"/>
                <a:gd name="T9" fmla="*/ 375 h 375"/>
                <a:gd name="T10" fmla="*/ 194 w 344"/>
                <a:gd name="T11" fmla="*/ 343 h 375"/>
                <a:gd name="T12" fmla="*/ 344 w 344"/>
                <a:gd name="T13" fmla="*/ 17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75">
                  <a:moveTo>
                    <a:pt x="344" y="172"/>
                  </a:moveTo>
                  <a:cubicBezTo>
                    <a:pt x="344" y="77"/>
                    <a:pt x="267" y="0"/>
                    <a:pt x="172" y="0"/>
                  </a:cubicBezTo>
                  <a:cubicBezTo>
                    <a:pt x="77" y="0"/>
                    <a:pt x="0" y="77"/>
                    <a:pt x="0" y="172"/>
                  </a:cubicBezTo>
                  <a:cubicBezTo>
                    <a:pt x="0" y="259"/>
                    <a:pt x="64" y="331"/>
                    <a:pt x="148" y="343"/>
                  </a:cubicBezTo>
                  <a:cubicBezTo>
                    <a:pt x="160" y="349"/>
                    <a:pt x="169" y="361"/>
                    <a:pt x="171" y="375"/>
                  </a:cubicBezTo>
                  <a:cubicBezTo>
                    <a:pt x="173" y="361"/>
                    <a:pt x="182" y="349"/>
                    <a:pt x="194" y="343"/>
                  </a:cubicBezTo>
                  <a:cubicBezTo>
                    <a:pt x="278" y="332"/>
                    <a:pt x="344" y="260"/>
                    <a:pt x="344" y="172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anchor="b" anchorCtr="1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100" b="1" dirty="0"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6386027-BACD-4D2A-8F1A-410F9629D178}"/>
                </a:ext>
              </a:extLst>
            </p:cNvPr>
            <p:cNvCxnSpPr/>
            <p:nvPr/>
          </p:nvCxnSpPr>
          <p:spPr>
            <a:xfrm flipV="1">
              <a:off x="7932293" y="4565725"/>
              <a:ext cx="0" cy="934889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ś1îďé">
              <a:extLst>
                <a:ext uri="{FF2B5EF4-FFF2-40B4-BE49-F238E27FC236}">
                  <a16:creationId xmlns:a16="http://schemas.microsoft.com/office/drawing/2014/main" id="{6A0190CE-A96F-48E0-AA0D-0103DCA7E6AE}"/>
                </a:ext>
              </a:extLst>
            </p:cNvPr>
            <p:cNvSpPr/>
            <p:nvPr/>
          </p:nvSpPr>
          <p:spPr bwMode="auto">
            <a:xfrm>
              <a:off x="7319471" y="3157988"/>
              <a:ext cx="1225644" cy="1334620"/>
            </a:xfrm>
            <a:custGeom>
              <a:avLst/>
              <a:gdLst>
                <a:gd name="T0" fmla="*/ 344 w 344"/>
                <a:gd name="T1" fmla="*/ 172 h 375"/>
                <a:gd name="T2" fmla="*/ 172 w 344"/>
                <a:gd name="T3" fmla="*/ 0 h 375"/>
                <a:gd name="T4" fmla="*/ 0 w 344"/>
                <a:gd name="T5" fmla="*/ 172 h 375"/>
                <a:gd name="T6" fmla="*/ 148 w 344"/>
                <a:gd name="T7" fmla="*/ 343 h 375"/>
                <a:gd name="T8" fmla="*/ 171 w 344"/>
                <a:gd name="T9" fmla="*/ 375 h 375"/>
                <a:gd name="T10" fmla="*/ 194 w 344"/>
                <a:gd name="T11" fmla="*/ 343 h 375"/>
                <a:gd name="T12" fmla="*/ 344 w 344"/>
                <a:gd name="T13" fmla="*/ 17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75">
                  <a:moveTo>
                    <a:pt x="344" y="172"/>
                  </a:moveTo>
                  <a:cubicBezTo>
                    <a:pt x="344" y="77"/>
                    <a:pt x="267" y="0"/>
                    <a:pt x="172" y="0"/>
                  </a:cubicBezTo>
                  <a:cubicBezTo>
                    <a:pt x="77" y="0"/>
                    <a:pt x="0" y="77"/>
                    <a:pt x="0" y="172"/>
                  </a:cubicBezTo>
                  <a:cubicBezTo>
                    <a:pt x="0" y="259"/>
                    <a:pt x="64" y="331"/>
                    <a:pt x="148" y="343"/>
                  </a:cubicBezTo>
                  <a:cubicBezTo>
                    <a:pt x="160" y="349"/>
                    <a:pt x="169" y="361"/>
                    <a:pt x="171" y="375"/>
                  </a:cubicBezTo>
                  <a:cubicBezTo>
                    <a:pt x="173" y="361"/>
                    <a:pt x="182" y="349"/>
                    <a:pt x="194" y="343"/>
                  </a:cubicBezTo>
                  <a:cubicBezTo>
                    <a:pt x="278" y="332"/>
                    <a:pt x="344" y="260"/>
                    <a:pt x="344" y="172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anchor="b" anchorCtr="1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100" b="1" dirty="0">
                <a:cs typeface="+mn-ea"/>
                <a:sym typeface="+mn-lt"/>
              </a:endParaRPr>
            </a:p>
          </p:txBody>
        </p:sp>
        <p:sp>
          <p:nvSpPr>
            <p:cNvPr id="21" name="i$ļiḑè">
              <a:extLst>
                <a:ext uri="{FF2B5EF4-FFF2-40B4-BE49-F238E27FC236}">
                  <a16:creationId xmlns:a16="http://schemas.microsoft.com/office/drawing/2014/main" id="{EA65F239-4C8C-4459-AF7A-FD98947B9017}"/>
                </a:ext>
              </a:extLst>
            </p:cNvPr>
            <p:cNvSpPr/>
            <p:nvPr/>
          </p:nvSpPr>
          <p:spPr>
            <a:xfrm>
              <a:off x="4206896" y="2288114"/>
              <a:ext cx="822304" cy="834592"/>
            </a:xfrm>
            <a:custGeom>
              <a:avLst/>
              <a:gdLst>
                <a:gd name="connsiteX0" fmla="*/ 322492 w 599806"/>
                <a:gd name="connsiteY0" fmla="*/ 361615 h 608768"/>
                <a:gd name="connsiteX1" fmla="*/ 258086 w 599806"/>
                <a:gd name="connsiteY1" fmla="*/ 442798 h 608768"/>
                <a:gd name="connsiteX2" fmla="*/ 339393 w 599806"/>
                <a:gd name="connsiteY2" fmla="*/ 378490 h 608768"/>
                <a:gd name="connsiteX3" fmla="*/ 329572 w 599806"/>
                <a:gd name="connsiteY3" fmla="*/ 371421 h 608768"/>
                <a:gd name="connsiteX4" fmla="*/ 322492 w 599806"/>
                <a:gd name="connsiteY4" fmla="*/ 361615 h 608768"/>
                <a:gd name="connsiteX5" fmla="*/ 349099 w 599806"/>
                <a:gd name="connsiteY5" fmla="*/ 337784 h 608768"/>
                <a:gd name="connsiteX6" fmla="*/ 349099 w 599806"/>
                <a:gd name="connsiteY6" fmla="*/ 351923 h 608768"/>
                <a:gd name="connsiteX7" fmla="*/ 363259 w 599806"/>
                <a:gd name="connsiteY7" fmla="*/ 351923 h 608768"/>
                <a:gd name="connsiteX8" fmla="*/ 457227 w 599806"/>
                <a:gd name="connsiteY8" fmla="*/ 229763 h 608768"/>
                <a:gd name="connsiteX9" fmla="*/ 467062 w 599806"/>
                <a:gd name="connsiteY9" fmla="*/ 234138 h 608768"/>
                <a:gd name="connsiteX10" fmla="*/ 468204 w 599806"/>
                <a:gd name="connsiteY10" fmla="*/ 254206 h 608768"/>
                <a:gd name="connsiteX11" fmla="*/ 393635 w 599806"/>
                <a:gd name="connsiteY11" fmla="*/ 348274 h 608768"/>
                <a:gd name="connsiteX12" fmla="*/ 382787 w 599806"/>
                <a:gd name="connsiteY12" fmla="*/ 371421 h 608768"/>
                <a:gd name="connsiteX13" fmla="*/ 359491 w 599806"/>
                <a:gd name="connsiteY13" fmla="*/ 382253 h 608768"/>
                <a:gd name="connsiteX14" fmla="*/ 265395 w 599806"/>
                <a:gd name="connsiteY14" fmla="*/ 456709 h 608768"/>
                <a:gd name="connsiteX15" fmla="*/ 245296 w 599806"/>
                <a:gd name="connsiteY15" fmla="*/ 455569 h 608768"/>
                <a:gd name="connsiteX16" fmla="*/ 244154 w 599806"/>
                <a:gd name="connsiteY16" fmla="*/ 435501 h 608768"/>
                <a:gd name="connsiteX17" fmla="*/ 318723 w 599806"/>
                <a:gd name="connsiteY17" fmla="*/ 341547 h 608768"/>
                <a:gd name="connsiteX18" fmla="*/ 329572 w 599806"/>
                <a:gd name="connsiteY18" fmla="*/ 318286 h 608768"/>
                <a:gd name="connsiteX19" fmla="*/ 352753 w 599806"/>
                <a:gd name="connsiteY19" fmla="*/ 307454 h 608768"/>
                <a:gd name="connsiteX20" fmla="*/ 446964 w 599806"/>
                <a:gd name="connsiteY20" fmla="*/ 232998 h 608768"/>
                <a:gd name="connsiteX21" fmla="*/ 457227 w 599806"/>
                <a:gd name="connsiteY21" fmla="*/ 229763 h 608768"/>
                <a:gd name="connsiteX22" fmla="*/ 136593 w 599806"/>
                <a:gd name="connsiteY22" fmla="*/ 176654 h 608768"/>
                <a:gd name="connsiteX23" fmla="*/ 127228 w 599806"/>
                <a:gd name="connsiteY23" fmla="*/ 179962 h 608768"/>
                <a:gd name="connsiteX24" fmla="*/ 124030 w 599806"/>
                <a:gd name="connsiteY24" fmla="*/ 183725 h 608768"/>
                <a:gd name="connsiteX25" fmla="*/ 124030 w 599806"/>
                <a:gd name="connsiteY25" fmla="*/ 193419 h 608768"/>
                <a:gd name="connsiteX26" fmla="*/ 122545 w 599806"/>
                <a:gd name="connsiteY26" fmla="*/ 194331 h 608768"/>
                <a:gd name="connsiteX27" fmla="*/ 121632 w 599806"/>
                <a:gd name="connsiteY27" fmla="*/ 197296 h 608768"/>
                <a:gd name="connsiteX28" fmla="*/ 123688 w 599806"/>
                <a:gd name="connsiteY28" fmla="*/ 217824 h 608768"/>
                <a:gd name="connsiteX29" fmla="*/ 126543 w 599806"/>
                <a:gd name="connsiteY29" fmla="*/ 221132 h 608768"/>
                <a:gd name="connsiteX30" fmla="*/ 127571 w 599806"/>
                <a:gd name="connsiteY30" fmla="*/ 221246 h 608768"/>
                <a:gd name="connsiteX31" fmla="*/ 130654 w 599806"/>
                <a:gd name="connsiteY31" fmla="*/ 219763 h 608768"/>
                <a:gd name="connsiteX32" fmla="*/ 141504 w 599806"/>
                <a:gd name="connsiteY32" fmla="*/ 205394 h 608768"/>
                <a:gd name="connsiteX33" fmla="*/ 142189 w 599806"/>
                <a:gd name="connsiteY33" fmla="*/ 203113 h 608768"/>
                <a:gd name="connsiteX34" fmla="*/ 142189 w 599806"/>
                <a:gd name="connsiteY34" fmla="*/ 180076 h 608768"/>
                <a:gd name="connsiteX35" fmla="*/ 140362 w 599806"/>
                <a:gd name="connsiteY35" fmla="*/ 176769 h 608768"/>
                <a:gd name="connsiteX36" fmla="*/ 136593 w 599806"/>
                <a:gd name="connsiteY36" fmla="*/ 176654 h 608768"/>
                <a:gd name="connsiteX37" fmla="*/ 87826 w 599806"/>
                <a:gd name="connsiteY37" fmla="*/ 176654 h 608768"/>
                <a:gd name="connsiteX38" fmla="*/ 83943 w 599806"/>
                <a:gd name="connsiteY38" fmla="*/ 176769 h 608768"/>
                <a:gd name="connsiteX39" fmla="*/ 82116 w 599806"/>
                <a:gd name="connsiteY39" fmla="*/ 180076 h 608768"/>
                <a:gd name="connsiteX40" fmla="*/ 82116 w 599806"/>
                <a:gd name="connsiteY40" fmla="*/ 203113 h 608768"/>
                <a:gd name="connsiteX41" fmla="*/ 82915 w 599806"/>
                <a:gd name="connsiteY41" fmla="*/ 205394 h 608768"/>
                <a:gd name="connsiteX42" fmla="*/ 93765 w 599806"/>
                <a:gd name="connsiteY42" fmla="*/ 219763 h 608768"/>
                <a:gd name="connsiteX43" fmla="*/ 96849 w 599806"/>
                <a:gd name="connsiteY43" fmla="*/ 221246 h 608768"/>
                <a:gd name="connsiteX44" fmla="*/ 97877 w 599806"/>
                <a:gd name="connsiteY44" fmla="*/ 221132 h 608768"/>
                <a:gd name="connsiteX45" fmla="*/ 100618 w 599806"/>
                <a:gd name="connsiteY45" fmla="*/ 217824 h 608768"/>
                <a:gd name="connsiteX46" fmla="*/ 102787 w 599806"/>
                <a:gd name="connsiteY46" fmla="*/ 197296 h 608768"/>
                <a:gd name="connsiteX47" fmla="*/ 101760 w 599806"/>
                <a:gd name="connsiteY47" fmla="*/ 194331 h 608768"/>
                <a:gd name="connsiteX48" fmla="*/ 100275 w 599806"/>
                <a:gd name="connsiteY48" fmla="*/ 193419 h 608768"/>
                <a:gd name="connsiteX49" fmla="*/ 100275 w 599806"/>
                <a:gd name="connsiteY49" fmla="*/ 183725 h 608768"/>
                <a:gd name="connsiteX50" fmla="*/ 97191 w 599806"/>
                <a:gd name="connsiteY50" fmla="*/ 179962 h 608768"/>
                <a:gd name="connsiteX51" fmla="*/ 87826 w 599806"/>
                <a:gd name="connsiteY51" fmla="*/ 176654 h 608768"/>
                <a:gd name="connsiteX52" fmla="*/ 356190 w 599806"/>
                <a:gd name="connsiteY52" fmla="*/ 149170 h 608768"/>
                <a:gd name="connsiteX53" fmla="*/ 342598 w 599806"/>
                <a:gd name="connsiteY53" fmla="*/ 149626 h 608768"/>
                <a:gd name="connsiteX54" fmla="*/ 356190 w 599806"/>
                <a:gd name="connsiteY54" fmla="*/ 168671 h 608768"/>
                <a:gd name="connsiteX55" fmla="*/ 369781 w 599806"/>
                <a:gd name="connsiteY55" fmla="*/ 149626 h 608768"/>
                <a:gd name="connsiteX56" fmla="*/ 356190 w 599806"/>
                <a:gd name="connsiteY56" fmla="*/ 149170 h 608768"/>
                <a:gd name="connsiteX57" fmla="*/ 356190 w 599806"/>
                <a:gd name="connsiteY57" fmla="*/ 101614 h 608768"/>
                <a:gd name="connsiteX58" fmla="*/ 599806 w 599806"/>
                <a:gd name="connsiteY58" fmla="*/ 344866 h 608768"/>
                <a:gd name="connsiteX59" fmla="*/ 356190 w 599806"/>
                <a:gd name="connsiteY59" fmla="*/ 588233 h 608768"/>
                <a:gd name="connsiteX60" fmla="*/ 220047 w 599806"/>
                <a:gd name="connsiteY60" fmla="*/ 546608 h 608768"/>
                <a:gd name="connsiteX61" fmla="*/ 220047 w 599806"/>
                <a:gd name="connsiteY61" fmla="*/ 485595 h 608768"/>
                <a:gd name="connsiteX62" fmla="*/ 321012 w 599806"/>
                <a:gd name="connsiteY62" fmla="*/ 537484 h 608768"/>
                <a:gd name="connsiteX63" fmla="*/ 348423 w 599806"/>
                <a:gd name="connsiteY63" fmla="*/ 499280 h 608768"/>
                <a:gd name="connsiteX64" fmla="*/ 356190 w 599806"/>
                <a:gd name="connsiteY64" fmla="*/ 495288 h 608768"/>
                <a:gd name="connsiteX65" fmla="*/ 363956 w 599806"/>
                <a:gd name="connsiteY65" fmla="*/ 499280 h 608768"/>
                <a:gd name="connsiteX66" fmla="*/ 391367 w 599806"/>
                <a:gd name="connsiteY66" fmla="*/ 537484 h 608768"/>
                <a:gd name="connsiteX67" fmla="*/ 548981 w 599806"/>
                <a:gd name="connsiteY67" fmla="*/ 379992 h 608768"/>
                <a:gd name="connsiteX68" fmla="*/ 510834 w 599806"/>
                <a:gd name="connsiteY68" fmla="*/ 352621 h 608768"/>
                <a:gd name="connsiteX69" fmla="*/ 506837 w 599806"/>
                <a:gd name="connsiteY69" fmla="*/ 344866 h 608768"/>
                <a:gd name="connsiteX70" fmla="*/ 510834 w 599806"/>
                <a:gd name="connsiteY70" fmla="*/ 337112 h 608768"/>
                <a:gd name="connsiteX71" fmla="*/ 548981 w 599806"/>
                <a:gd name="connsiteY71" fmla="*/ 309855 h 608768"/>
                <a:gd name="connsiteX72" fmla="*/ 391367 w 599806"/>
                <a:gd name="connsiteY72" fmla="*/ 152363 h 608768"/>
                <a:gd name="connsiteX73" fmla="*/ 363956 w 599806"/>
                <a:gd name="connsiteY73" fmla="*/ 190453 h 608768"/>
                <a:gd name="connsiteX74" fmla="*/ 356190 w 599806"/>
                <a:gd name="connsiteY74" fmla="*/ 194445 h 608768"/>
                <a:gd name="connsiteX75" fmla="*/ 348423 w 599806"/>
                <a:gd name="connsiteY75" fmla="*/ 190453 h 608768"/>
                <a:gd name="connsiteX76" fmla="*/ 321012 w 599806"/>
                <a:gd name="connsiteY76" fmla="*/ 152363 h 608768"/>
                <a:gd name="connsiteX77" fmla="*/ 250999 w 599806"/>
                <a:gd name="connsiteY77" fmla="*/ 179847 h 608768"/>
                <a:gd name="connsiteX78" fmla="*/ 212966 w 599806"/>
                <a:gd name="connsiteY78" fmla="*/ 148143 h 608768"/>
                <a:gd name="connsiteX79" fmla="*/ 356190 w 599806"/>
                <a:gd name="connsiteY79" fmla="*/ 101614 h 608768"/>
                <a:gd name="connsiteX80" fmla="*/ 93765 w 599806"/>
                <a:gd name="connsiteY80" fmla="*/ 73102 h 608768"/>
                <a:gd name="connsiteX81" fmla="*/ 67040 w 599806"/>
                <a:gd name="connsiteY81" fmla="*/ 80173 h 608768"/>
                <a:gd name="connsiteX82" fmla="*/ 64870 w 599806"/>
                <a:gd name="connsiteY82" fmla="*/ 83594 h 608768"/>
                <a:gd name="connsiteX83" fmla="*/ 64870 w 599806"/>
                <a:gd name="connsiteY83" fmla="*/ 90551 h 608768"/>
                <a:gd name="connsiteX84" fmla="*/ 63271 w 599806"/>
                <a:gd name="connsiteY84" fmla="*/ 90551 h 608768"/>
                <a:gd name="connsiteX85" fmla="*/ 59388 w 599806"/>
                <a:gd name="connsiteY85" fmla="*/ 94315 h 608768"/>
                <a:gd name="connsiteX86" fmla="*/ 59388 w 599806"/>
                <a:gd name="connsiteY86" fmla="*/ 100701 h 608768"/>
                <a:gd name="connsiteX87" fmla="*/ 61216 w 599806"/>
                <a:gd name="connsiteY87" fmla="*/ 103894 h 608768"/>
                <a:gd name="connsiteX88" fmla="*/ 64870 w 599806"/>
                <a:gd name="connsiteY88" fmla="*/ 106289 h 608768"/>
                <a:gd name="connsiteX89" fmla="*/ 65099 w 599806"/>
                <a:gd name="connsiteY89" fmla="*/ 107886 h 608768"/>
                <a:gd name="connsiteX90" fmla="*/ 78918 w 599806"/>
                <a:gd name="connsiteY90" fmla="*/ 139818 h 608768"/>
                <a:gd name="connsiteX91" fmla="*/ 101760 w 599806"/>
                <a:gd name="connsiteY91" fmla="*/ 159662 h 608768"/>
                <a:gd name="connsiteX92" fmla="*/ 122545 w 599806"/>
                <a:gd name="connsiteY92" fmla="*/ 159662 h 608768"/>
                <a:gd name="connsiteX93" fmla="*/ 145387 w 599806"/>
                <a:gd name="connsiteY93" fmla="*/ 139818 h 608768"/>
                <a:gd name="connsiteX94" fmla="*/ 159206 w 599806"/>
                <a:gd name="connsiteY94" fmla="*/ 107886 h 608768"/>
                <a:gd name="connsiteX95" fmla="*/ 159435 w 599806"/>
                <a:gd name="connsiteY95" fmla="*/ 106289 h 608768"/>
                <a:gd name="connsiteX96" fmla="*/ 163203 w 599806"/>
                <a:gd name="connsiteY96" fmla="*/ 103894 h 608768"/>
                <a:gd name="connsiteX97" fmla="*/ 164917 w 599806"/>
                <a:gd name="connsiteY97" fmla="*/ 100701 h 608768"/>
                <a:gd name="connsiteX98" fmla="*/ 164917 w 599806"/>
                <a:gd name="connsiteY98" fmla="*/ 94315 h 608768"/>
                <a:gd name="connsiteX99" fmla="*/ 161034 w 599806"/>
                <a:gd name="connsiteY99" fmla="*/ 90551 h 608768"/>
                <a:gd name="connsiteX100" fmla="*/ 158978 w 599806"/>
                <a:gd name="connsiteY100" fmla="*/ 90551 h 608768"/>
                <a:gd name="connsiteX101" fmla="*/ 157722 w 599806"/>
                <a:gd name="connsiteY101" fmla="*/ 89183 h 608768"/>
                <a:gd name="connsiteX102" fmla="*/ 154067 w 599806"/>
                <a:gd name="connsiteY102" fmla="*/ 88954 h 608768"/>
                <a:gd name="connsiteX103" fmla="*/ 138763 w 599806"/>
                <a:gd name="connsiteY103" fmla="*/ 92376 h 608768"/>
                <a:gd name="connsiteX104" fmla="*/ 115236 w 599806"/>
                <a:gd name="connsiteY104" fmla="*/ 81656 h 608768"/>
                <a:gd name="connsiteX105" fmla="*/ 93765 w 599806"/>
                <a:gd name="connsiteY105" fmla="*/ 73102 h 608768"/>
                <a:gd name="connsiteX106" fmla="*/ 102445 w 599806"/>
                <a:gd name="connsiteY106" fmla="*/ 0 h 608768"/>
                <a:gd name="connsiteX107" fmla="*/ 121974 w 599806"/>
                <a:gd name="connsiteY107" fmla="*/ 0 h 608768"/>
                <a:gd name="connsiteX108" fmla="*/ 182048 w 599806"/>
                <a:gd name="connsiteY108" fmla="*/ 60101 h 608768"/>
                <a:gd name="connsiteX109" fmla="*/ 182048 w 599806"/>
                <a:gd name="connsiteY109" fmla="*/ 78919 h 608768"/>
                <a:gd name="connsiteX110" fmla="*/ 185474 w 599806"/>
                <a:gd name="connsiteY110" fmla="*/ 89639 h 608768"/>
                <a:gd name="connsiteX111" fmla="*/ 185474 w 599806"/>
                <a:gd name="connsiteY111" fmla="*/ 103096 h 608768"/>
                <a:gd name="connsiteX112" fmla="*/ 178850 w 599806"/>
                <a:gd name="connsiteY112" fmla="*/ 117237 h 608768"/>
                <a:gd name="connsiteX113" fmla="*/ 174967 w 599806"/>
                <a:gd name="connsiteY113" fmla="*/ 127501 h 608768"/>
                <a:gd name="connsiteX114" fmla="*/ 162061 w 599806"/>
                <a:gd name="connsiteY114" fmla="*/ 151793 h 608768"/>
                <a:gd name="connsiteX115" fmla="*/ 153382 w 599806"/>
                <a:gd name="connsiteY115" fmla="*/ 162741 h 608768"/>
                <a:gd name="connsiteX116" fmla="*/ 161376 w 599806"/>
                <a:gd name="connsiteY116" fmla="*/ 168785 h 608768"/>
                <a:gd name="connsiteX117" fmla="*/ 205460 w 599806"/>
                <a:gd name="connsiteY117" fmla="*/ 177567 h 608768"/>
                <a:gd name="connsiteX118" fmla="*/ 225104 w 599806"/>
                <a:gd name="connsiteY118" fmla="*/ 201630 h 608768"/>
                <a:gd name="connsiteX119" fmla="*/ 225104 w 599806"/>
                <a:gd name="connsiteY119" fmla="*/ 360380 h 608768"/>
                <a:gd name="connsiteX120" fmla="*/ 222820 w 599806"/>
                <a:gd name="connsiteY120" fmla="*/ 370644 h 608768"/>
                <a:gd name="connsiteX121" fmla="*/ 222820 w 599806"/>
                <a:gd name="connsiteY121" fmla="*/ 387978 h 608768"/>
                <a:gd name="connsiteX122" fmla="*/ 201349 w 599806"/>
                <a:gd name="connsiteY122" fmla="*/ 409419 h 608768"/>
                <a:gd name="connsiteX123" fmla="*/ 189700 w 599806"/>
                <a:gd name="connsiteY123" fmla="*/ 405997 h 608768"/>
                <a:gd name="connsiteX124" fmla="*/ 189700 w 599806"/>
                <a:gd name="connsiteY124" fmla="*/ 570221 h 608768"/>
                <a:gd name="connsiteX125" fmla="*/ 151097 w 599806"/>
                <a:gd name="connsiteY125" fmla="*/ 608768 h 608768"/>
                <a:gd name="connsiteX126" fmla="*/ 112609 w 599806"/>
                <a:gd name="connsiteY126" fmla="*/ 570221 h 608768"/>
                <a:gd name="connsiteX127" fmla="*/ 74007 w 599806"/>
                <a:gd name="connsiteY127" fmla="*/ 608768 h 608768"/>
                <a:gd name="connsiteX128" fmla="*/ 35405 w 599806"/>
                <a:gd name="connsiteY128" fmla="*/ 570221 h 608768"/>
                <a:gd name="connsiteX129" fmla="*/ 35405 w 599806"/>
                <a:gd name="connsiteY129" fmla="*/ 405997 h 608768"/>
                <a:gd name="connsiteX130" fmla="*/ 23756 w 599806"/>
                <a:gd name="connsiteY130" fmla="*/ 409419 h 608768"/>
                <a:gd name="connsiteX131" fmla="*/ 2284 w 599806"/>
                <a:gd name="connsiteY131" fmla="*/ 387978 h 608768"/>
                <a:gd name="connsiteX132" fmla="*/ 2284 w 599806"/>
                <a:gd name="connsiteY132" fmla="*/ 370644 h 608768"/>
                <a:gd name="connsiteX133" fmla="*/ 0 w 599806"/>
                <a:gd name="connsiteY133" fmla="*/ 360380 h 608768"/>
                <a:gd name="connsiteX134" fmla="*/ 0 w 599806"/>
                <a:gd name="connsiteY134" fmla="*/ 201630 h 608768"/>
                <a:gd name="connsiteX135" fmla="*/ 19644 w 599806"/>
                <a:gd name="connsiteY135" fmla="*/ 177567 h 608768"/>
                <a:gd name="connsiteX136" fmla="*/ 62929 w 599806"/>
                <a:gd name="connsiteY136" fmla="*/ 168785 h 608768"/>
                <a:gd name="connsiteX137" fmla="*/ 70923 w 599806"/>
                <a:gd name="connsiteY137" fmla="*/ 162855 h 608768"/>
                <a:gd name="connsiteX138" fmla="*/ 62358 w 599806"/>
                <a:gd name="connsiteY138" fmla="*/ 151793 h 608768"/>
                <a:gd name="connsiteX139" fmla="*/ 49338 w 599806"/>
                <a:gd name="connsiteY139" fmla="*/ 127501 h 608768"/>
                <a:gd name="connsiteX140" fmla="*/ 45455 w 599806"/>
                <a:gd name="connsiteY140" fmla="*/ 117237 h 608768"/>
                <a:gd name="connsiteX141" fmla="*/ 38831 w 599806"/>
                <a:gd name="connsiteY141" fmla="*/ 103096 h 608768"/>
                <a:gd name="connsiteX142" fmla="*/ 38831 w 599806"/>
                <a:gd name="connsiteY142" fmla="*/ 89639 h 608768"/>
                <a:gd name="connsiteX143" fmla="*/ 42257 w 599806"/>
                <a:gd name="connsiteY143" fmla="*/ 78919 h 608768"/>
                <a:gd name="connsiteX144" fmla="*/ 42257 w 599806"/>
                <a:gd name="connsiteY144" fmla="*/ 60101 h 608768"/>
                <a:gd name="connsiteX145" fmla="*/ 102445 w 599806"/>
                <a:gd name="connsiteY145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9806" h="608768">
                  <a:moveTo>
                    <a:pt x="322492" y="361615"/>
                  </a:moveTo>
                  <a:lnTo>
                    <a:pt x="258086" y="442798"/>
                  </a:lnTo>
                  <a:lnTo>
                    <a:pt x="339393" y="378490"/>
                  </a:lnTo>
                  <a:cubicBezTo>
                    <a:pt x="335853" y="376780"/>
                    <a:pt x="332541" y="374385"/>
                    <a:pt x="329572" y="371421"/>
                  </a:cubicBezTo>
                  <a:cubicBezTo>
                    <a:pt x="326603" y="368456"/>
                    <a:pt x="324205" y="365149"/>
                    <a:pt x="322492" y="361615"/>
                  </a:cubicBezTo>
                  <a:close/>
                  <a:moveTo>
                    <a:pt x="349099" y="337784"/>
                  </a:moveTo>
                  <a:cubicBezTo>
                    <a:pt x="345217" y="341775"/>
                    <a:pt x="345217" y="348046"/>
                    <a:pt x="349099" y="351923"/>
                  </a:cubicBezTo>
                  <a:cubicBezTo>
                    <a:pt x="352982" y="355800"/>
                    <a:pt x="359377" y="355800"/>
                    <a:pt x="363259" y="351923"/>
                  </a:cubicBezTo>
                  <a:close/>
                  <a:moveTo>
                    <a:pt x="457227" y="229763"/>
                  </a:moveTo>
                  <a:cubicBezTo>
                    <a:pt x="460810" y="229976"/>
                    <a:pt x="464321" y="231459"/>
                    <a:pt x="467062" y="234138"/>
                  </a:cubicBezTo>
                  <a:cubicBezTo>
                    <a:pt x="472429" y="239611"/>
                    <a:pt x="473000" y="248277"/>
                    <a:pt x="468204" y="254206"/>
                  </a:cubicBezTo>
                  <a:lnTo>
                    <a:pt x="393635" y="348274"/>
                  </a:lnTo>
                  <a:cubicBezTo>
                    <a:pt x="392836" y="356712"/>
                    <a:pt x="389296" y="365035"/>
                    <a:pt x="382787" y="371421"/>
                  </a:cubicBezTo>
                  <a:cubicBezTo>
                    <a:pt x="376277" y="377920"/>
                    <a:pt x="368055" y="381569"/>
                    <a:pt x="359491" y="382253"/>
                  </a:cubicBezTo>
                  <a:lnTo>
                    <a:pt x="265395" y="456709"/>
                  </a:lnTo>
                  <a:cubicBezTo>
                    <a:pt x="259342" y="461498"/>
                    <a:pt x="250664" y="461042"/>
                    <a:pt x="245296" y="455569"/>
                  </a:cubicBezTo>
                  <a:cubicBezTo>
                    <a:pt x="239815" y="450210"/>
                    <a:pt x="239358" y="441544"/>
                    <a:pt x="244154" y="435501"/>
                  </a:cubicBezTo>
                  <a:lnTo>
                    <a:pt x="318723" y="341547"/>
                  </a:lnTo>
                  <a:cubicBezTo>
                    <a:pt x="319523" y="332995"/>
                    <a:pt x="323063" y="324786"/>
                    <a:pt x="329572" y="318286"/>
                  </a:cubicBezTo>
                  <a:cubicBezTo>
                    <a:pt x="336081" y="311901"/>
                    <a:pt x="344303" y="308252"/>
                    <a:pt x="352753" y="307454"/>
                  </a:cubicBezTo>
                  <a:lnTo>
                    <a:pt x="446964" y="232998"/>
                  </a:lnTo>
                  <a:cubicBezTo>
                    <a:pt x="449990" y="230604"/>
                    <a:pt x="453644" y="229549"/>
                    <a:pt x="457227" y="229763"/>
                  </a:cubicBezTo>
                  <a:close/>
                  <a:moveTo>
                    <a:pt x="136593" y="176654"/>
                  </a:moveTo>
                  <a:cubicBezTo>
                    <a:pt x="133395" y="178365"/>
                    <a:pt x="130312" y="179392"/>
                    <a:pt x="127228" y="179962"/>
                  </a:cubicBezTo>
                  <a:cubicBezTo>
                    <a:pt x="125401" y="180304"/>
                    <a:pt x="124030" y="181901"/>
                    <a:pt x="124030" y="183725"/>
                  </a:cubicBezTo>
                  <a:lnTo>
                    <a:pt x="124030" y="193419"/>
                  </a:lnTo>
                  <a:cubicBezTo>
                    <a:pt x="123459" y="193533"/>
                    <a:pt x="123002" y="193875"/>
                    <a:pt x="122545" y="194331"/>
                  </a:cubicBezTo>
                  <a:cubicBezTo>
                    <a:pt x="121860" y="195130"/>
                    <a:pt x="121518" y="196270"/>
                    <a:pt x="121632" y="197296"/>
                  </a:cubicBezTo>
                  <a:lnTo>
                    <a:pt x="123688" y="217824"/>
                  </a:lnTo>
                  <a:cubicBezTo>
                    <a:pt x="123916" y="219421"/>
                    <a:pt x="124944" y="220676"/>
                    <a:pt x="126543" y="221132"/>
                  </a:cubicBezTo>
                  <a:cubicBezTo>
                    <a:pt x="126885" y="221246"/>
                    <a:pt x="127228" y="221246"/>
                    <a:pt x="127571" y="221246"/>
                  </a:cubicBezTo>
                  <a:cubicBezTo>
                    <a:pt x="128713" y="221246"/>
                    <a:pt x="129855" y="220676"/>
                    <a:pt x="130654" y="219763"/>
                  </a:cubicBezTo>
                  <a:lnTo>
                    <a:pt x="141504" y="205394"/>
                  </a:lnTo>
                  <a:cubicBezTo>
                    <a:pt x="141961" y="204709"/>
                    <a:pt x="142189" y="203911"/>
                    <a:pt x="142189" y="203113"/>
                  </a:cubicBezTo>
                  <a:lnTo>
                    <a:pt x="142189" y="180076"/>
                  </a:lnTo>
                  <a:cubicBezTo>
                    <a:pt x="142189" y="178707"/>
                    <a:pt x="141504" y="177453"/>
                    <a:pt x="140362" y="176769"/>
                  </a:cubicBezTo>
                  <a:cubicBezTo>
                    <a:pt x="139220" y="176084"/>
                    <a:pt x="137735" y="175970"/>
                    <a:pt x="136593" y="176654"/>
                  </a:cubicBezTo>
                  <a:close/>
                  <a:moveTo>
                    <a:pt x="87826" y="176654"/>
                  </a:moveTo>
                  <a:cubicBezTo>
                    <a:pt x="86570" y="175970"/>
                    <a:pt x="85085" y="176084"/>
                    <a:pt x="83943" y="176769"/>
                  </a:cubicBezTo>
                  <a:cubicBezTo>
                    <a:pt x="82801" y="177453"/>
                    <a:pt x="82116" y="178707"/>
                    <a:pt x="82116" y="180076"/>
                  </a:cubicBezTo>
                  <a:lnTo>
                    <a:pt x="82116" y="203113"/>
                  </a:lnTo>
                  <a:cubicBezTo>
                    <a:pt x="82116" y="203911"/>
                    <a:pt x="82344" y="204709"/>
                    <a:pt x="82915" y="205394"/>
                  </a:cubicBezTo>
                  <a:lnTo>
                    <a:pt x="93765" y="219763"/>
                  </a:lnTo>
                  <a:cubicBezTo>
                    <a:pt x="94450" y="220676"/>
                    <a:pt x="95592" y="221246"/>
                    <a:pt x="96849" y="221246"/>
                  </a:cubicBezTo>
                  <a:cubicBezTo>
                    <a:pt x="97191" y="221246"/>
                    <a:pt x="97534" y="221246"/>
                    <a:pt x="97877" y="221132"/>
                  </a:cubicBezTo>
                  <a:cubicBezTo>
                    <a:pt x="99361" y="220676"/>
                    <a:pt x="100503" y="219421"/>
                    <a:pt x="100618" y="217824"/>
                  </a:cubicBezTo>
                  <a:lnTo>
                    <a:pt x="102787" y="197296"/>
                  </a:lnTo>
                  <a:cubicBezTo>
                    <a:pt x="102902" y="196270"/>
                    <a:pt x="102445" y="195130"/>
                    <a:pt x="101760" y="194331"/>
                  </a:cubicBezTo>
                  <a:cubicBezTo>
                    <a:pt x="101417" y="193875"/>
                    <a:pt x="100846" y="193533"/>
                    <a:pt x="100275" y="193419"/>
                  </a:cubicBezTo>
                  <a:lnTo>
                    <a:pt x="100275" y="183725"/>
                  </a:lnTo>
                  <a:cubicBezTo>
                    <a:pt x="100275" y="181901"/>
                    <a:pt x="99019" y="180304"/>
                    <a:pt x="97191" y="179962"/>
                  </a:cubicBezTo>
                  <a:cubicBezTo>
                    <a:pt x="94108" y="179392"/>
                    <a:pt x="90910" y="178365"/>
                    <a:pt x="87826" y="176654"/>
                  </a:cubicBezTo>
                  <a:close/>
                  <a:moveTo>
                    <a:pt x="356190" y="149170"/>
                  </a:moveTo>
                  <a:cubicBezTo>
                    <a:pt x="351621" y="149170"/>
                    <a:pt x="347053" y="149398"/>
                    <a:pt x="342598" y="149626"/>
                  </a:cubicBezTo>
                  <a:lnTo>
                    <a:pt x="356190" y="168671"/>
                  </a:lnTo>
                  <a:lnTo>
                    <a:pt x="369781" y="149626"/>
                  </a:lnTo>
                  <a:cubicBezTo>
                    <a:pt x="365327" y="149398"/>
                    <a:pt x="360758" y="149170"/>
                    <a:pt x="356190" y="149170"/>
                  </a:cubicBezTo>
                  <a:close/>
                  <a:moveTo>
                    <a:pt x="356190" y="101614"/>
                  </a:moveTo>
                  <a:cubicBezTo>
                    <a:pt x="490504" y="101614"/>
                    <a:pt x="599806" y="210753"/>
                    <a:pt x="599806" y="344866"/>
                  </a:cubicBezTo>
                  <a:cubicBezTo>
                    <a:pt x="599806" y="479094"/>
                    <a:pt x="490504" y="588233"/>
                    <a:pt x="356190" y="588233"/>
                  </a:cubicBezTo>
                  <a:cubicBezTo>
                    <a:pt x="305822" y="588233"/>
                    <a:pt x="258994" y="572837"/>
                    <a:pt x="220047" y="546608"/>
                  </a:cubicBezTo>
                  <a:lnTo>
                    <a:pt x="220047" y="485595"/>
                  </a:lnTo>
                  <a:cubicBezTo>
                    <a:pt x="247344" y="511825"/>
                    <a:pt x="282179" y="530413"/>
                    <a:pt x="321012" y="537484"/>
                  </a:cubicBezTo>
                  <a:lnTo>
                    <a:pt x="348423" y="499280"/>
                  </a:lnTo>
                  <a:cubicBezTo>
                    <a:pt x="350250" y="496771"/>
                    <a:pt x="353106" y="495288"/>
                    <a:pt x="356190" y="495288"/>
                  </a:cubicBezTo>
                  <a:cubicBezTo>
                    <a:pt x="359273" y="495288"/>
                    <a:pt x="362129" y="496771"/>
                    <a:pt x="363956" y="499280"/>
                  </a:cubicBezTo>
                  <a:lnTo>
                    <a:pt x="391367" y="537484"/>
                  </a:lnTo>
                  <a:cubicBezTo>
                    <a:pt x="471316" y="522887"/>
                    <a:pt x="534476" y="459821"/>
                    <a:pt x="548981" y="379992"/>
                  </a:cubicBezTo>
                  <a:lnTo>
                    <a:pt x="510834" y="352621"/>
                  </a:lnTo>
                  <a:cubicBezTo>
                    <a:pt x="508321" y="350797"/>
                    <a:pt x="506837" y="347946"/>
                    <a:pt x="506837" y="344866"/>
                  </a:cubicBezTo>
                  <a:cubicBezTo>
                    <a:pt x="506837" y="341787"/>
                    <a:pt x="508321" y="338936"/>
                    <a:pt x="510834" y="337112"/>
                  </a:cubicBezTo>
                  <a:lnTo>
                    <a:pt x="548981" y="309855"/>
                  </a:lnTo>
                  <a:cubicBezTo>
                    <a:pt x="534476" y="229912"/>
                    <a:pt x="471316" y="166846"/>
                    <a:pt x="391367" y="152363"/>
                  </a:cubicBezTo>
                  <a:lnTo>
                    <a:pt x="363956" y="190453"/>
                  </a:lnTo>
                  <a:cubicBezTo>
                    <a:pt x="362129" y="192962"/>
                    <a:pt x="359273" y="194445"/>
                    <a:pt x="356190" y="194445"/>
                  </a:cubicBezTo>
                  <a:cubicBezTo>
                    <a:pt x="353106" y="194445"/>
                    <a:pt x="350250" y="192962"/>
                    <a:pt x="348423" y="190453"/>
                  </a:cubicBezTo>
                  <a:lnTo>
                    <a:pt x="321012" y="152363"/>
                  </a:lnTo>
                  <a:cubicBezTo>
                    <a:pt x="295657" y="156925"/>
                    <a:pt x="272014" y="166504"/>
                    <a:pt x="250999" y="179847"/>
                  </a:cubicBezTo>
                  <a:cubicBezTo>
                    <a:pt x="244146" y="164223"/>
                    <a:pt x="230327" y="152135"/>
                    <a:pt x="212966" y="148143"/>
                  </a:cubicBezTo>
                  <a:cubicBezTo>
                    <a:pt x="253283" y="118948"/>
                    <a:pt x="302738" y="101614"/>
                    <a:pt x="356190" y="101614"/>
                  </a:cubicBezTo>
                  <a:close/>
                  <a:moveTo>
                    <a:pt x="93765" y="73102"/>
                  </a:moveTo>
                  <a:cubicBezTo>
                    <a:pt x="82801" y="73102"/>
                    <a:pt x="72294" y="77550"/>
                    <a:pt x="67040" y="80173"/>
                  </a:cubicBezTo>
                  <a:cubicBezTo>
                    <a:pt x="65670" y="80857"/>
                    <a:pt x="64870" y="82112"/>
                    <a:pt x="64870" y="83594"/>
                  </a:cubicBezTo>
                  <a:lnTo>
                    <a:pt x="64870" y="90551"/>
                  </a:lnTo>
                  <a:lnTo>
                    <a:pt x="63271" y="90551"/>
                  </a:lnTo>
                  <a:cubicBezTo>
                    <a:pt x="61102" y="90551"/>
                    <a:pt x="59388" y="92262"/>
                    <a:pt x="59388" y="94315"/>
                  </a:cubicBezTo>
                  <a:lnTo>
                    <a:pt x="59388" y="100701"/>
                  </a:lnTo>
                  <a:cubicBezTo>
                    <a:pt x="59388" y="101956"/>
                    <a:pt x="60074" y="103210"/>
                    <a:pt x="61216" y="103894"/>
                  </a:cubicBezTo>
                  <a:lnTo>
                    <a:pt x="64870" y="106289"/>
                  </a:lnTo>
                  <a:lnTo>
                    <a:pt x="65099" y="107886"/>
                  </a:lnTo>
                  <a:cubicBezTo>
                    <a:pt x="66355" y="117123"/>
                    <a:pt x="71494" y="129098"/>
                    <a:pt x="78918" y="139818"/>
                  </a:cubicBezTo>
                  <a:cubicBezTo>
                    <a:pt x="88397" y="153504"/>
                    <a:pt x="97191" y="159662"/>
                    <a:pt x="101760" y="159662"/>
                  </a:cubicBezTo>
                  <a:lnTo>
                    <a:pt x="122545" y="159662"/>
                  </a:lnTo>
                  <a:cubicBezTo>
                    <a:pt x="127114" y="159662"/>
                    <a:pt x="135908" y="153504"/>
                    <a:pt x="145387" y="139818"/>
                  </a:cubicBezTo>
                  <a:cubicBezTo>
                    <a:pt x="152811" y="129098"/>
                    <a:pt x="157950" y="117123"/>
                    <a:pt x="159206" y="107886"/>
                  </a:cubicBezTo>
                  <a:lnTo>
                    <a:pt x="159435" y="106289"/>
                  </a:lnTo>
                  <a:lnTo>
                    <a:pt x="163203" y="103894"/>
                  </a:lnTo>
                  <a:cubicBezTo>
                    <a:pt x="164231" y="103210"/>
                    <a:pt x="164917" y="101956"/>
                    <a:pt x="164917" y="100701"/>
                  </a:cubicBezTo>
                  <a:lnTo>
                    <a:pt x="164917" y="94315"/>
                  </a:lnTo>
                  <a:cubicBezTo>
                    <a:pt x="164917" y="92262"/>
                    <a:pt x="163203" y="90551"/>
                    <a:pt x="161034" y="90551"/>
                  </a:cubicBezTo>
                  <a:lnTo>
                    <a:pt x="158978" y="90551"/>
                  </a:lnTo>
                  <a:cubicBezTo>
                    <a:pt x="158635" y="89981"/>
                    <a:pt x="158178" y="89525"/>
                    <a:pt x="157722" y="89183"/>
                  </a:cubicBezTo>
                  <a:cubicBezTo>
                    <a:pt x="156579" y="88498"/>
                    <a:pt x="155209" y="88384"/>
                    <a:pt x="154067" y="88954"/>
                  </a:cubicBezTo>
                  <a:cubicBezTo>
                    <a:pt x="148927" y="91235"/>
                    <a:pt x="143788" y="92376"/>
                    <a:pt x="138763" y="92376"/>
                  </a:cubicBezTo>
                  <a:cubicBezTo>
                    <a:pt x="129969" y="92376"/>
                    <a:pt x="122089" y="88840"/>
                    <a:pt x="115236" y="81656"/>
                  </a:cubicBezTo>
                  <a:cubicBezTo>
                    <a:pt x="109640" y="75953"/>
                    <a:pt x="102445" y="73102"/>
                    <a:pt x="93765" y="73102"/>
                  </a:cubicBezTo>
                  <a:close/>
                  <a:moveTo>
                    <a:pt x="102445" y="0"/>
                  </a:moveTo>
                  <a:lnTo>
                    <a:pt x="121974" y="0"/>
                  </a:lnTo>
                  <a:cubicBezTo>
                    <a:pt x="155095" y="0"/>
                    <a:pt x="182048" y="26914"/>
                    <a:pt x="182048" y="60101"/>
                  </a:cubicBezTo>
                  <a:lnTo>
                    <a:pt x="182048" y="78919"/>
                  </a:lnTo>
                  <a:cubicBezTo>
                    <a:pt x="184332" y="82112"/>
                    <a:pt x="185474" y="85875"/>
                    <a:pt x="185474" y="89639"/>
                  </a:cubicBezTo>
                  <a:lnTo>
                    <a:pt x="185474" y="103096"/>
                  </a:lnTo>
                  <a:cubicBezTo>
                    <a:pt x="185474" y="108570"/>
                    <a:pt x="183076" y="113816"/>
                    <a:pt x="178850" y="117237"/>
                  </a:cubicBezTo>
                  <a:cubicBezTo>
                    <a:pt x="177822" y="120659"/>
                    <a:pt x="176566" y="124080"/>
                    <a:pt x="174967" y="127501"/>
                  </a:cubicBezTo>
                  <a:cubicBezTo>
                    <a:pt x="171883" y="135599"/>
                    <a:pt x="167429" y="144038"/>
                    <a:pt x="162061" y="151793"/>
                  </a:cubicBezTo>
                  <a:cubicBezTo>
                    <a:pt x="159777" y="154986"/>
                    <a:pt x="156922" y="158978"/>
                    <a:pt x="153382" y="162741"/>
                  </a:cubicBezTo>
                  <a:cubicBezTo>
                    <a:pt x="156465" y="164224"/>
                    <a:pt x="159206" y="166276"/>
                    <a:pt x="161376" y="168785"/>
                  </a:cubicBezTo>
                  <a:lnTo>
                    <a:pt x="205460" y="177567"/>
                  </a:lnTo>
                  <a:cubicBezTo>
                    <a:pt x="216881" y="179848"/>
                    <a:pt x="225104" y="189998"/>
                    <a:pt x="225104" y="201630"/>
                  </a:cubicBezTo>
                  <a:lnTo>
                    <a:pt x="225104" y="360380"/>
                  </a:lnTo>
                  <a:cubicBezTo>
                    <a:pt x="225104" y="364029"/>
                    <a:pt x="224305" y="367450"/>
                    <a:pt x="222820" y="370644"/>
                  </a:cubicBezTo>
                  <a:lnTo>
                    <a:pt x="222820" y="387978"/>
                  </a:lnTo>
                  <a:cubicBezTo>
                    <a:pt x="222820" y="399839"/>
                    <a:pt x="213227" y="409419"/>
                    <a:pt x="201349" y="409419"/>
                  </a:cubicBezTo>
                  <a:cubicBezTo>
                    <a:pt x="197123" y="409419"/>
                    <a:pt x="193012" y="408164"/>
                    <a:pt x="189700" y="405997"/>
                  </a:cubicBezTo>
                  <a:lnTo>
                    <a:pt x="189700" y="570221"/>
                  </a:lnTo>
                  <a:cubicBezTo>
                    <a:pt x="189700" y="591547"/>
                    <a:pt x="172454" y="608768"/>
                    <a:pt x="151097" y="608768"/>
                  </a:cubicBezTo>
                  <a:cubicBezTo>
                    <a:pt x="129855" y="608768"/>
                    <a:pt x="112609" y="591547"/>
                    <a:pt x="112609" y="570221"/>
                  </a:cubicBezTo>
                  <a:cubicBezTo>
                    <a:pt x="112609" y="591547"/>
                    <a:pt x="95250" y="608768"/>
                    <a:pt x="74007" y="608768"/>
                  </a:cubicBezTo>
                  <a:cubicBezTo>
                    <a:pt x="52650" y="608768"/>
                    <a:pt x="35405" y="591547"/>
                    <a:pt x="35405" y="570221"/>
                  </a:cubicBezTo>
                  <a:lnTo>
                    <a:pt x="35405" y="405997"/>
                  </a:lnTo>
                  <a:cubicBezTo>
                    <a:pt x="32093" y="408164"/>
                    <a:pt x="27981" y="409419"/>
                    <a:pt x="23756" y="409419"/>
                  </a:cubicBezTo>
                  <a:cubicBezTo>
                    <a:pt x="11878" y="409419"/>
                    <a:pt x="2284" y="399839"/>
                    <a:pt x="2284" y="387978"/>
                  </a:cubicBezTo>
                  <a:lnTo>
                    <a:pt x="2284" y="370644"/>
                  </a:lnTo>
                  <a:cubicBezTo>
                    <a:pt x="800" y="367450"/>
                    <a:pt x="0" y="364029"/>
                    <a:pt x="0" y="360380"/>
                  </a:cubicBezTo>
                  <a:lnTo>
                    <a:pt x="0" y="201630"/>
                  </a:lnTo>
                  <a:cubicBezTo>
                    <a:pt x="0" y="189998"/>
                    <a:pt x="8223" y="179962"/>
                    <a:pt x="19644" y="177567"/>
                  </a:cubicBezTo>
                  <a:lnTo>
                    <a:pt x="62929" y="168785"/>
                  </a:lnTo>
                  <a:cubicBezTo>
                    <a:pt x="65213" y="166276"/>
                    <a:pt x="67954" y="164224"/>
                    <a:pt x="70923" y="162855"/>
                  </a:cubicBezTo>
                  <a:cubicBezTo>
                    <a:pt x="67497" y="158978"/>
                    <a:pt x="64528" y="154986"/>
                    <a:pt x="62358" y="151793"/>
                  </a:cubicBezTo>
                  <a:cubicBezTo>
                    <a:pt x="56876" y="144038"/>
                    <a:pt x="52422" y="135599"/>
                    <a:pt x="49338" y="127501"/>
                  </a:cubicBezTo>
                  <a:cubicBezTo>
                    <a:pt x="47853" y="124080"/>
                    <a:pt x="46483" y="120659"/>
                    <a:pt x="45455" y="117237"/>
                  </a:cubicBezTo>
                  <a:cubicBezTo>
                    <a:pt x="41229" y="113816"/>
                    <a:pt x="38831" y="108570"/>
                    <a:pt x="38831" y="103096"/>
                  </a:cubicBezTo>
                  <a:lnTo>
                    <a:pt x="38831" y="89639"/>
                  </a:lnTo>
                  <a:cubicBezTo>
                    <a:pt x="38831" y="85875"/>
                    <a:pt x="40087" y="82112"/>
                    <a:pt x="42257" y="78919"/>
                  </a:cubicBezTo>
                  <a:lnTo>
                    <a:pt x="42257" y="60101"/>
                  </a:lnTo>
                  <a:cubicBezTo>
                    <a:pt x="42257" y="26914"/>
                    <a:pt x="69210" y="0"/>
                    <a:pt x="102445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íṣḷîḋé">
              <a:extLst>
                <a:ext uri="{FF2B5EF4-FFF2-40B4-BE49-F238E27FC236}">
                  <a16:creationId xmlns:a16="http://schemas.microsoft.com/office/drawing/2014/main" id="{3FAAFFE2-A8FA-48FA-A4BB-C02B97BE664E}"/>
                </a:ext>
              </a:extLst>
            </p:cNvPr>
            <p:cNvSpPr/>
            <p:nvPr/>
          </p:nvSpPr>
          <p:spPr>
            <a:xfrm>
              <a:off x="5309629" y="3914395"/>
              <a:ext cx="347100" cy="346570"/>
            </a:xfrm>
            <a:custGeom>
              <a:avLst/>
              <a:gdLst>
                <a:gd name="connsiteX0" fmla="*/ 146058 w 607639"/>
                <a:gd name="connsiteY0" fmla="*/ 370925 h 606713"/>
                <a:gd name="connsiteX1" fmla="*/ 176497 w 607639"/>
                <a:gd name="connsiteY1" fmla="*/ 389678 h 606713"/>
                <a:gd name="connsiteX2" fmla="*/ 157717 w 607639"/>
                <a:gd name="connsiteY2" fmla="*/ 420074 h 606713"/>
                <a:gd name="connsiteX3" fmla="*/ 50644 w 607639"/>
                <a:gd name="connsiteY3" fmla="*/ 480332 h 606713"/>
                <a:gd name="connsiteX4" fmla="*/ 303775 w 607639"/>
                <a:gd name="connsiteY4" fmla="*/ 556143 h 606713"/>
                <a:gd name="connsiteX5" fmla="*/ 556995 w 607639"/>
                <a:gd name="connsiteY5" fmla="*/ 480332 h 606713"/>
                <a:gd name="connsiteX6" fmla="*/ 449833 w 607639"/>
                <a:gd name="connsiteY6" fmla="*/ 420074 h 606713"/>
                <a:gd name="connsiteX7" fmla="*/ 431053 w 607639"/>
                <a:gd name="connsiteY7" fmla="*/ 389678 h 606713"/>
                <a:gd name="connsiteX8" fmla="*/ 461492 w 607639"/>
                <a:gd name="connsiteY8" fmla="*/ 370925 h 606713"/>
                <a:gd name="connsiteX9" fmla="*/ 607639 w 607639"/>
                <a:gd name="connsiteY9" fmla="*/ 480332 h 606713"/>
                <a:gd name="connsiteX10" fmla="*/ 303775 w 607639"/>
                <a:gd name="connsiteY10" fmla="*/ 606713 h 606713"/>
                <a:gd name="connsiteX11" fmla="*/ 0 w 607639"/>
                <a:gd name="connsiteY11" fmla="*/ 480332 h 606713"/>
                <a:gd name="connsiteX12" fmla="*/ 146058 w 607639"/>
                <a:gd name="connsiteY12" fmla="*/ 370925 h 606713"/>
                <a:gd name="connsiteX13" fmla="*/ 303820 w 607639"/>
                <a:gd name="connsiteY13" fmla="*/ 151707 h 606713"/>
                <a:gd name="connsiteX14" fmla="*/ 329118 w 607639"/>
                <a:gd name="connsiteY14" fmla="*/ 176970 h 606713"/>
                <a:gd name="connsiteX15" fmla="*/ 303820 w 607639"/>
                <a:gd name="connsiteY15" fmla="*/ 202233 h 606713"/>
                <a:gd name="connsiteX16" fmla="*/ 278522 w 607639"/>
                <a:gd name="connsiteY16" fmla="*/ 176970 h 606713"/>
                <a:gd name="connsiteX17" fmla="*/ 303820 w 607639"/>
                <a:gd name="connsiteY17" fmla="*/ 151707 h 606713"/>
                <a:gd name="connsiteX18" fmla="*/ 303849 w 607639"/>
                <a:gd name="connsiteY18" fmla="*/ 101116 h 606713"/>
                <a:gd name="connsiteX19" fmla="*/ 227845 w 607639"/>
                <a:gd name="connsiteY19" fmla="*/ 176928 h 606713"/>
                <a:gd name="connsiteX20" fmla="*/ 303849 w 607639"/>
                <a:gd name="connsiteY20" fmla="*/ 252828 h 606713"/>
                <a:gd name="connsiteX21" fmla="*/ 379765 w 607639"/>
                <a:gd name="connsiteY21" fmla="*/ 176928 h 606713"/>
                <a:gd name="connsiteX22" fmla="*/ 303849 w 607639"/>
                <a:gd name="connsiteY22" fmla="*/ 101116 h 606713"/>
                <a:gd name="connsiteX23" fmla="*/ 320773 w 607639"/>
                <a:gd name="connsiteY23" fmla="*/ 813 h 606713"/>
                <a:gd name="connsiteX24" fmla="*/ 421772 w 607639"/>
                <a:gd name="connsiteY24" fmla="*/ 44857 h 606713"/>
                <a:gd name="connsiteX25" fmla="*/ 481045 w 607639"/>
                <a:gd name="connsiteY25" fmla="*/ 176928 h 606713"/>
                <a:gd name="connsiteX26" fmla="*/ 453723 w 607639"/>
                <a:gd name="connsiteY26" fmla="*/ 271226 h 606713"/>
                <a:gd name="connsiteX27" fmla="*/ 439305 w 607639"/>
                <a:gd name="connsiteY27" fmla="*/ 293889 h 606713"/>
                <a:gd name="connsiteX28" fmla="*/ 348260 w 607639"/>
                <a:gd name="connsiteY28" fmla="*/ 448001 h 606713"/>
                <a:gd name="connsiteX29" fmla="*/ 326455 w 607639"/>
                <a:gd name="connsiteY29" fmla="*/ 491639 h 606713"/>
                <a:gd name="connsiteX30" fmla="*/ 303849 w 607639"/>
                <a:gd name="connsiteY30" fmla="*/ 505593 h 606713"/>
                <a:gd name="connsiteX31" fmla="*/ 281155 w 607639"/>
                <a:gd name="connsiteY31" fmla="*/ 491639 h 606713"/>
                <a:gd name="connsiteX32" fmla="*/ 270831 w 607639"/>
                <a:gd name="connsiteY32" fmla="*/ 471020 h 606713"/>
                <a:gd name="connsiteX33" fmla="*/ 161007 w 607639"/>
                <a:gd name="connsiteY33" fmla="*/ 281624 h 606713"/>
                <a:gd name="connsiteX34" fmla="*/ 128345 w 607639"/>
                <a:gd name="connsiteY34" fmla="*/ 151776 h 606713"/>
                <a:gd name="connsiteX35" fmla="*/ 283113 w 607639"/>
                <a:gd name="connsiteY35" fmla="*/ 1219 h 606713"/>
                <a:gd name="connsiteX36" fmla="*/ 320773 w 607639"/>
                <a:gd name="connsiteY36" fmla="*/ 813 h 60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606713">
                  <a:moveTo>
                    <a:pt x="146058" y="370925"/>
                  </a:moveTo>
                  <a:cubicBezTo>
                    <a:pt x="159675" y="367637"/>
                    <a:pt x="173293" y="376080"/>
                    <a:pt x="176497" y="389678"/>
                  </a:cubicBezTo>
                  <a:cubicBezTo>
                    <a:pt x="179791" y="403276"/>
                    <a:pt x="171335" y="416874"/>
                    <a:pt x="157717" y="420074"/>
                  </a:cubicBezTo>
                  <a:cubicBezTo>
                    <a:pt x="79215" y="438738"/>
                    <a:pt x="50644" y="466289"/>
                    <a:pt x="50644" y="480332"/>
                  </a:cubicBezTo>
                  <a:cubicBezTo>
                    <a:pt x="50644" y="510460"/>
                    <a:pt x="151665" y="556143"/>
                    <a:pt x="303775" y="556143"/>
                  </a:cubicBezTo>
                  <a:cubicBezTo>
                    <a:pt x="455974" y="556143"/>
                    <a:pt x="556995" y="510460"/>
                    <a:pt x="556995" y="480332"/>
                  </a:cubicBezTo>
                  <a:cubicBezTo>
                    <a:pt x="556995" y="466289"/>
                    <a:pt x="528513" y="438738"/>
                    <a:pt x="449833" y="420074"/>
                  </a:cubicBezTo>
                  <a:cubicBezTo>
                    <a:pt x="436215" y="416874"/>
                    <a:pt x="427848" y="403276"/>
                    <a:pt x="431053" y="389678"/>
                  </a:cubicBezTo>
                  <a:cubicBezTo>
                    <a:pt x="434257" y="376080"/>
                    <a:pt x="447964" y="367637"/>
                    <a:pt x="461492" y="370925"/>
                  </a:cubicBezTo>
                  <a:cubicBezTo>
                    <a:pt x="555749" y="393233"/>
                    <a:pt x="607639" y="432072"/>
                    <a:pt x="607639" y="480332"/>
                  </a:cubicBezTo>
                  <a:cubicBezTo>
                    <a:pt x="607639" y="563253"/>
                    <a:pt x="454817" y="606713"/>
                    <a:pt x="303775" y="606713"/>
                  </a:cubicBezTo>
                  <a:cubicBezTo>
                    <a:pt x="152911" y="606713"/>
                    <a:pt x="0" y="563253"/>
                    <a:pt x="0" y="480332"/>
                  </a:cubicBezTo>
                  <a:cubicBezTo>
                    <a:pt x="0" y="432072"/>
                    <a:pt x="51890" y="393233"/>
                    <a:pt x="146058" y="370925"/>
                  </a:cubicBezTo>
                  <a:close/>
                  <a:moveTo>
                    <a:pt x="303820" y="151707"/>
                  </a:moveTo>
                  <a:cubicBezTo>
                    <a:pt x="317792" y="151707"/>
                    <a:pt x="329118" y="163018"/>
                    <a:pt x="329118" y="176970"/>
                  </a:cubicBezTo>
                  <a:cubicBezTo>
                    <a:pt x="329118" y="190922"/>
                    <a:pt x="317792" y="202233"/>
                    <a:pt x="303820" y="202233"/>
                  </a:cubicBezTo>
                  <a:cubicBezTo>
                    <a:pt x="289848" y="202233"/>
                    <a:pt x="278522" y="190922"/>
                    <a:pt x="278522" y="176970"/>
                  </a:cubicBezTo>
                  <a:cubicBezTo>
                    <a:pt x="278522" y="163018"/>
                    <a:pt x="289848" y="151707"/>
                    <a:pt x="303820" y="151707"/>
                  </a:cubicBezTo>
                  <a:close/>
                  <a:moveTo>
                    <a:pt x="303849" y="101116"/>
                  </a:moveTo>
                  <a:cubicBezTo>
                    <a:pt x="261931" y="101116"/>
                    <a:pt x="227845" y="135156"/>
                    <a:pt x="227845" y="176928"/>
                  </a:cubicBezTo>
                  <a:cubicBezTo>
                    <a:pt x="227845" y="218788"/>
                    <a:pt x="261931" y="252828"/>
                    <a:pt x="303849" y="252828"/>
                  </a:cubicBezTo>
                  <a:cubicBezTo>
                    <a:pt x="345679" y="252828"/>
                    <a:pt x="379765" y="218788"/>
                    <a:pt x="379765" y="176928"/>
                  </a:cubicBezTo>
                  <a:cubicBezTo>
                    <a:pt x="379765" y="135156"/>
                    <a:pt x="345679" y="101116"/>
                    <a:pt x="303849" y="101116"/>
                  </a:cubicBezTo>
                  <a:close/>
                  <a:moveTo>
                    <a:pt x="320773" y="813"/>
                  </a:moveTo>
                  <a:cubicBezTo>
                    <a:pt x="358044" y="4396"/>
                    <a:pt x="393538" y="19728"/>
                    <a:pt x="421772" y="44857"/>
                  </a:cubicBezTo>
                  <a:cubicBezTo>
                    <a:pt x="459418" y="78452"/>
                    <a:pt x="481045" y="126623"/>
                    <a:pt x="481045" y="176928"/>
                  </a:cubicBezTo>
                  <a:cubicBezTo>
                    <a:pt x="481045" y="210434"/>
                    <a:pt x="471611" y="242963"/>
                    <a:pt x="453723" y="271226"/>
                  </a:cubicBezTo>
                  <a:lnTo>
                    <a:pt x="439305" y="293889"/>
                  </a:lnTo>
                  <a:cubicBezTo>
                    <a:pt x="407621" y="343571"/>
                    <a:pt x="374870" y="394942"/>
                    <a:pt x="348260" y="448001"/>
                  </a:cubicBezTo>
                  <a:lnTo>
                    <a:pt x="326455" y="491639"/>
                  </a:lnTo>
                  <a:cubicBezTo>
                    <a:pt x="322183" y="500172"/>
                    <a:pt x="313372" y="505593"/>
                    <a:pt x="303849" y="505593"/>
                  </a:cubicBezTo>
                  <a:cubicBezTo>
                    <a:pt x="294238" y="505593"/>
                    <a:pt x="285427" y="500172"/>
                    <a:pt x="281155" y="491639"/>
                  </a:cubicBezTo>
                  <a:lnTo>
                    <a:pt x="270831" y="471020"/>
                  </a:lnTo>
                  <a:cubicBezTo>
                    <a:pt x="237457" y="404363"/>
                    <a:pt x="203993" y="339749"/>
                    <a:pt x="161007" y="281624"/>
                  </a:cubicBezTo>
                  <a:cubicBezTo>
                    <a:pt x="133507" y="244296"/>
                    <a:pt x="121937" y="198258"/>
                    <a:pt x="128345" y="151776"/>
                  </a:cubicBezTo>
                  <a:cubicBezTo>
                    <a:pt x="139292" y="73475"/>
                    <a:pt x="204349" y="10106"/>
                    <a:pt x="283113" y="1219"/>
                  </a:cubicBezTo>
                  <a:cubicBezTo>
                    <a:pt x="295729" y="-270"/>
                    <a:pt x="308350" y="-381"/>
                    <a:pt x="320773" y="81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šlïďè">
              <a:extLst>
                <a:ext uri="{FF2B5EF4-FFF2-40B4-BE49-F238E27FC236}">
                  <a16:creationId xmlns:a16="http://schemas.microsoft.com/office/drawing/2014/main" id="{8C19629B-A72D-4CCE-BEA1-A47A5ED2F2A9}"/>
                </a:ext>
              </a:extLst>
            </p:cNvPr>
            <p:cNvSpPr/>
            <p:nvPr/>
          </p:nvSpPr>
          <p:spPr>
            <a:xfrm>
              <a:off x="6274239" y="3013057"/>
              <a:ext cx="569282" cy="501108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ṡļïďé">
              <a:extLst>
                <a:ext uri="{FF2B5EF4-FFF2-40B4-BE49-F238E27FC236}">
                  <a16:creationId xmlns:a16="http://schemas.microsoft.com/office/drawing/2014/main" id="{15F23097-F117-46C8-B26B-F81232C287C2}"/>
                </a:ext>
              </a:extLst>
            </p:cNvPr>
            <p:cNvSpPr/>
            <p:nvPr/>
          </p:nvSpPr>
          <p:spPr>
            <a:xfrm>
              <a:off x="7687847" y="3591844"/>
              <a:ext cx="488894" cy="397450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614C7FDC-7832-4382-9AF5-E873BE01F391}"/>
              </a:ext>
            </a:extLst>
          </p:cNvPr>
          <p:cNvSpPr/>
          <p:nvPr/>
        </p:nvSpPr>
        <p:spPr>
          <a:xfrm>
            <a:off x="8472236" y="3984407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ïṥ1ïde">
            <a:extLst>
              <a:ext uri="{FF2B5EF4-FFF2-40B4-BE49-F238E27FC236}">
                <a16:creationId xmlns:a16="http://schemas.microsoft.com/office/drawing/2014/main" id="{9F4851EF-6C84-42B9-AB69-74D8652CF1B8}"/>
              </a:ext>
            </a:extLst>
          </p:cNvPr>
          <p:cNvSpPr txBox="1"/>
          <p:nvPr/>
        </p:nvSpPr>
        <p:spPr>
          <a:xfrm>
            <a:off x="8477716" y="4452105"/>
            <a:ext cx="2225258" cy="105259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DE5CAB3-BFA6-4BCC-9CD8-ED0EE6202344}"/>
              </a:ext>
            </a:extLst>
          </p:cNvPr>
          <p:cNvSpPr/>
          <p:nvPr/>
        </p:nvSpPr>
        <p:spPr>
          <a:xfrm>
            <a:off x="7319471" y="1985699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ïṥ1ïde">
            <a:extLst>
              <a:ext uri="{FF2B5EF4-FFF2-40B4-BE49-F238E27FC236}">
                <a16:creationId xmlns:a16="http://schemas.microsoft.com/office/drawing/2014/main" id="{3C3A2130-E54E-4274-A46A-377048663042}"/>
              </a:ext>
            </a:extLst>
          </p:cNvPr>
          <p:cNvSpPr txBox="1"/>
          <p:nvPr/>
        </p:nvSpPr>
        <p:spPr>
          <a:xfrm>
            <a:off x="7324951" y="2453397"/>
            <a:ext cx="4162124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6253A31-CD7C-4735-AB25-8DDD89379872}"/>
              </a:ext>
            </a:extLst>
          </p:cNvPr>
          <p:cNvSpPr/>
          <p:nvPr/>
        </p:nvSpPr>
        <p:spPr>
          <a:xfrm>
            <a:off x="825986" y="3240330"/>
            <a:ext cx="271646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ïṥ1ïde">
            <a:extLst>
              <a:ext uri="{FF2B5EF4-FFF2-40B4-BE49-F238E27FC236}">
                <a16:creationId xmlns:a16="http://schemas.microsoft.com/office/drawing/2014/main" id="{FBB3C380-7A70-470B-844A-7F764203D636}"/>
              </a:ext>
            </a:extLst>
          </p:cNvPr>
          <p:cNvSpPr txBox="1"/>
          <p:nvPr/>
        </p:nvSpPr>
        <p:spPr>
          <a:xfrm>
            <a:off x="864296" y="3700930"/>
            <a:ext cx="2716468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7B62067-5513-49B2-8B8D-33EDC1032EE2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3E9FB97-C0FE-4908-8E3C-3C5416947CBC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3A49CA4-0011-4B13-8BE2-8557780F045C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3AD9C35-87B5-4ECE-BEB8-48CDE0988664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5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C7EE7AFE-3272-467B-8D7D-63BAC8C644F7}"/>
              </a:ext>
            </a:extLst>
          </p:cNvPr>
          <p:cNvSpPr/>
          <p:nvPr/>
        </p:nvSpPr>
        <p:spPr>
          <a:xfrm>
            <a:off x="8490257" y="976107"/>
            <a:ext cx="2303462" cy="23034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BF859D7-9C3F-4ADC-94AC-483C08AC75C1}"/>
              </a:ext>
            </a:extLst>
          </p:cNvPr>
          <p:cNvSpPr/>
          <p:nvPr/>
        </p:nvSpPr>
        <p:spPr>
          <a:xfrm>
            <a:off x="8877134" y="980772"/>
            <a:ext cx="6138646" cy="59937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51E8403-495C-4A6F-B8DB-5D3D1A5E9787}"/>
              </a:ext>
            </a:extLst>
          </p:cNvPr>
          <p:cNvGrpSpPr/>
          <p:nvPr/>
        </p:nvGrpSpPr>
        <p:grpSpPr>
          <a:xfrm>
            <a:off x="676481" y="5946970"/>
            <a:ext cx="554432" cy="327613"/>
            <a:chOff x="716513" y="5833241"/>
            <a:chExt cx="725493" cy="428693"/>
          </a:xfrm>
        </p:grpSpPr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5405EE3-EC52-48A8-AB26-B29F5B8B89E6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9D0107D-42D4-49DD-B2D1-D117EDEA6388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9" name="圆: 空心 88">
            <a:extLst>
              <a:ext uri="{FF2B5EF4-FFF2-40B4-BE49-F238E27FC236}">
                <a16:creationId xmlns:a16="http://schemas.microsoft.com/office/drawing/2014/main" id="{265AD378-69C7-4AE1-A8B2-0F6C7CA9A3AC}"/>
              </a:ext>
            </a:extLst>
          </p:cNvPr>
          <p:cNvSpPr/>
          <p:nvPr/>
        </p:nvSpPr>
        <p:spPr>
          <a:xfrm>
            <a:off x="670706" y="629439"/>
            <a:ext cx="339706" cy="339706"/>
          </a:xfrm>
          <a:prstGeom prst="donut">
            <a:avLst>
              <a:gd name="adj" fmla="val 27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AD7A778E-BE52-4D5B-8AD1-597752BF52FE}"/>
              </a:ext>
            </a:extLst>
          </p:cNvPr>
          <p:cNvSpPr/>
          <p:nvPr/>
        </p:nvSpPr>
        <p:spPr>
          <a:xfrm>
            <a:off x="1086562" y="629439"/>
            <a:ext cx="1651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93" name="圆: 空心 92">
            <a:extLst>
              <a:ext uri="{FF2B5EF4-FFF2-40B4-BE49-F238E27FC236}">
                <a16:creationId xmlns:a16="http://schemas.microsoft.com/office/drawing/2014/main" id="{86B04FA7-26BF-4454-8BCF-3F0F260655B7}"/>
              </a:ext>
            </a:extLst>
          </p:cNvPr>
          <p:cNvSpPr/>
          <p:nvPr/>
        </p:nvSpPr>
        <p:spPr>
          <a:xfrm>
            <a:off x="10399947" y="-921630"/>
            <a:ext cx="1843260" cy="1843260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8218F3-F7CF-4895-8BFC-CEC24D46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10813" r="3581" b="6697"/>
          <a:stretch/>
        </p:blipFill>
        <p:spPr>
          <a:xfrm>
            <a:off x="7714487" y="2191543"/>
            <a:ext cx="6229286" cy="419869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7C7182-F2F7-440F-AA91-858D67BEE2FC}"/>
              </a:ext>
            </a:extLst>
          </p:cNvPr>
          <p:cNvGrpSpPr/>
          <p:nvPr/>
        </p:nvGrpSpPr>
        <p:grpSpPr>
          <a:xfrm rot="16200000" flipH="1">
            <a:off x="8738627" y="807847"/>
            <a:ext cx="277014" cy="1274942"/>
            <a:chOff x="1724433" y="1612606"/>
            <a:chExt cx="241950" cy="1113561"/>
          </a:xfrm>
          <a:solidFill>
            <a:schemeClr val="accent1"/>
          </a:solidFill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7DFAC3E-1963-48C0-B7D9-674C9A342501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8BAFCBC-DB06-4664-939C-72582FE09ADA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9A287D7-099D-4B7D-B0B3-8BAAAD28A24B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5CAF20A-99CD-43D8-BB77-4A1B1DEF86D0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43AA278-BAC5-4F1E-9F76-0F9D904035F8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A63CAD0-0059-4C8E-ADAC-5EFFDE227CCE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7A2EB5C-7748-41E4-9542-28494020AE82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E86BDFF-D71D-4AFA-9D51-5139E2B2AA07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4289BF0-C498-4EF7-9548-6EA06A6CE79C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F02BABB-CFA6-488F-BD05-9CF8BEC7A673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AD39934-0E76-4A4C-9059-2B94D8691BB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0B0D8CD-D600-4725-B79B-B0ED75D923FF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C214BED-2432-40AC-81BD-A7F3FCF396AB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21F361A-830F-40C7-A3B7-D7CC75243201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2BF2919-258A-4D50-BCB5-367F13415D96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1D06985-4319-4DFB-B04E-FB3507DACB18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98F9399-A071-403F-8EC9-63FE4B781C32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C66C204-5D15-4916-8821-567E18B711AB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99EE4357-3169-4E29-91E3-57A0BB56E319}"/>
              </a:ext>
            </a:extLst>
          </p:cNvPr>
          <p:cNvSpPr txBox="1"/>
          <p:nvPr/>
        </p:nvSpPr>
        <p:spPr>
          <a:xfrm>
            <a:off x="538884" y="2659645"/>
            <a:ext cx="65204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9B6E818-229A-4DC0-8C54-B8EF439C8E04}"/>
              </a:ext>
            </a:extLst>
          </p:cNvPr>
          <p:cNvSpPr/>
          <p:nvPr/>
        </p:nvSpPr>
        <p:spPr>
          <a:xfrm>
            <a:off x="577172" y="4642172"/>
            <a:ext cx="6330650" cy="47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000" noProof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etc.n the production process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7DED06D-2E20-4BA8-9F8C-46E5F35C46B6}"/>
              </a:ext>
            </a:extLst>
          </p:cNvPr>
          <p:cNvGrpSpPr/>
          <p:nvPr/>
        </p:nvGrpSpPr>
        <p:grpSpPr>
          <a:xfrm rot="16200000" flipH="1">
            <a:off x="7062915" y="-142873"/>
            <a:ext cx="275705" cy="1268919"/>
            <a:chOff x="1724433" y="1612606"/>
            <a:chExt cx="241950" cy="111356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0C1F2C5-6DD0-46CE-9E8A-C6AA367DA643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85F7C8B-5C60-404E-9039-3C8EC62E6FFD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1075A473-E449-4F71-9074-38398218580B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EA8069C8-22E7-40F9-98EE-828307B2EC01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5B2A987-A798-4424-A8BB-B882720250D4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0E76B5A5-C779-4DFB-8AF1-8AFCF3115116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B2224716-5FB7-49DF-A523-D81A6C19A7EF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A06180A1-F165-43D6-9A0A-31D7A54EB4E5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F1AA1499-8C2D-47AC-B8CF-E0A706AFB16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5C125E7-AA52-4C74-AE7A-CE16F599CCFB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2926AFAA-D4AA-4207-B38B-86A3E2F1779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C0B3D2CE-362E-4AD1-ADA2-59E77D433BA2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EE18EA42-3AA8-487A-8482-674348011CDE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0734B0AB-C3A9-452A-9EDE-02F5CCA6D2BA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1CAA4E7F-A508-469B-A919-D864B345F89B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C0D8E440-E93D-42D5-A780-20AEC4AE7702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A686CAB8-A240-44FF-9A9C-224F23BDDD70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00101C36-BF15-4D22-B145-3AD582C29B4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4D52F254-E319-483F-97BD-C6858DCABE8D}"/>
              </a:ext>
            </a:extLst>
          </p:cNvPr>
          <p:cNvSpPr/>
          <p:nvPr/>
        </p:nvSpPr>
        <p:spPr>
          <a:xfrm>
            <a:off x="690380" y="4043507"/>
            <a:ext cx="5952100" cy="462382"/>
          </a:xfrm>
          <a:prstGeom prst="roundRect">
            <a:avLst>
              <a:gd name="adj" fmla="val 1781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1" name="圆: 空心 90">
            <a:extLst>
              <a:ext uri="{FF2B5EF4-FFF2-40B4-BE49-F238E27FC236}">
                <a16:creationId xmlns:a16="http://schemas.microsoft.com/office/drawing/2014/main" id="{FED1230D-06F3-4032-A52C-E4BA80C81244}"/>
              </a:ext>
            </a:extLst>
          </p:cNvPr>
          <p:cNvSpPr/>
          <p:nvPr/>
        </p:nvSpPr>
        <p:spPr>
          <a:xfrm>
            <a:off x="8369403" y="6363483"/>
            <a:ext cx="1264033" cy="126403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圆: 空心 91">
            <a:extLst>
              <a:ext uri="{FF2B5EF4-FFF2-40B4-BE49-F238E27FC236}">
                <a16:creationId xmlns:a16="http://schemas.microsoft.com/office/drawing/2014/main" id="{38B53130-55D2-4FEF-8142-5D612CCFA6EA}"/>
              </a:ext>
            </a:extLst>
          </p:cNvPr>
          <p:cNvSpPr/>
          <p:nvPr/>
        </p:nvSpPr>
        <p:spPr>
          <a:xfrm>
            <a:off x="7441955" y="2842863"/>
            <a:ext cx="543559" cy="543559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C87DCEBC-BA42-908A-B54E-55AB7B5CDEE5}"/>
              </a:ext>
            </a:extLst>
          </p:cNvPr>
          <p:cNvSpPr/>
          <p:nvPr/>
        </p:nvSpPr>
        <p:spPr>
          <a:xfrm>
            <a:off x="1086562" y="5890026"/>
            <a:ext cx="2113838" cy="366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Repoert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3E4EE47B-3157-527C-28A3-5660876E11E8}"/>
              </a:ext>
            </a:extLst>
          </p:cNvPr>
          <p:cNvSpPr/>
          <p:nvPr/>
        </p:nvSpPr>
        <p:spPr>
          <a:xfrm>
            <a:off x="3797099" y="5955556"/>
            <a:ext cx="1383363" cy="366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202X.XX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3">
            <a:hlinkClick r:id="rId3"/>
            <a:extLst>
              <a:ext uri="{FF2B5EF4-FFF2-40B4-BE49-F238E27FC236}">
                <a16:creationId xmlns:a16="http://schemas.microsoft.com/office/drawing/2014/main" id="{FC24FBAB-796D-00A9-6B97-AD0BA2E08AEC}"/>
              </a:ext>
            </a:extLst>
          </p:cNvPr>
          <p:cNvSpPr txBox="1"/>
          <p:nvPr/>
        </p:nvSpPr>
        <p:spPr>
          <a:xfrm>
            <a:off x="5688193" y="59771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89" grpId="0" animBg="1"/>
      <p:bldP spid="90" grpId="0"/>
      <p:bldP spid="93" grpId="0" animBg="1"/>
      <p:bldP spid="41" grpId="0"/>
      <p:bldP spid="45" grpId="0"/>
      <p:bldP spid="45" grpId="1"/>
      <p:bldP spid="105" grpId="0" animBg="1"/>
      <p:bldP spid="91" grpId="0" animBg="1"/>
      <p:bldP spid="92" grpId="0" animBg="1"/>
      <p:bldP spid="65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3051CA0C-A16A-4B28-A72E-B0B7E6F919F8}"/>
              </a:ext>
            </a:extLst>
          </p:cNvPr>
          <p:cNvSpPr/>
          <p:nvPr/>
        </p:nvSpPr>
        <p:spPr>
          <a:xfrm>
            <a:off x="6643584" y="865030"/>
            <a:ext cx="2315797" cy="23157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197D603-647B-4499-9190-EB6BAA2E9290}"/>
              </a:ext>
            </a:extLst>
          </p:cNvPr>
          <p:cNvSpPr/>
          <p:nvPr/>
        </p:nvSpPr>
        <p:spPr>
          <a:xfrm>
            <a:off x="3265716" y="1036506"/>
            <a:ext cx="5233346" cy="5233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2752" y="3159924"/>
            <a:ext cx="417322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30471" y="4528291"/>
            <a:ext cx="3681879" cy="4919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圆: 空心 8">
            <a:extLst>
              <a:ext uri="{FF2B5EF4-FFF2-40B4-BE49-F238E27FC236}">
                <a16:creationId xmlns:a16="http://schemas.microsoft.com/office/drawing/2014/main" id="{2C13BB8A-EDC8-406B-BC46-DDC1C6205F80}"/>
              </a:ext>
            </a:extLst>
          </p:cNvPr>
          <p:cNvSpPr/>
          <p:nvPr/>
        </p:nvSpPr>
        <p:spPr>
          <a:xfrm>
            <a:off x="10826260" y="-1172131"/>
            <a:ext cx="2281655" cy="2281655"/>
          </a:xfrm>
          <a:prstGeom prst="donut">
            <a:avLst>
              <a:gd name="adj" fmla="val 23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33C904E-6B59-4D54-81A2-FAF9814C7621}"/>
              </a:ext>
            </a:extLst>
          </p:cNvPr>
          <p:cNvSpPr/>
          <p:nvPr/>
        </p:nvSpPr>
        <p:spPr>
          <a:xfrm>
            <a:off x="2571087" y="1449488"/>
            <a:ext cx="672970" cy="6729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6BA148C-B14C-4E63-9807-FCACB5471DF7}"/>
              </a:ext>
            </a:extLst>
          </p:cNvPr>
          <p:cNvGrpSpPr/>
          <p:nvPr/>
        </p:nvGrpSpPr>
        <p:grpSpPr>
          <a:xfrm rot="16200000" flipH="1">
            <a:off x="8750920" y="1589471"/>
            <a:ext cx="277014" cy="1274942"/>
            <a:chOff x="1724433" y="1612606"/>
            <a:chExt cx="241950" cy="1113561"/>
          </a:xfrm>
          <a:solidFill>
            <a:schemeClr val="accent1"/>
          </a:solidFill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EAC451F-AC47-4C9E-BBF0-2DA7F26C4456}"/>
                </a:ext>
              </a:extLst>
            </p:cNvPr>
            <p:cNvGrpSpPr/>
            <p:nvPr/>
          </p:nvGrpSpPr>
          <p:grpSpPr>
            <a:xfrm>
              <a:off x="1898681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9C97C3F-DA07-41C0-AA5C-C941771873C7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8BE526B5-9E4E-4D75-99A3-DAAC8168FE61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0E5E836-4FE6-4AD0-BAC8-6C3C3EA492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70E8249-6799-41C5-8CE2-A3C80496DA0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8DF2345-475A-4966-A2F8-7998CDC2DDCD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3F0B56F-8F68-4EA8-AFCF-280299FB538D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EDD4B084-D069-4748-BE32-AAAD0340259E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33AF2E3-9781-449D-B210-9408EC374639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9B21A57-85F6-4F1C-B6BA-0932A258B216}"/>
                </a:ext>
              </a:extLst>
            </p:cNvPr>
            <p:cNvGrpSpPr/>
            <p:nvPr/>
          </p:nvGrpSpPr>
          <p:grpSpPr>
            <a:xfrm>
              <a:off x="1724433" y="1612606"/>
              <a:ext cx="67702" cy="1113561"/>
              <a:chOff x="2041334" y="1597820"/>
              <a:chExt cx="67702" cy="1113561"/>
            </a:xfrm>
            <a:grpFill/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17397D1-53A9-4B02-BC2F-E06E2DA609D6}"/>
                  </a:ext>
                </a:extLst>
              </p:cNvPr>
              <p:cNvSpPr/>
              <p:nvPr/>
            </p:nvSpPr>
            <p:spPr>
              <a:xfrm>
                <a:off x="2041334" y="159782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11999141-895C-43F9-A0F0-0E6B08C9B1D7}"/>
                  </a:ext>
                </a:extLst>
              </p:cNvPr>
              <p:cNvSpPr/>
              <p:nvPr/>
            </p:nvSpPr>
            <p:spPr>
              <a:xfrm>
                <a:off x="2041334" y="174722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78E8CD96-61AA-4FF0-8972-4309BC400388}"/>
                  </a:ext>
                </a:extLst>
              </p:cNvPr>
              <p:cNvSpPr/>
              <p:nvPr/>
            </p:nvSpPr>
            <p:spPr>
              <a:xfrm>
                <a:off x="2041334" y="1896636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00C7127-3280-4116-88DF-29C5361B0BE3}"/>
                  </a:ext>
                </a:extLst>
              </p:cNvPr>
              <p:cNvSpPr/>
              <p:nvPr/>
            </p:nvSpPr>
            <p:spPr>
              <a:xfrm>
                <a:off x="2041334" y="2046044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DF4FB33-760A-446D-9D83-4BA9B415A36F}"/>
                  </a:ext>
                </a:extLst>
              </p:cNvPr>
              <p:cNvSpPr/>
              <p:nvPr/>
            </p:nvSpPr>
            <p:spPr>
              <a:xfrm>
                <a:off x="2041334" y="2195452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C9A7E2-1A21-4349-8376-5C51A472F5B4}"/>
                  </a:ext>
                </a:extLst>
              </p:cNvPr>
              <p:cNvSpPr/>
              <p:nvPr/>
            </p:nvSpPr>
            <p:spPr>
              <a:xfrm>
                <a:off x="2041334" y="2344860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0AED9FC-7DB3-4131-811A-C7E0C1F1D5CF}"/>
                  </a:ext>
                </a:extLst>
              </p:cNvPr>
              <p:cNvSpPr/>
              <p:nvPr/>
            </p:nvSpPr>
            <p:spPr>
              <a:xfrm>
                <a:off x="2041334" y="2494268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5DE58586-E34C-49FD-A464-92F813CE49E5}"/>
                  </a:ext>
                </a:extLst>
              </p:cNvPr>
              <p:cNvSpPr/>
              <p:nvPr/>
            </p:nvSpPr>
            <p:spPr>
              <a:xfrm>
                <a:off x="2041334" y="2643679"/>
                <a:ext cx="67702" cy="67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9EFAC4-B012-4AE3-B0D3-8379A4E2E750}"/>
              </a:ext>
            </a:extLst>
          </p:cNvPr>
          <p:cNvGrpSpPr/>
          <p:nvPr/>
        </p:nvGrpSpPr>
        <p:grpSpPr>
          <a:xfrm>
            <a:off x="677008" y="5846174"/>
            <a:ext cx="725493" cy="428693"/>
            <a:chOff x="716513" y="5833241"/>
            <a:chExt cx="725493" cy="428693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FBF5E6FF-AF40-4036-9783-27BC795530B2}"/>
                </a:ext>
              </a:extLst>
            </p:cNvPr>
            <p:cNvSpPr/>
            <p:nvPr/>
          </p:nvSpPr>
          <p:spPr>
            <a:xfrm rot="5400000">
              <a:off x="660400" y="5889354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C086E5B9-C445-4AA8-AA20-E074C5C81547}"/>
                </a:ext>
              </a:extLst>
            </p:cNvPr>
            <p:cNvSpPr/>
            <p:nvPr/>
          </p:nvSpPr>
          <p:spPr>
            <a:xfrm rot="5400000">
              <a:off x="1080661" y="5900589"/>
              <a:ext cx="417458" cy="3052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椭圆 67">
            <a:extLst>
              <a:ext uri="{FF2B5EF4-FFF2-40B4-BE49-F238E27FC236}">
                <a16:creationId xmlns:a16="http://schemas.microsoft.com/office/drawing/2014/main" id="{0327F187-60DD-453C-BFCE-F637491B2BE0}"/>
              </a:ext>
            </a:extLst>
          </p:cNvPr>
          <p:cNvSpPr/>
          <p:nvPr/>
        </p:nvSpPr>
        <p:spPr>
          <a:xfrm>
            <a:off x="10679117" y="2448070"/>
            <a:ext cx="540667" cy="5406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684557A-316B-405F-8249-2DFAA9810ACF}"/>
              </a:ext>
            </a:extLst>
          </p:cNvPr>
          <p:cNvSpPr txBox="1"/>
          <p:nvPr/>
        </p:nvSpPr>
        <p:spPr>
          <a:xfrm>
            <a:off x="3718478" y="2152919"/>
            <a:ext cx="430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en-US" altLang="zh-CN" sz="5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4521D3BE-CFA0-4668-9956-2248EA69FB1F}"/>
              </a:ext>
            </a:extLst>
          </p:cNvPr>
          <p:cNvSpPr/>
          <p:nvPr/>
        </p:nvSpPr>
        <p:spPr>
          <a:xfrm>
            <a:off x="670706" y="629439"/>
            <a:ext cx="339706" cy="339706"/>
          </a:xfrm>
          <a:prstGeom prst="donut">
            <a:avLst>
              <a:gd name="adj" fmla="val 27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4930499-9948-4E31-8B78-1348CB987096}"/>
              </a:ext>
            </a:extLst>
          </p:cNvPr>
          <p:cNvSpPr/>
          <p:nvPr/>
        </p:nvSpPr>
        <p:spPr>
          <a:xfrm>
            <a:off x="1086562" y="629439"/>
            <a:ext cx="1651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LOGO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A0E8BE-0E34-4662-A5E5-0A81DC10B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328" r="9566" b="10302"/>
          <a:stretch/>
        </p:blipFill>
        <p:spPr>
          <a:xfrm>
            <a:off x="965715" y="1967757"/>
            <a:ext cx="1743070" cy="1325696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:a16="http://schemas.microsoft.com/office/drawing/2014/main" id="{799DD5EC-D687-4BD2-8180-6CAFD87BF6E2}"/>
              </a:ext>
            </a:extLst>
          </p:cNvPr>
          <p:cNvGrpSpPr/>
          <p:nvPr/>
        </p:nvGrpSpPr>
        <p:grpSpPr>
          <a:xfrm rot="5400000">
            <a:off x="1783064" y="4573892"/>
            <a:ext cx="1271011" cy="686142"/>
            <a:chOff x="5448929" y="3875407"/>
            <a:chExt cx="1277044" cy="68939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450467B-1EF0-4F4B-B0CF-36CF8D84EEFA}"/>
                </a:ext>
              </a:extLst>
            </p:cNvPr>
            <p:cNvGrpSpPr/>
            <p:nvPr/>
          </p:nvGrpSpPr>
          <p:grpSpPr>
            <a:xfrm rot="16200000" flipH="1">
              <a:off x="5949995" y="3376443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59B028FF-85CD-49DE-9A2D-8FB59C094869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44028DA-5532-4663-960D-1C7B5B3CB95C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1D4F38A8-74D9-4B81-A5DD-EEAFEE7E5207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63716192-69FB-4472-9A1E-FE2211878660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76A65F59-FF66-4C05-A197-BC9A6C2BFFF0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AAFA409-ACF7-4876-BB82-438E3A159265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4F13BA7B-7EF6-4946-B822-557EE6A5D792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89BC55A6-A31C-44BD-88C1-E78A1B71BEE4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73586583-E361-4541-A4D7-585834E2601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6C50FA3B-CC92-45CE-ABD3-3D898DB0A08D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3D0BACA-B5E7-4B7A-8861-2719C1FB79B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49FEB676-423C-4F1E-9190-562D1049FAFF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6F701273-7E14-4817-A544-20D1FAF92B7C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D8C8793A-5DD0-4995-AC80-531A51C828E7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E27F51A3-8569-4980-9ACA-4A9AEFEFA48C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B93890A7-BB63-49F2-AFE8-FA20484F473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609CA15C-1E51-488B-B2AA-E8083C452B75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781409E6-4AD1-4AD7-80E1-0E895D51B7F4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0CA4EB7-ABC6-4ED2-8CFA-6C0D538A46D3}"/>
                </a:ext>
              </a:extLst>
            </p:cNvPr>
            <p:cNvGrpSpPr/>
            <p:nvPr/>
          </p:nvGrpSpPr>
          <p:grpSpPr>
            <a:xfrm rot="16200000" flipH="1">
              <a:off x="5947893" y="3788828"/>
              <a:ext cx="277014" cy="1274942"/>
              <a:chOff x="1724433" y="1612606"/>
              <a:chExt cx="241950" cy="1113561"/>
            </a:xfrm>
            <a:grpFill/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A1CB3536-CA87-41E2-A353-5926DF4E45DE}"/>
                  </a:ext>
                </a:extLst>
              </p:cNvPr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28CB52BC-0151-4FF5-B1F5-83EAEC666D57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151E1D53-951F-458D-9DA1-B928AAD414BD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2561A78A-D67B-4FF4-9E2C-B6E2A6859727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A4397B71-7429-4AEE-A4F4-D2B6C7BCC9B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F2B4CCC-F3A1-4DAD-99A4-EC006979CB33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4FB3824B-E955-4CFB-AF63-6D16B9F274A7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5BB963C-6742-41D9-B6A6-4AADF3CD474A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4318A40C-4FF5-485A-968C-D31C5D2AADC0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D5BABAA6-1EF6-4570-A9C4-0C067044FC5E}"/>
                  </a:ext>
                </a:extLst>
              </p:cNvPr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73457446-5168-4C9C-8506-FA486AB5468E}"/>
                    </a:ext>
                  </a:extLst>
                </p:cNvPr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36A4113F-43C7-42EF-9781-70F4854C31AA}"/>
                    </a:ext>
                  </a:extLst>
                </p:cNvPr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7C384AAF-D200-423D-9C62-B2A357EDD501}"/>
                    </a:ext>
                  </a:extLst>
                </p:cNvPr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A8C7FA8-1A13-433A-AF9F-670FE54E90A4}"/>
                    </a:ext>
                  </a:extLst>
                </p:cNvPr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E11E5637-3E7A-4EBD-A711-59760546DEDE}"/>
                    </a:ext>
                  </a:extLst>
                </p:cNvPr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7061D7A-A5FD-45DB-A861-120A10EFC43D}"/>
                    </a:ext>
                  </a:extLst>
                </p:cNvPr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7BE153C-E60E-4B65-99C6-F9EBD8499C01}"/>
                    </a:ext>
                  </a:extLst>
                </p:cNvPr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BCC54A1E-4F79-406F-9A99-6A030F6B3BFA}"/>
                    </a:ext>
                  </a:extLst>
                </p:cNvPr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13" name="图片 112">
            <a:extLst>
              <a:ext uri="{FF2B5EF4-FFF2-40B4-BE49-F238E27FC236}">
                <a16:creationId xmlns:a16="http://schemas.microsoft.com/office/drawing/2014/main" id="{708A1341-92FA-4344-979C-A05EEBB72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9379" r="21475" b="4269"/>
          <a:stretch/>
        </p:blipFill>
        <p:spPr>
          <a:xfrm rot="351972">
            <a:off x="8436645" y="3381783"/>
            <a:ext cx="3596361" cy="35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  <p:bldP spid="22" grpId="0"/>
      <p:bldP spid="9" grpId="0" animBg="1"/>
      <p:bldP spid="20" grpId="0" animBg="1"/>
      <p:bldP spid="68" grpId="0" animBg="1"/>
      <p:bldP spid="69" grpId="0"/>
      <p:bldP spid="69" grpId="1"/>
      <p:bldP spid="72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ṧḻî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0A6B9ADA-5596-43AB-9C20-C9BE1B591A4E}"/>
              </a:ext>
            </a:extLst>
          </p:cNvPr>
          <p:cNvSpPr/>
          <p:nvPr/>
        </p:nvSpPr>
        <p:spPr>
          <a:xfrm>
            <a:off x="9800582" y="1493430"/>
            <a:ext cx="1684420" cy="1684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8C88B10-DC4B-4EC6-9F32-196EC3526688}"/>
              </a:ext>
            </a:extLst>
          </p:cNvPr>
          <p:cNvSpPr/>
          <p:nvPr/>
        </p:nvSpPr>
        <p:spPr>
          <a:xfrm>
            <a:off x="6705596" y="1777368"/>
            <a:ext cx="4236818" cy="4236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îsḻïḋè">
            <a:extLst>
              <a:ext uri="{FF2B5EF4-FFF2-40B4-BE49-F238E27FC236}">
                <a16:creationId xmlns:a16="http://schemas.microsoft.com/office/drawing/2014/main" id="{7C2E852C-D0E6-4CE4-B150-7D034FFE64C8}"/>
              </a:ext>
            </a:extLst>
          </p:cNvPr>
          <p:cNvSpPr txBox="1"/>
          <p:nvPr/>
        </p:nvSpPr>
        <p:spPr>
          <a:xfrm>
            <a:off x="784275" y="2447934"/>
            <a:ext cx="2762636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ïṥ1ïde">
            <a:extLst>
              <a:ext uri="{FF2B5EF4-FFF2-40B4-BE49-F238E27FC236}">
                <a16:creationId xmlns:a16="http://schemas.microsoft.com/office/drawing/2014/main" id="{5F09888D-2366-416C-B361-2BBD2660E002}"/>
              </a:ext>
            </a:extLst>
          </p:cNvPr>
          <p:cNvSpPr txBox="1"/>
          <p:nvPr/>
        </p:nvSpPr>
        <p:spPr>
          <a:xfrm>
            <a:off x="784275" y="2916623"/>
            <a:ext cx="4445451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ïṥ1ïde">
            <a:extLst>
              <a:ext uri="{FF2B5EF4-FFF2-40B4-BE49-F238E27FC236}">
                <a16:creationId xmlns:a16="http://schemas.microsoft.com/office/drawing/2014/main" id="{FC2A1CBD-7CA0-421D-ADC1-24EB48DF4A8A}"/>
              </a:ext>
            </a:extLst>
          </p:cNvPr>
          <p:cNvSpPr txBox="1"/>
          <p:nvPr/>
        </p:nvSpPr>
        <p:spPr>
          <a:xfrm>
            <a:off x="784275" y="4482315"/>
            <a:ext cx="4551874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îsḻïḋè">
            <a:extLst>
              <a:ext uri="{FF2B5EF4-FFF2-40B4-BE49-F238E27FC236}">
                <a16:creationId xmlns:a16="http://schemas.microsoft.com/office/drawing/2014/main" id="{707B04ED-77E7-4E1B-8148-BA446CB3F715}"/>
              </a:ext>
            </a:extLst>
          </p:cNvPr>
          <p:cNvSpPr txBox="1"/>
          <p:nvPr/>
        </p:nvSpPr>
        <p:spPr>
          <a:xfrm>
            <a:off x="784275" y="4008071"/>
            <a:ext cx="2762636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buClrTx/>
              <a:buSzPct val="25000"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FB842C0-870D-4170-9CF5-748E6DDAF1F4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043471-A429-4D7B-81C5-88E706785019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87F6106-F75F-4A74-BBBF-81E9C37366A3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2E056FE-F6F8-4680-9102-A129D5EC3BB1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3FFA29B-EF6D-4766-A8BB-935D829AB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20" y="1167748"/>
            <a:ext cx="5456057" cy="5456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97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F82FCBF-B0C7-4BE8-964C-F996C3A8BF77}"/>
              </a:ext>
            </a:extLst>
          </p:cNvPr>
          <p:cNvGrpSpPr/>
          <p:nvPr/>
        </p:nvGrpSpPr>
        <p:grpSpPr>
          <a:xfrm>
            <a:off x="4453709" y="1333500"/>
            <a:ext cx="3547465" cy="5349604"/>
            <a:chOff x="4091759" y="69012"/>
            <a:chExt cx="4480725" cy="6756967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3B6DDB5-A036-4FE7-803F-F91BE08C8F59}"/>
                </a:ext>
              </a:extLst>
            </p:cNvPr>
            <p:cNvSpPr/>
            <p:nvPr/>
          </p:nvSpPr>
          <p:spPr>
            <a:xfrm>
              <a:off x="6142511" y="6734234"/>
              <a:ext cx="2429973" cy="9174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35000"/>
                  </a:schemeClr>
                </a:gs>
                <a:gs pos="66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80D6CFE-F949-4842-8658-0A134C246D5F}"/>
                </a:ext>
              </a:extLst>
            </p:cNvPr>
            <p:cNvGrpSpPr/>
            <p:nvPr/>
          </p:nvGrpSpPr>
          <p:grpSpPr>
            <a:xfrm>
              <a:off x="4091759" y="69012"/>
              <a:ext cx="4235608" cy="6695701"/>
              <a:chOff x="3068819" y="51759"/>
              <a:chExt cx="3176706" cy="5021776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44008BD5-2602-4C84-A0D3-9BC56CB42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456" y="4383592"/>
                <a:ext cx="759600" cy="689943"/>
              </a:xfrm>
              <a:prstGeom prst="rect">
                <a:avLst/>
              </a:prstGeom>
            </p:spPr>
          </p:pic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A49D663-AA80-465D-BF01-4C391025E7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3903" y="1809510"/>
                <a:ext cx="1316918" cy="2688043"/>
              </a:xfrm>
              <a:custGeom>
                <a:avLst/>
                <a:gdLst>
                  <a:gd name="T0" fmla="*/ 694 w 698"/>
                  <a:gd name="T1" fmla="*/ 405 h 1426"/>
                  <a:gd name="T2" fmla="*/ 698 w 698"/>
                  <a:gd name="T3" fmla="*/ 349 h 1426"/>
                  <a:gd name="T4" fmla="*/ 349 w 698"/>
                  <a:gd name="T5" fmla="*/ 0 h 1426"/>
                  <a:gd name="T6" fmla="*/ 0 w 698"/>
                  <a:gd name="T7" fmla="*/ 349 h 1426"/>
                  <a:gd name="T8" fmla="*/ 349 w 698"/>
                  <a:gd name="T9" fmla="*/ 698 h 1426"/>
                  <a:gd name="T10" fmla="*/ 566 w 698"/>
                  <a:gd name="T11" fmla="*/ 623 h 1426"/>
                  <a:gd name="T12" fmla="*/ 562 w 698"/>
                  <a:gd name="T13" fmla="*/ 1333 h 1426"/>
                  <a:gd name="T14" fmla="*/ 629 w 698"/>
                  <a:gd name="T15" fmla="*/ 1426 h 1426"/>
                  <a:gd name="T16" fmla="*/ 694 w 698"/>
                  <a:gd name="T17" fmla="*/ 1377 h 1426"/>
                  <a:gd name="T18" fmla="*/ 693 w 698"/>
                  <a:gd name="T19" fmla="*/ 1344 h 1426"/>
                  <a:gd name="T20" fmla="*/ 698 w 698"/>
                  <a:gd name="T21" fmla="*/ 405 h 1426"/>
                  <a:gd name="T22" fmla="*/ 694 w 698"/>
                  <a:gd name="T23" fmla="*/ 405 h 1426"/>
                  <a:gd name="T24" fmla="*/ 349 w 698"/>
                  <a:gd name="T25" fmla="*/ 541 h 1426"/>
                  <a:gd name="T26" fmla="*/ 158 w 698"/>
                  <a:gd name="T27" fmla="*/ 349 h 1426"/>
                  <a:gd name="T28" fmla="*/ 349 w 698"/>
                  <a:gd name="T29" fmla="*/ 158 h 1426"/>
                  <a:gd name="T30" fmla="*/ 541 w 698"/>
                  <a:gd name="T31" fmla="*/ 349 h 1426"/>
                  <a:gd name="T32" fmla="*/ 349 w 698"/>
                  <a:gd name="T33" fmla="*/ 541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8" h="1426">
                    <a:moveTo>
                      <a:pt x="694" y="405"/>
                    </a:moveTo>
                    <a:cubicBezTo>
                      <a:pt x="697" y="387"/>
                      <a:pt x="698" y="368"/>
                      <a:pt x="698" y="349"/>
                    </a:cubicBezTo>
                    <a:cubicBezTo>
                      <a:pt x="698" y="156"/>
                      <a:pt x="542" y="0"/>
                      <a:pt x="349" y="0"/>
                    </a:cubicBezTo>
                    <a:cubicBezTo>
                      <a:pt x="157" y="0"/>
                      <a:pt x="0" y="156"/>
                      <a:pt x="0" y="349"/>
                    </a:cubicBezTo>
                    <a:cubicBezTo>
                      <a:pt x="0" y="542"/>
                      <a:pt x="157" y="698"/>
                      <a:pt x="349" y="698"/>
                    </a:cubicBezTo>
                    <a:cubicBezTo>
                      <a:pt x="431" y="698"/>
                      <a:pt x="506" y="670"/>
                      <a:pt x="566" y="623"/>
                    </a:cubicBezTo>
                    <a:cubicBezTo>
                      <a:pt x="562" y="1333"/>
                      <a:pt x="562" y="1333"/>
                      <a:pt x="562" y="1333"/>
                    </a:cubicBezTo>
                    <a:cubicBezTo>
                      <a:pt x="562" y="1339"/>
                      <a:pt x="558" y="1425"/>
                      <a:pt x="629" y="1426"/>
                    </a:cubicBezTo>
                    <a:cubicBezTo>
                      <a:pt x="670" y="1426"/>
                      <a:pt x="688" y="1401"/>
                      <a:pt x="694" y="1377"/>
                    </a:cubicBezTo>
                    <a:cubicBezTo>
                      <a:pt x="694" y="1377"/>
                      <a:pt x="693" y="1347"/>
                      <a:pt x="693" y="1344"/>
                    </a:cubicBezTo>
                    <a:cubicBezTo>
                      <a:pt x="698" y="405"/>
                      <a:pt x="698" y="405"/>
                      <a:pt x="698" y="405"/>
                    </a:cubicBezTo>
                    <a:lnTo>
                      <a:pt x="694" y="405"/>
                    </a:lnTo>
                    <a:close/>
                    <a:moveTo>
                      <a:pt x="349" y="541"/>
                    </a:moveTo>
                    <a:cubicBezTo>
                      <a:pt x="244" y="541"/>
                      <a:pt x="158" y="455"/>
                      <a:pt x="158" y="349"/>
                    </a:cubicBezTo>
                    <a:cubicBezTo>
                      <a:pt x="158" y="243"/>
                      <a:pt x="244" y="158"/>
                      <a:pt x="349" y="158"/>
                    </a:cubicBezTo>
                    <a:cubicBezTo>
                      <a:pt x="455" y="158"/>
                      <a:pt x="541" y="243"/>
                      <a:pt x="541" y="349"/>
                    </a:cubicBezTo>
                    <a:cubicBezTo>
                      <a:pt x="541" y="455"/>
                      <a:pt x="455" y="541"/>
                      <a:pt x="349" y="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621B5F4-1858-4B81-B4C2-48AF9D9441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2185" y="51759"/>
                <a:ext cx="1316918" cy="4493624"/>
              </a:xfrm>
              <a:custGeom>
                <a:avLst/>
                <a:gdLst>
                  <a:gd name="T0" fmla="*/ 698 w 698"/>
                  <a:gd name="T1" fmla="*/ 349 h 2383"/>
                  <a:gd name="T2" fmla="*/ 349 w 698"/>
                  <a:gd name="T3" fmla="*/ 0 h 2383"/>
                  <a:gd name="T4" fmla="*/ 0 w 698"/>
                  <a:gd name="T5" fmla="*/ 349 h 2383"/>
                  <a:gd name="T6" fmla="*/ 349 w 698"/>
                  <a:gd name="T7" fmla="*/ 698 h 2383"/>
                  <a:gd name="T8" fmla="*/ 556 w 698"/>
                  <a:gd name="T9" fmla="*/ 630 h 2383"/>
                  <a:gd name="T10" fmla="*/ 551 w 698"/>
                  <a:gd name="T11" fmla="*/ 2299 h 2383"/>
                  <a:gd name="T12" fmla="*/ 551 w 698"/>
                  <a:gd name="T13" fmla="*/ 2315 h 2383"/>
                  <a:gd name="T14" fmla="*/ 622 w 698"/>
                  <a:gd name="T15" fmla="*/ 2383 h 2383"/>
                  <a:gd name="T16" fmla="*/ 693 w 698"/>
                  <a:gd name="T17" fmla="*/ 2316 h 2383"/>
                  <a:gd name="T18" fmla="*/ 696 w 698"/>
                  <a:gd name="T19" fmla="*/ 2308 h 2383"/>
                  <a:gd name="T20" fmla="*/ 698 w 698"/>
                  <a:gd name="T21" fmla="*/ 369 h 2383"/>
                  <a:gd name="T22" fmla="*/ 698 w 698"/>
                  <a:gd name="T23" fmla="*/ 349 h 2383"/>
                  <a:gd name="T24" fmla="*/ 349 w 698"/>
                  <a:gd name="T25" fmla="*/ 541 h 2383"/>
                  <a:gd name="T26" fmla="*/ 158 w 698"/>
                  <a:gd name="T27" fmla="*/ 349 h 2383"/>
                  <a:gd name="T28" fmla="*/ 349 w 698"/>
                  <a:gd name="T29" fmla="*/ 157 h 2383"/>
                  <a:gd name="T30" fmla="*/ 541 w 698"/>
                  <a:gd name="T31" fmla="*/ 349 h 2383"/>
                  <a:gd name="T32" fmla="*/ 349 w 698"/>
                  <a:gd name="T33" fmla="*/ 541 h 2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8" h="2383">
                    <a:moveTo>
                      <a:pt x="698" y="349"/>
                    </a:moveTo>
                    <a:cubicBezTo>
                      <a:pt x="698" y="156"/>
                      <a:pt x="542" y="0"/>
                      <a:pt x="349" y="0"/>
                    </a:cubicBezTo>
                    <a:cubicBezTo>
                      <a:pt x="157" y="0"/>
                      <a:pt x="0" y="156"/>
                      <a:pt x="0" y="349"/>
                    </a:cubicBezTo>
                    <a:cubicBezTo>
                      <a:pt x="0" y="542"/>
                      <a:pt x="157" y="698"/>
                      <a:pt x="349" y="698"/>
                    </a:cubicBezTo>
                    <a:cubicBezTo>
                      <a:pt x="427" y="698"/>
                      <a:pt x="498" y="673"/>
                      <a:pt x="556" y="630"/>
                    </a:cubicBezTo>
                    <a:cubicBezTo>
                      <a:pt x="551" y="2299"/>
                      <a:pt x="551" y="2299"/>
                      <a:pt x="551" y="2299"/>
                    </a:cubicBezTo>
                    <a:cubicBezTo>
                      <a:pt x="551" y="2304"/>
                      <a:pt x="551" y="2309"/>
                      <a:pt x="551" y="2315"/>
                    </a:cubicBezTo>
                    <a:cubicBezTo>
                      <a:pt x="551" y="2352"/>
                      <a:pt x="583" y="2383"/>
                      <a:pt x="622" y="2383"/>
                    </a:cubicBezTo>
                    <a:cubicBezTo>
                      <a:pt x="661" y="2383"/>
                      <a:pt x="693" y="2353"/>
                      <a:pt x="693" y="2316"/>
                    </a:cubicBezTo>
                    <a:cubicBezTo>
                      <a:pt x="693" y="2313"/>
                      <a:pt x="697" y="2311"/>
                      <a:pt x="696" y="2308"/>
                    </a:cubicBezTo>
                    <a:cubicBezTo>
                      <a:pt x="698" y="369"/>
                      <a:pt x="698" y="369"/>
                      <a:pt x="698" y="369"/>
                    </a:cubicBezTo>
                    <a:cubicBezTo>
                      <a:pt x="698" y="362"/>
                      <a:pt x="698" y="356"/>
                      <a:pt x="698" y="349"/>
                    </a:cubicBezTo>
                    <a:close/>
                    <a:moveTo>
                      <a:pt x="349" y="541"/>
                    </a:moveTo>
                    <a:cubicBezTo>
                      <a:pt x="243" y="541"/>
                      <a:pt x="158" y="455"/>
                      <a:pt x="158" y="349"/>
                    </a:cubicBezTo>
                    <a:cubicBezTo>
                      <a:pt x="158" y="243"/>
                      <a:pt x="243" y="157"/>
                      <a:pt x="349" y="157"/>
                    </a:cubicBezTo>
                    <a:cubicBezTo>
                      <a:pt x="455" y="157"/>
                      <a:pt x="541" y="243"/>
                      <a:pt x="541" y="349"/>
                    </a:cubicBezTo>
                    <a:cubicBezTo>
                      <a:pt x="541" y="455"/>
                      <a:pt x="455" y="541"/>
                      <a:pt x="349" y="54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E47E65B-1079-42EC-9A5E-6A2DFFC5DF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9971" y="1200475"/>
                <a:ext cx="1324890" cy="3312224"/>
              </a:xfrm>
              <a:custGeom>
                <a:avLst/>
                <a:gdLst>
                  <a:gd name="T0" fmla="*/ 353 w 702"/>
                  <a:gd name="T1" fmla="*/ 0 h 1757"/>
                  <a:gd name="T2" fmla="*/ 5 w 702"/>
                  <a:gd name="T3" fmla="*/ 317 h 1757"/>
                  <a:gd name="T4" fmla="*/ 5 w 702"/>
                  <a:gd name="T5" fmla="*/ 317 h 1757"/>
                  <a:gd name="T6" fmla="*/ 5 w 702"/>
                  <a:gd name="T7" fmla="*/ 322 h 1757"/>
                  <a:gd name="T8" fmla="*/ 4 w 702"/>
                  <a:gd name="T9" fmla="*/ 348 h 1757"/>
                  <a:gd name="T10" fmla="*/ 5 w 702"/>
                  <a:gd name="T11" fmla="*/ 372 h 1757"/>
                  <a:gd name="T12" fmla="*/ 0 w 702"/>
                  <a:gd name="T13" fmla="*/ 1663 h 1757"/>
                  <a:gd name="T14" fmla="*/ 69 w 702"/>
                  <a:gd name="T15" fmla="*/ 1757 h 1757"/>
                  <a:gd name="T16" fmla="*/ 139 w 702"/>
                  <a:gd name="T17" fmla="*/ 1702 h 1757"/>
                  <a:gd name="T18" fmla="*/ 143 w 702"/>
                  <a:gd name="T19" fmla="*/ 626 h 1757"/>
                  <a:gd name="T20" fmla="*/ 353 w 702"/>
                  <a:gd name="T21" fmla="*/ 696 h 1757"/>
                  <a:gd name="T22" fmla="*/ 702 w 702"/>
                  <a:gd name="T23" fmla="*/ 348 h 1757"/>
                  <a:gd name="T24" fmla="*/ 353 w 702"/>
                  <a:gd name="T25" fmla="*/ 0 h 1757"/>
                  <a:gd name="T26" fmla="*/ 353 w 702"/>
                  <a:gd name="T27" fmla="*/ 539 h 1757"/>
                  <a:gd name="T28" fmla="*/ 161 w 702"/>
                  <a:gd name="T29" fmla="*/ 347 h 1757"/>
                  <a:gd name="T30" fmla="*/ 353 w 702"/>
                  <a:gd name="T31" fmla="*/ 156 h 1757"/>
                  <a:gd name="T32" fmla="*/ 544 w 702"/>
                  <a:gd name="T33" fmla="*/ 347 h 1757"/>
                  <a:gd name="T34" fmla="*/ 353 w 702"/>
                  <a:gd name="T35" fmla="*/ 539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2" h="1757">
                    <a:moveTo>
                      <a:pt x="353" y="0"/>
                    </a:moveTo>
                    <a:cubicBezTo>
                      <a:pt x="172" y="0"/>
                      <a:pt x="23" y="141"/>
                      <a:pt x="5" y="317"/>
                    </a:cubicBezTo>
                    <a:cubicBezTo>
                      <a:pt x="5" y="317"/>
                      <a:pt x="5" y="317"/>
                      <a:pt x="5" y="317"/>
                    </a:cubicBezTo>
                    <a:cubicBezTo>
                      <a:pt x="5" y="322"/>
                      <a:pt x="5" y="322"/>
                      <a:pt x="5" y="322"/>
                    </a:cubicBezTo>
                    <a:cubicBezTo>
                      <a:pt x="4" y="331"/>
                      <a:pt x="4" y="339"/>
                      <a:pt x="4" y="348"/>
                    </a:cubicBezTo>
                    <a:cubicBezTo>
                      <a:pt x="4" y="357"/>
                      <a:pt x="4" y="364"/>
                      <a:pt x="5" y="372"/>
                    </a:cubicBezTo>
                    <a:cubicBezTo>
                      <a:pt x="0" y="1663"/>
                      <a:pt x="0" y="1663"/>
                      <a:pt x="0" y="1663"/>
                    </a:cubicBezTo>
                    <a:cubicBezTo>
                      <a:pt x="0" y="1669"/>
                      <a:pt x="2" y="1757"/>
                      <a:pt x="69" y="1757"/>
                    </a:cubicBezTo>
                    <a:cubicBezTo>
                      <a:pt x="125" y="1757"/>
                      <a:pt x="139" y="1702"/>
                      <a:pt x="139" y="1702"/>
                    </a:cubicBezTo>
                    <a:cubicBezTo>
                      <a:pt x="140" y="1698"/>
                      <a:pt x="142" y="1035"/>
                      <a:pt x="143" y="626"/>
                    </a:cubicBezTo>
                    <a:cubicBezTo>
                      <a:pt x="201" y="670"/>
                      <a:pt x="274" y="696"/>
                      <a:pt x="353" y="696"/>
                    </a:cubicBezTo>
                    <a:cubicBezTo>
                      <a:pt x="545" y="696"/>
                      <a:pt x="702" y="541"/>
                      <a:pt x="702" y="348"/>
                    </a:cubicBezTo>
                    <a:cubicBezTo>
                      <a:pt x="702" y="156"/>
                      <a:pt x="545" y="0"/>
                      <a:pt x="353" y="0"/>
                    </a:cubicBezTo>
                    <a:close/>
                    <a:moveTo>
                      <a:pt x="353" y="539"/>
                    </a:moveTo>
                    <a:cubicBezTo>
                      <a:pt x="247" y="539"/>
                      <a:pt x="161" y="453"/>
                      <a:pt x="161" y="347"/>
                    </a:cubicBezTo>
                    <a:cubicBezTo>
                      <a:pt x="161" y="242"/>
                      <a:pt x="247" y="156"/>
                      <a:pt x="353" y="156"/>
                    </a:cubicBezTo>
                    <a:cubicBezTo>
                      <a:pt x="458" y="156"/>
                      <a:pt x="544" y="242"/>
                      <a:pt x="544" y="347"/>
                    </a:cubicBezTo>
                    <a:cubicBezTo>
                      <a:pt x="544" y="453"/>
                      <a:pt x="458" y="539"/>
                      <a:pt x="353" y="5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F058FAD-C968-42CD-BD85-5C72740B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819" y="2439271"/>
                <a:ext cx="518158" cy="448804"/>
              </a:xfrm>
              <a:custGeom>
                <a:avLst/>
                <a:gdLst>
                  <a:gd name="T0" fmla="*/ 650 w 650"/>
                  <a:gd name="T1" fmla="*/ 0 h 563"/>
                  <a:gd name="T2" fmla="*/ 326 w 650"/>
                  <a:gd name="T3" fmla="*/ 563 h 563"/>
                  <a:gd name="T4" fmla="*/ 0 w 650"/>
                  <a:gd name="T5" fmla="*/ 0 h 563"/>
                  <a:gd name="T6" fmla="*/ 650 w 650"/>
                  <a:gd name="T7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0" h="563">
                    <a:moveTo>
                      <a:pt x="650" y="0"/>
                    </a:moveTo>
                    <a:lnTo>
                      <a:pt x="326" y="563"/>
                    </a:lnTo>
                    <a:lnTo>
                      <a:pt x="0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9C228FB-3807-4804-9762-68C3A44F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586" y="396932"/>
                <a:ext cx="460762" cy="518955"/>
              </a:xfrm>
              <a:custGeom>
                <a:avLst/>
                <a:gdLst>
                  <a:gd name="T0" fmla="*/ 578 w 578"/>
                  <a:gd name="T1" fmla="*/ 350 h 651"/>
                  <a:gd name="T2" fmla="*/ 0 w 578"/>
                  <a:gd name="T3" fmla="*/ 651 h 651"/>
                  <a:gd name="T4" fmla="*/ 28 w 578"/>
                  <a:gd name="T5" fmla="*/ 0 h 651"/>
                  <a:gd name="T6" fmla="*/ 578 w 578"/>
                  <a:gd name="T7" fmla="*/ 35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8" h="651">
                    <a:moveTo>
                      <a:pt x="578" y="350"/>
                    </a:moveTo>
                    <a:lnTo>
                      <a:pt x="0" y="651"/>
                    </a:lnTo>
                    <a:lnTo>
                      <a:pt x="28" y="0"/>
                    </a:lnTo>
                    <a:lnTo>
                      <a:pt x="578" y="35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D77F800-74FD-4039-BF10-66F7DD14F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278" y="1511370"/>
                <a:ext cx="549247" cy="571568"/>
              </a:xfrm>
              <a:custGeom>
                <a:avLst/>
                <a:gdLst>
                  <a:gd name="T0" fmla="*/ 689 w 689"/>
                  <a:gd name="T1" fmla="*/ 0 h 717"/>
                  <a:gd name="T2" fmla="*/ 552 w 689"/>
                  <a:gd name="T3" fmla="*/ 717 h 717"/>
                  <a:gd name="T4" fmla="*/ 0 w 689"/>
                  <a:gd name="T5" fmla="*/ 239 h 717"/>
                  <a:gd name="T6" fmla="*/ 689 w 689"/>
                  <a:gd name="T7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9" h="717">
                    <a:moveTo>
                      <a:pt x="689" y="0"/>
                    </a:moveTo>
                    <a:lnTo>
                      <a:pt x="552" y="717"/>
                    </a:lnTo>
                    <a:lnTo>
                      <a:pt x="0" y="239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7FE92DBC-D001-46F4-9F76-2B6574029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990" y="1841589"/>
                <a:ext cx="726763" cy="677272"/>
              </a:xfrm>
              <a:custGeom>
                <a:avLst/>
                <a:gdLst>
                  <a:gd name="T0" fmla="*/ 17 w 391"/>
                  <a:gd name="T1" fmla="*/ 0 h 353"/>
                  <a:gd name="T2" fmla="*/ 17 w 391"/>
                  <a:gd name="T3" fmla="*/ 14 h 353"/>
                  <a:gd name="T4" fmla="*/ 17 w 391"/>
                  <a:gd name="T5" fmla="*/ 27 h 353"/>
                  <a:gd name="T6" fmla="*/ 0 w 391"/>
                  <a:gd name="T7" fmla="*/ 281 h 353"/>
                  <a:gd name="T8" fmla="*/ 210 w 391"/>
                  <a:gd name="T9" fmla="*/ 353 h 353"/>
                  <a:gd name="T10" fmla="*/ 391 w 391"/>
                  <a:gd name="T11" fmla="*/ 290 h 353"/>
                  <a:gd name="T12" fmla="*/ 313 w 391"/>
                  <a:gd name="T13" fmla="*/ 173 h 353"/>
                  <a:gd name="T14" fmla="*/ 290 w 391"/>
                  <a:gd name="T15" fmla="*/ 180 h 353"/>
                  <a:gd name="T16" fmla="*/ 216 w 391"/>
                  <a:gd name="T17" fmla="*/ 195 h 353"/>
                  <a:gd name="T18" fmla="*/ 18 w 391"/>
                  <a:gd name="T19" fmla="*/ 9 h 353"/>
                  <a:gd name="T20" fmla="*/ 17 w 391"/>
                  <a:gd name="T2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53">
                    <a:moveTo>
                      <a:pt x="17" y="0"/>
                    </a:moveTo>
                    <a:cubicBezTo>
                      <a:pt x="17" y="0"/>
                      <a:pt x="17" y="7"/>
                      <a:pt x="17" y="14"/>
                    </a:cubicBezTo>
                    <a:cubicBezTo>
                      <a:pt x="17" y="19"/>
                      <a:pt x="17" y="24"/>
                      <a:pt x="17" y="2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91" y="353"/>
                      <a:pt x="210" y="353"/>
                    </a:cubicBezTo>
                    <a:cubicBezTo>
                      <a:pt x="267" y="353"/>
                      <a:pt x="329" y="337"/>
                      <a:pt x="391" y="290"/>
                    </a:cubicBezTo>
                    <a:cubicBezTo>
                      <a:pt x="391" y="290"/>
                      <a:pt x="367" y="173"/>
                      <a:pt x="313" y="173"/>
                    </a:cubicBezTo>
                    <a:cubicBezTo>
                      <a:pt x="306" y="173"/>
                      <a:pt x="298" y="175"/>
                      <a:pt x="290" y="180"/>
                    </a:cubicBezTo>
                    <a:cubicBezTo>
                      <a:pt x="274" y="188"/>
                      <a:pt x="247" y="195"/>
                      <a:pt x="216" y="195"/>
                    </a:cubicBezTo>
                    <a:cubicBezTo>
                      <a:pt x="137" y="195"/>
                      <a:pt x="32" y="154"/>
                      <a:pt x="18" y="9"/>
                    </a:cubicBezTo>
                    <a:cubicBezTo>
                      <a:pt x="18" y="2"/>
                      <a:pt x="18" y="0"/>
                      <a:pt x="17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40000"/>
                    </a:schemeClr>
                  </a:gs>
                  <a:gs pos="57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E84BB297-3D18-417B-A1C7-9D611859AA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41557" y="2453027"/>
                <a:ext cx="726763" cy="677272"/>
              </a:xfrm>
              <a:custGeom>
                <a:avLst/>
                <a:gdLst>
                  <a:gd name="T0" fmla="*/ 17 w 391"/>
                  <a:gd name="T1" fmla="*/ 0 h 353"/>
                  <a:gd name="T2" fmla="*/ 17 w 391"/>
                  <a:gd name="T3" fmla="*/ 14 h 353"/>
                  <a:gd name="T4" fmla="*/ 17 w 391"/>
                  <a:gd name="T5" fmla="*/ 27 h 353"/>
                  <a:gd name="T6" fmla="*/ 0 w 391"/>
                  <a:gd name="T7" fmla="*/ 281 h 353"/>
                  <a:gd name="T8" fmla="*/ 210 w 391"/>
                  <a:gd name="T9" fmla="*/ 353 h 353"/>
                  <a:gd name="T10" fmla="*/ 391 w 391"/>
                  <a:gd name="T11" fmla="*/ 290 h 353"/>
                  <a:gd name="T12" fmla="*/ 313 w 391"/>
                  <a:gd name="T13" fmla="*/ 173 h 353"/>
                  <a:gd name="T14" fmla="*/ 290 w 391"/>
                  <a:gd name="T15" fmla="*/ 180 h 353"/>
                  <a:gd name="T16" fmla="*/ 216 w 391"/>
                  <a:gd name="T17" fmla="*/ 195 h 353"/>
                  <a:gd name="T18" fmla="*/ 18 w 391"/>
                  <a:gd name="T19" fmla="*/ 9 h 353"/>
                  <a:gd name="T20" fmla="*/ 17 w 391"/>
                  <a:gd name="T2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53">
                    <a:moveTo>
                      <a:pt x="17" y="0"/>
                    </a:moveTo>
                    <a:cubicBezTo>
                      <a:pt x="17" y="0"/>
                      <a:pt x="17" y="7"/>
                      <a:pt x="17" y="14"/>
                    </a:cubicBezTo>
                    <a:cubicBezTo>
                      <a:pt x="17" y="19"/>
                      <a:pt x="17" y="24"/>
                      <a:pt x="17" y="2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91" y="353"/>
                      <a:pt x="210" y="353"/>
                    </a:cubicBezTo>
                    <a:cubicBezTo>
                      <a:pt x="267" y="353"/>
                      <a:pt x="329" y="337"/>
                      <a:pt x="391" y="290"/>
                    </a:cubicBezTo>
                    <a:cubicBezTo>
                      <a:pt x="391" y="290"/>
                      <a:pt x="367" y="173"/>
                      <a:pt x="313" y="173"/>
                    </a:cubicBezTo>
                    <a:cubicBezTo>
                      <a:pt x="306" y="173"/>
                      <a:pt x="298" y="175"/>
                      <a:pt x="290" y="180"/>
                    </a:cubicBezTo>
                    <a:cubicBezTo>
                      <a:pt x="274" y="188"/>
                      <a:pt x="247" y="195"/>
                      <a:pt x="216" y="195"/>
                    </a:cubicBezTo>
                    <a:cubicBezTo>
                      <a:pt x="137" y="195"/>
                      <a:pt x="32" y="154"/>
                      <a:pt x="18" y="9"/>
                    </a:cubicBezTo>
                    <a:cubicBezTo>
                      <a:pt x="18" y="2"/>
                      <a:pt x="18" y="0"/>
                      <a:pt x="1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82F6265-3751-432C-9A19-4AF401CA4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99395" y="694630"/>
                <a:ext cx="726763" cy="677272"/>
              </a:xfrm>
              <a:custGeom>
                <a:avLst/>
                <a:gdLst>
                  <a:gd name="T0" fmla="*/ 17 w 391"/>
                  <a:gd name="T1" fmla="*/ 0 h 353"/>
                  <a:gd name="T2" fmla="*/ 17 w 391"/>
                  <a:gd name="T3" fmla="*/ 14 h 353"/>
                  <a:gd name="T4" fmla="*/ 17 w 391"/>
                  <a:gd name="T5" fmla="*/ 27 h 353"/>
                  <a:gd name="T6" fmla="*/ 0 w 391"/>
                  <a:gd name="T7" fmla="*/ 281 h 353"/>
                  <a:gd name="T8" fmla="*/ 210 w 391"/>
                  <a:gd name="T9" fmla="*/ 353 h 353"/>
                  <a:gd name="T10" fmla="*/ 391 w 391"/>
                  <a:gd name="T11" fmla="*/ 290 h 353"/>
                  <a:gd name="T12" fmla="*/ 313 w 391"/>
                  <a:gd name="T13" fmla="*/ 173 h 353"/>
                  <a:gd name="T14" fmla="*/ 290 w 391"/>
                  <a:gd name="T15" fmla="*/ 180 h 353"/>
                  <a:gd name="T16" fmla="*/ 216 w 391"/>
                  <a:gd name="T17" fmla="*/ 195 h 353"/>
                  <a:gd name="T18" fmla="*/ 18 w 391"/>
                  <a:gd name="T19" fmla="*/ 9 h 353"/>
                  <a:gd name="T20" fmla="*/ 17 w 391"/>
                  <a:gd name="T2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53">
                    <a:moveTo>
                      <a:pt x="17" y="0"/>
                    </a:moveTo>
                    <a:cubicBezTo>
                      <a:pt x="17" y="0"/>
                      <a:pt x="17" y="7"/>
                      <a:pt x="17" y="14"/>
                    </a:cubicBezTo>
                    <a:cubicBezTo>
                      <a:pt x="17" y="19"/>
                      <a:pt x="17" y="24"/>
                      <a:pt x="17" y="2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91" y="353"/>
                      <a:pt x="210" y="353"/>
                    </a:cubicBezTo>
                    <a:cubicBezTo>
                      <a:pt x="267" y="353"/>
                      <a:pt x="329" y="337"/>
                      <a:pt x="391" y="290"/>
                    </a:cubicBezTo>
                    <a:cubicBezTo>
                      <a:pt x="391" y="290"/>
                      <a:pt x="367" y="173"/>
                      <a:pt x="313" y="173"/>
                    </a:cubicBezTo>
                    <a:cubicBezTo>
                      <a:pt x="306" y="173"/>
                      <a:pt x="298" y="175"/>
                      <a:pt x="290" y="180"/>
                    </a:cubicBezTo>
                    <a:cubicBezTo>
                      <a:pt x="274" y="188"/>
                      <a:pt x="247" y="195"/>
                      <a:pt x="216" y="195"/>
                    </a:cubicBezTo>
                    <a:cubicBezTo>
                      <a:pt x="137" y="195"/>
                      <a:pt x="32" y="154"/>
                      <a:pt x="18" y="9"/>
                    </a:cubicBezTo>
                    <a:cubicBezTo>
                      <a:pt x="18" y="2"/>
                      <a:pt x="18" y="0"/>
                      <a:pt x="17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8C26545-A977-4B46-8BA6-528C887DF34E}"/>
                </a:ext>
              </a:extLst>
            </p:cNvPr>
            <p:cNvSpPr txBox="1"/>
            <p:nvPr/>
          </p:nvSpPr>
          <p:spPr>
            <a:xfrm>
              <a:off x="5159539" y="699422"/>
              <a:ext cx="690834" cy="583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EA18801-AEB2-460D-8FEB-F3E392B42D9F}"/>
                </a:ext>
              </a:extLst>
            </p:cNvPr>
            <p:cNvSpPr txBox="1"/>
            <p:nvPr/>
          </p:nvSpPr>
          <p:spPr>
            <a:xfrm>
              <a:off x="6910267" y="2186662"/>
              <a:ext cx="690834" cy="583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9F445B8-E7C9-45E9-8A02-9D7270605AFE}"/>
                </a:ext>
              </a:extLst>
            </p:cNvPr>
            <p:cNvSpPr txBox="1"/>
            <p:nvPr/>
          </p:nvSpPr>
          <p:spPr>
            <a:xfrm>
              <a:off x="4868217" y="2992710"/>
              <a:ext cx="690834" cy="583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19F243D5-AF3A-4DF6-B21B-B419FB074E61}"/>
              </a:ext>
            </a:extLst>
          </p:cNvPr>
          <p:cNvSpPr/>
          <p:nvPr/>
        </p:nvSpPr>
        <p:spPr>
          <a:xfrm>
            <a:off x="1218780" y="1879271"/>
            <a:ext cx="407325" cy="407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dollar-bag_17794">
            <a:extLst>
              <a:ext uri="{FF2B5EF4-FFF2-40B4-BE49-F238E27FC236}">
                <a16:creationId xmlns:a16="http://schemas.microsoft.com/office/drawing/2014/main" id="{D9A8F1D7-B05D-4189-976E-FAFEB464D792}"/>
              </a:ext>
            </a:extLst>
          </p:cNvPr>
          <p:cNvSpPr/>
          <p:nvPr/>
        </p:nvSpPr>
        <p:spPr>
          <a:xfrm>
            <a:off x="1351836" y="1991750"/>
            <a:ext cx="141212" cy="182366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31778342-D226-4074-86E9-62B9B40DA146}"/>
              </a:ext>
            </a:extLst>
          </p:cNvPr>
          <p:cNvSpPr/>
          <p:nvPr/>
        </p:nvSpPr>
        <p:spPr>
          <a:xfrm>
            <a:off x="1729997" y="2432405"/>
            <a:ext cx="540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7C302C2-EE91-4328-A3C2-1FA04BC7DF2E}"/>
              </a:ext>
            </a:extLst>
          </p:cNvPr>
          <p:cNvSpPr/>
          <p:nvPr/>
        </p:nvSpPr>
        <p:spPr>
          <a:xfrm>
            <a:off x="8547457" y="2489496"/>
            <a:ext cx="407325" cy="4073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iconfont-1186-567130">
            <a:extLst>
              <a:ext uri="{FF2B5EF4-FFF2-40B4-BE49-F238E27FC236}">
                <a16:creationId xmlns:a16="http://schemas.microsoft.com/office/drawing/2014/main" id="{DB53F93B-934C-4920-AF7F-BF5DCC87385F}"/>
              </a:ext>
            </a:extLst>
          </p:cNvPr>
          <p:cNvSpPr/>
          <p:nvPr/>
        </p:nvSpPr>
        <p:spPr>
          <a:xfrm>
            <a:off x="8659409" y="2586276"/>
            <a:ext cx="183420" cy="213764"/>
          </a:xfrm>
          <a:custGeom>
            <a:avLst/>
            <a:gdLst>
              <a:gd name="T0" fmla="*/ 9460 w 11005"/>
              <a:gd name="T1" fmla="*/ 7916 h 12825"/>
              <a:gd name="T2" fmla="*/ 10232 w 11005"/>
              <a:gd name="T3" fmla="*/ 8715 h 12825"/>
              <a:gd name="T4" fmla="*/ 11005 w 11005"/>
              <a:gd name="T5" fmla="*/ 7916 h 12825"/>
              <a:gd name="T6" fmla="*/ 11005 w 11005"/>
              <a:gd name="T7" fmla="*/ 4827 h 12825"/>
              <a:gd name="T8" fmla="*/ 10232 w 11005"/>
              <a:gd name="T9" fmla="*/ 4027 h 12825"/>
              <a:gd name="T10" fmla="*/ 9460 w 11005"/>
              <a:gd name="T11" fmla="*/ 4827 h 12825"/>
              <a:gd name="T12" fmla="*/ 9460 w 11005"/>
              <a:gd name="T13" fmla="*/ 7916 h 12825"/>
              <a:gd name="T14" fmla="*/ 6647 w 11005"/>
              <a:gd name="T15" fmla="*/ 2234 h 12825"/>
              <a:gd name="T16" fmla="*/ 7033 w 11005"/>
              <a:gd name="T17" fmla="*/ 1848 h 12825"/>
              <a:gd name="T18" fmla="*/ 7419 w 11005"/>
              <a:gd name="T19" fmla="*/ 2234 h 12825"/>
              <a:gd name="T20" fmla="*/ 7033 w 11005"/>
              <a:gd name="T21" fmla="*/ 2620 h 12825"/>
              <a:gd name="T22" fmla="*/ 6647 w 11005"/>
              <a:gd name="T23" fmla="*/ 2234 h 12825"/>
              <a:gd name="T24" fmla="*/ 3668 w 11005"/>
              <a:gd name="T25" fmla="*/ 2234 h 12825"/>
              <a:gd name="T26" fmla="*/ 4054 w 11005"/>
              <a:gd name="T27" fmla="*/ 1848 h 12825"/>
              <a:gd name="T28" fmla="*/ 4440 w 11005"/>
              <a:gd name="T29" fmla="*/ 2234 h 12825"/>
              <a:gd name="T30" fmla="*/ 4054 w 11005"/>
              <a:gd name="T31" fmla="*/ 2620 h 12825"/>
              <a:gd name="T32" fmla="*/ 3668 w 11005"/>
              <a:gd name="T33" fmla="*/ 2234 h 12825"/>
              <a:gd name="T34" fmla="*/ 2041 w 11005"/>
              <a:gd name="T35" fmla="*/ 9708 h 12825"/>
              <a:gd name="T36" fmla="*/ 2648 w 11005"/>
              <a:gd name="T37" fmla="*/ 10315 h 12825"/>
              <a:gd name="T38" fmla="*/ 3337 w 11005"/>
              <a:gd name="T39" fmla="*/ 10315 h 12825"/>
              <a:gd name="T40" fmla="*/ 3337 w 11005"/>
              <a:gd name="T41" fmla="*/ 12025 h 12825"/>
              <a:gd name="T42" fmla="*/ 4109 w 11005"/>
              <a:gd name="T43" fmla="*/ 12825 h 12825"/>
              <a:gd name="T44" fmla="*/ 4882 w 11005"/>
              <a:gd name="T45" fmla="*/ 12025 h 12825"/>
              <a:gd name="T46" fmla="*/ 4882 w 11005"/>
              <a:gd name="T47" fmla="*/ 10315 h 12825"/>
              <a:gd name="T48" fmla="*/ 6095 w 11005"/>
              <a:gd name="T49" fmla="*/ 10315 h 12825"/>
              <a:gd name="T50" fmla="*/ 6095 w 11005"/>
              <a:gd name="T51" fmla="*/ 12025 h 12825"/>
              <a:gd name="T52" fmla="*/ 6867 w 11005"/>
              <a:gd name="T53" fmla="*/ 12825 h 12825"/>
              <a:gd name="T54" fmla="*/ 7640 w 11005"/>
              <a:gd name="T55" fmla="*/ 12025 h 12825"/>
              <a:gd name="T56" fmla="*/ 7640 w 11005"/>
              <a:gd name="T57" fmla="*/ 10315 h 12825"/>
              <a:gd name="T58" fmla="*/ 8329 w 11005"/>
              <a:gd name="T59" fmla="*/ 10315 h 12825"/>
              <a:gd name="T60" fmla="*/ 8936 w 11005"/>
              <a:gd name="T61" fmla="*/ 9708 h 12825"/>
              <a:gd name="T62" fmla="*/ 8936 w 11005"/>
              <a:gd name="T63" fmla="*/ 4054 h 12825"/>
              <a:gd name="T64" fmla="*/ 2041 w 11005"/>
              <a:gd name="T65" fmla="*/ 4054 h 12825"/>
              <a:gd name="T66" fmla="*/ 2041 w 11005"/>
              <a:gd name="T67" fmla="*/ 9708 h 12825"/>
              <a:gd name="T68" fmla="*/ 9019 w 11005"/>
              <a:gd name="T69" fmla="*/ 3585 h 12825"/>
              <a:gd name="T70" fmla="*/ 7198 w 11005"/>
              <a:gd name="T71" fmla="*/ 1158 h 12825"/>
              <a:gd name="T72" fmla="*/ 7833 w 11005"/>
              <a:gd name="T73" fmla="*/ 221 h 12825"/>
              <a:gd name="T74" fmla="*/ 7805 w 11005"/>
              <a:gd name="T75" fmla="*/ 55 h 12825"/>
              <a:gd name="T76" fmla="*/ 7640 w 11005"/>
              <a:gd name="T77" fmla="*/ 83 h 12825"/>
              <a:gd name="T78" fmla="*/ 6978 w 11005"/>
              <a:gd name="T79" fmla="*/ 1048 h 12825"/>
              <a:gd name="T80" fmla="*/ 5544 w 11005"/>
              <a:gd name="T81" fmla="*/ 772 h 12825"/>
              <a:gd name="T82" fmla="*/ 4082 w 11005"/>
              <a:gd name="T83" fmla="*/ 1048 h 12825"/>
              <a:gd name="T84" fmla="*/ 3420 w 11005"/>
              <a:gd name="T85" fmla="*/ 83 h 12825"/>
              <a:gd name="T86" fmla="*/ 3254 w 11005"/>
              <a:gd name="T87" fmla="*/ 55 h 12825"/>
              <a:gd name="T88" fmla="*/ 3227 w 11005"/>
              <a:gd name="T89" fmla="*/ 221 h 12825"/>
              <a:gd name="T90" fmla="*/ 3861 w 11005"/>
              <a:gd name="T91" fmla="*/ 1158 h 12825"/>
              <a:gd name="T92" fmla="*/ 2041 w 11005"/>
              <a:gd name="T93" fmla="*/ 3585 h 12825"/>
              <a:gd name="T94" fmla="*/ 9019 w 11005"/>
              <a:gd name="T95" fmla="*/ 3585 h 12825"/>
              <a:gd name="T96" fmla="*/ 0 w 11005"/>
              <a:gd name="T97" fmla="*/ 7916 h 12825"/>
              <a:gd name="T98" fmla="*/ 772 w 11005"/>
              <a:gd name="T99" fmla="*/ 8715 h 12825"/>
              <a:gd name="T100" fmla="*/ 1544 w 11005"/>
              <a:gd name="T101" fmla="*/ 7916 h 12825"/>
              <a:gd name="T102" fmla="*/ 1544 w 11005"/>
              <a:gd name="T103" fmla="*/ 4827 h 12825"/>
              <a:gd name="T104" fmla="*/ 772 w 11005"/>
              <a:gd name="T105" fmla="*/ 4027 h 12825"/>
              <a:gd name="T106" fmla="*/ 0 w 11005"/>
              <a:gd name="T107" fmla="*/ 4827 h 12825"/>
              <a:gd name="T108" fmla="*/ 0 w 11005"/>
              <a:gd name="T109" fmla="*/ 7916 h 12825"/>
              <a:gd name="T110" fmla="*/ 0 w 11005"/>
              <a:gd name="T111" fmla="*/ 7916 h 1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05" h="12825">
                <a:moveTo>
                  <a:pt x="9460" y="7916"/>
                </a:moveTo>
                <a:cubicBezTo>
                  <a:pt x="9460" y="8357"/>
                  <a:pt x="9819" y="8715"/>
                  <a:pt x="10232" y="8715"/>
                </a:cubicBezTo>
                <a:cubicBezTo>
                  <a:pt x="10674" y="8715"/>
                  <a:pt x="11005" y="8357"/>
                  <a:pt x="11005" y="7916"/>
                </a:cubicBezTo>
                <a:lnTo>
                  <a:pt x="11005" y="4827"/>
                </a:lnTo>
                <a:cubicBezTo>
                  <a:pt x="11005" y="4385"/>
                  <a:pt x="10646" y="4027"/>
                  <a:pt x="10232" y="4027"/>
                </a:cubicBezTo>
                <a:cubicBezTo>
                  <a:pt x="9791" y="4027"/>
                  <a:pt x="9460" y="4385"/>
                  <a:pt x="9460" y="4827"/>
                </a:cubicBezTo>
                <a:lnTo>
                  <a:pt x="9460" y="7916"/>
                </a:lnTo>
                <a:close/>
                <a:moveTo>
                  <a:pt x="6647" y="2234"/>
                </a:moveTo>
                <a:cubicBezTo>
                  <a:pt x="6647" y="2013"/>
                  <a:pt x="6812" y="1848"/>
                  <a:pt x="7033" y="1848"/>
                </a:cubicBezTo>
                <a:cubicBezTo>
                  <a:pt x="7254" y="1848"/>
                  <a:pt x="7419" y="2013"/>
                  <a:pt x="7419" y="2234"/>
                </a:cubicBezTo>
                <a:cubicBezTo>
                  <a:pt x="7419" y="2455"/>
                  <a:pt x="7254" y="2620"/>
                  <a:pt x="7033" y="2620"/>
                </a:cubicBezTo>
                <a:cubicBezTo>
                  <a:pt x="6812" y="2620"/>
                  <a:pt x="6647" y="2455"/>
                  <a:pt x="6647" y="2234"/>
                </a:cubicBezTo>
                <a:close/>
                <a:moveTo>
                  <a:pt x="3668" y="2234"/>
                </a:moveTo>
                <a:cubicBezTo>
                  <a:pt x="3668" y="2013"/>
                  <a:pt x="3834" y="1848"/>
                  <a:pt x="4054" y="1848"/>
                </a:cubicBezTo>
                <a:cubicBezTo>
                  <a:pt x="4275" y="1848"/>
                  <a:pt x="4440" y="2013"/>
                  <a:pt x="4440" y="2234"/>
                </a:cubicBezTo>
                <a:cubicBezTo>
                  <a:pt x="4440" y="2455"/>
                  <a:pt x="4275" y="2620"/>
                  <a:pt x="4054" y="2620"/>
                </a:cubicBezTo>
                <a:cubicBezTo>
                  <a:pt x="3834" y="2620"/>
                  <a:pt x="3668" y="2455"/>
                  <a:pt x="3668" y="2234"/>
                </a:cubicBezTo>
                <a:close/>
                <a:moveTo>
                  <a:pt x="2041" y="9708"/>
                </a:moveTo>
                <a:cubicBezTo>
                  <a:pt x="2041" y="10039"/>
                  <a:pt x="2317" y="10315"/>
                  <a:pt x="2648" y="10315"/>
                </a:cubicBezTo>
                <a:lnTo>
                  <a:pt x="3337" y="10315"/>
                </a:lnTo>
                <a:lnTo>
                  <a:pt x="3337" y="12025"/>
                </a:lnTo>
                <a:cubicBezTo>
                  <a:pt x="3337" y="12466"/>
                  <a:pt x="3668" y="12825"/>
                  <a:pt x="4109" y="12825"/>
                </a:cubicBezTo>
                <a:cubicBezTo>
                  <a:pt x="4523" y="12825"/>
                  <a:pt x="4882" y="12466"/>
                  <a:pt x="4882" y="12025"/>
                </a:cubicBezTo>
                <a:lnTo>
                  <a:pt x="4882" y="10315"/>
                </a:lnTo>
                <a:lnTo>
                  <a:pt x="6095" y="10315"/>
                </a:lnTo>
                <a:lnTo>
                  <a:pt x="6095" y="12025"/>
                </a:lnTo>
                <a:cubicBezTo>
                  <a:pt x="6095" y="12466"/>
                  <a:pt x="6426" y="12825"/>
                  <a:pt x="6867" y="12825"/>
                </a:cubicBezTo>
                <a:cubicBezTo>
                  <a:pt x="7309" y="12825"/>
                  <a:pt x="7640" y="12466"/>
                  <a:pt x="7640" y="12025"/>
                </a:cubicBezTo>
                <a:lnTo>
                  <a:pt x="7640" y="10315"/>
                </a:lnTo>
                <a:lnTo>
                  <a:pt x="8329" y="10315"/>
                </a:lnTo>
                <a:cubicBezTo>
                  <a:pt x="8688" y="10315"/>
                  <a:pt x="8936" y="10039"/>
                  <a:pt x="8936" y="9708"/>
                </a:cubicBezTo>
                <a:lnTo>
                  <a:pt x="8936" y="4054"/>
                </a:lnTo>
                <a:lnTo>
                  <a:pt x="2041" y="4054"/>
                </a:lnTo>
                <a:lnTo>
                  <a:pt x="2041" y="9708"/>
                </a:lnTo>
                <a:close/>
                <a:moveTo>
                  <a:pt x="9019" y="3585"/>
                </a:moveTo>
                <a:cubicBezTo>
                  <a:pt x="8908" y="2510"/>
                  <a:pt x="8219" y="1627"/>
                  <a:pt x="7198" y="1158"/>
                </a:cubicBezTo>
                <a:lnTo>
                  <a:pt x="7833" y="221"/>
                </a:lnTo>
                <a:cubicBezTo>
                  <a:pt x="7888" y="165"/>
                  <a:pt x="7860" y="83"/>
                  <a:pt x="7805" y="55"/>
                </a:cubicBezTo>
                <a:cubicBezTo>
                  <a:pt x="7750" y="27"/>
                  <a:pt x="7695" y="55"/>
                  <a:pt x="7640" y="83"/>
                </a:cubicBezTo>
                <a:lnTo>
                  <a:pt x="6978" y="1048"/>
                </a:lnTo>
                <a:cubicBezTo>
                  <a:pt x="6536" y="882"/>
                  <a:pt x="6040" y="772"/>
                  <a:pt x="5544" y="772"/>
                </a:cubicBezTo>
                <a:cubicBezTo>
                  <a:pt x="5020" y="772"/>
                  <a:pt x="4523" y="882"/>
                  <a:pt x="4082" y="1048"/>
                </a:cubicBezTo>
                <a:lnTo>
                  <a:pt x="3420" y="83"/>
                </a:lnTo>
                <a:cubicBezTo>
                  <a:pt x="3365" y="27"/>
                  <a:pt x="3310" y="0"/>
                  <a:pt x="3254" y="55"/>
                </a:cubicBezTo>
                <a:cubicBezTo>
                  <a:pt x="3199" y="83"/>
                  <a:pt x="3199" y="165"/>
                  <a:pt x="3227" y="221"/>
                </a:cubicBezTo>
                <a:lnTo>
                  <a:pt x="3861" y="1158"/>
                </a:lnTo>
                <a:cubicBezTo>
                  <a:pt x="2841" y="1627"/>
                  <a:pt x="2124" y="2510"/>
                  <a:pt x="2041" y="3585"/>
                </a:cubicBezTo>
                <a:lnTo>
                  <a:pt x="9019" y="3585"/>
                </a:lnTo>
                <a:close/>
                <a:moveTo>
                  <a:pt x="0" y="7916"/>
                </a:moveTo>
                <a:cubicBezTo>
                  <a:pt x="0" y="8357"/>
                  <a:pt x="331" y="8715"/>
                  <a:pt x="772" y="8715"/>
                </a:cubicBezTo>
                <a:cubicBezTo>
                  <a:pt x="1186" y="8715"/>
                  <a:pt x="1544" y="8357"/>
                  <a:pt x="1544" y="7916"/>
                </a:cubicBezTo>
                <a:lnTo>
                  <a:pt x="1544" y="4827"/>
                </a:lnTo>
                <a:cubicBezTo>
                  <a:pt x="1544" y="4385"/>
                  <a:pt x="1186" y="4027"/>
                  <a:pt x="772" y="4027"/>
                </a:cubicBezTo>
                <a:cubicBezTo>
                  <a:pt x="331" y="4027"/>
                  <a:pt x="0" y="4385"/>
                  <a:pt x="0" y="4827"/>
                </a:cubicBezTo>
                <a:lnTo>
                  <a:pt x="0" y="7916"/>
                </a:lnTo>
                <a:close/>
                <a:moveTo>
                  <a:pt x="0" y="791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16FE8143-1964-42A8-B7FB-DF4DBB4CB457}"/>
              </a:ext>
            </a:extLst>
          </p:cNvPr>
          <p:cNvSpPr/>
          <p:nvPr/>
        </p:nvSpPr>
        <p:spPr>
          <a:xfrm>
            <a:off x="9081048" y="3042630"/>
            <a:ext cx="540000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7510C52-7798-4817-B1DE-B5D74CB223A1}"/>
              </a:ext>
            </a:extLst>
          </p:cNvPr>
          <p:cNvSpPr/>
          <p:nvPr/>
        </p:nvSpPr>
        <p:spPr>
          <a:xfrm>
            <a:off x="1218780" y="4491524"/>
            <a:ext cx="407325" cy="4073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iconfont-1186-567130">
            <a:extLst>
              <a:ext uri="{FF2B5EF4-FFF2-40B4-BE49-F238E27FC236}">
                <a16:creationId xmlns:a16="http://schemas.microsoft.com/office/drawing/2014/main" id="{6806CD38-165E-4CC0-B8AC-A08BDAAEAF4C}"/>
              </a:ext>
            </a:extLst>
          </p:cNvPr>
          <p:cNvSpPr/>
          <p:nvPr/>
        </p:nvSpPr>
        <p:spPr>
          <a:xfrm>
            <a:off x="1330732" y="4588304"/>
            <a:ext cx="183420" cy="213764"/>
          </a:xfrm>
          <a:custGeom>
            <a:avLst/>
            <a:gdLst>
              <a:gd name="T0" fmla="*/ 9460 w 11005"/>
              <a:gd name="T1" fmla="*/ 7916 h 12825"/>
              <a:gd name="T2" fmla="*/ 10232 w 11005"/>
              <a:gd name="T3" fmla="*/ 8715 h 12825"/>
              <a:gd name="T4" fmla="*/ 11005 w 11005"/>
              <a:gd name="T5" fmla="*/ 7916 h 12825"/>
              <a:gd name="T6" fmla="*/ 11005 w 11005"/>
              <a:gd name="T7" fmla="*/ 4827 h 12825"/>
              <a:gd name="T8" fmla="*/ 10232 w 11005"/>
              <a:gd name="T9" fmla="*/ 4027 h 12825"/>
              <a:gd name="T10" fmla="*/ 9460 w 11005"/>
              <a:gd name="T11" fmla="*/ 4827 h 12825"/>
              <a:gd name="T12" fmla="*/ 9460 w 11005"/>
              <a:gd name="T13" fmla="*/ 7916 h 12825"/>
              <a:gd name="T14" fmla="*/ 6647 w 11005"/>
              <a:gd name="T15" fmla="*/ 2234 h 12825"/>
              <a:gd name="T16" fmla="*/ 7033 w 11005"/>
              <a:gd name="T17" fmla="*/ 1848 h 12825"/>
              <a:gd name="T18" fmla="*/ 7419 w 11005"/>
              <a:gd name="T19" fmla="*/ 2234 h 12825"/>
              <a:gd name="T20" fmla="*/ 7033 w 11005"/>
              <a:gd name="T21" fmla="*/ 2620 h 12825"/>
              <a:gd name="T22" fmla="*/ 6647 w 11005"/>
              <a:gd name="T23" fmla="*/ 2234 h 12825"/>
              <a:gd name="T24" fmla="*/ 3668 w 11005"/>
              <a:gd name="T25" fmla="*/ 2234 h 12825"/>
              <a:gd name="T26" fmla="*/ 4054 w 11005"/>
              <a:gd name="T27" fmla="*/ 1848 h 12825"/>
              <a:gd name="T28" fmla="*/ 4440 w 11005"/>
              <a:gd name="T29" fmla="*/ 2234 h 12825"/>
              <a:gd name="T30" fmla="*/ 4054 w 11005"/>
              <a:gd name="T31" fmla="*/ 2620 h 12825"/>
              <a:gd name="T32" fmla="*/ 3668 w 11005"/>
              <a:gd name="T33" fmla="*/ 2234 h 12825"/>
              <a:gd name="T34" fmla="*/ 2041 w 11005"/>
              <a:gd name="T35" fmla="*/ 9708 h 12825"/>
              <a:gd name="T36" fmla="*/ 2648 w 11005"/>
              <a:gd name="T37" fmla="*/ 10315 h 12825"/>
              <a:gd name="T38" fmla="*/ 3337 w 11005"/>
              <a:gd name="T39" fmla="*/ 10315 h 12825"/>
              <a:gd name="T40" fmla="*/ 3337 w 11005"/>
              <a:gd name="T41" fmla="*/ 12025 h 12825"/>
              <a:gd name="T42" fmla="*/ 4109 w 11005"/>
              <a:gd name="T43" fmla="*/ 12825 h 12825"/>
              <a:gd name="T44" fmla="*/ 4882 w 11005"/>
              <a:gd name="T45" fmla="*/ 12025 h 12825"/>
              <a:gd name="T46" fmla="*/ 4882 w 11005"/>
              <a:gd name="T47" fmla="*/ 10315 h 12825"/>
              <a:gd name="T48" fmla="*/ 6095 w 11005"/>
              <a:gd name="T49" fmla="*/ 10315 h 12825"/>
              <a:gd name="T50" fmla="*/ 6095 w 11005"/>
              <a:gd name="T51" fmla="*/ 12025 h 12825"/>
              <a:gd name="T52" fmla="*/ 6867 w 11005"/>
              <a:gd name="T53" fmla="*/ 12825 h 12825"/>
              <a:gd name="T54" fmla="*/ 7640 w 11005"/>
              <a:gd name="T55" fmla="*/ 12025 h 12825"/>
              <a:gd name="T56" fmla="*/ 7640 w 11005"/>
              <a:gd name="T57" fmla="*/ 10315 h 12825"/>
              <a:gd name="T58" fmla="*/ 8329 w 11005"/>
              <a:gd name="T59" fmla="*/ 10315 h 12825"/>
              <a:gd name="T60" fmla="*/ 8936 w 11005"/>
              <a:gd name="T61" fmla="*/ 9708 h 12825"/>
              <a:gd name="T62" fmla="*/ 8936 w 11005"/>
              <a:gd name="T63" fmla="*/ 4054 h 12825"/>
              <a:gd name="T64" fmla="*/ 2041 w 11005"/>
              <a:gd name="T65" fmla="*/ 4054 h 12825"/>
              <a:gd name="T66" fmla="*/ 2041 w 11005"/>
              <a:gd name="T67" fmla="*/ 9708 h 12825"/>
              <a:gd name="T68" fmla="*/ 9019 w 11005"/>
              <a:gd name="T69" fmla="*/ 3585 h 12825"/>
              <a:gd name="T70" fmla="*/ 7198 w 11005"/>
              <a:gd name="T71" fmla="*/ 1158 h 12825"/>
              <a:gd name="T72" fmla="*/ 7833 w 11005"/>
              <a:gd name="T73" fmla="*/ 221 h 12825"/>
              <a:gd name="T74" fmla="*/ 7805 w 11005"/>
              <a:gd name="T75" fmla="*/ 55 h 12825"/>
              <a:gd name="T76" fmla="*/ 7640 w 11005"/>
              <a:gd name="T77" fmla="*/ 83 h 12825"/>
              <a:gd name="T78" fmla="*/ 6978 w 11005"/>
              <a:gd name="T79" fmla="*/ 1048 h 12825"/>
              <a:gd name="T80" fmla="*/ 5544 w 11005"/>
              <a:gd name="T81" fmla="*/ 772 h 12825"/>
              <a:gd name="T82" fmla="*/ 4082 w 11005"/>
              <a:gd name="T83" fmla="*/ 1048 h 12825"/>
              <a:gd name="T84" fmla="*/ 3420 w 11005"/>
              <a:gd name="T85" fmla="*/ 83 h 12825"/>
              <a:gd name="T86" fmla="*/ 3254 w 11005"/>
              <a:gd name="T87" fmla="*/ 55 h 12825"/>
              <a:gd name="T88" fmla="*/ 3227 w 11005"/>
              <a:gd name="T89" fmla="*/ 221 h 12825"/>
              <a:gd name="T90" fmla="*/ 3861 w 11005"/>
              <a:gd name="T91" fmla="*/ 1158 h 12825"/>
              <a:gd name="T92" fmla="*/ 2041 w 11005"/>
              <a:gd name="T93" fmla="*/ 3585 h 12825"/>
              <a:gd name="T94" fmla="*/ 9019 w 11005"/>
              <a:gd name="T95" fmla="*/ 3585 h 12825"/>
              <a:gd name="T96" fmla="*/ 0 w 11005"/>
              <a:gd name="T97" fmla="*/ 7916 h 12825"/>
              <a:gd name="T98" fmla="*/ 772 w 11005"/>
              <a:gd name="T99" fmla="*/ 8715 h 12825"/>
              <a:gd name="T100" fmla="*/ 1544 w 11005"/>
              <a:gd name="T101" fmla="*/ 7916 h 12825"/>
              <a:gd name="T102" fmla="*/ 1544 w 11005"/>
              <a:gd name="T103" fmla="*/ 4827 h 12825"/>
              <a:gd name="T104" fmla="*/ 772 w 11005"/>
              <a:gd name="T105" fmla="*/ 4027 h 12825"/>
              <a:gd name="T106" fmla="*/ 0 w 11005"/>
              <a:gd name="T107" fmla="*/ 4827 h 12825"/>
              <a:gd name="T108" fmla="*/ 0 w 11005"/>
              <a:gd name="T109" fmla="*/ 7916 h 12825"/>
              <a:gd name="T110" fmla="*/ 0 w 11005"/>
              <a:gd name="T111" fmla="*/ 7916 h 1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05" h="12825">
                <a:moveTo>
                  <a:pt x="9460" y="7916"/>
                </a:moveTo>
                <a:cubicBezTo>
                  <a:pt x="9460" y="8357"/>
                  <a:pt x="9819" y="8715"/>
                  <a:pt x="10232" y="8715"/>
                </a:cubicBezTo>
                <a:cubicBezTo>
                  <a:pt x="10674" y="8715"/>
                  <a:pt x="11005" y="8357"/>
                  <a:pt x="11005" y="7916"/>
                </a:cubicBezTo>
                <a:lnTo>
                  <a:pt x="11005" y="4827"/>
                </a:lnTo>
                <a:cubicBezTo>
                  <a:pt x="11005" y="4385"/>
                  <a:pt x="10646" y="4027"/>
                  <a:pt x="10232" y="4027"/>
                </a:cubicBezTo>
                <a:cubicBezTo>
                  <a:pt x="9791" y="4027"/>
                  <a:pt x="9460" y="4385"/>
                  <a:pt x="9460" y="4827"/>
                </a:cubicBezTo>
                <a:lnTo>
                  <a:pt x="9460" y="7916"/>
                </a:lnTo>
                <a:close/>
                <a:moveTo>
                  <a:pt x="6647" y="2234"/>
                </a:moveTo>
                <a:cubicBezTo>
                  <a:pt x="6647" y="2013"/>
                  <a:pt x="6812" y="1848"/>
                  <a:pt x="7033" y="1848"/>
                </a:cubicBezTo>
                <a:cubicBezTo>
                  <a:pt x="7254" y="1848"/>
                  <a:pt x="7419" y="2013"/>
                  <a:pt x="7419" y="2234"/>
                </a:cubicBezTo>
                <a:cubicBezTo>
                  <a:pt x="7419" y="2455"/>
                  <a:pt x="7254" y="2620"/>
                  <a:pt x="7033" y="2620"/>
                </a:cubicBezTo>
                <a:cubicBezTo>
                  <a:pt x="6812" y="2620"/>
                  <a:pt x="6647" y="2455"/>
                  <a:pt x="6647" y="2234"/>
                </a:cubicBezTo>
                <a:close/>
                <a:moveTo>
                  <a:pt x="3668" y="2234"/>
                </a:moveTo>
                <a:cubicBezTo>
                  <a:pt x="3668" y="2013"/>
                  <a:pt x="3834" y="1848"/>
                  <a:pt x="4054" y="1848"/>
                </a:cubicBezTo>
                <a:cubicBezTo>
                  <a:pt x="4275" y="1848"/>
                  <a:pt x="4440" y="2013"/>
                  <a:pt x="4440" y="2234"/>
                </a:cubicBezTo>
                <a:cubicBezTo>
                  <a:pt x="4440" y="2455"/>
                  <a:pt x="4275" y="2620"/>
                  <a:pt x="4054" y="2620"/>
                </a:cubicBezTo>
                <a:cubicBezTo>
                  <a:pt x="3834" y="2620"/>
                  <a:pt x="3668" y="2455"/>
                  <a:pt x="3668" y="2234"/>
                </a:cubicBezTo>
                <a:close/>
                <a:moveTo>
                  <a:pt x="2041" y="9708"/>
                </a:moveTo>
                <a:cubicBezTo>
                  <a:pt x="2041" y="10039"/>
                  <a:pt x="2317" y="10315"/>
                  <a:pt x="2648" y="10315"/>
                </a:cubicBezTo>
                <a:lnTo>
                  <a:pt x="3337" y="10315"/>
                </a:lnTo>
                <a:lnTo>
                  <a:pt x="3337" y="12025"/>
                </a:lnTo>
                <a:cubicBezTo>
                  <a:pt x="3337" y="12466"/>
                  <a:pt x="3668" y="12825"/>
                  <a:pt x="4109" y="12825"/>
                </a:cubicBezTo>
                <a:cubicBezTo>
                  <a:pt x="4523" y="12825"/>
                  <a:pt x="4882" y="12466"/>
                  <a:pt x="4882" y="12025"/>
                </a:cubicBezTo>
                <a:lnTo>
                  <a:pt x="4882" y="10315"/>
                </a:lnTo>
                <a:lnTo>
                  <a:pt x="6095" y="10315"/>
                </a:lnTo>
                <a:lnTo>
                  <a:pt x="6095" y="12025"/>
                </a:lnTo>
                <a:cubicBezTo>
                  <a:pt x="6095" y="12466"/>
                  <a:pt x="6426" y="12825"/>
                  <a:pt x="6867" y="12825"/>
                </a:cubicBezTo>
                <a:cubicBezTo>
                  <a:pt x="7309" y="12825"/>
                  <a:pt x="7640" y="12466"/>
                  <a:pt x="7640" y="12025"/>
                </a:cubicBezTo>
                <a:lnTo>
                  <a:pt x="7640" y="10315"/>
                </a:lnTo>
                <a:lnTo>
                  <a:pt x="8329" y="10315"/>
                </a:lnTo>
                <a:cubicBezTo>
                  <a:pt x="8688" y="10315"/>
                  <a:pt x="8936" y="10039"/>
                  <a:pt x="8936" y="9708"/>
                </a:cubicBezTo>
                <a:lnTo>
                  <a:pt x="8936" y="4054"/>
                </a:lnTo>
                <a:lnTo>
                  <a:pt x="2041" y="4054"/>
                </a:lnTo>
                <a:lnTo>
                  <a:pt x="2041" y="9708"/>
                </a:lnTo>
                <a:close/>
                <a:moveTo>
                  <a:pt x="9019" y="3585"/>
                </a:moveTo>
                <a:cubicBezTo>
                  <a:pt x="8908" y="2510"/>
                  <a:pt x="8219" y="1627"/>
                  <a:pt x="7198" y="1158"/>
                </a:cubicBezTo>
                <a:lnTo>
                  <a:pt x="7833" y="221"/>
                </a:lnTo>
                <a:cubicBezTo>
                  <a:pt x="7888" y="165"/>
                  <a:pt x="7860" y="83"/>
                  <a:pt x="7805" y="55"/>
                </a:cubicBezTo>
                <a:cubicBezTo>
                  <a:pt x="7750" y="27"/>
                  <a:pt x="7695" y="55"/>
                  <a:pt x="7640" y="83"/>
                </a:cubicBezTo>
                <a:lnTo>
                  <a:pt x="6978" y="1048"/>
                </a:lnTo>
                <a:cubicBezTo>
                  <a:pt x="6536" y="882"/>
                  <a:pt x="6040" y="772"/>
                  <a:pt x="5544" y="772"/>
                </a:cubicBezTo>
                <a:cubicBezTo>
                  <a:pt x="5020" y="772"/>
                  <a:pt x="4523" y="882"/>
                  <a:pt x="4082" y="1048"/>
                </a:cubicBezTo>
                <a:lnTo>
                  <a:pt x="3420" y="83"/>
                </a:lnTo>
                <a:cubicBezTo>
                  <a:pt x="3365" y="27"/>
                  <a:pt x="3310" y="0"/>
                  <a:pt x="3254" y="55"/>
                </a:cubicBezTo>
                <a:cubicBezTo>
                  <a:pt x="3199" y="83"/>
                  <a:pt x="3199" y="165"/>
                  <a:pt x="3227" y="221"/>
                </a:cubicBezTo>
                <a:lnTo>
                  <a:pt x="3861" y="1158"/>
                </a:lnTo>
                <a:cubicBezTo>
                  <a:pt x="2841" y="1627"/>
                  <a:pt x="2124" y="2510"/>
                  <a:pt x="2041" y="3585"/>
                </a:cubicBezTo>
                <a:lnTo>
                  <a:pt x="9019" y="3585"/>
                </a:lnTo>
                <a:close/>
                <a:moveTo>
                  <a:pt x="0" y="7916"/>
                </a:moveTo>
                <a:cubicBezTo>
                  <a:pt x="0" y="8357"/>
                  <a:pt x="331" y="8715"/>
                  <a:pt x="772" y="8715"/>
                </a:cubicBezTo>
                <a:cubicBezTo>
                  <a:pt x="1186" y="8715"/>
                  <a:pt x="1544" y="8357"/>
                  <a:pt x="1544" y="7916"/>
                </a:cubicBezTo>
                <a:lnTo>
                  <a:pt x="1544" y="4827"/>
                </a:lnTo>
                <a:cubicBezTo>
                  <a:pt x="1544" y="4385"/>
                  <a:pt x="1186" y="4027"/>
                  <a:pt x="772" y="4027"/>
                </a:cubicBezTo>
                <a:cubicBezTo>
                  <a:pt x="331" y="4027"/>
                  <a:pt x="0" y="4385"/>
                  <a:pt x="0" y="4827"/>
                </a:cubicBezTo>
                <a:lnTo>
                  <a:pt x="0" y="7916"/>
                </a:lnTo>
                <a:close/>
                <a:moveTo>
                  <a:pt x="0" y="791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89654B8-87C5-442C-9F6C-B93E1130E688}"/>
              </a:ext>
            </a:extLst>
          </p:cNvPr>
          <p:cNvSpPr/>
          <p:nvPr/>
        </p:nvSpPr>
        <p:spPr>
          <a:xfrm>
            <a:off x="1752371" y="5044658"/>
            <a:ext cx="540000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63AAE68-E4C6-4411-B3AA-E07949CBBB82}"/>
              </a:ext>
            </a:extLst>
          </p:cNvPr>
          <p:cNvSpPr/>
          <p:nvPr/>
        </p:nvSpPr>
        <p:spPr>
          <a:xfrm>
            <a:off x="1648850" y="1776297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ïṥ1ïde">
            <a:extLst>
              <a:ext uri="{FF2B5EF4-FFF2-40B4-BE49-F238E27FC236}">
                <a16:creationId xmlns:a16="http://schemas.microsoft.com/office/drawing/2014/main" id="{94BE8148-C6D0-4075-BD73-16DC1D86CACA}"/>
              </a:ext>
            </a:extLst>
          </p:cNvPr>
          <p:cNvSpPr txBox="1"/>
          <p:nvPr/>
        </p:nvSpPr>
        <p:spPr>
          <a:xfrm>
            <a:off x="1608039" y="2562569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C6BBA4-E05D-47BC-9F91-53D1A6471412}"/>
              </a:ext>
            </a:extLst>
          </p:cNvPr>
          <p:cNvSpPr/>
          <p:nvPr/>
        </p:nvSpPr>
        <p:spPr>
          <a:xfrm>
            <a:off x="1671896" y="4437704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ïṥ1ïde">
            <a:extLst>
              <a:ext uri="{FF2B5EF4-FFF2-40B4-BE49-F238E27FC236}">
                <a16:creationId xmlns:a16="http://schemas.microsoft.com/office/drawing/2014/main" id="{814E9B39-6CF8-4E1D-8727-062AD0FF978D}"/>
              </a:ext>
            </a:extLst>
          </p:cNvPr>
          <p:cNvSpPr txBox="1"/>
          <p:nvPr/>
        </p:nvSpPr>
        <p:spPr>
          <a:xfrm>
            <a:off x="1626105" y="5149662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7B78250-8A16-41FD-A9BC-53E4738F4D84}"/>
              </a:ext>
            </a:extLst>
          </p:cNvPr>
          <p:cNvSpPr/>
          <p:nvPr/>
        </p:nvSpPr>
        <p:spPr>
          <a:xfrm>
            <a:off x="8923400" y="2369600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ïṥ1ïde">
            <a:extLst>
              <a:ext uri="{FF2B5EF4-FFF2-40B4-BE49-F238E27FC236}">
                <a16:creationId xmlns:a16="http://schemas.microsoft.com/office/drawing/2014/main" id="{EC64BB72-A440-4109-AE4C-F88BD02AE637}"/>
              </a:ext>
            </a:extLst>
          </p:cNvPr>
          <p:cNvSpPr txBox="1"/>
          <p:nvPr/>
        </p:nvSpPr>
        <p:spPr>
          <a:xfrm>
            <a:off x="8903539" y="3182323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765A25A-78F4-4109-9521-E8509C627B26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7A4B270-20D2-4DAB-AB6B-4ADE05E5255F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50BA8D1-716D-4453-85DC-8230275A3FC4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0C04EB88-48A9-4DED-B79A-49E43FF57F8B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3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4D1A5040-40C2-42BF-A5CA-86E642A3959B}"/>
              </a:ext>
            </a:extLst>
          </p:cNvPr>
          <p:cNvGrpSpPr/>
          <p:nvPr/>
        </p:nvGrpSpPr>
        <p:grpSpPr>
          <a:xfrm>
            <a:off x="1286423" y="1665288"/>
            <a:ext cx="2276426" cy="4022786"/>
            <a:chOff x="1076374" y="1665288"/>
            <a:chExt cx="2276426" cy="402278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94B574F-5350-4A42-83F8-92C516346138}"/>
                </a:ext>
              </a:extLst>
            </p:cNvPr>
            <p:cNvGrpSpPr/>
            <p:nvPr/>
          </p:nvGrpSpPr>
          <p:grpSpPr>
            <a:xfrm>
              <a:off x="1076374" y="1665288"/>
              <a:ext cx="2276426" cy="4022786"/>
              <a:chOff x="1076374" y="2177989"/>
              <a:chExt cx="1762650" cy="3461451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6DCA14FB-1F94-41FB-906A-32BD5E0ED2E9}"/>
                  </a:ext>
                </a:extLst>
              </p:cNvPr>
              <p:cNvSpPr/>
              <p:nvPr/>
            </p:nvSpPr>
            <p:spPr>
              <a:xfrm>
                <a:off x="1076374" y="2177989"/>
                <a:ext cx="1762650" cy="346145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08730394-D9F7-4918-9B27-713CEF1D79A2}"/>
                  </a:ext>
                </a:extLst>
              </p:cNvPr>
              <p:cNvSpPr/>
              <p:nvPr/>
            </p:nvSpPr>
            <p:spPr>
              <a:xfrm flipV="1">
                <a:off x="1687698" y="3916550"/>
                <a:ext cx="540000" cy="216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80D1F46-E7C1-4655-AECA-21DF9F7229EB}"/>
                </a:ext>
              </a:extLst>
            </p:cNvPr>
            <p:cNvGrpSpPr/>
            <p:nvPr/>
          </p:nvGrpSpPr>
          <p:grpSpPr>
            <a:xfrm>
              <a:off x="1683459" y="1922928"/>
              <a:ext cx="1062257" cy="1062250"/>
              <a:chOff x="9164689" y="13115119"/>
              <a:chExt cx="407325" cy="407325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177BFBB8-98A0-4B89-9044-EC52B206FA23}"/>
                  </a:ext>
                </a:extLst>
              </p:cNvPr>
              <p:cNvSpPr/>
              <p:nvPr/>
            </p:nvSpPr>
            <p:spPr>
              <a:xfrm>
                <a:off x="9164689" y="13115119"/>
                <a:ext cx="407325" cy="407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dollar-bag_17794">
                <a:extLst>
                  <a:ext uri="{FF2B5EF4-FFF2-40B4-BE49-F238E27FC236}">
                    <a16:creationId xmlns:a16="http://schemas.microsoft.com/office/drawing/2014/main" id="{7C216233-0E51-4341-A526-5B302EFCBD0E}"/>
                  </a:ext>
                </a:extLst>
              </p:cNvPr>
              <p:cNvSpPr/>
              <p:nvPr/>
            </p:nvSpPr>
            <p:spPr>
              <a:xfrm>
                <a:off x="9297745" y="13227598"/>
                <a:ext cx="141212" cy="182366"/>
              </a:xfrm>
              <a:custGeom>
                <a:avLst/>
                <a:gdLst>
                  <a:gd name="T0" fmla="*/ 3250 w 3635"/>
                  <a:gd name="T1" fmla="*/ 2043 h 4701"/>
                  <a:gd name="T2" fmla="*/ 2365 w 3635"/>
                  <a:gd name="T3" fmla="*/ 1417 h 4701"/>
                  <a:gd name="T4" fmla="*/ 2500 w 3635"/>
                  <a:gd name="T5" fmla="*/ 1414 h 4701"/>
                  <a:gd name="T6" fmla="*/ 3193 w 3635"/>
                  <a:gd name="T7" fmla="*/ 1490 h 4701"/>
                  <a:gd name="T8" fmla="*/ 3332 w 3635"/>
                  <a:gd name="T9" fmla="*/ 1453 h 4701"/>
                  <a:gd name="T10" fmla="*/ 2904 w 3635"/>
                  <a:gd name="T11" fmla="*/ 1344 h 4701"/>
                  <a:gd name="T12" fmla="*/ 2345 w 3635"/>
                  <a:gd name="T13" fmla="*/ 1358 h 4701"/>
                  <a:gd name="T14" fmla="*/ 2555 w 3635"/>
                  <a:gd name="T15" fmla="*/ 1321 h 4701"/>
                  <a:gd name="T16" fmla="*/ 3115 w 3635"/>
                  <a:gd name="T17" fmla="*/ 1087 h 4701"/>
                  <a:gd name="T18" fmla="*/ 3164 w 3635"/>
                  <a:gd name="T19" fmla="*/ 986 h 4701"/>
                  <a:gd name="T20" fmla="*/ 2816 w 3635"/>
                  <a:gd name="T21" fmla="*/ 1081 h 4701"/>
                  <a:gd name="T22" fmla="*/ 2629 w 3635"/>
                  <a:gd name="T23" fmla="*/ 1209 h 4701"/>
                  <a:gd name="T24" fmla="*/ 2181 w 3635"/>
                  <a:gd name="T25" fmla="*/ 1292 h 4701"/>
                  <a:gd name="T26" fmla="*/ 2603 w 3635"/>
                  <a:gd name="T27" fmla="*/ 126 h 4701"/>
                  <a:gd name="T28" fmla="*/ 2312 w 3635"/>
                  <a:gd name="T29" fmla="*/ 78 h 4701"/>
                  <a:gd name="T30" fmla="*/ 1847 w 3635"/>
                  <a:gd name="T31" fmla="*/ 174 h 4701"/>
                  <a:gd name="T32" fmla="*/ 1664 w 3635"/>
                  <a:gd name="T33" fmla="*/ 170 h 4701"/>
                  <a:gd name="T34" fmla="*/ 1483 w 3635"/>
                  <a:gd name="T35" fmla="*/ 165 h 4701"/>
                  <a:gd name="T36" fmla="*/ 893 w 3635"/>
                  <a:gd name="T37" fmla="*/ 359 h 4701"/>
                  <a:gd name="T38" fmla="*/ 1466 w 3635"/>
                  <a:gd name="T39" fmla="*/ 1398 h 4701"/>
                  <a:gd name="T40" fmla="*/ 115 w 3635"/>
                  <a:gd name="T41" fmla="*/ 2775 h 4701"/>
                  <a:gd name="T42" fmla="*/ 402 w 3635"/>
                  <a:gd name="T43" fmla="*/ 4149 h 4701"/>
                  <a:gd name="T44" fmla="*/ 1817 w 3635"/>
                  <a:gd name="T45" fmla="*/ 4701 h 4701"/>
                  <a:gd name="T46" fmla="*/ 3515 w 3635"/>
                  <a:gd name="T47" fmla="*/ 3556 h 4701"/>
                  <a:gd name="T48" fmla="*/ 3250 w 3635"/>
                  <a:gd name="T49" fmla="*/ 2043 h 4701"/>
                  <a:gd name="T50" fmla="*/ 1605 w 3635"/>
                  <a:gd name="T51" fmla="*/ 329 h 4701"/>
                  <a:gd name="T52" fmla="*/ 1781 w 3635"/>
                  <a:gd name="T53" fmla="*/ 333 h 4701"/>
                  <a:gd name="T54" fmla="*/ 1970 w 3635"/>
                  <a:gd name="T55" fmla="*/ 338 h 4701"/>
                  <a:gd name="T56" fmla="*/ 2287 w 3635"/>
                  <a:gd name="T57" fmla="*/ 306 h 4701"/>
                  <a:gd name="T58" fmla="*/ 2077 w 3635"/>
                  <a:gd name="T59" fmla="*/ 444 h 4701"/>
                  <a:gd name="T60" fmla="*/ 1157 w 3635"/>
                  <a:gd name="T61" fmla="*/ 446 h 4701"/>
                  <a:gd name="T62" fmla="*/ 1605 w 3635"/>
                  <a:gd name="T63" fmla="*/ 329 h 4701"/>
                  <a:gd name="T64" fmla="*/ 1874 w 3635"/>
                  <a:gd name="T65" fmla="*/ 3776 h 4701"/>
                  <a:gd name="T66" fmla="*/ 1874 w 3635"/>
                  <a:gd name="T67" fmla="*/ 4034 h 4701"/>
                  <a:gd name="T68" fmla="*/ 1717 w 3635"/>
                  <a:gd name="T69" fmla="*/ 4034 h 4701"/>
                  <a:gd name="T70" fmla="*/ 1717 w 3635"/>
                  <a:gd name="T71" fmla="*/ 3786 h 4701"/>
                  <a:gd name="T72" fmla="*/ 1340 w 3635"/>
                  <a:gd name="T73" fmla="*/ 3677 h 4701"/>
                  <a:gd name="T74" fmla="*/ 1400 w 3635"/>
                  <a:gd name="T75" fmla="*/ 3510 h 4701"/>
                  <a:gd name="T76" fmla="*/ 1755 w 3635"/>
                  <a:gd name="T77" fmla="*/ 3617 h 4701"/>
                  <a:gd name="T78" fmla="*/ 2034 w 3635"/>
                  <a:gd name="T79" fmla="*/ 3374 h 4701"/>
                  <a:gd name="T80" fmla="*/ 1769 w 3635"/>
                  <a:gd name="T81" fmla="*/ 3079 h 4701"/>
                  <a:gd name="T82" fmla="*/ 1360 w 3635"/>
                  <a:gd name="T83" fmla="*/ 2647 h 4701"/>
                  <a:gd name="T84" fmla="*/ 1732 w 3635"/>
                  <a:gd name="T85" fmla="*/ 2248 h 4701"/>
                  <a:gd name="T86" fmla="*/ 1732 w 3635"/>
                  <a:gd name="T87" fmla="*/ 2000 h 4701"/>
                  <a:gd name="T88" fmla="*/ 1889 w 3635"/>
                  <a:gd name="T89" fmla="*/ 2000 h 4701"/>
                  <a:gd name="T90" fmla="*/ 1888 w 3635"/>
                  <a:gd name="T91" fmla="*/ 2240 h 4701"/>
                  <a:gd name="T92" fmla="*/ 2211 w 3635"/>
                  <a:gd name="T93" fmla="*/ 2327 h 4701"/>
                  <a:gd name="T94" fmla="*/ 2149 w 3635"/>
                  <a:gd name="T95" fmla="*/ 2491 h 4701"/>
                  <a:gd name="T96" fmla="*/ 1836 w 3635"/>
                  <a:gd name="T97" fmla="*/ 2404 h 4701"/>
                  <a:gd name="T98" fmla="*/ 1589 w 3635"/>
                  <a:gd name="T99" fmla="*/ 2620 h 4701"/>
                  <a:gd name="T100" fmla="*/ 1881 w 3635"/>
                  <a:gd name="T101" fmla="*/ 2902 h 4701"/>
                  <a:gd name="T102" fmla="*/ 2265 w 3635"/>
                  <a:gd name="T103" fmla="*/ 3354 h 4701"/>
                  <a:gd name="T104" fmla="*/ 1874 w 3635"/>
                  <a:gd name="T105" fmla="*/ 3776 h 4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35" h="4701">
                    <a:moveTo>
                      <a:pt x="3250" y="2043"/>
                    </a:moveTo>
                    <a:cubicBezTo>
                      <a:pt x="3034" y="1723"/>
                      <a:pt x="2729" y="1509"/>
                      <a:pt x="2365" y="1417"/>
                    </a:cubicBezTo>
                    <a:cubicBezTo>
                      <a:pt x="2410" y="1417"/>
                      <a:pt x="2456" y="1416"/>
                      <a:pt x="2500" y="1414"/>
                    </a:cubicBezTo>
                    <a:cubicBezTo>
                      <a:pt x="2679" y="1408"/>
                      <a:pt x="3072" y="1316"/>
                      <a:pt x="3193" y="1490"/>
                    </a:cubicBezTo>
                    <a:cubicBezTo>
                      <a:pt x="3217" y="1524"/>
                      <a:pt x="3342" y="1468"/>
                      <a:pt x="3332" y="1453"/>
                    </a:cubicBezTo>
                    <a:cubicBezTo>
                      <a:pt x="3242" y="1324"/>
                      <a:pt x="3042" y="1341"/>
                      <a:pt x="2904" y="1344"/>
                    </a:cubicBezTo>
                    <a:cubicBezTo>
                      <a:pt x="2730" y="1349"/>
                      <a:pt x="2528" y="1384"/>
                      <a:pt x="2345" y="1358"/>
                    </a:cubicBezTo>
                    <a:cubicBezTo>
                      <a:pt x="2415" y="1351"/>
                      <a:pt x="2485" y="1340"/>
                      <a:pt x="2555" y="1321"/>
                    </a:cubicBezTo>
                    <a:cubicBezTo>
                      <a:pt x="2757" y="1266"/>
                      <a:pt x="2892" y="1086"/>
                      <a:pt x="3115" y="1087"/>
                    </a:cubicBezTo>
                    <a:cubicBezTo>
                      <a:pt x="3139" y="1081"/>
                      <a:pt x="3202" y="987"/>
                      <a:pt x="3164" y="986"/>
                    </a:cubicBezTo>
                    <a:cubicBezTo>
                      <a:pt x="3034" y="986"/>
                      <a:pt x="2929" y="1016"/>
                      <a:pt x="2816" y="1081"/>
                    </a:cubicBezTo>
                    <a:cubicBezTo>
                      <a:pt x="2751" y="1118"/>
                      <a:pt x="2692" y="1168"/>
                      <a:pt x="2629" y="1209"/>
                    </a:cubicBezTo>
                    <a:cubicBezTo>
                      <a:pt x="2499" y="1292"/>
                      <a:pt x="2336" y="1296"/>
                      <a:pt x="2181" y="1292"/>
                    </a:cubicBezTo>
                    <a:cubicBezTo>
                      <a:pt x="2457" y="910"/>
                      <a:pt x="2694" y="338"/>
                      <a:pt x="2603" y="126"/>
                    </a:cubicBezTo>
                    <a:cubicBezTo>
                      <a:pt x="2560" y="25"/>
                      <a:pt x="2452" y="0"/>
                      <a:pt x="2312" y="78"/>
                    </a:cubicBezTo>
                    <a:cubicBezTo>
                      <a:pt x="2162" y="163"/>
                      <a:pt x="1992" y="174"/>
                      <a:pt x="1847" y="174"/>
                    </a:cubicBezTo>
                    <a:cubicBezTo>
                      <a:pt x="1786" y="174"/>
                      <a:pt x="1724" y="172"/>
                      <a:pt x="1664" y="170"/>
                    </a:cubicBezTo>
                    <a:cubicBezTo>
                      <a:pt x="1603" y="167"/>
                      <a:pt x="1542" y="165"/>
                      <a:pt x="1483" y="165"/>
                    </a:cubicBezTo>
                    <a:cubicBezTo>
                      <a:pt x="1287" y="165"/>
                      <a:pt x="1064" y="188"/>
                      <a:pt x="893" y="359"/>
                    </a:cubicBezTo>
                    <a:cubicBezTo>
                      <a:pt x="759" y="498"/>
                      <a:pt x="939" y="1065"/>
                      <a:pt x="1466" y="1398"/>
                    </a:cubicBezTo>
                    <a:cubicBezTo>
                      <a:pt x="532" y="1536"/>
                      <a:pt x="256" y="2162"/>
                      <a:pt x="115" y="2775"/>
                    </a:cubicBezTo>
                    <a:cubicBezTo>
                      <a:pt x="0" y="3275"/>
                      <a:pt x="105" y="3776"/>
                      <a:pt x="402" y="4149"/>
                    </a:cubicBezTo>
                    <a:cubicBezTo>
                      <a:pt x="686" y="4505"/>
                      <a:pt x="1337" y="4701"/>
                      <a:pt x="1817" y="4701"/>
                    </a:cubicBezTo>
                    <a:cubicBezTo>
                      <a:pt x="2946" y="4701"/>
                      <a:pt x="3375" y="4232"/>
                      <a:pt x="3515" y="3556"/>
                    </a:cubicBezTo>
                    <a:cubicBezTo>
                      <a:pt x="3635" y="3033"/>
                      <a:pt x="3536" y="2467"/>
                      <a:pt x="3250" y="2043"/>
                    </a:cubicBezTo>
                    <a:close/>
                    <a:moveTo>
                      <a:pt x="1605" y="329"/>
                    </a:moveTo>
                    <a:cubicBezTo>
                      <a:pt x="1663" y="329"/>
                      <a:pt x="1722" y="331"/>
                      <a:pt x="1781" y="333"/>
                    </a:cubicBezTo>
                    <a:cubicBezTo>
                      <a:pt x="1844" y="335"/>
                      <a:pt x="1907" y="338"/>
                      <a:pt x="1970" y="338"/>
                    </a:cubicBezTo>
                    <a:cubicBezTo>
                      <a:pt x="2064" y="338"/>
                      <a:pt x="2174" y="332"/>
                      <a:pt x="2287" y="306"/>
                    </a:cubicBezTo>
                    <a:cubicBezTo>
                      <a:pt x="2216" y="349"/>
                      <a:pt x="2145" y="396"/>
                      <a:pt x="2077" y="444"/>
                    </a:cubicBezTo>
                    <a:cubicBezTo>
                      <a:pt x="1745" y="672"/>
                      <a:pt x="1482" y="852"/>
                      <a:pt x="1157" y="446"/>
                    </a:cubicBezTo>
                    <a:cubicBezTo>
                      <a:pt x="1285" y="345"/>
                      <a:pt x="1447" y="329"/>
                      <a:pt x="1605" y="329"/>
                    </a:cubicBezTo>
                    <a:close/>
                    <a:moveTo>
                      <a:pt x="1874" y="3776"/>
                    </a:moveTo>
                    <a:lnTo>
                      <a:pt x="1874" y="4034"/>
                    </a:lnTo>
                    <a:lnTo>
                      <a:pt x="1717" y="4034"/>
                    </a:lnTo>
                    <a:lnTo>
                      <a:pt x="1717" y="3786"/>
                    </a:lnTo>
                    <a:cubicBezTo>
                      <a:pt x="1574" y="3783"/>
                      <a:pt x="1427" y="3738"/>
                      <a:pt x="1340" y="3677"/>
                    </a:cubicBezTo>
                    <a:lnTo>
                      <a:pt x="1400" y="3510"/>
                    </a:lnTo>
                    <a:cubicBezTo>
                      <a:pt x="1487" y="3567"/>
                      <a:pt x="1616" y="3617"/>
                      <a:pt x="1755" y="3617"/>
                    </a:cubicBezTo>
                    <a:cubicBezTo>
                      <a:pt x="1930" y="3617"/>
                      <a:pt x="2034" y="3515"/>
                      <a:pt x="2034" y="3374"/>
                    </a:cubicBezTo>
                    <a:cubicBezTo>
                      <a:pt x="2034" y="3238"/>
                      <a:pt x="1953" y="3153"/>
                      <a:pt x="1769" y="3079"/>
                    </a:cubicBezTo>
                    <a:cubicBezTo>
                      <a:pt x="1517" y="2979"/>
                      <a:pt x="1360" y="2863"/>
                      <a:pt x="1360" y="2647"/>
                    </a:cubicBezTo>
                    <a:cubicBezTo>
                      <a:pt x="1360" y="2441"/>
                      <a:pt x="1506" y="2285"/>
                      <a:pt x="1732" y="2248"/>
                    </a:cubicBezTo>
                    <a:lnTo>
                      <a:pt x="1732" y="2000"/>
                    </a:lnTo>
                    <a:lnTo>
                      <a:pt x="1889" y="2000"/>
                    </a:lnTo>
                    <a:lnTo>
                      <a:pt x="1888" y="2240"/>
                    </a:lnTo>
                    <a:cubicBezTo>
                      <a:pt x="2035" y="2245"/>
                      <a:pt x="2136" y="2285"/>
                      <a:pt x="2211" y="2327"/>
                    </a:cubicBezTo>
                    <a:lnTo>
                      <a:pt x="2149" y="2491"/>
                    </a:lnTo>
                    <a:cubicBezTo>
                      <a:pt x="2097" y="2461"/>
                      <a:pt x="1995" y="2404"/>
                      <a:pt x="1836" y="2404"/>
                    </a:cubicBezTo>
                    <a:cubicBezTo>
                      <a:pt x="1645" y="2404"/>
                      <a:pt x="1589" y="2518"/>
                      <a:pt x="1589" y="2620"/>
                    </a:cubicBezTo>
                    <a:cubicBezTo>
                      <a:pt x="1589" y="2746"/>
                      <a:pt x="1665" y="2811"/>
                      <a:pt x="1881" y="2902"/>
                    </a:cubicBezTo>
                    <a:cubicBezTo>
                      <a:pt x="2136" y="3007"/>
                      <a:pt x="2265" y="3133"/>
                      <a:pt x="2265" y="3354"/>
                    </a:cubicBezTo>
                    <a:cubicBezTo>
                      <a:pt x="2265" y="3552"/>
                      <a:pt x="2129" y="3736"/>
                      <a:pt x="1874" y="37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CAE674F-3045-4E8C-BB83-FC51558CE081}"/>
              </a:ext>
            </a:extLst>
          </p:cNvPr>
          <p:cNvGrpSpPr/>
          <p:nvPr/>
        </p:nvGrpSpPr>
        <p:grpSpPr>
          <a:xfrm>
            <a:off x="8629152" y="1665288"/>
            <a:ext cx="2276426" cy="4022786"/>
            <a:chOff x="8419103" y="1665288"/>
            <a:chExt cx="2276426" cy="4022786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69B6A08-21A4-4CEE-9156-8271A606B4D6}"/>
                </a:ext>
              </a:extLst>
            </p:cNvPr>
            <p:cNvGrpSpPr/>
            <p:nvPr/>
          </p:nvGrpSpPr>
          <p:grpSpPr>
            <a:xfrm>
              <a:off x="8419103" y="1665288"/>
              <a:ext cx="2276426" cy="4022786"/>
              <a:chOff x="1076374" y="2177989"/>
              <a:chExt cx="1762650" cy="3461451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00EF9CA-0968-413C-AD8D-AC5316A467B8}"/>
                  </a:ext>
                </a:extLst>
              </p:cNvPr>
              <p:cNvSpPr/>
              <p:nvPr/>
            </p:nvSpPr>
            <p:spPr>
              <a:xfrm>
                <a:off x="1076374" y="2177989"/>
                <a:ext cx="1762650" cy="346145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F36B71C9-4261-4633-B50A-970F85141C99}"/>
                  </a:ext>
                </a:extLst>
              </p:cNvPr>
              <p:cNvSpPr/>
              <p:nvPr/>
            </p:nvSpPr>
            <p:spPr>
              <a:xfrm flipV="1">
                <a:off x="1687698" y="3916550"/>
                <a:ext cx="540000" cy="216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8A33D38-A8E5-4810-9223-8D73000EB1DE}"/>
                </a:ext>
              </a:extLst>
            </p:cNvPr>
            <p:cNvGrpSpPr/>
            <p:nvPr/>
          </p:nvGrpSpPr>
          <p:grpSpPr>
            <a:xfrm>
              <a:off x="9026188" y="1922928"/>
              <a:ext cx="1062257" cy="1062250"/>
              <a:chOff x="9164689" y="13115119"/>
              <a:chExt cx="407325" cy="407325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E10E6DD8-3E59-4487-9F95-290792DCA574}"/>
                  </a:ext>
                </a:extLst>
              </p:cNvPr>
              <p:cNvSpPr/>
              <p:nvPr/>
            </p:nvSpPr>
            <p:spPr>
              <a:xfrm>
                <a:off x="9164689" y="13115119"/>
                <a:ext cx="407325" cy="40732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dollar-bag_17794">
                <a:extLst>
                  <a:ext uri="{FF2B5EF4-FFF2-40B4-BE49-F238E27FC236}">
                    <a16:creationId xmlns:a16="http://schemas.microsoft.com/office/drawing/2014/main" id="{DED29889-99F6-401A-AE77-E1C7CB08AAB7}"/>
                  </a:ext>
                </a:extLst>
              </p:cNvPr>
              <p:cNvSpPr/>
              <p:nvPr/>
            </p:nvSpPr>
            <p:spPr>
              <a:xfrm>
                <a:off x="9297745" y="13227598"/>
                <a:ext cx="141212" cy="182366"/>
              </a:xfrm>
              <a:custGeom>
                <a:avLst/>
                <a:gdLst>
                  <a:gd name="T0" fmla="*/ 3250 w 3635"/>
                  <a:gd name="T1" fmla="*/ 2043 h 4701"/>
                  <a:gd name="T2" fmla="*/ 2365 w 3635"/>
                  <a:gd name="T3" fmla="*/ 1417 h 4701"/>
                  <a:gd name="T4" fmla="*/ 2500 w 3635"/>
                  <a:gd name="T5" fmla="*/ 1414 h 4701"/>
                  <a:gd name="T6" fmla="*/ 3193 w 3635"/>
                  <a:gd name="T7" fmla="*/ 1490 h 4701"/>
                  <a:gd name="T8" fmla="*/ 3332 w 3635"/>
                  <a:gd name="T9" fmla="*/ 1453 h 4701"/>
                  <a:gd name="T10" fmla="*/ 2904 w 3635"/>
                  <a:gd name="T11" fmla="*/ 1344 h 4701"/>
                  <a:gd name="T12" fmla="*/ 2345 w 3635"/>
                  <a:gd name="T13" fmla="*/ 1358 h 4701"/>
                  <a:gd name="T14" fmla="*/ 2555 w 3635"/>
                  <a:gd name="T15" fmla="*/ 1321 h 4701"/>
                  <a:gd name="T16" fmla="*/ 3115 w 3635"/>
                  <a:gd name="T17" fmla="*/ 1087 h 4701"/>
                  <a:gd name="T18" fmla="*/ 3164 w 3635"/>
                  <a:gd name="T19" fmla="*/ 986 h 4701"/>
                  <a:gd name="T20" fmla="*/ 2816 w 3635"/>
                  <a:gd name="T21" fmla="*/ 1081 h 4701"/>
                  <a:gd name="T22" fmla="*/ 2629 w 3635"/>
                  <a:gd name="T23" fmla="*/ 1209 h 4701"/>
                  <a:gd name="T24" fmla="*/ 2181 w 3635"/>
                  <a:gd name="T25" fmla="*/ 1292 h 4701"/>
                  <a:gd name="T26" fmla="*/ 2603 w 3635"/>
                  <a:gd name="T27" fmla="*/ 126 h 4701"/>
                  <a:gd name="T28" fmla="*/ 2312 w 3635"/>
                  <a:gd name="T29" fmla="*/ 78 h 4701"/>
                  <a:gd name="T30" fmla="*/ 1847 w 3635"/>
                  <a:gd name="T31" fmla="*/ 174 h 4701"/>
                  <a:gd name="T32" fmla="*/ 1664 w 3635"/>
                  <a:gd name="T33" fmla="*/ 170 h 4701"/>
                  <a:gd name="T34" fmla="*/ 1483 w 3635"/>
                  <a:gd name="T35" fmla="*/ 165 h 4701"/>
                  <a:gd name="T36" fmla="*/ 893 w 3635"/>
                  <a:gd name="T37" fmla="*/ 359 h 4701"/>
                  <a:gd name="T38" fmla="*/ 1466 w 3635"/>
                  <a:gd name="T39" fmla="*/ 1398 h 4701"/>
                  <a:gd name="T40" fmla="*/ 115 w 3635"/>
                  <a:gd name="T41" fmla="*/ 2775 h 4701"/>
                  <a:gd name="T42" fmla="*/ 402 w 3635"/>
                  <a:gd name="T43" fmla="*/ 4149 h 4701"/>
                  <a:gd name="T44" fmla="*/ 1817 w 3635"/>
                  <a:gd name="T45" fmla="*/ 4701 h 4701"/>
                  <a:gd name="T46" fmla="*/ 3515 w 3635"/>
                  <a:gd name="T47" fmla="*/ 3556 h 4701"/>
                  <a:gd name="T48" fmla="*/ 3250 w 3635"/>
                  <a:gd name="T49" fmla="*/ 2043 h 4701"/>
                  <a:gd name="T50" fmla="*/ 1605 w 3635"/>
                  <a:gd name="T51" fmla="*/ 329 h 4701"/>
                  <a:gd name="T52" fmla="*/ 1781 w 3635"/>
                  <a:gd name="T53" fmla="*/ 333 h 4701"/>
                  <a:gd name="T54" fmla="*/ 1970 w 3635"/>
                  <a:gd name="T55" fmla="*/ 338 h 4701"/>
                  <a:gd name="T56" fmla="*/ 2287 w 3635"/>
                  <a:gd name="T57" fmla="*/ 306 h 4701"/>
                  <a:gd name="T58" fmla="*/ 2077 w 3635"/>
                  <a:gd name="T59" fmla="*/ 444 h 4701"/>
                  <a:gd name="T60" fmla="*/ 1157 w 3635"/>
                  <a:gd name="T61" fmla="*/ 446 h 4701"/>
                  <a:gd name="T62" fmla="*/ 1605 w 3635"/>
                  <a:gd name="T63" fmla="*/ 329 h 4701"/>
                  <a:gd name="T64" fmla="*/ 1874 w 3635"/>
                  <a:gd name="T65" fmla="*/ 3776 h 4701"/>
                  <a:gd name="T66" fmla="*/ 1874 w 3635"/>
                  <a:gd name="T67" fmla="*/ 4034 h 4701"/>
                  <a:gd name="T68" fmla="*/ 1717 w 3635"/>
                  <a:gd name="T69" fmla="*/ 4034 h 4701"/>
                  <a:gd name="T70" fmla="*/ 1717 w 3635"/>
                  <a:gd name="T71" fmla="*/ 3786 h 4701"/>
                  <a:gd name="T72" fmla="*/ 1340 w 3635"/>
                  <a:gd name="T73" fmla="*/ 3677 h 4701"/>
                  <a:gd name="T74" fmla="*/ 1400 w 3635"/>
                  <a:gd name="T75" fmla="*/ 3510 h 4701"/>
                  <a:gd name="T76" fmla="*/ 1755 w 3635"/>
                  <a:gd name="T77" fmla="*/ 3617 h 4701"/>
                  <a:gd name="T78" fmla="*/ 2034 w 3635"/>
                  <a:gd name="T79" fmla="*/ 3374 h 4701"/>
                  <a:gd name="T80" fmla="*/ 1769 w 3635"/>
                  <a:gd name="T81" fmla="*/ 3079 h 4701"/>
                  <a:gd name="T82" fmla="*/ 1360 w 3635"/>
                  <a:gd name="T83" fmla="*/ 2647 h 4701"/>
                  <a:gd name="T84" fmla="*/ 1732 w 3635"/>
                  <a:gd name="T85" fmla="*/ 2248 h 4701"/>
                  <a:gd name="T86" fmla="*/ 1732 w 3635"/>
                  <a:gd name="T87" fmla="*/ 2000 h 4701"/>
                  <a:gd name="T88" fmla="*/ 1889 w 3635"/>
                  <a:gd name="T89" fmla="*/ 2000 h 4701"/>
                  <a:gd name="T90" fmla="*/ 1888 w 3635"/>
                  <a:gd name="T91" fmla="*/ 2240 h 4701"/>
                  <a:gd name="T92" fmla="*/ 2211 w 3635"/>
                  <a:gd name="T93" fmla="*/ 2327 h 4701"/>
                  <a:gd name="T94" fmla="*/ 2149 w 3635"/>
                  <a:gd name="T95" fmla="*/ 2491 h 4701"/>
                  <a:gd name="T96" fmla="*/ 1836 w 3635"/>
                  <a:gd name="T97" fmla="*/ 2404 h 4701"/>
                  <a:gd name="T98" fmla="*/ 1589 w 3635"/>
                  <a:gd name="T99" fmla="*/ 2620 h 4701"/>
                  <a:gd name="T100" fmla="*/ 1881 w 3635"/>
                  <a:gd name="T101" fmla="*/ 2902 h 4701"/>
                  <a:gd name="T102" fmla="*/ 2265 w 3635"/>
                  <a:gd name="T103" fmla="*/ 3354 h 4701"/>
                  <a:gd name="T104" fmla="*/ 1874 w 3635"/>
                  <a:gd name="T105" fmla="*/ 3776 h 4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35" h="4701">
                    <a:moveTo>
                      <a:pt x="3250" y="2043"/>
                    </a:moveTo>
                    <a:cubicBezTo>
                      <a:pt x="3034" y="1723"/>
                      <a:pt x="2729" y="1509"/>
                      <a:pt x="2365" y="1417"/>
                    </a:cubicBezTo>
                    <a:cubicBezTo>
                      <a:pt x="2410" y="1417"/>
                      <a:pt x="2456" y="1416"/>
                      <a:pt x="2500" y="1414"/>
                    </a:cubicBezTo>
                    <a:cubicBezTo>
                      <a:pt x="2679" y="1408"/>
                      <a:pt x="3072" y="1316"/>
                      <a:pt x="3193" y="1490"/>
                    </a:cubicBezTo>
                    <a:cubicBezTo>
                      <a:pt x="3217" y="1524"/>
                      <a:pt x="3342" y="1468"/>
                      <a:pt x="3332" y="1453"/>
                    </a:cubicBezTo>
                    <a:cubicBezTo>
                      <a:pt x="3242" y="1324"/>
                      <a:pt x="3042" y="1341"/>
                      <a:pt x="2904" y="1344"/>
                    </a:cubicBezTo>
                    <a:cubicBezTo>
                      <a:pt x="2730" y="1349"/>
                      <a:pt x="2528" y="1384"/>
                      <a:pt x="2345" y="1358"/>
                    </a:cubicBezTo>
                    <a:cubicBezTo>
                      <a:pt x="2415" y="1351"/>
                      <a:pt x="2485" y="1340"/>
                      <a:pt x="2555" y="1321"/>
                    </a:cubicBezTo>
                    <a:cubicBezTo>
                      <a:pt x="2757" y="1266"/>
                      <a:pt x="2892" y="1086"/>
                      <a:pt x="3115" y="1087"/>
                    </a:cubicBezTo>
                    <a:cubicBezTo>
                      <a:pt x="3139" y="1081"/>
                      <a:pt x="3202" y="987"/>
                      <a:pt x="3164" y="986"/>
                    </a:cubicBezTo>
                    <a:cubicBezTo>
                      <a:pt x="3034" y="986"/>
                      <a:pt x="2929" y="1016"/>
                      <a:pt x="2816" y="1081"/>
                    </a:cubicBezTo>
                    <a:cubicBezTo>
                      <a:pt x="2751" y="1118"/>
                      <a:pt x="2692" y="1168"/>
                      <a:pt x="2629" y="1209"/>
                    </a:cubicBezTo>
                    <a:cubicBezTo>
                      <a:pt x="2499" y="1292"/>
                      <a:pt x="2336" y="1296"/>
                      <a:pt x="2181" y="1292"/>
                    </a:cubicBezTo>
                    <a:cubicBezTo>
                      <a:pt x="2457" y="910"/>
                      <a:pt x="2694" y="338"/>
                      <a:pt x="2603" y="126"/>
                    </a:cubicBezTo>
                    <a:cubicBezTo>
                      <a:pt x="2560" y="25"/>
                      <a:pt x="2452" y="0"/>
                      <a:pt x="2312" y="78"/>
                    </a:cubicBezTo>
                    <a:cubicBezTo>
                      <a:pt x="2162" y="163"/>
                      <a:pt x="1992" y="174"/>
                      <a:pt x="1847" y="174"/>
                    </a:cubicBezTo>
                    <a:cubicBezTo>
                      <a:pt x="1786" y="174"/>
                      <a:pt x="1724" y="172"/>
                      <a:pt x="1664" y="170"/>
                    </a:cubicBezTo>
                    <a:cubicBezTo>
                      <a:pt x="1603" y="167"/>
                      <a:pt x="1542" y="165"/>
                      <a:pt x="1483" y="165"/>
                    </a:cubicBezTo>
                    <a:cubicBezTo>
                      <a:pt x="1287" y="165"/>
                      <a:pt x="1064" y="188"/>
                      <a:pt x="893" y="359"/>
                    </a:cubicBezTo>
                    <a:cubicBezTo>
                      <a:pt x="759" y="498"/>
                      <a:pt x="939" y="1065"/>
                      <a:pt x="1466" y="1398"/>
                    </a:cubicBezTo>
                    <a:cubicBezTo>
                      <a:pt x="532" y="1536"/>
                      <a:pt x="256" y="2162"/>
                      <a:pt x="115" y="2775"/>
                    </a:cubicBezTo>
                    <a:cubicBezTo>
                      <a:pt x="0" y="3275"/>
                      <a:pt x="105" y="3776"/>
                      <a:pt x="402" y="4149"/>
                    </a:cubicBezTo>
                    <a:cubicBezTo>
                      <a:pt x="686" y="4505"/>
                      <a:pt x="1337" y="4701"/>
                      <a:pt x="1817" y="4701"/>
                    </a:cubicBezTo>
                    <a:cubicBezTo>
                      <a:pt x="2946" y="4701"/>
                      <a:pt x="3375" y="4232"/>
                      <a:pt x="3515" y="3556"/>
                    </a:cubicBezTo>
                    <a:cubicBezTo>
                      <a:pt x="3635" y="3033"/>
                      <a:pt x="3536" y="2467"/>
                      <a:pt x="3250" y="2043"/>
                    </a:cubicBezTo>
                    <a:close/>
                    <a:moveTo>
                      <a:pt x="1605" y="329"/>
                    </a:moveTo>
                    <a:cubicBezTo>
                      <a:pt x="1663" y="329"/>
                      <a:pt x="1722" y="331"/>
                      <a:pt x="1781" y="333"/>
                    </a:cubicBezTo>
                    <a:cubicBezTo>
                      <a:pt x="1844" y="335"/>
                      <a:pt x="1907" y="338"/>
                      <a:pt x="1970" y="338"/>
                    </a:cubicBezTo>
                    <a:cubicBezTo>
                      <a:pt x="2064" y="338"/>
                      <a:pt x="2174" y="332"/>
                      <a:pt x="2287" y="306"/>
                    </a:cubicBezTo>
                    <a:cubicBezTo>
                      <a:pt x="2216" y="349"/>
                      <a:pt x="2145" y="396"/>
                      <a:pt x="2077" y="444"/>
                    </a:cubicBezTo>
                    <a:cubicBezTo>
                      <a:pt x="1745" y="672"/>
                      <a:pt x="1482" y="852"/>
                      <a:pt x="1157" y="446"/>
                    </a:cubicBezTo>
                    <a:cubicBezTo>
                      <a:pt x="1285" y="345"/>
                      <a:pt x="1447" y="329"/>
                      <a:pt x="1605" y="329"/>
                    </a:cubicBezTo>
                    <a:close/>
                    <a:moveTo>
                      <a:pt x="1874" y="3776"/>
                    </a:moveTo>
                    <a:lnTo>
                      <a:pt x="1874" y="4034"/>
                    </a:lnTo>
                    <a:lnTo>
                      <a:pt x="1717" y="4034"/>
                    </a:lnTo>
                    <a:lnTo>
                      <a:pt x="1717" y="3786"/>
                    </a:lnTo>
                    <a:cubicBezTo>
                      <a:pt x="1574" y="3783"/>
                      <a:pt x="1427" y="3738"/>
                      <a:pt x="1340" y="3677"/>
                    </a:cubicBezTo>
                    <a:lnTo>
                      <a:pt x="1400" y="3510"/>
                    </a:lnTo>
                    <a:cubicBezTo>
                      <a:pt x="1487" y="3567"/>
                      <a:pt x="1616" y="3617"/>
                      <a:pt x="1755" y="3617"/>
                    </a:cubicBezTo>
                    <a:cubicBezTo>
                      <a:pt x="1930" y="3617"/>
                      <a:pt x="2034" y="3515"/>
                      <a:pt x="2034" y="3374"/>
                    </a:cubicBezTo>
                    <a:cubicBezTo>
                      <a:pt x="2034" y="3238"/>
                      <a:pt x="1953" y="3153"/>
                      <a:pt x="1769" y="3079"/>
                    </a:cubicBezTo>
                    <a:cubicBezTo>
                      <a:pt x="1517" y="2979"/>
                      <a:pt x="1360" y="2863"/>
                      <a:pt x="1360" y="2647"/>
                    </a:cubicBezTo>
                    <a:cubicBezTo>
                      <a:pt x="1360" y="2441"/>
                      <a:pt x="1506" y="2285"/>
                      <a:pt x="1732" y="2248"/>
                    </a:cubicBezTo>
                    <a:lnTo>
                      <a:pt x="1732" y="2000"/>
                    </a:lnTo>
                    <a:lnTo>
                      <a:pt x="1889" y="2000"/>
                    </a:lnTo>
                    <a:lnTo>
                      <a:pt x="1888" y="2240"/>
                    </a:lnTo>
                    <a:cubicBezTo>
                      <a:pt x="2035" y="2245"/>
                      <a:pt x="2136" y="2285"/>
                      <a:pt x="2211" y="2327"/>
                    </a:cubicBezTo>
                    <a:lnTo>
                      <a:pt x="2149" y="2491"/>
                    </a:lnTo>
                    <a:cubicBezTo>
                      <a:pt x="2097" y="2461"/>
                      <a:pt x="1995" y="2404"/>
                      <a:pt x="1836" y="2404"/>
                    </a:cubicBezTo>
                    <a:cubicBezTo>
                      <a:pt x="1645" y="2404"/>
                      <a:pt x="1589" y="2518"/>
                      <a:pt x="1589" y="2620"/>
                    </a:cubicBezTo>
                    <a:cubicBezTo>
                      <a:pt x="1589" y="2746"/>
                      <a:pt x="1665" y="2811"/>
                      <a:pt x="1881" y="2902"/>
                    </a:cubicBezTo>
                    <a:cubicBezTo>
                      <a:pt x="2136" y="3007"/>
                      <a:pt x="2265" y="3133"/>
                      <a:pt x="2265" y="3354"/>
                    </a:cubicBezTo>
                    <a:cubicBezTo>
                      <a:pt x="2265" y="3552"/>
                      <a:pt x="2129" y="3736"/>
                      <a:pt x="1874" y="37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B582FC90-36F1-4C89-A6D4-6574A64B5980}"/>
              </a:ext>
            </a:extLst>
          </p:cNvPr>
          <p:cNvSpPr/>
          <p:nvPr/>
        </p:nvSpPr>
        <p:spPr>
          <a:xfrm>
            <a:off x="0" y="5147175"/>
            <a:ext cx="12192000" cy="1710825"/>
          </a:xfrm>
          <a:custGeom>
            <a:avLst/>
            <a:gdLst>
              <a:gd name="connsiteX0" fmla="*/ 0 w 12192000"/>
              <a:gd name="connsiteY0" fmla="*/ 0 h 1710825"/>
              <a:gd name="connsiteX1" fmla="*/ 159427 w 12192000"/>
              <a:gd name="connsiteY1" fmla="*/ 108736 h 1710825"/>
              <a:gd name="connsiteX2" fmla="*/ 6096000 w 12192000"/>
              <a:gd name="connsiteY2" fmla="*/ 1548601 h 1710825"/>
              <a:gd name="connsiteX3" fmla="*/ 12032574 w 12192000"/>
              <a:gd name="connsiteY3" fmla="*/ 108736 h 1710825"/>
              <a:gd name="connsiteX4" fmla="*/ 12192000 w 12192000"/>
              <a:gd name="connsiteY4" fmla="*/ 0 h 1710825"/>
              <a:gd name="connsiteX5" fmla="*/ 12192000 w 12192000"/>
              <a:gd name="connsiteY5" fmla="*/ 1710825 h 1710825"/>
              <a:gd name="connsiteX6" fmla="*/ 0 w 12192000"/>
              <a:gd name="connsiteY6" fmla="*/ 1710825 h 17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10825">
                <a:moveTo>
                  <a:pt x="0" y="0"/>
                </a:moveTo>
                <a:lnTo>
                  <a:pt x="159427" y="108736"/>
                </a:lnTo>
                <a:cubicBezTo>
                  <a:pt x="1525844" y="984151"/>
                  <a:pt x="3676723" y="1548601"/>
                  <a:pt x="6096000" y="1548601"/>
                </a:cubicBezTo>
                <a:cubicBezTo>
                  <a:pt x="8515278" y="1548601"/>
                  <a:pt x="10666157" y="984151"/>
                  <a:pt x="12032574" y="108736"/>
                </a:cubicBezTo>
                <a:lnTo>
                  <a:pt x="12192000" y="0"/>
                </a:lnTo>
                <a:lnTo>
                  <a:pt x="12192000" y="1710825"/>
                </a:lnTo>
                <a:lnTo>
                  <a:pt x="0" y="17108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A7F3368-CA4C-435A-8DA3-5975EFB5EC51}"/>
              </a:ext>
            </a:extLst>
          </p:cNvPr>
          <p:cNvSpPr/>
          <p:nvPr/>
        </p:nvSpPr>
        <p:spPr>
          <a:xfrm>
            <a:off x="8677746" y="3102857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ïṥ1ïde">
            <a:extLst>
              <a:ext uri="{FF2B5EF4-FFF2-40B4-BE49-F238E27FC236}">
                <a16:creationId xmlns:a16="http://schemas.microsoft.com/office/drawing/2014/main" id="{CE3DF0FC-FF9F-40B5-A576-B724A4D35D56}"/>
              </a:ext>
            </a:extLst>
          </p:cNvPr>
          <p:cNvSpPr txBox="1"/>
          <p:nvPr/>
        </p:nvSpPr>
        <p:spPr>
          <a:xfrm>
            <a:off x="8822708" y="3874542"/>
            <a:ext cx="1938957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910C2C8-0886-42AC-9246-B46D24FE5E49}"/>
              </a:ext>
            </a:extLst>
          </p:cNvPr>
          <p:cNvSpPr/>
          <p:nvPr/>
        </p:nvSpPr>
        <p:spPr>
          <a:xfrm>
            <a:off x="1303113" y="3080139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ïṥ1ïde">
            <a:extLst>
              <a:ext uri="{FF2B5EF4-FFF2-40B4-BE49-F238E27FC236}">
                <a16:creationId xmlns:a16="http://schemas.microsoft.com/office/drawing/2014/main" id="{1FD3A49A-CEA4-48C1-A5A3-1E98948D577F}"/>
              </a:ext>
            </a:extLst>
          </p:cNvPr>
          <p:cNvSpPr txBox="1"/>
          <p:nvPr/>
        </p:nvSpPr>
        <p:spPr>
          <a:xfrm>
            <a:off x="1448075" y="3851824"/>
            <a:ext cx="1938957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88866B6-D913-49CE-A48E-37B4508A34C4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D4251E3-34C2-4BDA-A194-E494567FCA04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B7E6626-006E-4BF4-90D4-52EBE503ACBF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637357D-E484-4409-9242-D6BC37F1F0F9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BE2A874-CC40-4B2D-9EC1-025C5A3F7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2" y="1652292"/>
            <a:ext cx="4369395" cy="43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2EBC0D0-6E69-4030-A6E9-980486B5F961}"/>
              </a:ext>
            </a:extLst>
          </p:cNvPr>
          <p:cNvGrpSpPr/>
          <p:nvPr/>
        </p:nvGrpSpPr>
        <p:grpSpPr>
          <a:xfrm>
            <a:off x="681264" y="2789246"/>
            <a:ext cx="10829473" cy="547014"/>
            <a:chOff x="689427" y="3013834"/>
            <a:chExt cx="10829473" cy="54701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0EAF39C-7F66-4AC5-94D5-6218191CBFCA}"/>
                </a:ext>
              </a:extLst>
            </p:cNvPr>
            <p:cNvCxnSpPr/>
            <p:nvPr/>
          </p:nvCxnSpPr>
          <p:spPr>
            <a:xfrm>
              <a:off x="689427" y="3283172"/>
              <a:ext cx="10829473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FEA76E5-776F-4394-AE41-D3C8715293FD}"/>
                </a:ext>
              </a:extLst>
            </p:cNvPr>
            <p:cNvGrpSpPr/>
            <p:nvPr/>
          </p:nvGrpSpPr>
          <p:grpSpPr>
            <a:xfrm>
              <a:off x="4347948" y="3022172"/>
              <a:ext cx="538679" cy="538676"/>
              <a:chOff x="3526795" y="2235779"/>
              <a:chExt cx="410200" cy="410198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5F06F8E-DAD2-4893-80CD-9E5DFFF4EF8E}"/>
                  </a:ext>
                </a:extLst>
              </p:cNvPr>
              <p:cNvSpPr/>
              <p:nvPr/>
            </p:nvSpPr>
            <p:spPr>
              <a:xfrm>
                <a:off x="3526795" y="2235779"/>
                <a:ext cx="410200" cy="41019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任意多边形 9">
                <a:extLst>
                  <a:ext uri="{FF2B5EF4-FFF2-40B4-BE49-F238E27FC236}">
                    <a16:creationId xmlns:a16="http://schemas.microsoft.com/office/drawing/2014/main" id="{B4DE9BBA-0442-4E97-9886-8AC629328232}"/>
                  </a:ext>
                </a:extLst>
              </p:cNvPr>
              <p:cNvSpPr/>
              <p:nvPr/>
            </p:nvSpPr>
            <p:spPr>
              <a:xfrm>
                <a:off x="3642895" y="2374128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A7D9DAB-E812-4FBD-896F-B85A89BFBB25}"/>
                </a:ext>
              </a:extLst>
            </p:cNvPr>
            <p:cNvGrpSpPr/>
            <p:nvPr/>
          </p:nvGrpSpPr>
          <p:grpSpPr>
            <a:xfrm>
              <a:off x="1801536" y="3013834"/>
              <a:ext cx="538679" cy="538676"/>
              <a:chOff x="4471992" y="2235779"/>
              <a:chExt cx="410200" cy="410198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4798338-A6B6-4CC7-9CA7-3679C6A0D54E}"/>
                  </a:ext>
                </a:extLst>
              </p:cNvPr>
              <p:cNvSpPr/>
              <p:nvPr/>
            </p:nvSpPr>
            <p:spPr>
              <a:xfrm>
                <a:off x="4471992" y="2235779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任意多边形 12">
                <a:extLst>
                  <a:ext uri="{FF2B5EF4-FFF2-40B4-BE49-F238E27FC236}">
                    <a16:creationId xmlns:a16="http://schemas.microsoft.com/office/drawing/2014/main" id="{AC2A32F5-37E7-4E2D-81AD-82B27A4323CC}"/>
                  </a:ext>
                </a:extLst>
              </p:cNvPr>
              <p:cNvSpPr/>
              <p:nvPr/>
            </p:nvSpPr>
            <p:spPr>
              <a:xfrm>
                <a:off x="4595899" y="2358227"/>
                <a:ext cx="162386" cy="17800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6E759BB-D6E9-48DF-B37B-EA60395FFE84}"/>
                </a:ext>
              </a:extLst>
            </p:cNvPr>
            <p:cNvGrpSpPr/>
            <p:nvPr/>
          </p:nvGrpSpPr>
          <p:grpSpPr>
            <a:xfrm>
              <a:off x="6894360" y="3013834"/>
              <a:ext cx="538679" cy="538676"/>
              <a:chOff x="6200669" y="2235779"/>
              <a:chExt cx="410200" cy="410198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1F849A0C-DC0C-43A6-B450-1A054BD3D9CD}"/>
                  </a:ext>
                </a:extLst>
              </p:cNvPr>
              <p:cNvSpPr/>
              <p:nvPr/>
            </p:nvSpPr>
            <p:spPr>
              <a:xfrm>
                <a:off x="6200669" y="2235779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任意多边形 15">
                <a:extLst>
                  <a:ext uri="{FF2B5EF4-FFF2-40B4-BE49-F238E27FC236}">
                    <a16:creationId xmlns:a16="http://schemas.microsoft.com/office/drawing/2014/main" id="{20807A4C-E09B-4ED6-B8D5-4FA71E473EA6}"/>
                  </a:ext>
                </a:extLst>
              </p:cNvPr>
              <p:cNvSpPr/>
              <p:nvPr/>
            </p:nvSpPr>
            <p:spPr>
              <a:xfrm>
                <a:off x="6316768" y="2376357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6837736-59B3-432A-8ED9-04AD1E8222B7}"/>
                </a:ext>
              </a:extLst>
            </p:cNvPr>
            <p:cNvGrpSpPr/>
            <p:nvPr/>
          </p:nvGrpSpPr>
          <p:grpSpPr>
            <a:xfrm>
              <a:off x="9440771" y="3013834"/>
              <a:ext cx="544522" cy="538676"/>
              <a:chOff x="8252780" y="2235779"/>
              <a:chExt cx="414650" cy="410198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C6C2CF58-FC5E-480A-ADF6-7637CF7C3640}"/>
                  </a:ext>
                </a:extLst>
              </p:cNvPr>
              <p:cNvSpPr/>
              <p:nvPr/>
            </p:nvSpPr>
            <p:spPr>
              <a:xfrm>
                <a:off x="8252780" y="2235779"/>
                <a:ext cx="414650" cy="41019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18">
                <a:extLst>
                  <a:ext uri="{FF2B5EF4-FFF2-40B4-BE49-F238E27FC236}">
                    <a16:creationId xmlns:a16="http://schemas.microsoft.com/office/drawing/2014/main" id="{CDD36837-9A5A-4823-A7C7-87613675F916}"/>
                  </a:ext>
                </a:extLst>
              </p:cNvPr>
              <p:cNvSpPr/>
              <p:nvPr/>
            </p:nvSpPr>
            <p:spPr>
              <a:xfrm>
                <a:off x="8368880" y="2356648"/>
                <a:ext cx="178001" cy="162108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8C0129D6-27BF-42DE-8046-F1657BE4F30E}"/>
              </a:ext>
            </a:extLst>
          </p:cNvPr>
          <p:cNvSpPr/>
          <p:nvPr/>
        </p:nvSpPr>
        <p:spPr>
          <a:xfrm>
            <a:off x="896983" y="3344599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ïṥ1ïde">
            <a:extLst>
              <a:ext uri="{FF2B5EF4-FFF2-40B4-BE49-F238E27FC236}">
                <a16:creationId xmlns:a16="http://schemas.microsoft.com/office/drawing/2014/main" id="{BD8BA4D8-2CFE-4A91-B7CB-E5738DBABA5B}"/>
              </a:ext>
            </a:extLst>
          </p:cNvPr>
          <p:cNvSpPr txBox="1"/>
          <p:nvPr/>
        </p:nvSpPr>
        <p:spPr>
          <a:xfrm>
            <a:off x="922442" y="3956651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ïṥ1ïde">
            <a:extLst>
              <a:ext uri="{FF2B5EF4-FFF2-40B4-BE49-F238E27FC236}">
                <a16:creationId xmlns:a16="http://schemas.microsoft.com/office/drawing/2014/main" id="{53FC8C86-8137-4CB1-8085-1EF4F99F53ED}"/>
              </a:ext>
            </a:extLst>
          </p:cNvPr>
          <p:cNvSpPr txBox="1"/>
          <p:nvPr/>
        </p:nvSpPr>
        <p:spPr>
          <a:xfrm>
            <a:off x="3522282" y="3956651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ïṥ1ïde">
            <a:extLst>
              <a:ext uri="{FF2B5EF4-FFF2-40B4-BE49-F238E27FC236}">
                <a16:creationId xmlns:a16="http://schemas.microsoft.com/office/drawing/2014/main" id="{9AE4B0B4-FFB7-48AD-819E-8CB6BFC37FBA}"/>
              </a:ext>
            </a:extLst>
          </p:cNvPr>
          <p:cNvSpPr txBox="1"/>
          <p:nvPr/>
        </p:nvSpPr>
        <p:spPr>
          <a:xfrm>
            <a:off x="6068693" y="3941313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ïṥ1ïde">
            <a:extLst>
              <a:ext uri="{FF2B5EF4-FFF2-40B4-BE49-F238E27FC236}">
                <a16:creationId xmlns:a16="http://schemas.microsoft.com/office/drawing/2014/main" id="{15276E34-F6F2-4244-A957-7981C9A2B218}"/>
              </a:ext>
            </a:extLst>
          </p:cNvPr>
          <p:cNvSpPr txBox="1"/>
          <p:nvPr/>
        </p:nvSpPr>
        <p:spPr>
          <a:xfrm>
            <a:off x="8615104" y="3913751"/>
            <a:ext cx="2173684" cy="12692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9C36B84-399E-4BD3-91E7-2267A80C7B92}"/>
              </a:ext>
            </a:extLst>
          </p:cNvPr>
          <p:cNvSpPr/>
          <p:nvPr/>
        </p:nvSpPr>
        <p:spPr>
          <a:xfrm>
            <a:off x="3373925" y="3372621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0A2D461-5ED5-46D3-B131-EAC2D9B1FE55}"/>
              </a:ext>
            </a:extLst>
          </p:cNvPr>
          <p:cNvSpPr/>
          <p:nvPr/>
        </p:nvSpPr>
        <p:spPr>
          <a:xfrm>
            <a:off x="5926961" y="3372621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F8998B1-8449-4E03-B2B9-74EA9EC088B2}"/>
              </a:ext>
            </a:extLst>
          </p:cNvPr>
          <p:cNvSpPr/>
          <p:nvPr/>
        </p:nvSpPr>
        <p:spPr>
          <a:xfrm>
            <a:off x="8536217" y="3349965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549F9DC-6A42-4A90-8079-B122BA15AECE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8C7A3B4-E1F4-412C-9A20-6471C9FB4966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E9A129AA-EC3E-4704-B073-31826BE5EBEB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9D4BFD2-F07F-4381-A5FA-2ABBD62A3055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41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>
            <a:extLst>
              <a:ext uri="{FF2B5EF4-FFF2-40B4-BE49-F238E27FC236}">
                <a16:creationId xmlns:a16="http://schemas.microsoft.com/office/drawing/2014/main" id="{B365389F-C6BE-43EE-B679-20D0E6E3622E}"/>
              </a:ext>
            </a:extLst>
          </p:cNvPr>
          <p:cNvSpPr>
            <a:spLocks/>
          </p:cNvSpPr>
          <p:nvPr/>
        </p:nvSpPr>
        <p:spPr bwMode="auto">
          <a:xfrm>
            <a:off x="3317623" y="1429510"/>
            <a:ext cx="4004122" cy="1188137"/>
          </a:xfrm>
          <a:custGeom>
            <a:avLst/>
            <a:gdLst>
              <a:gd name="T0" fmla="*/ 265 w 1955"/>
              <a:gd name="T1" fmla="*/ 578 h 578"/>
              <a:gd name="T2" fmla="*/ 264 w 1955"/>
              <a:gd name="T3" fmla="*/ 578 h 578"/>
              <a:gd name="T4" fmla="*/ 213 w 1955"/>
              <a:gd name="T5" fmla="*/ 522 h 578"/>
              <a:gd name="T6" fmla="*/ 226 w 1955"/>
              <a:gd name="T7" fmla="*/ 486 h 578"/>
              <a:gd name="T8" fmla="*/ 197 w 1955"/>
              <a:gd name="T9" fmla="*/ 437 h 578"/>
              <a:gd name="T10" fmla="*/ 210 w 1955"/>
              <a:gd name="T11" fmla="*/ 400 h 578"/>
              <a:gd name="T12" fmla="*/ 189 w 1955"/>
              <a:gd name="T13" fmla="*/ 380 h 578"/>
              <a:gd name="T14" fmla="*/ 193 w 1955"/>
              <a:gd name="T15" fmla="*/ 321 h 578"/>
              <a:gd name="T16" fmla="*/ 54 w 1955"/>
              <a:gd name="T17" fmla="*/ 321 h 578"/>
              <a:gd name="T18" fmla="*/ 0 w 1955"/>
              <a:gd name="T19" fmla="*/ 267 h 578"/>
              <a:gd name="T20" fmla="*/ 54 w 1955"/>
              <a:gd name="T21" fmla="*/ 213 h 578"/>
              <a:gd name="T22" fmla="*/ 380 w 1955"/>
              <a:gd name="T23" fmla="*/ 213 h 578"/>
              <a:gd name="T24" fmla="*/ 353 w 1955"/>
              <a:gd name="T25" fmla="*/ 34 h 578"/>
              <a:gd name="T26" fmla="*/ 406 w 1955"/>
              <a:gd name="T27" fmla="*/ 0 h 578"/>
              <a:gd name="T28" fmla="*/ 458 w 1955"/>
              <a:gd name="T29" fmla="*/ 42 h 578"/>
              <a:gd name="T30" fmla="*/ 459 w 1955"/>
              <a:gd name="T31" fmla="*/ 55 h 578"/>
              <a:gd name="T32" fmla="*/ 580 w 1955"/>
              <a:gd name="T33" fmla="*/ 231 h 578"/>
              <a:gd name="T34" fmla="*/ 1955 w 1955"/>
              <a:gd name="T35" fmla="*/ 231 h 578"/>
              <a:gd name="T36" fmla="*/ 1955 w 1955"/>
              <a:gd name="T37" fmla="*/ 545 h 578"/>
              <a:gd name="T38" fmla="*/ 585 w 1955"/>
              <a:gd name="T39" fmla="*/ 545 h 578"/>
              <a:gd name="T40" fmla="*/ 525 w 1955"/>
              <a:gd name="T41" fmla="*/ 578 h 578"/>
              <a:gd name="T42" fmla="*/ 265 w 1955"/>
              <a:gd name="T43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55" h="578">
                <a:moveTo>
                  <a:pt x="265" y="578"/>
                </a:moveTo>
                <a:cubicBezTo>
                  <a:pt x="264" y="578"/>
                  <a:pt x="264" y="578"/>
                  <a:pt x="264" y="578"/>
                </a:cubicBezTo>
                <a:cubicBezTo>
                  <a:pt x="239" y="572"/>
                  <a:pt x="213" y="549"/>
                  <a:pt x="213" y="522"/>
                </a:cubicBezTo>
                <a:cubicBezTo>
                  <a:pt x="213" y="508"/>
                  <a:pt x="218" y="496"/>
                  <a:pt x="226" y="486"/>
                </a:cubicBezTo>
                <a:cubicBezTo>
                  <a:pt x="209" y="476"/>
                  <a:pt x="197" y="458"/>
                  <a:pt x="197" y="437"/>
                </a:cubicBezTo>
                <a:cubicBezTo>
                  <a:pt x="197" y="423"/>
                  <a:pt x="202" y="410"/>
                  <a:pt x="210" y="400"/>
                </a:cubicBezTo>
                <a:cubicBezTo>
                  <a:pt x="202" y="396"/>
                  <a:pt x="195" y="389"/>
                  <a:pt x="189" y="380"/>
                </a:cubicBezTo>
                <a:cubicBezTo>
                  <a:pt x="189" y="380"/>
                  <a:pt x="171" y="348"/>
                  <a:pt x="193" y="321"/>
                </a:cubicBezTo>
                <a:cubicBezTo>
                  <a:pt x="145" y="321"/>
                  <a:pt x="56" y="321"/>
                  <a:pt x="54" y="321"/>
                </a:cubicBezTo>
                <a:cubicBezTo>
                  <a:pt x="24" y="321"/>
                  <a:pt x="0" y="297"/>
                  <a:pt x="0" y="267"/>
                </a:cubicBezTo>
                <a:cubicBezTo>
                  <a:pt x="0" y="238"/>
                  <a:pt x="24" y="213"/>
                  <a:pt x="54" y="213"/>
                </a:cubicBezTo>
                <a:cubicBezTo>
                  <a:pt x="380" y="213"/>
                  <a:pt x="380" y="213"/>
                  <a:pt x="380" y="213"/>
                </a:cubicBezTo>
                <a:cubicBezTo>
                  <a:pt x="336" y="141"/>
                  <a:pt x="334" y="71"/>
                  <a:pt x="353" y="34"/>
                </a:cubicBezTo>
                <a:cubicBezTo>
                  <a:pt x="365" y="12"/>
                  <a:pt x="384" y="0"/>
                  <a:pt x="406" y="0"/>
                </a:cubicBezTo>
                <a:cubicBezTo>
                  <a:pt x="432" y="0"/>
                  <a:pt x="453" y="18"/>
                  <a:pt x="458" y="42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3" y="133"/>
                  <a:pt x="560" y="216"/>
                  <a:pt x="580" y="231"/>
                </a:cubicBezTo>
                <a:cubicBezTo>
                  <a:pt x="1955" y="231"/>
                  <a:pt x="1955" y="231"/>
                  <a:pt x="1955" y="231"/>
                </a:cubicBezTo>
                <a:cubicBezTo>
                  <a:pt x="1955" y="545"/>
                  <a:pt x="1955" y="545"/>
                  <a:pt x="1955" y="545"/>
                </a:cubicBezTo>
                <a:cubicBezTo>
                  <a:pt x="585" y="545"/>
                  <a:pt x="585" y="545"/>
                  <a:pt x="585" y="545"/>
                </a:cubicBezTo>
                <a:cubicBezTo>
                  <a:pt x="569" y="567"/>
                  <a:pt x="548" y="578"/>
                  <a:pt x="525" y="578"/>
                </a:cubicBezTo>
                <a:lnTo>
                  <a:pt x="265" y="5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938B87A5-3039-4A02-9382-F24E1D37CF8F}"/>
              </a:ext>
            </a:extLst>
          </p:cNvPr>
          <p:cNvSpPr>
            <a:spLocks/>
          </p:cNvSpPr>
          <p:nvPr/>
        </p:nvSpPr>
        <p:spPr bwMode="auto">
          <a:xfrm>
            <a:off x="3342684" y="1454571"/>
            <a:ext cx="3953999" cy="1138014"/>
          </a:xfrm>
          <a:custGeom>
            <a:avLst/>
            <a:gdLst>
              <a:gd name="T0" fmla="*/ 564 w 1931"/>
              <a:gd name="T1" fmla="*/ 231 h 554"/>
              <a:gd name="T2" fmla="*/ 435 w 1931"/>
              <a:gd name="T3" fmla="*/ 42 h 554"/>
              <a:gd name="T4" fmla="*/ 435 w 1931"/>
              <a:gd name="T5" fmla="*/ 42 h 554"/>
              <a:gd name="T6" fmla="*/ 435 w 1931"/>
              <a:gd name="T7" fmla="*/ 41 h 554"/>
              <a:gd name="T8" fmla="*/ 394 w 1931"/>
              <a:gd name="T9" fmla="*/ 0 h 554"/>
              <a:gd name="T10" fmla="*/ 391 w 1931"/>
              <a:gd name="T11" fmla="*/ 213 h 554"/>
              <a:gd name="T12" fmla="*/ 42 w 1931"/>
              <a:gd name="T13" fmla="*/ 213 h 554"/>
              <a:gd name="T14" fmla="*/ 0 w 1931"/>
              <a:gd name="T15" fmla="*/ 255 h 554"/>
              <a:gd name="T16" fmla="*/ 42 w 1931"/>
              <a:gd name="T17" fmla="*/ 297 h 554"/>
              <a:gd name="T18" fmla="*/ 213 w 1931"/>
              <a:gd name="T19" fmla="*/ 296 h 554"/>
              <a:gd name="T20" fmla="*/ 212 w 1931"/>
              <a:gd name="T21" fmla="*/ 297 h 554"/>
              <a:gd name="T22" fmla="*/ 211 w 1931"/>
              <a:gd name="T23" fmla="*/ 298 h 554"/>
              <a:gd name="T24" fmla="*/ 181 w 1931"/>
              <a:gd name="T25" fmla="*/ 339 h 554"/>
              <a:gd name="T26" fmla="*/ 188 w 1931"/>
              <a:gd name="T27" fmla="*/ 362 h 554"/>
              <a:gd name="T28" fmla="*/ 225 w 1931"/>
              <a:gd name="T29" fmla="*/ 383 h 554"/>
              <a:gd name="T30" fmla="*/ 227 w 1931"/>
              <a:gd name="T31" fmla="*/ 383 h 554"/>
              <a:gd name="T32" fmla="*/ 197 w 1931"/>
              <a:gd name="T33" fmla="*/ 425 h 554"/>
              <a:gd name="T34" fmla="*/ 241 w 1931"/>
              <a:gd name="T35" fmla="*/ 468 h 554"/>
              <a:gd name="T36" fmla="*/ 243 w 1931"/>
              <a:gd name="T37" fmla="*/ 468 h 554"/>
              <a:gd name="T38" fmla="*/ 213 w 1931"/>
              <a:gd name="T39" fmla="*/ 510 h 554"/>
              <a:gd name="T40" fmla="*/ 247 w 1931"/>
              <a:gd name="T41" fmla="*/ 553 h 554"/>
              <a:gd name="T42" fmla="*/ 254 w 1931"/>
              <a:gd name="T43" fmla="*/ 554 h 554"/>
              <a:gd name="T44" fmla="*/ 255 w 1931"/>
              <a:gd name="T45" fmla="*/ 554 h 554"/>
              <a:gd name="T46" fmla="*/ 513 w 1931"/>
              <a:gd name="T47" fmla="*/ 554 h 554"/>
              <a:gd name="T48" fmla="*/ 567 w 1931"/>
              <a:gd name="T49" fmla="*/ 521 h 554"/>
              <a:gd name="T50" fmla="*/ 1931 w 1931"/>
              <a:gd name="T51" fmla="*/ 521 h 554"/>
              <a:gd name="T52" fmla="*/ 1931 w 1931"/>
              <a:gd name="T53" fmla="*/ 231 h 554"/>
              <a:gd name="T54" fmla="*/ 564 w 1931"/>
              <a:gd name="T55" fmla="*/ 231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31" h="554">
                <a:moveTo>
                  <a:pt x="564" y="231"/>
                </a:moveTo>
                <a:cubicBezTo>
                  <a:pt x="564" y="231"/>
                  <a:pt x="428" y="135"/>
                  <a:pt x="435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5" y="41"/>
                  <a:pt x="435" y="41"/>
                  <a:pt x="435" y="41"/>
                </a:cubicBezTo>
                <a:cubicBezTo>
                  <a:pt x="435" y="18"/>
                  <a:pt x="417" y="0"/>
                  <a:pt x="394" y="0"/>
                </a:cubicBezTo>
                <a:cubicBezTo>
                  <a:pt x="334" y="0"/>
                  <a:pt x="316" y="109"/>
                  <a:pt x="39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19" y="213"/>
                  <a:pt x="0" y="232"/>
                  <a:pt x="0" y="255"/>
                </a:cubicBezTo>
                <a:cubicBezTo>
                  <a:pt x="0" y="279"/>
                  <a:pt x="19" y="297"/>
                  <a:pt x="42" y="297"/>
                </a:cubicBezTo>
                <a:cubicBezTo>
                  <a:pt x="45" y="297"/>
                  <a:pt x="213" y="296"/>
                  <a:pt x="213" y="296"/>
                </a:cubicBezTo>
                <a:cubicBezTo>
                  <a:pt x="213" y="296"/>
                  <a:pt x="213" y="297"/>
                  <a:pt x="212" y="297"/>
                </a:cubicBezTo>
                <a:cubicBezTo>
                  <a:pt x="211" y="297"/>
                  <a:pt x="211" y="298"/>
                  <a:pt x="211" y="298"/>
                </a:cubicBezTo>
                <a:cubicBezTo>
                  <a:pt x="194" y="303"/>
                  <a:pt x="181" y="320"/>
                  <a:pt x="181" y="339"/>
                </a:cubicBezTo>
                <a:cubicBezTo>
                  <a:pt x="181" y="348"/>
                  <a:pt x="184" y="355"/>
                  <a:pt x="188" y="362"/>
                </a:cubicBezTo>
                <a:cubicBezTo>
                  <a:pt x="195" y="375"/>
                  <a:pt x="209" y="383"/>
                  <a:pt x="225" y="383"/>
                </a:cubicBezTo>
                <a:cubicBezTo>
                  <a:pt x="226" y="383"/>
                  <a:pt x="226" y="383"/>
                  <a:pt x="227" y="383"/>
                </a:cubicBezTo>
                <a:cubicBezTo>
                  <a:pt x="209" y="389"/>
                  <a:pt x="197" y="405"/>
                  <a:pt x="197" y="425"/>
                </a:cubicBezTo>
                <a:cubicBezTo>
                  <a:pt x="197" y="449"/>
                  <a:pt x="217" y="468"/>
                  <a:pt x="241" y="468"/>
                </a:cubicBezTo>
                <a:cubicBezTo>
                  <a:pt x="242" y="468"/>
                  <a:pt x="242" y="468"/>
                  <a:pt x="243" y="468"/>
                </a:cubicBezTo>
                <a:cubicBezTo>
                  <a:pt x="226" y="474"/>
                  <a:pt x="213" y="491"/>
                  <a:pt x="213" y="510"/>
                </a:cubicBezTo>
                <a:cubicBezTo>
                  <a:pt x="213" y="531"/>
                  <a:pt x="228" y="549"/>
                  <a:pt x="247" y="553"/>
                </a:cubicBezTo>
                <a:cubicBezTo>
                  <a:pt x="249" y="554"/>
                  <a:pt x="252" y="554"/>
                  <a:pt x="254" y="554"/>
                </a:cubicBezTo>
                <a:cubicBezTo>
                  <a:pt x="254" y="554"/>
                  <a:pt x="254" y="554"/>
                  <a:pt x="255" y="554"/>
                </a:cubicBezTo>
                <a:cubicBezTo>
                  <a:pt x="513" y="554"/>
                  <a:pt x="513" y="554"/>
                  <a:pt x="513" y="554"/>
                </a:cubicBezTo>
                <a:cubicBezTo>
                  <a:pt x="545" y="554"/>
                  <a:pt x="562" y="529"/>
                  <a:pt x="567" y="521"/>
                </a:cubicBezTo>
                <a:cubicBezTo>
                  <a:pt x="1931" y="521"/>
                  <a:pt x="1931" y="521"/>
                  <a:pt x="1931" y="521"/>
                </a:cubicBezTo>
                <a:cubicBezTo>
                  <a:pt x="1931" y="231"/>
                  <a:pt x="1931" y="231"/>
                  <a:pt x="1931" y="231"/>
                </a:cubicBezTo>
                <a:lnTo>
                  <a:pt x="564" y="2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28D9C71B-0ABF-415C-B65D-AE3319CE685F}"/>
              </a:ext>
            </a:extLst>
          </p:cNvPr>
          <p:cNvGrpSpPr/>
          <p:nvPr/>
        </p:nvGrpSpPr>
        <p:grpSpPr>
          <a:xfrm flipH="1">
            <a:off x="4927192" y="2485658"/>
            <a:ext cx="4004122" cy="1188137"/>
            <a:chOff x="1390650" y="844550"/>
            <a:chExt cx="5580063" cy="1655763"/>
          </a:xfrm>
          <a:effectLst/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AD4276E-EEF5-4CD2-8A3A-12EACC3B6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680DBF2-1AF6-4FE9-BDE6-3F4F42C0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879474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BD2B5F2D-9894-421F-B345-5253DF6C46FE}"/>
              </a:ext>
            </a:extLst>
          </p:cNvPr>
          <p:cNvGrpSpPr/>
          <p:nvPr/>
        </p:nvGrpSpPr>
        <p:grpSpPr>
          <a:xfrm>
            <a:off x="3317623" y="3541807"/>
            <a:ext cx="4004122" cy="1188137"/>
            <a:chOff x="1390650" y="844550"/>
            <a:chExt cx="5580063" cy="1655763"/>
          </a:xfrm>
          <a:effectLst/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32D6DA3-5E92-45B0-8BC8-BC16D6DD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EAB5A1BA-6646-41EE-9560-6BD851E8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879475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019BBF60-BD42-465A-B1D8-F12F21C3C867}"/>
              </a:ext>
            </a:extLst>
          </p:cNvPr>
          <p:cNvGrpSpPr/>
          <p:nvPr/>
        </p:nvGrpSpPr>
        <p:grpSpPr>
          <a:xfrm flipH="1">
            <a:off x="4927192" y="4597955"/>
            <a:ext cx="4004122" cy="1188137"/>
            <a:chOff x="1390650" y="844550"/>
            <a:chExt cx="5580063" cy="1655763"/>
          </a:xfrm>
          <a:effectLst/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D8800B5-BF05-403E-9B5C-7A8CBFDB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90D4CD8-31C2-4BEC-AA66-80984D79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879475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C614B49C-C04F-4323-A211-1046147DE11F}"/>
              </a:ext>
            </a:extLst>
          </p:cNvPr>
          <p:cNvSpPr/>
          <p:nvPr/>
        </p:nvSpPr>
        <p:spPr>
          <a:xfrm>
            <a:off x="4591750" y="1885233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ïṥ1ïde">
            <a:extLst>
              <a:ext uri="{FF2B5EF4-FFF2-40B4-BE49-F238E27FC236}">
                <a16:creationId xmlns:a16="http://schemas.microsoft.com/office/drawing/2014/main" id="{A11D4903-137F-49A9-98D2-E5A1BECEA6CA}"/>
              </a:ext>
            </a:extLst>
          </p:cNvPr>
          <p:cNvSpPr txBox="1"/>
          <p:nvPr/>
        </p:nvSpPr>
        <p:spPr>
          <a:xfrm>
            <a:off x="861646" y="1676284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4DDF2FF-4A40-4194-94D0-44546C04020B}"/>
              </a:ext>
            </a:extLst>
          </p:cNvPr>
          <p:cNvSpPr/>
          <p:nvPr/>
        </p:nvSpPr>
        <p:spPr>
          <a:xfrm>
            <a:off x="5319683" y="2969076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BFCC122-6130-4D2D-A00D-3FA03ED376E9}"/>
              </a:ext>
            </a:extLst>
          </p:cNvPr>
          <p:cNvSpPr/>
          <p:nvPr/>
        </p:nvSpPr>
        <p:spPr>
          <a:xfrm>
            <a:off x="4591750" y="4035448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B9CC2EB-A115-42CE-B1B7-06AA7D311891}"/>
              </a:ext>
            </a:extLst>
          </p:cNvPr>
          <p:cNvSpPr/>
          <p:nvPr/>
        </p:nvSpPr>
        <p:spPr>
          <a:xfrm>
            <a:off x="5319683" y="5098841"/>
            <a:ext cx="2331458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ïṥ1ïde">
            <a:extLst>
              <a:ext uri="{FF2B5EF4-FFF2-40B4-BE49-F238E27FC236}">
                <a16:creationId xmlns:a16="http://schemas.microsoft.com/office/drawing/2014/main" id="{2A0E506E-E398-4754-8214-8CA0CC6D9AD9}"/>
              </a:ext>
            </a:extLst>
          </p:cNvPr>
          <p:cNvSpPr txBox="1"/>
          <p:nvPr/>
        </p:nvSpPr>
        <p:spPr>
          <a:xfrm>
            <a:off x="861646" y="3826499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ïṥ1ïde">
            <a:extLst>
              <a:ext uri="{FF2B5EF4-FFF2-40B4-BE49-F238E27FC236}">
                <a16:creationId xmlns:a16="http://schemas.microsoft.com/office/drawing/2014/main" id="{90D485C1-4F3B-48FB-94C7-942EC5C096C0}"/>
              </a:ext>
            </a:extLst>
          </p:cNvPr>
          <p:cNvSpPr txBox="1"/>
          <p:nvPr/>
        </p:nvSpPr>
        <p:spPr>
          <a:xfrm>
            <a:off x="8956375" y="2672382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ïṥ1ïde">
            <a:extLst>
              <a:ext uri="{FF2B5EF4-FFF2-40B4-BE49-F238E27FC236}">
                <a16:creationId xmlns:a16="http://schemas.microsoft.com/office/drawing/2014/main" id="{3BEE5591-C0BD-4AD7-8FB2-1E9F3DA6777F}"/>
              </a:ext>
            </a:extLst>
          </p:cNvPr>
          <p:cNvSpPr txBox="1"/>
          <p:nvPr/>
        </p:nvSpPr>
        <p:spPr>
          <a:xfrm>
            <a:off x="8956375" y="4729944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F024D7C-FCF0-4479-ABA7-8367E0134284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822D1CC-628B-4536-8BE6-7BA8D239EEC9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E90D1EF-5EDE-4B1D-B62B-54F695CEC2C3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B3A0261-4215-4C4F-8B07-7EE5814B9AF1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0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1ïdê">
            <a:extLst>
              <a:ext uri="{FF2B5EF4-FFF2-40B4-BE49-F238E27FC236}">
                <a16:creationId xmlns:a16="http://schemas.microsoft.com/office/drawing/2014/main" id="{BDBAADF6-7121-4C4E-BE26-E3FCA4D95008}"/>
              </a:ext>
            </a:extLst>
          </p:cNvPr>
          <p:cNvSpPr/>
          <p:nvPr/>
        </p:nvSpPr>
        <p:spPr>
          <a:xfrm>
            <a:off x="1683481" y="1980528"/>
            <a:ext cx="1979416" cy="1893798"/>
          </a:xfrm>
          <a:prstGeom prst="roundRect">
            <a:avLst>
              <a:gd name="adj" fmla="val 3711"/>
            </a:avLst>
          </a:prstGeom>
          <a:solidFill>
            <a:schemeClr val="accent2"/>
          </a:solidFill>
          <a:ln w="31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îṥlíḍê">
            <a:extLst>
              <a:ext uri="{FF2B5EF4-FFF2-40B4-BE49-F238E27FC236}">
                <a16:creationId xmlns:a16="http://schemas.microsoft.com/office/drawing/2014/main" id="{0D7924B9-1A37-44D3-8D7F-BF4958221E57}"/>
              </a:ext>
            </a:extLst>
          </p:cNvPr>
          <p:cNvSpPr/>
          <p:nvPr/>
        </p:nvSpPr>
        <p:spPr>
          <a:xfrm>
            <a:off x="2235029" y="2442606"/>
            <a:ext cx="876317" cy="969640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íŝ1iḓe">
            <a:extLst>
              <a:ext uri="{FF2B5EF4-FFF2-40B4-BE49-F238E27FC236}">
                <a16:creationId xmlns:a16="http://schemas.microsoft.com/office/drawing/2014/main" id="{769FB8BC-C831-4C40-99D6-42DD32428C71}"/>
              </a:ext>
            </a:extLst>
          </p:cNvPr>
          <p:cNvSpPr/>
          <p:nvPr/>
        </p:nvSpPr>
        <p:spPr>
          <a:xfrm>
            <a:off x="5106293" y="1980528"/>
            <a:ext cx="1979416" cy="1893798"/>
          </a:xfrm>
          <a:prstGeom prst="roundRect">
            <a:avLst>
              <a:gd name="adj" fmla="val 37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ïṣliḍê">
            <a:extLst>
              <a:ext uri="{FF2B5EF4-FFF2-40B4-BE49-F238E27FC236}">
                <a16:creationId xmlns:a16="http://schemas.microsoft.com/office/drawing/2014/main" id="{244318E1-CB26-453E-85F9-57AD63580D05}"/>
              </a:ext>
            </a:extLst>
          </p:cNvPr>
          <p:cNvSpPr/>
          <p:nvPr/>
        </p:nvSpPr>
        <p:spPr>
          <a:xfrm>
            <a:off x="5618318" y="2442606"/>
            <a:ext cx="955365" cy="969640"/>
          </a:xfrm>
          <a:custGeom>
            <a:avLst/>
            <a:gdLst>
              <a:gd name="connsiteX0" fmla="*/ 322492 w 599806"/>
              <a:gd name="connsiteY0" fmla="*/ 361615 h 608768"/>
              <a:gd name="connsiteX1" fmla="*/ 258086 w 599806"/>
              <a:gd name="connsiteY1" fmla="*/ 442798 h 608768"/>
              <a:gd name="connsiteX2" fmla="*/ 339393 w 599806"/>
              <a:gd name="connsiteY2" fmla="*/ 378490 h 608768"/>
              <a:gd name="connsiteX3" fmla="*/ 329572 w 599806"/>
              <a:gd name="connsiteY3" fmla="*/ 371421 h 608768"/>
              <a:gd name="connsiteX4" fmla="*/ 322492 w 599806"/>
              <a:gd name="connsiteY4" fmla="*/ 361615 h 608768"/>
              <a:gd name="connsiteX5" fmla="*/ 349099 w 599806"/>
              <a:gd name="connsiteY5" fmla="*/ 337784 h 608768"/>
              <a:gd name="connsiteX6" fmla="*/ 349099 w 599806"/>
              <a:gd name="connsiteY6" fmla="*/ 351923 h 608768"/>
              <a:gd name="connsiteX7" fmla="*/ 363259 w 599806"/>
              <a:gd name="connsiteY7" fmla="*/ 351923 h 608768"/>
              <a:gd name="connsiteX8" fmla="*/ 457227 w 599806"/>
              <a:gd name="connsiteY8" fmla="*/ 229763 h 608768"/>
              <a:gd name="connsiteX9" fmla="*/ 467062 w 599806"/>
              <a:gd name="connsiteY9" fmla="*/ 234138 h 608768"/>
              <a:gd name="connsiteX10" fmla="*/ 468204 w 599806"/>
              <a:gd name="connsiteY10" fmla="*/ 254206 h 608768"/>
              <a:gd name="connsiteX11" fmla="*/ 393635 w 599806"/>
              <a:gd name="connsiteY11" fmla="*/ 348274 h 608768"/>
              <a:gd name="connsiteX12" fmla="*/ 382787 w 599806"/>
              <a:gd name="connsiteY12" fmla="*/ 371421 h 608768"/>
              <a:gd name="connsiteX13" fmla="*/ 359491 w 599806"/>
              <a:gd name="connsiteY13" fmla="*/ 382253 h 608768"/>
              <a:gd name="connsiteX14" fmla="*/ 265395 w 599806"/>
              <a:gd name="connsiteY14" fmla="*/ 456709 h 608768"/>
              <a:gd name="connsiteX15" fmla="*/ 245296 w 599806"/>
              <a:gd name="connsiteY15" fmla="*/ 455569 h 608768"/>
              <a:gd name="connsiteX16" fmla="*/ 244154 w 599806"/>
              <a:gd name="connsiteY16" fmla="*/ 435501 h 608768"/>
              <a:gd name="connsiteX17" fmla="*/ 318723 w 599806"/>
              <a:gd name="connsiteY17" fmla="*/ 341547 h 608768"/>
              <a:gd name="connsiteX18" fmla="*/ 329572 w 599806"/>
              <a:gd name="connsiteY18" fmla="*/ 318286 h 608768"/>
              <a:gd name="connsiteX19" fmla="*/ 352753 w 599806"/>
              <a:gd name="connsiteY19" fmla="*/ 307454 h 608768"/>
              <a:gd name="connsiteX20" fmla="*/ 446964 w 599806"/>
              <a:gd name="connsiteY20" fmla="*/ 232998 h 608768"/>
              <a:gd name="connsiteX21" fmla="*/ 457227 w 599806"/>
              <a:gd name="connsiteY21" fmla="*/ 229763 h 608768"/>
              <a:gd name="connsiteX22" fmla="*/ 136593 w 599806"/>
              <a:gd name="connsiteY22" fmla="*/ 176654 h 608768"/>
              <a:gd name="connsiteX23" fmla="*/ 127228 w 599806"/>
              <a:gd name="connsiteY23" fmla="*/ 179962 h 608768"/>
              <a:gd name="connsiteX24" fmla="*/ 124030 w 599806"/>
              <a:gd name="connsiteY24" fmla="*/ 183725 h 608768"/>
              <a:gd name="connsiteX25" fmla="*/ 124030 w 599806"/>
              <a:gd name="connsiteY25" fmla="*/ 193419 h 608768"/>
              <a:gd name="connsiteX26" fmla="*/ 122545 w 599806"/>
              <a:gd name="connsiteY26" fmla="*/ 194331 h 608768"/>
              <a:gd name="connsiteX27" fmla="*/ 121632 w 599806"/>
              <a:gd name="connsiteY27" fmla="*/ 197296 h 608768"/>
              <a:gd name="connsiteX28" fmla="*/ 123688 w 599806"/>
              <a:gd name="connsiteY28" fmla="*/ 217824 h 608768"/>
              <a:gd name="connsiteX29" fmla="*/ 126543 w 599806"/>
              <a:gd name="connsiteY29" fmla="*/ 221132 h 608768"/>
              <a:gd name="connsiteX30" fmla="*/ 127571 w 599806"/>
              <a:gd name="connsiteY30" fmla="*/ 221246 h 608768"/>
              <a:gd name="connsiteX31" fmla="*/ 130654 w 599806"/>
              <a:gd name="connsiteY31" fmla="*/ 219763 h 608768"/>
              <a:gd name="connsiteX32" fmla="*/ 141504 w 599806"/>
              <a:gd name="connsiteY32" fmla="*/ 205394 h 608768"/>
              <a:gd name="connsiteX33" fmla="*/ 142189 w 599806"/>
              <a:gd name="connsiteY33" fmla="*/ 203113 h 608768"/>
              <a:gd name="connsiteX34" fmla="*/ 142189 w 599806"/>
              <a:gd name="connsiteY34" fmla="*/ 180076 h 608768"/>
              <a:gd name="connsiteX35" fmla="*/ 140362 w 599806"/>
              <a:gd name="connsiteY35" fmla="*/ 176769 h 608768"/>
              <a:gd name="connsiteX36" fmla="*/ 136593 w 599806"/>
              <a:gd name="connsiteY36" fmla="*/ 176654 h 608768"/>
              <a:gd name="connsiteX37" fmla="*/ 87826 w 599806"/>
              <a:gd name="connsiteY37" fmla="*/ 176654 h 608768"/>
              <a:gd name="connsiteX38" fmla="*/ 83943 w 599806"/>
              <a:gd name="connsiteY38" fmla="*/ 176769 h 608768"/>
              <a:gd name="connsiteX39" fmla="*/ 82116 w 599806"/>
              <a:gd name="connsiteY39" fmla="*/ 180076 h 608768"/>
              <a:gd name="connsiteX40" fmla="*/ 82116 w 599806"/>
              <a:gd name="connsiteY40" fmla="*/ 203113 h 608768"/>
              <a:gd name="connsiteX41" fmla="*/ 82915 w 599806"/>
              <a:gd name="connsiteY41" fmla="*/ 205394 h 608768"/>
              <a:gd name="connsiteX42" fmla="*/ 93765 w 599806"/>
              <a:gd name="connsiteY42" fmla="*/ 219763 h 608768"/>
              <a:gd name="connsiteX43" fmla="*/ 96849 w 599806"/>
              <a:gd name="connsiteY43" fmla="*/ 221246 h 608768"/>
              <a:gd name="connsiteX44" fmla="*/ 97877 w 599806"/>
              <a:gd name="connsiteY44" fmla="*/ 221132 h 608768"/>
              <a:gd name="connsiteX45" fmla="*/ 100618 w 599806"/>
              <a:gd name="connsiteY45" fmla="*/ 217824 h 608768"/>
              <a:gd name="connsiteX46" fmla="*/ 102787 w 599806"/>
              <a:gd name="connsiteY46" fmla="*/ 197296 h 608768"/>
              <a:gd name="connsiteX47" fmla="*/ 101760 w 599806"/>
              <a:gd name="connsiteY47" fmla="*/ 194331 h 608768"/>
              <a:gd name="connsiteX48" fmla="*/ 100275 w 599806"/>
              <a:gd name="connsiteY48" fmla="*/ 193419 h 608768"/>
              <a:gd name="connsiteX49" fmla="*/ 100275 w 599806"/>
              <a:gd name="connsiteY49" fmla="*/ 183725 h 608768"/>
              <a:gd name="connsiteX50" fmla="*/ 97191 w 599806"/>
              <a:gd name="connsiteY50" fmla="*/ 179962 h 608768"/>
              <a:gd name="connsiteX51" fmla="*/ 87826 w 599806"/>
              <a:gd name="connsiteY51" fmla="*/ 176654 h 608768"/>
              <a:gd name="connsiteX52" fmla="*/ 356190 w 599806"/>
              <a:gd name="connsiteY52" fmla="*/ 149170 h 608768"/>
              <a:gd name="connsiteX53" fmla="*/ 342598 w 599806"/>
              <a:gd name="connsiteY53" fmla="*/ 149626 h 608768"/>
              <a:gd name="connsiteX54" fmla="*/ 356190 w 599806"/>
              <a:gd name="connsiteY54" fmla="*/ 168671 h 608768"/>
              <a:gd name="connsiteX55" fmla="*/ 369781 w 599806"/>
              <a:gd name="connsiteY55" fmla="*/ 149626 h 608768"/>
              <a:gd name="connsiteX56" fmla="*/ 356190 w 599806"/>
              <a:gd name="connsiteY56" fmla="*/ 149170 h 608768"/>
              <a:gd name="connsiteX57" fmla="*/ 356190 w 599806"/>
              <a:gd name="connsiteY57" fmla="*/ 101614 h 608768"/>
              <a:gd name="connsiteX58" fmla="*/ 599806 w 599806"/>
              <a:gd name="connsiteY58" fmla="*/ 344866 h 608768"/>
              <a:gd name="connsiteX59" fmla="*/ 356190 w 599806"/>
              <a:gd name="connsiteY59" fmla="*/ 588233 h 608768"/>
              <a:gd name="connsiteX60" fmla="*/ 220047 w 599806"/>
              <a:gd name="connsiteY60" fmla="*/ 546608 h 608768"/>
              <a:gd name="connsiteX61" fmla="*/ 220047 w 599806"/>
              <a:gd name="connsiteY61" fmla="*/ 485595 h 608768"/>
              <a:gd name="connsiteX62" fmla="*/ 321012 w 599806"/>
              <a:gd name="connsiteY62" fmla="*/ 537484 h 608768"/>
              <a:gd name="connsiteX63" fmla="*/ 348423 w 599806"/>
              <a:gd name="connsiteY63" fmla="*/ 499280 h 608768"/>
              <a:gd name="connsiteX64" fmla="*/ 356190 w 599806"/>
              <a:gd name="connsiteY64" fmla="*/ 495288 h 608768"/>
              <a:gd name="connsiteX65" fmla="*/ 363956 w 599806"/>
              <a:gd name="connsiteY65" fmla="*/ 499280 h 608768"/>
              <a:gd name="connsiteX66" fmla="*/ 391367 w 599806"/>
              <a:gd name="connsiteY66" fmla="*/ 537484 h 608768"/>
              <a:gd name="connsiteX67" fmla="*/ 548981 w 599806"/>
              <a:gd name="connsiteY67" fmla="*/ 379992 h 608768"/>
              <a:gd name="connsiteX68" fmla="*/ 510834 w 599806"/>
              <a:gd name="connsiteY68" fmla="*/ 352621 h 608768"/>
              <a:gd name="connsiteX69" fmla="*/ 506837 w 599806"/>
              <a:gd name="connsiteY69" fmla="*/ 344866 h 608768"/>
              <a:gd name="connsiteX70" fmla="*/ 510834 w 599806"/>
              <a:gd name="connsiteY70" fmla="*/ 337112 h 608768"/>
              <a:gd name="connsiteX71" fmla="*/ 548981 w 599806"/>
              <a:gd name="connsiteY71" fmla="*/ 309855 h 608768"/>
              <a:gd name="connsiteX72" fmla="*/ 391367 w 599806"/>
              <a:gd name="connsiteY72" fmla="*/ 152363 h 608768"/>
              <a:gd name="connsiteX73" fmla="*/ 363956 w 599806"/>
              <a:gd name="connsiteY73" fmla="*/ 190453 h 608768"/>
              <a:gd name="connsiteX74" fmla="*/ 356190 w 599806"/>
              <a:gd name="connsiteY74" fmla="*/ 194445 h 608768"/>
              <a:gd name="connsiteX75" fmla="*/ 348423 w 599806"/>
              <a:gd name="connsiteY75" fmla="*/ 190453 h 608768"/>
              <a:gd name="connsiteX76" fmla="*/ 321012 w 599806"/>
              <a:gd name="connsiteY76" fmla="*/ 152363 h 608768"/>
              <a:gd name="connsiteX77" fmla="*/ 250999 w 599806"/>
              <a:gd name="connsiteY77" fmla="*/ 179847 h 608768"/>
              <a:gd name="connsiteX78" fmla="*/ 212966 w 599806"/>
              <a:gd name="connsiteY78" fmla="*/ 148143 h 608768"/>
              <a:gd name="connsiteX79" fmla="*/ 356190 w 599806"/>
              <a:gd name="connsiteY79" fmla="*/ 101614 h 608768"/>
              <a:gd name="connsiteX80" fmla="*/ 93765 w 599806"/>
              <a:gd name="connsiteY80" fmla="*/ 73102 h 608768"/>
              <a:gd name="connsiteX81" fmla="*/ 67040 w 599806"/>
              <a:gd name="connsiteY81" fmla="*/ 80173 h 608768"/>
              <a:gd name="connsiteX82" fmla="*/ 64870 w 599806"/>
              <a:gd name="connsiteY82" fmla="*/ 83594 h 608768"/>
              <a:gd name="connsiteX83" fmla="*/ 64870 w 599806"/>
              <a:gd name="connsiteY83" fmla="*/ 90551 h 608768"/>
              <a:gd name="connsiteX84" fmla="*/ 63271 w 599806"/>
              <a:gd name="connsiteY84" fmla="*/ 90551 h 608768"/>
              <a:gd name="connsiteX85" fmla="*/ 59388 w 599806"/>
              <a:gd name="connsiteY85" fmla="*/ 94315 h 608768"/>
              <a:gd name="connsiteX86" fmla="*/ 59388 w 599806"/>
              <a:gd name="connsiteY86" fmla="*/ 100701 h 608768"/>
              <a:gd name="connsiteX87" fmla="*/ 61216 w 599806"/>
              <a:gd name="connsiteY87" fmla="*/ 103894 h 608768"/>
              <a:gd name="connsiteX88" fmla="*/ 64870 w 599806"/>
              <a:gd name="connsiteY88" fmla="*/ 106289 h 608768"/>
              <a:gd name="connsiteX89" fmla="*/ 65099 w 599806"/>
              <a:gd name="connsiteY89" fmla="*/ 107886 h 608768"/>
              <a:gd name="connsiteX90" fmla="*/ 78918 w 599806"/>
              <a:gd name="connsiteY90" fmla="*/ 139818 h 608768"/>
              <a:gd name="connsiteX91" fmla="*/ 101760 w 599806"/>
              <a:gd name="connsiteY91" fmla="*/ 159662 h 608768"/>
              <a:gd name="connsiteX92" fmla="*/ 122545 w 599806"/>
              <a:gd name="connsiteY92" fmla="*/ 159662 h 608768"/>
              <a:gd name="connsiteX93" fmla="*/ 145387 w 599806"/>
              <a:gd name="connsiteY93" fmla="*/ 139818 h 608768"/>
              <a:gd name="connsiteX94" fmla="*/ 159206 w 599806"/>
              <a:gd name="connsiteY94" fmla="*/ 107886 h 608768"/>
              <a:gd name="connsiteX95" fmla="*/ 159435 w 599806"/>
              <a:gd name="connsiteY95" fmla="*/ 106289 h 608768"/>
              <a:gd name="connsiteX96" fmla="*/ 163203 w 599806"/>
              <a:gd name="connsiteY96" fmla="*/ 103894 h 608768"/>
              <a:gd name="connsiteX97" fmla="*/ 164917 w 599806"/>
              <a:gd name="connsiteY97" fmla="*/ 100701 h 608768"/>
              <a:gd name="connsiteX98" fmla="*/ 164917 w 599806"/>
              <a:gd name="connsiteY98" fmla="*/ 94315 h 608768"/>
              <a:gd name="connsiteX99" fmla="*/ 161034 w 599806"/>
              <a:gd name="connsiteY99" fmla="*/ 90551 h 608768"/>
              <a:gd name="connsiteX100" fmla="*/ 158978 w 599806"/>
              <a:gd name="connsiteY100" fmla="*/ 90551 h 608768"/>
              <a:gd name="connsiteX101" fmla="*/ 157722 w 599806"/>
              <a:gd name="connsiteY101" fmla="*/ 89183 h 608768"/>
              <a:gd name="connsiteX102" fmla="*/ 154067 w 599806"/>
              <a:gd name="connsiteY102" fmla="*/ 88954 h 608768"/>
              <a:gd name="connsiteX103" fmla="*/ 138763 w 599806"/>
              <a:gd name="connsiteY103" fmla="*/ 92376 h 608768"/>
              <a:gd name="connsiteX104" fmla="*/ 115236 w 599806"/>
              <a:gd name="connsiteY104" fmla="*/ 81656 h 608768"/>
              <a:gd name="connsiteX105" fmla="*/ 93765 w 599806"/>
              <a:gd name="connsiteY105" fmla="*/ 73102 h 608768"/>
              <a:gd name="connsiteX106" fmla="*/ 102445 w 599806"/>
              <a:gd name="connsiteY106" fmla="*/ 0 h 608768"/>
              <a:gd name="connsiteX107" fmla="*/ 121974 w 599806"/>
              <a:gd name="connsiteY107" fmla="*/ 0 h 608768"/>
              <a:gd name="connsiteX108" fmla="*/ 182048 w 599806"/>
              <a:gd name="connsiteY108" fmla="*/ 60101 h 608768"/>
              <a:gd name="connsiteX109" fmla="*/ 182048 w 599806"/>
              <a:gd name="connsiteY109" fmla="*/ 78919 h 608768"/>
              <a:gd name="connsiteX110" fmla="*/ 185474 w 599806"/>
              <a:gd name="connsiteY110" fmla="*/ 89639 h 608768"/>
              <a:gd name="connsiteX111" fmla="*/ 185474 w 599806"/>
              <a:gd name="connsiteY111" fmla="*/ 103096 h 608768"/>
              <a:gd name="connsiteX112" fmla="*/ 178850 w 599806"/>
              <a:gd name="connsiteY112" fmla="*/ 117237 h 608768"/>
              <a:gd name="connsiteX113" fmla="*/ 174967 w 599806"/>
              <a:gd name="connsiteY113" fmla="*/ 127501 h 608768"/>
              <a:gd name="connsiteX114" fmla="*/ 162061 w 599806"/>
              <a:gd name="connsiteY114" fmla="*/ 151793 h 608768"/>
              <a:gd name="connsiteX115" fmla="*/ 153382 w 599806"/>
              <a:gd name="connsiteY115" fmla="*/ 162741 h 608768"/>
              <a:gd name="connsiteX116" fmla="*/ 161376 w 599806"/>
              <a:gd name="connsiteY116" fmla="*/ 168785 h 608768"/>
              <a:gd name="connsiteX117" fmla="*/ 205460 w 599806"/>
              <a:gd name="connsiteY117" fmla="*/ 177567 h 608768"/>
              <a:gd name="connsiteX118" fmla="*/ 225104 w 599806"/>
              <a:gd name="connsiteY118" fmla="*/ 201630 h 608768"/>
              <a:gd name="connsiteX119" fmla="*/ 225104 w 599806"/>
              <a:gd name="connsiteY119" fmla="*/ 360380 h 608768"/>
              <a:gd name="connsiteX120" fmla="*/ 222820 w 599806"/>
              <a:gd name="connsiteY120" fmla="*/ 370644 h 608768"/>
              <a:gd name="connsiteX121" fmla="*/ 222820 w 599806"/>
              <a:gd name="connsiteY121" fmla="*/ 387978 h 608768"/>
              <a:gd name="connsiteX122" fmla="*/ 201349 w 599806"/>
              <a:gd name="connsiteY122" fmla="*/ 409419 h 608768"/>
              <a:gd name="connsiteX123" fmla="*/ 189700 w 599806"/>
              <a:gd name="connsiteY123" fmla="*/ 405997 h 608768"/>
              <a:gd name="connsiteX124" fmla="*/ 189700 w 599806"/>
              <a:gd name="connsiteY124" fmla="*/ 570221 h 608768"/>
              <a:gd name="connsiteX125" fmla="*/ 151097 w 599806"/>
              <a:gd name="connsiteY125" fmla="*/ 608768 h 608768"/>
              <a:gd name="connsiteX126" fmla="*/ 112609 w 599806"/>
              <a:gd name="connsiteY126" fmla="*/ 570221 h 608768"/>
              <a:gd name="connsiteX127" fmla="*/ 74007 w 599806"/>
              <a:gd name="connsiteY127" fmla="*/ 608768 h 608768"/>
              <a:gd name="connsiteX128" fmla="*/ 35405 w 599806"/>
              <a:gd name="connsiteY128" fmla="*/ 570221 h 608768"/>
              <a:gd name="connsiteX129" fmla="*/ 35405 w 599806"/>
              <a:gd name="connsiteY129" fmla="*/ 405997 h 608768"/>
              <a:gd name="connsiteX130" fmla="*/ 23756 w 599806"/>
              <a:gd name="connsiteY130" fmla="*/ 409419 h 608768"/>
              <a:gd name="connsiteX131" fmla="*/ 2284 w 599806"/>
              <a:gd name="connsiteY131" fmla="*/ 387978 h 608768"/>
              <a:gd name="connsiteX132" fmla="*/ 2284 w 599806"/>
              <a:gd name="connsiteY132" fmla="*/ 370644 h 608768"/>
              <a:gd name="connsiteX133" fmla="*/ 0 w 599806"/>
              <a:gd name="connsiteY133" fmla="*/ 360380 h 608768"/>
              <a:gd name="connsiteX134" fmla="*/ 0 w 599806"/>
              <a:gd name="connsiteY134" fmla="*/ 201630 h 608768"/>
              <a:gd name="connsiteX135" fmla="*/ 19644 w 599806"/>
              <a:gd name="connsiteY135" fmla="*/ 177567 h 608768"/>
              <a:gd name="connsiteX136" fmla="*/ 62929 w 599806"/>
              <a:gd name="connsiteY136" fmla="*/ 168785 h 608768"/>
              <a:gd name="connsiteX137" fmla="*/ 70923 w 599806"/>
              <a:gd name="connsiteY137" fmla="*/ 162855 h 608768"/>
              <a:gd name="connsiteX138" fmla="*/ 62358 w 599806"/>
              <a:gd name="connsiteY138" fmla="*/ 151793 h 608768"/>
              <a:gd name="connsiteX139" fmla="*/ 49338 w 599806"/>
              <a:gd name="connsiteY139" fmla="*/ 127501 h 608768"/>
              <a:gd name="connsiteX140" fmla="*/ 45455 w 599806"/>
              <a:gd name="connsiteY140" fmla="*/ 117237 h 608768"/>
              <a:gd name="connsiteX141" fmla="*/ 38831 w 599806"/>
              <a:gd name="connsiteY141" fmla="*/ 103096 h 608768"/>
              <a:gd name="connsiteX142" fmla="*/ 38831 w 599806"/>
              <a:gd name="connsiteY142" fmla="*/ 89639 h 608768"/>
              <a:gd name="connsiteX143" fmla="*/ 42257 w 599806"/>
              <a:gd name="connsiteY143" fmla="*/ 78919 h 608768"/>
              <a:gd name="connsiteX144" fmla="*/ 42257 w 599806"/>
              <a:gd name="connsiteY144" fmla="*/ 60101 h 608768"/>
              <a:gd name="connsiteX145" fmla="*/ 102445 w 599806"/>
              <a:gd name="connsiteY145" fmla="*/ 0 h 60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99806" h="608768">
                <a:moveTo>
                  <a:pt x="322492" y="361615"/>
                </a:moveTo>
                <a:lnTo>
                  <a:pt x="258086" y="442798"/>
                </a:lnTo>
                <a:lnTo>
                  <a:pt x="339393" y="378490"/>
                </a:lnTo>
                <a:cubicBezTo>
                  <a:pt x="335853" y="376780"/>
                  <a:pt x="332541" y="374385"/>
                  <a:pt x="329572" y="371421"/>
                </a:cubicBezTo>
                <a:cubicBezTo>
                  <a:pt x="326603" y="368456"/>
                  <a:pt x="324205" y="365149"/>
                  <a:pt x="322492" y="361615"/>
                </a:cubicBezTo>
                <a:close/>
                <a:moveTo>
                  <a:pt x="349099" y="337784"/>
                </a:moveTo>
                <a:cubicBezTo>
                  <a:pt x="345217" y="341775"/>
                  <a:pt x="345217" y="348046"/>
                  <a:pt x="349099" y="351923"/>
                </a:cubicBezTo>
                <a:cubicBezTo>
                  <a:pt x="352982" y="355800"/>
                  <a:pt x="359377" y="355800"/>
                  <a:pt x="363259" y="351923"/>
                </a:cubicBezTo>
                <a:close/>
                <a:moveTo>
                  <a:pt x="457227" y="229763"/>
                </a:moveTo>
                <a:cubicBezTo>
                  <a:pt x="460810" y="229976"/>
                  <a:pt x="464321" y="231459"/>
                  <a:pt x="467062" y="234138"/>
                </a:cubicBezTo>
                <a:cubicBezTo>
                  <a:pt x="472429" y="239611"/>
                  <a:pt x="473000" y="248277"/>
                  <a:pt x="468204" y="254206"/>
                </a:cubicBezTo>
                <a:lnTo>
                  <a:pt x="393635" y="348274"/>
                </a:lnTo>
                <a:cubicBezTo>
                  <a:pt x="392836" y="356712"/>
                  <a:pt x="389296" y="365035"/>
                  <a:pt x="382787" y="371421"/>
                </a:cubicBezTo>
                <a:cubicBezTo>
                  <a:pt x="376277" y="377920"/>
                  <a:pt x="368055" y="381569"/>
                  <a:pt x="359491" y="382253"/>
                </a:cubicBezTo>
                <a:lnTo>
                  <a:pt x="265395" y="456709"/>
                </a:lnTo>
                <a:cubicBezTo>
                  <a:pt x="259342" y="461498"/>
                  <a:pt x="250664" y="461042"/>
                  <a:pt x="245296" y="455569"/>
                </a:cubicBezTo>
                <a:cubicBezTo>
                  <a:pt x="239815" y="450210"/>
                  <a:pt x="239358" y="441544"/>
                  <a:pt x="244154" y="435501"/>
                </a:cubicBezTo>
                <a:lnTo>
                  <a:pt x="318723" y="341547"/>
                </a:lnTo>
                <a:cubicBezTo>
                  <a:pt x="319523" y="332995"/>
                  <a:pt x="323063" y="324786"/>
                  <a:pt x="329572" y="318286"/>
                </a:cubicBezTo>
                <a:cubicBezTo>
                  <a:pt x="336081" y="311901"/>
                  <a:pt x="344303" y="308252"/>
                  <a:pt x="352753" y="307454"/>
                </a:cubicBezTo>
                <a:lnTo>
                  <a:pt x="446964" y="232998"/>
                </a:lnTo>
                <a:cubicBezTo>
                  <a:pt x="449990" y="230604"/>
                  <a:pt x="453644" y="229549"/>
                  <a:pt x="457227" y="229763"/>
                </a:cubicBezTo>
                <a:close/>
                <a:moveTo>
                  <a:pt x="136593" y="176654"/>
                </a:moveTo>
                <a:cubicBezTo>
                  <a:pt x="133395" y="178365"/>
                  <a:pt x="130312" y="179392"/>
                  <a:pt x="127228" y="179962"/>
                </a:cubicBezTo>
                <a:cubicBezTo>
                  <a:pt x="125401" y="180304"/>
                  <a:pt x="124030" y="181901"/>
                  <a:pt x="124030" y="183725"/>
                </a:cubicBezTo>
                <a:lnTo>
                  <a:pt x="124030" y="193419"/>
                </a:lnTo>
                <a:cubicBezTo>
                  <a:pt x="123459" y="193533"/>
                  <a:pt x="123002" y="193875"/>
                  <a:pt x="122545" y="194331"/>
                </a:cubicBezTo>
                <a:cubicBezTo>
                  <a:pt x="121860" y="195130"/>
                  <a:pt x="121518" y="196270"/>
                  <a:pt x="121632" y="197296"/>
                </a:cubicBezTo>
                <a:lnTo>
                  <a:pt x="123688" y="217824"/>
                </a:lnTo>
                <a:cubicBezTo>
                  <a:pt x="123916" y="219421"/>
                  <a:pt x="124944" y="220676"/>
                  <a:pt x="126543" y="221132"/>
                </a:cubicBezTo>
                <a:cubicBezTo>
                  <a:pt x="126885" y="221246"/>
                  <a:pt x="127228" y="221246"/>
                  <a:pt x="127571" y="221246"/>
                </a:cubicBezTo>
                <a:cubicBezTo>
                  <a:pt x="128713" y="221246"/>
                  <a:pt x="129855" y="220676"/>
                  <a:pt x="130654" y="219763"/>
                </a:cubicBezTo>
                <a:lnTo>
                  <a:pt x="141504" y="205394"/>
                </a:lnTo>
                <a:cubicBezTo>
                  <a:pt x="141961" y="204709"/>
                  <a:pt x="142189" y="203911"/>
                  <a:pt x="142189" y="203113"/>
                </a:cubicBezTo>
                <a:lnTo>
                  <a:pt x="142189" y="180076"/>
                </a:lnTo>
                <a:cubicBezTo>
                  <a:pt x="142189" y="178707"/>
                  <a:pt x="141504" y="177453"/>
                  <a:pt x="140362" y="176769"/>
                </a:cubicBezTo>
                <a:cubicBezTo>
                  <a:pt x="139220" y="176084"/>
                  <a:pt x="137735" y="175970"/>
                  <a:pt x="136593" y="176654"/>
                </a:cubicBezTo>
                <a:close/>
                <a:moveTo>
                  <a:pt x="87826" y="176654"/>
                </a:moveTo>
                <a:cubicBezTo>
                  <a:pt x="86570" y="175970"/>
                  <a:pt x="85085" y="176084"/>
                  <a:pt x="83943" y="176769"/>
                </a:cubicBezTo>
                <a:cubicBezTo>
                  <a:pt x="82801" y="177453"/>
                  <a:pt x="82116" y="178707"/>
                  <a:pt x="82116" y="180076"/>
                </a:cubicBezTo>
                <a:lnTo>
                  <a:pt x="82116" y="203113"/>
                </a:lnTo>
                <a:cubicBezTo>
                  <a:pt x="82116" y="203911"/>
                  <a:pt x="82344" y="204709"/>
                  <a:pt x="82915" y="205394"/>
                </a:cubicBezTo>
                <a:lnTo>
                  <a:pt x="93765" y="219763"/>
                </a:lnTo>
                <a:cubicBezTo>
                  <a:pt x="94450" y="220676"/>
                  <a:pt x="95592" y="221246"/>
                  <a:pt x="96849" y="221246"/>
                </a:cubicBezTo>
                <a:cubicBezTo>
                  <a:pt x="97191" y="221246"/>
                  <a:pt x="97534" y="221246"/>
                  <a:pt x="97877" y="221132"/>
                </a:cubicBezTo>
                <a:cubicBezTo>
                  <a:pt x="99361" y="220676"/>
                  <a:pt x="100503" y="219421"/>
                  <a:pt x="100618" y="217824"/>
                </a:cubicBezTo>
                <a:lnTo>
                  <a:pt x="102787" y="197296"/>
                </a:lnTo>
                <a:cubicBezTo>
                  <a:pt x="102902" y="196270"/>
                  <a:pt x="102445" y="195130"/>
                  <a:pt x="101760" y="194331"/>
                </a:cubicBezTo>
                <a:cubicBezTo>
                  <a:pt x="101417" y="193875"/>
                  <a:pt x="100846" y="193533"/>
                  <a:pt x="100275" y="193419"/>
                </a:cubicBezTo>
                <a:lnTo>
                  <a:pt x="100275" y="183725"/>
                </a:lnTo>
                <a:cubicBezTo>
                  <a:pt x="100275" y="181901"/>
                  <a:pt x="99019" y="180304"/>
                  <a:pt x="97191" y="179962"/>
                </a:cubicBezTo>
                <a:cubicBezTo>
                  <a:pt x="94108" y="179392"/>
                  <a:pt x="90910" y="178365"/>
                  <a:pt x="87826" y="176654"/>
                </a:cubicBezTo>
                <a:close/>
                <a:moveTo>
                  <a:pt x="356190" y="149170"/>
                </a:moveTo>
                <a:cubicBezTo>
                  <a:pt x="351621" y="149170"/>
                  <a:pt x="347053" y="149398"/>
                  <a:pt x="342598" y="149626"/>
                </a:cubicBezTo>
                <a:lnTo>
                  <a:pt x="356190" y="168671"/>
                </a:lnTo>
                <a:lnTo>
                  <a:pt x="369781" y="149626"/>
                </a:lnTo>
                <a:cubicBezTo>
                  <a:pt x="365327" y="149398"/>
                  <a:pt x="360758" y="149170"/>
                  <a:pt x="356190" y="149170"/>
                </a:cubicBezTo>
                <a:close/>
                <a:moveTo>
                  <a:pt x="356190" y="101614"/>
                </a:moveTo>
                <a:cubicBezTo>
                  <a:pt x="490504" y="101614"/>
                  <a:pt x="599806" y="210753"/>
                  <a:pt x="599806" y="344866"/>
                </a:cubicBezTo>
                <a:cubicBezTo>
                  <a:pt x="599806" y="479094"/>
                  <a:pt x="490504" y="588233"/>
                  <a:pt x="356190" y="588233"/>
                </a:cubicBezTo>
                <a:cubicBezTo>
                  <a:pt x="305822" y="588233"/>
                  <a:pt x="258994" y="572837"/>
                  <a:pt x="220047" y="546608"/>
                </a:cubicBezTo>
                <a:lnTo>
                  <a:pt x="220047" y="485595"/>
                </a:lnTo>
                <a:cubicBezTo>
                  <a:pt x="247344" y="511825"/>
                  <a:pt x="282179" y="530413"/>
                  <a:pt x="321012" y="537484"/>
                </a:cubicBezTo>
                <a:lnTo>
                  <a:pt x="348423" y="499280"/>
                </a:lnTo>
                <a:cubicBezTo>
                  <a:pt x="350250" y="496771"/>
                  <a:pt x="353106" y="495288"/>
                  <a:pt x="356190" y="495288"/>
                </a:cubicBezTo>
                <a:cubicBezTo>
                  <a:pt x="359273" y="495288"/>
                  <a:pt x="362129" y="496771"/>
                  <a:pt x="363956" y="499280"/>
                </a:cubicBezTo>
                <a:lnTo>
                  <a:pt x="391367" y="537484"/>
                </a:lnTo>
                <a:cubicBezTo>
                  <a:pt x="471316" y="522887"/>
                  <a:pt x="534476" y="459821"/>
                  <a:pt x="548981" y="379992"/>
                </a:cubicBezTo>
                <a:lnTo>
                  <a:pt x="510834" y="352621"/>
                </a:lnTo>
                <a:cubicBezTo>
                  <a:pt x="508321" y="350797"/>
                  <a:pt x="506837" y="347946"/>
                  <a:pt x="506837" y="344866"/>
                </a:cubicBezTo>
                <a:cubicBezTo>
                  <a:pt x="506837" y="341787"/>
                  <a:pt x="508321" y="338936"/>
                  <a:pt x="510834" y="337112"/>
                </a:cubicBezTo>
                <a:lnTo>
                  <a:pt x="548981" y="309855"/>
                </a:lnTo>
                <a:cubicBezTo>
                  <a:pt x="534476" y="229912"/>
                  <a:pt x="471316" y="166846"/>
                  <a:pt x="391367" y="152363"/>
                </a:cubicBezTo>
                <a:lnTo>
                  <a:pt x="363956" y="190453"/>
                </a:lnTo>
                <a:cubicBezTo>
                  <a:pt x="362129" y="192962"/>
                  <a:pt x="359273" y="194445"/>
                  <a:pt x="356190" y="194445"/>
                </a:cubicBezTo>
                <a:cubicBezTo>
                  <a:pt x="353106" y="194445"/>
                  <a:pt x="350250" y="192962"/>
                  <a:pt x="348423" y="190453"/>
                </a:cubicBezTo>
                <a:lnTo>
                  <a:pt x="321012" y="152363"/>
                </a:lnTo>
                <a:cubicBezTo>
                  <a:pt x="295657" y="156925"/>
                  <a:pt x="272014" y="166504"/>
                  <a:pt x="250999" y="179847"/>
                </a:cubicBezTo>
                <a:cubicBezTo>
                  <a:pt x="244146" y="164223"/>
                  <a:pt x="230327" y="152135"/>
                  <a:pt x="212966" y="148143"/>
                </a:cubicBezTo>
                <a:cubicBezTo>
                  <a:pt x="253283" y="118948"/>
                  <a:pt x="302738" y="101614"/>
                  <a:pt x="356190" y="101614"/>
                </a:cubicBezTo>
                <a:close/>
                <a:moveTo>
                  <a:pt x="93765" y="73102"/>
                </a:moveTo>
                <a:cubicBezTo>
                  <a:pt x="82801" y="73102"/>
                  <a:pt x="72294" y="77550"/>
                  <a:pt x="67040" y="80173"/>
                </a:cubicBezTo>
                <a:cubicBezTo>
                  <a:pt x="65670" y="80857"/>
                  <a:pt x="64870" y="82112"/>
                  <a:pt x="64870" y="83594"/>
                </a:cubicBezTo>
                <a:lnTo>
                  <a:pt x="64870" y="90551"/>
                </a:lnTo>
                <a:lnTo>
                  <a:pt x="63271" y="90551"/>
                </a:lnTo>
                <a:cubicBezTo>
                  <a:pt x="61102" y="90551"/>
                  <a:pt x="59388" y="92262"/>
                  <a:pt x="59388" y="94315"/>
                </a:cubicBezTo>
                <a:lnTo>
                  <a:pt x="59388" y="100701"/>
                </a:lnTo>
                <a:cubicBezTo>
                  <a:pt x="59388" y="101956"/>
                  <a:pt x="60074" y="103210"/>
                  <a:pt x="61216" y="103894"/>
                </a:cubicBezTo>
                <a:lnTo>
                  <a:pt x="64870" y="106289"/>
                </a:lnTo>
                <a:lnTo>
                  <a:pt x="65099" y="107886"/>
                </a:lnTo>
                <a:cubicBezTo>
                  <a:pt x="66355" y="117123"/>
                  <a:pt x="71494" y="129098"/>
                  <a:pt x="78918" y="139818"/>
                </a:cubicBezTo>
                <a:cubicBezTo>
                  <a:pt x="88397" y="153504"/>
                  <a:pt x="97191" y="159662"/>
                  <a:pt x="101760" y="159662"/>
                </a:cubicBezTo>
                <a:lnTo>
                  <a:pt x="122545" y="159662"/>
                </a:lnTo>
                <a:cubicBezTo>
                  <a:pt x="127114" y="159662"/>
                  <a:pt x="135908" y="153504"/>
                  <a:pt x="145387" y="139818"/>
                </a:cubicBezTo>
                <a:cubicBezTo>
                  <a:pt x="152811" y="129098"/>
                  <a:pt x="157950" y="117123"/>
                  <a:pt x="159206" y="107886"/>
                </a:cubicBezTo>
                <a:lnTo>
                  <a:pt x="159435" y="106289"/>
                </a:lnTo>
                <a:lnTo>
                  <a:pt x="163203" y="103894"/>
                </a:lnTo>
                <a:cubicBezTo>
                  <a:pt x="164231" y="103210"/>
                  <a:pt x="164917" y="101956"/>
                  <a:pt x="164917" y="100701"/>
                </a:cubicBezTo>
                <a:lnTo>
                  <a:pt x="164917" y="94315"/>
                </a:lnTo>
                <a:cubicBezTo>
                  <a:pt x="164917" y="92262"/>
                  <a:pt x="163203" y="90551"/>
                  <a:pt x="161034" y="90551"/>
                </a:cubicBezTo>
                <a:lnTo>
                  <a:pt x="158978" y="90551"/>
                </a:lnTo>
                <a:cubicBezTo>
                  <a:pt x="158635" y="89981"/>
                  <a:pt x="158178" y="89525"/>
                  <a:pt x="157722" y="89183"/>
                </a:cubicBezTo>
                <a:cubicBezTo>
                  <a:pt x="156579" y="88498"/>
                  <a:pt x="155209" y="88384"/>
                  <a:pt x="154067" y="88954"/>
                </a:cubicBezTo>
                <a:cubicBezTo>
                  <a:pt x="148927" y="91235"/>
                  <a:pt x="143788" y="92376"/>
                  <a:pt x="138763" y="92376"/>
                </a:cubicBezTo>
                <a:cubicBezTo>
                  <a:pt x="129969" y="92376"/>
                  <a:pt x="122089" y="88840"/>
                  <a:pt x="115236" y="81656"/>
                </a:cubicBezTo>
                <a:cubicBezTo>
                  <a:pt x="109640" y="75953"/>
                  <a:pt x="102445" y="73102"/>
                  <a:pt x="93765" y="73102"/>
                </a:cubicBezTo>
                <a:close/>
                <a:moveTo>
                  <a:pt x="102445" y="0"/>
                </a:moveTo>
                <a:lnTo>
                  <a:pt x="121974" y="0"/>
                </a:lnTo>
                <a:cubicBezTo>
                  <a:pt x="155095" y="0"/>
                  <a:pt x="182048" y="26914"/>
                  <a:pt x="182048" y="60101"/>
                </a:cubicBezTo>
                <a:lnTo>
                  <a:pt x="182048" y="78919"/>
                </a:lnTo>
                <a:cubicBezTo>
                  <a:pt x="184332" y="82112"/>
                  <a:pt x="185474" y="85875"/>
                  <a:pt x="185474" y="89639"/>
                </a:cubicBezTo>
                <a:lnTo>
                  <a:pt x="185474" y="103096"/>
                </a:lnTo>
                <a:cubicBezTo>
                  <a:pt x="185474" y="108570"/>
                  <a:pt x="183076" y="113816"/>
                  <a:pt x="178850" y="117237"/>
                </a:cubicBezTo>
                <a:cubicBezTo>
                  <a:pt x="177822" y="120659"/>
                  <a:pt x="176566" y="124080"/>
                  <a:pt x="174967" y="127501"/>
                </a:cubicBezTo>
                <a:cubicBezTo>
                  <a:pt x="171883" y="135599"/>
                  <a:pt x="167429" y="144038"/>
                  <a:pt x="162061" y="151793"/>
                </a:cubicBezTo>
                <a:cubicBezTo>
                  <a:pt x="159777" y="154986"/>
                  <a:pt x="156922" y="158978"/>
                  <a:pt x="153382" y="162741"/>
                </a:cubicBezTo>
                <a:cubicBezTo>
                  <a:pt x="156465" y="164224"/>
                  <a:pt x="159206" y="166276"/>
                  <a:pt x="161376" y="168785"/>
                </a:cubicBezTo>
                <a:lnTo>
                  <a:pt x="205460" y="177567"/>
                </a:lnTo>
                <a:cubicBezTo>
                  <a:pt x="216881" y="179848"/>
                  <a:pt x="225104" y="189998"/>
                  <a:pt x="225104" y="201630"/>
                </a:cubicBezTo>
                <a:lnTo>
                  <a:pt x="225104" y="360380"/>
                </a:lnTo>
                <a:cubicBezTo>
                  <a:pt x="225104" y="364029"/>
                  <a:pt x="224305" y="367450"/>
                  <a:pt x="222820" y="370644"/>
                </a:cubicBezTo>
                <a:lnTo>
                  <a:pt x="222820" y="387978"/>
                </a:lnTo>
                <a:cubicBezTo>
                  <a:pt x="222820" y="399839"/>
                  <a:pt x="213227" y="409419"/>
                  <a:pt x="201349" y="409419"/>
                </a:cubicBezTo>
                <a:cubicBezTo>
                  <a:pt x="197123" y="409419"/>
                  <a:pt x="193012" y="408164"/>
                  <a:pt x="189700" y="405997"/>
                </a:cubicBezTo>
                <a:lnTo>
                  <a:pt x="189700" y="570221"/>
                </a:lnTo>
                <a:cubicBezTo>
                  <a:pt x="189700" y="591547"/>
                  <a:pt x="172454" y="608768"/>
                  <a:pt x="151097" y="608768"/>
                </a:cubicBezTo>
                <a:cubicBezTo>
                  <a:pt x="129855" y="608768"/>
                  <a:pt x="112609" y="591547"/>
                  <a:pt x="112609" y="570221"/>
                </a:cubicBezTo>
                <a:cubicBezTo>
                  <a:pt x="112609" y="591547"/>
                  <a:pt x="95250" y="608768"/>
                  <a:pt x="74007" y="608768"/>
                </a:cubicBezTo>
                <a:cubicBezTo>
                  <a:pt x="52650" y="608768"/>
                  <a:pt x="35405" y="591547"/>
                  <a:pt x="35405" y="570221"/>
                </a:cubicBezTo>
                <a:lnTo>
                  <a:pt x="35405" y="405997"/>
                </a:lnTo>
                <a:cubicBezTo>
                  <a:pt x="32093" y="408164"/>
                  <a:pt x="27981" y="409419"/>
                  <a:pt x="23756" y="409419"/>
                </a:cubicBezTo>
                <a:cubicBezTo>
                  <a:pt x="11878" y="409419"/>
                  <a:pt x="2284" y="399839"/>
                  <a:pt x="2284" y="387978"/>
                </a:cubicBezTo>
                <a:lnTo>
                  <a:pt x="2284" y="370644"/>
                </a:lnTo>
                <a:cubicBezTo>
                  <a:pt x="800" y="367450"/>
                  <a:pt x="0" y="364029"/>
                  <a:pt x="0" y="360380"/>
                </a:cubicBezTo>
                <a:lnTo>
                  <a:pt x="0" y="201630"/>
                </a:lnTo>
                <a:cubicBezTo>
                  <a:pt x="0" y="189998"/>
                  <a:pt x="8223" y="179962"/>
                  <a:pt x="19644" y="177567"/>
                </a:cubicBezTo>
                <a:lnTo>
                  <a:pt x="62929" y="168785"/>
                </a:lnTo>
                <a:cubicBezTo>
                  <a:pt x="65213" y="166276"/>
                  <a:pt x="67954" y="164224"/>
                  <a:pt x="70923" y="162855"/>
                </a:cubicBezTo>
                <a:cubicBezTo>
                  <a:pt x="67497" y="158978"/>
                  <a:pt x="64528" y="154986"/>
                  <a:pt x="62358" y="151793"/>
                </a:cubicBezTo>
                <a:cubicBezTo>
                  <a:pt x="56876" y="144038"/>
                  <a:pt x="52422" y="135599"/>
                  <a:pt x="49338" y="127501"/>
                </a:cubicBezTo>
                <a:cubicBezTo>
                  <a:pt x="47853" y="124080"/>
                  <a:pt x="46483" y="120659"/>
                  <a:pt x="45455" y="117237"/>
                </a:cubicBezTo>
                <a:cubicBezTo>
                  <a:pt x="41229" y="113816"/>
                  <a:pt x="38831" y="108570"/>
                  <a:pt x="38831" y="103096"/>
                </a:cubicBezTo>
                <a:lnTo>
                  <a:pt x="38831" y="89639"/>
                </a:lnTo>
                <a:cubicBezTo>
                  <a:pt x="38831" y="85875"/>
                  <a:pt x="40087" y="82112"/>
                  <a:pt x="42257" y="78919"/>
                </a:cubicBezTo>
                <a:lnTo>
                  <a:pt x="42257" y="60101"/>
                </a:lnTo>
                <a:cubicBezTo>
                  <a:pt x="42257" y="26914"/>
                  <a:pt x="69210" y="0"/>
                  <a:pt x="102445" y="0"/>
                </a:cubicBezTo>
                <a:close/>
              </a:path>
            </a:pathLst>
          </a:cu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ïSľíḋe">
            <a:extLst>
              <a:ext uri="{FF2B5EF4-FFF2-40B4-BE49-F238E27FC236}">
                <a16:creationId xmlns:a16="http://schemas.microsoft.com/office/drawing/2014/main" id="{8A3ACC24-D747-45C5-9142-753D0054FFC0}"/>
              </a:ext>
            </a:extLst>
          </p:cNvPr>
          <p:cNvSpPr/>
          <p:nvPr/>
        </p:nvSpPr>
        <p:spPr>
          <a:xfrm>
            <a:off x="8529107" y="1980528"/>
            <a:ext cx="1979416" cy="1893798"/>
          </a:xfrm>
          <a:prstGeom prst="roundRect">
            <a:avLst>
              <a:gd name="adj" fmla="val 3711"/>
            </a:avLst>
          </a:prstGeom>
          <a:solidFill>
            <a:schemeClr val="accent4"/>
          </a:solidFill>
          <a:ln w="31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ïṥḻiďê">
            <a:extLst>
              <a:ext uri="{FF2B5EF4-FFF2-40B4-BE49-F238E27FC236}">
                <a16:creationId xmlns:a16="http://schemas.microsoft.com/office/drawing/2014/main" id="{0B343909-C6C5-4C4F-8979-EFF2F02DBA20}"/>
              </a:ext>
            </a:extLst>
          </p:cNvPr>
          <p:cNvSpPr/>
          <p:nvPr/>
        </p:nvSpPr>
        <p:spPr>
          <a:xfrm>
            <a:off x="9079914" y="2442606"/>
            <a:ext cx="877801" cy="969640"/>
          </a:xfrm>
          <a:custGeom>
            <a:avLst/>
            <a:gdLst>
              <a:gd name="connsiteX0" fmla="*/ 485820 w 551045"/>
              <a:gd name="connsiteY0" fmla="*/ 430096 h 608697"/>
              <a:gd name="connsiteX1" fmla="*/ 550987 w 551045"/>
              <a:gd name="connsiteY1" fmla="*/ 492317 h 608697"/>
              <a:gd name="connsiteX2" fmla="*/ 551045 w 551045"/>
              <a:gd name="connsiteY2" fmla="*/ 492490 h 608697"/>
              <a:gd name="connsiteX3" fmla="*/ 550987 w 551045"/>
              <a:gd name="connsiteY3" fmla="*/ 493813 h 608697"/>
              <a:gd name="connsiteX4" fmla="*/ 551045 w 551045"/>
              <a:gd name="connsiteY4" fmla="*/ 495193 h 608697"/>
              <a:gd name="connsiteX5" fmla="*/ 485820 w 551045"/>
              <a:gd name="connsiteY5" fmla="*/ 560289 h 608697"/>
              <a:gd name="connsiteX6" fmla="*/ 421862 w 551045"/>
              <a:gd name="connsiteY6" fmla="*/ 507902 h 608697"/>
              <a:gd name="connsiteX7" fmla="*/ 420134 w 551045"/>
              <a:gd name="connsiteY7" fmla="*/ 494560 h 608697"/>
              <a:gd name="connsiteX8" fmla="*/ 422611 w 551045"/>
              <a:gd name="connsiteY8" fmla="*/ 479034 h 608697"/>
              <a:gd name="connsiteX9" fmla="*/ 485820 w 551045"/>
              <a:gd name="connsiteY9" fmla="*/ 430096 h 608697"/>
              <a:gd name="connsiteX10" fmla="*/ 485137 w 551045"/>
              <a:gd name="connsiteY10" fmla="*/ 236253 h 608697"/>
              <a:gd name="connsiteX11" fmla="*/ 551045 w 551045"/>
              <a:gd name="connsiteY11" fmla="*/ 302055 h 608697"/>
              <a:gd name="connsiteX12" fmla="*/ 485137 w 551045"/>
              <a:gd name="connsiteY12" fmla="*/ 367857 h 608697"/>
              <a:gd name="connsiteX13" fmla="*/ 419229 w 551045"/>
              <a:gd name="connsiteY13" fmla="*/ 302055 h 608697"/>
              <a:gd name="connsiteX14" fmla="*/ 485137 w 551045"/>
              <a:gd name="connsiteY14" fmla="*/ 236253 h 608697"/>
              <a:gd name="connsiteX15" fmla="*/ 45513 w 551045"/>
              <a:gd name="connsiteY15" fmla="*/ 160819 h 608697"/>
              <a:gd name="connsiteX16" fmla="*/ 62048 w 551045"/>
              <a:gd name="connsiteY16" fmla="*/ 160819 h 608697"/>
              <a:gd name="connsiteX17" fmla="*/ 78583 w 551045"/>
              <a:gd name="connsiteY17" fmla="*/ 243365 h 608697"/>
              <a:gd name="connsiteX18" fmla="*/ 98228 w 551045"/>
              <a:gd name="connsiteY18" fmla="*/ 243365 h 608697"/>
              <a:gd name="connsiteX19" fmla="*/ 103356 w 551045"/>
              <a:gd name="connsiteY19" fmla="*/ 187625 h 608697"/>
              <a:gd name="connsiteX20" fmla="*/ 102722 w 551045"/>
              <a:gd name="connsiteY20" fmla="*/ 184634 h 608697"/>
              <a:gd name="connsiteX21" fmla="*/ 94368 w 551045"/>
              <a:gd name="connsiteY21" fmla="*/ 163293 h 608697"/>
              <a:gd name="connsiteX22" fmla="*/ 93331 w 551045"/>
              <a:gd name="connsiteY22" fmla="*/ 161107 h 608697"/>
              <a:gd name="connsiteX23" fmla="*/ 93389 w 551045"/>
              <a:gd name="connsiteY23" fmla="*/ 161107 h 608697"/>
              <a:gd name="connsiteX24" fmla="*/ 93274 w 551045"/>
              <a:gd name="connsiteY24" fmla="*/ 160819 h 608697"/>
              <a:gd name="connsiteX25" fmla="*/ 137347 w 551045"/>
              <a:gd name="connsiteY25" fmla="*/ 160819 h 608697"/>
              <a:gd name="connsiteX26" fmla="*/ 137232 w 551045"/>
              <a:gd name="connsiteY26" fmla="*/ 161107 h 608697"/>
              <a:gd name="connsiteX27" fmla="*/ 137404 w 551045"/>
              <a:gd name="connsiteY27" fmla="*/ 161107 h 608697"/>
              <a:gd name="connsiteX28" fmla="*/ 136367 w 551045"/>
              <a:gd name="connsiteY28" fmla="*/ 163293 h 608697"/>
              <a:gd name="connsiteX29" fmla="*/ 127322 w 551045"/>
              <a:gd name="connsiteY29" fmla="*/ 187913 h 608697"/>
              <a:gd name="connsiteX30" fmla="*/ 132450 w 551045"/>
              <a:gd name="connsiteY30" fmla="*/ 243365 h 608697"/>
              <a:gd name="connsiteX31" fmla="*/ 152038 w 551045"/>
              <a:gd name="connsiteY31" fmla="*/ 243365 h 608697"/>
              <a:gd name="connsiteX32" fmla="*/ 168630 w 551045"/>
              <a:gd name="connsiteY32" fmla="*/ 160819 h 608697"/>
              <a:gd name="connsiteX33" fmla="*/ 185165 w 551045"/>
              <a:gd name="connsiteY33" fmla="*/ 160819 h 608697"/>
              <a:gd name="connsiteX34" fmla="*/ 230678 w 551045"/>
              <a:gd name="connsiteY34" fmla="*/ 206263 h 608697"/>
              <a:gd name="connsiteX35" fmla="*/ 230678 w 551045"/>
              <a:gd name="connsiteY35" fmla="*/ 338682 h 608697"/>
              <a:gd name="connsiteX36" fmla="*/ 185165 w 551045"/>
              <a:gd name="connsiteY36" fmla="*/ 384125 h 608697"/>
              <a:gd name="connsiteX37" fmla="*/ 179346 w 551045"/>
              <a:gd name="connsiteY37" fmla="*/ 384125 h 608697"/>
              <a:gd name="connsiteX38" fmla="*/ 179346 w 551045"/>
              <a:gd name="connsiteY38" fmla="*/ 576599 h 608697"/>
              <a:gd name="connsiteX39" fmla="*/ 147256 w 551045"/>
              <a:gd name="connsiteY39" fmla="*/ 608697 h 608697"/>
              <a:gd name="connsiteX40" fmla="*/ 115339 w 551045"/>
              <a:gd name="connsiteY40" fmla="*/ 580223 h 608697"/>
              <a:gd name="connsiteX41" fmla="*/ 83422 w 551045"/>
              <a:gd name="connsiteY41" fmla="*/ 608697 h 608697"/>
              <a:gd name="connsiteX42" fmla="*/ 51332 w 551045"/>
              <a:gd name="connsiteY42" fmla="*/ 576599 h 608697"/>
              <a:gd name="connsiteX43" fmla="*/ 51332 w 551045"/>
              <a:gd name="connsiteY43" fmla="*/ 384125 h 608697"/>
              <a:gd name="connsiteX44" fmla="*/ 45513 w 551045"/>
              <a:gd name="connsiteY44" fmla="*/ 384125 h 608697"/>
              <a:gd name="connsiteX45" fmla="*/ 0 w 551045"/>
              <a:gd name="connsiteY45" fmla="*/ 338682 h 608697"/>
              <a:gd name="connsiteX46" fmla="*/ 0 w 551045"/>
              <a:gd name="connsiteY46" fmla="*/ 206263 h 608697"/>
              <a:gd name="connsiteX47" fmla="*/ 45513 w 551045"/>
              <a:gd name="connsiteY47" fmla="*/ 160819 h 608697"/>
              <a:gd name="connsiteX48" fmla="*/ 400710 w 551045"/>
              <a:gd name="connsiteY48" fmla="*/ 89618 h 608697"/>
              <a:gd name="connsiteX49" fmla="*/ 400710 w 551045"/>
              <a:gd name="connsiteY49" fmla="*/ 134086 h 608697"/>
              <a:gd name="connsiteX50" fmla="*/ 355362 w 551045"/>
              <a:gd name="connsiteY50" fmla="*/ 179359 h 608697"/>
              <a:gd name="connsiteX51" fmla="*/ 355362 w 551045"/>
              <a:gd name="connsiteY51" fmla="*/ 279857 h 608697"/>
              <a:gd name="connsiteX52" fmla="*/ 401517 w 551045"/>
              <a:gd name="connsiteY52" fmla="*/ 279857 h 608697"/>
              <a:gd name="connsiteX53" fmla="*/ 401517 w 551045"/>
              <a:gd name="connsiteY53" fmla="*/ 324325 h 608697"/>
              <a:gd name="connsiteX54" fmla="*/ 355362 w 551045"/>
              <a:gd name="connsiteY54" fmla="*/ 324325 h 608697"/>
              <a:gd name="connsiteX55" fmla="*/ 355362 w 551045"/>
              <a:gd name="connsiteY55" fmla="*/ 424823 h 608697"/>
              <a:gd name="connsiteX56" fmla="*/ 400710 w 551045"/>
              <a:gd name="connsiteY56" fmla="*/ 470038 h 608697"/>
              <a:gd name="connsiteX57" fmla="*/ 400710 w 551045"/>
              <a:gd name="connsiteY57" fmla="*/ 514563 h 608697"/>
              <a:gd name="connsiteX58" fmla="*/ 310820 w 551045"/>
              <a:gd name="connsiteY58" fmla="*/ 424823 h 608697"/>
              <a:gd name="connsiteX59" fmla="*/ 310820 w 551045"/>
              <a:gd name="connsiteY59" fmla="*/ 324325 h 608697"/>
              <a:gd name="connsiteX60" fmla="*/ 270830 w 551045"/>
              <a:gd name="connsiteY60" fmla="*/ 324325 h 608697"/>
              <a:gd name="connsiteX61" fmla="*/ 270830 w 551045"/>
              <a:gd name="connsiteY61" fmla="*/ 279857 h 608697"/>
              <a:gd name="connsiteX62" fmla="*/ 310820 w 551045"/>
              <a:gd name="connsiteY62" fmla="*/ 279857 h 608697"/>
              <a:gd name="connsiteX63" fmla="*/ 310820 w 551045"/>
              <a:gd name="connsiteY63" fmla="*/ 179359 h 608697"/>
              <a:gd name="connsiteX64" fmla="*/ 400710 w 551045"/>
              <a:gd name="connsiteY64" fmla="*/ 89618 h 608697"/>
              <a:gd name="connsiteX65" fmla="*/ 487441 w 551045"/>
              <a:gd name="connsiteY65" fmla="*/ 44033 h 608697"/>
              <a:gd name="connsiteX66" fmla="*/ 487729 w 551045"/>
              <a:gd name="connsiteY66" fmla="*/ 44148 h 608697"/>
              <a:gd name="connsiteX67" fmla="*/ 550282 w 551045"/>
              <a:gd name="connsiteY67" fmla="*/ 107206 h 608697"/>
              <a:gd name="connsiteX68" fmla="*/ 550340 w 551045"/>
              <a:gd name="connsiteY68" fmla="*/ 107897 h 608697"/>
              <a:gd name="connsiteX69" fmla="*/ 550340 w 551045"/>
              <a:gd name="connsiteY69" fmla="*/ 108760 h 608697"/>
              <a:gd name="connsiteX70" fmla="*/ 550340 w 551045"/>
              <a:gd name="connsiteY70" fmla="*/ 109220 h 608697"/>
              <a:gd name="connsiteX71" fmla="*/ 550340 w 551045"/>
              <a:gd name="connsiteY71" fmla="*/ 109680 h 608697"/>
              <a:gd name="connsiteX72" fmla="*/ 550282 w 551045"/>
              <a:gd name="connsiteY72" fmla="*/ 111867 h 608697"/>
              <a:gd name="connsiteX73" fmla="*/ 550167 w 551045"/>
              <a:gd name="connsiteY73" fmla="*/ 113420 h 608697"/>
              <a:gd name="connsiteX74" fmla="*/ 550167 w 551045"/>
              <a:gd name="connsiteY74" fmla="*/ 113938 h 608697"/>
              <a:gd name="connsiteX75" fmla="*/ 485137 w 551045"/>
              <a:gd name="connsiteY75" fmla="*/ 174349 h 608697"/>
              <a:gd name="connsiteX76" fmla="*/ 484158 w 551045"/>
              <a:gd name="connsiteY76" fmla="*/ 174292 h 608697"/>
              <a:gd name="connsiteX77" fmla="*/ 467685 w 551045"/>
              <a:gd name="connsiteY77" fmla="*/ 171933 h 608697"/>
              <a:gd name="connsiteX78" fmla="*/ 419993 w 551045"/>
              <a:gd name="connsiteY78" fmla="*/ 110428 h 608697"/>
              <a:gd name="connsiteX79" fmla="*/ 419935 w 551045"/>
              <a:gd name="connsiteY79" fmla="*/ 110083 h 608697"/>
              <a:gd name="connsiteX80" fmla="*/ 419993 w 551045"/>
              <a:gd name="connsiteY80" fmla="*/ 109680 h 608697"/>
              <a:gd name="connsiteX81" fmla="*/ 419935 w 551045"/>
              <a:gd name="connsiteY81" fmla="*/ 109220 h 608697"/>
              <a:gd name="connsiteX82" fmla="*/ 419993 w 551045"/>
              <a:gd name="connsiteY82" fmla="*/ 108530 h 608697"/>
              <a:gd name="connsiteX83" fmla="*/ 419993 w 551045"/>
              <a:gd name="connsiteY83" fmla="*/ 106516 h 608697"/>
              <a:gd name="connsiteX84" fmla="*/ 485137 w 551045"/>
              <a:gd name="connsiteY84" fmla="*/ 44090 h 608697"/>
              <a:gd name="connsiteX85" fmla="*/ 486001 w 551045"/>
              <a:gd name="connsiteY85" fmla="*/ 44090 h 608697"/>
              <a:gd name="connsiteX86" fmla="*/ 487441 w 551045"/>
              <a:gd name="connsiteY86" fmla="*/ 44033 h 608697"/>
              <a:gd name="connsiteX87" fmla="*/ 114993 w 551045"/>
              <a:gd name="connsiteY87" fmla="*/ 748 h 608697"/>
              <a:gd name="connsiteX88" fmla="*/ 115281 w 551045"/>
              <a:gd name="connsiteY88" fmla="*/ 748 h 608697"/>
              <a:gd name="connsiteX89" fmla="*/ 115569 w 551045"/>
              <a:gd name="connsiteY89" fmla="*/ 748 h 608697"/>
              <a:gd name="connsiteX90" fmla="*/ 179403 w 551045"/>
              <a:gd name="connsiteY90" fmla="*/ 50176 h 608697"/>
              <a:gd name="connsiteX91" fmla="*/ 181534 w 551045"/>
              <a:gd name="connsiteY91" fmla="*/ 66863 h 608697"/>
              <a:gd name="connsiteX92" fmla="*/ 115685 w 551045"/>
              <a:gd name="connsiteY92" fmla="*/ 132634 h 608697"/>
              <a:gd name="connsiteX93" fmla="*/ 115397 w 551045"/>
              <a:gd name="connsiteY93" fmla="*/ 132634 h 608697"/>
              <a:gd name="connsiteX94" fmla="*/ 115109 w 551045"/>
              <a:gd name="connsiteY94" fmla="*/ 132634 h 608697"/>
              <a:gd name="connsiteX95" fmla="*/ 51275 w 551045"/>
              <a:gd name="connsiteY95" fmla="*/ 83262 h 608697"/>
              <a:gd name="connsiteX96" fmla="*/ 49144 w 551045"/>
              <a:gd name="connsiteY96" fmla="*/ 66575 h 608697"/>
              <a:gd name="connsiteX97" fmla="*/ 114993 w 551045"/>
              <a:gd name="connsiteY97" fmla="*/ 748 h 608697"/>
              <a:gd name="connsiteX98" fmla="*/ 114958 w 551045"/>
              <a:gd name="connsiteY98" fmla="*/ 423 h 608697"/>
              <a:gd name="connsiteX99" fmla="*/ 48690 w 551045"/>
              <a:gd name="connsiteY99" fmla="*/ 66575 h 608697"/>
              <a:gd name="connsiteX100" fmla="*/ 50822 w 551045"/>
              <a:gd name="connsiteY100" fmla="*/ 83372 h 608697"/>
              <a:gd name="connsiteX101" fmla="*/ 115073 w 551045"/>
              <a:gd name="connsiteY101" fmla="*/ 133015 h 608697"/>
              <a:gd name="connsiteX102" fmla="*/ 115361 w 551045"/>
              <a:gd name="connsiteY102" fmla="*/ 133015 h 608697"/>
              <a:gd name="connsiteX103" fmla="*/ 115649 w 551045"/>
              <a:gd name="connsiteY103" fmla="*/ 133015 h 608697"/>
              <a:gd name="connsiteX104" fmla="*/ 181917 w 551045"/>
              <a:gd name="connsiteY104" fmla="*/ 66863 h 608697"/>
              <a:gd name="connsiteX105" fmla="*/ 179785 w 551045"/>
              <a:gd name="connsiteY105" fmla="*/ 50066 h 608697"/>
              <a:gd name="connsiteX106" fmla="*/ 115534 w 551045"/>
              <a:gd name="connsiteY106" fmla="*/ 423 h 608697"/>
              <a:gd name="connsiteX107" fmla="*/ 115246 w 551045"/>
              <a:gd name="connsiteY107" fmla="*/ 423 h 608697"/>
              <a:gd name="connsiteX108" fmla="*/ 114958 w 551045"/>
              <a:gd name="connsiteY108" fmla="*/ 423 h 608697"/>
              <a:gd name="connsiteX109" fmla="*/ 114993 w 551045"/>
              <a:gd name="connsiteY109" fmla="*/ 0 h 608697"/>
              <a:gd name="connsiteX110" fmla="*/ 115281 w 551045"/>
              <a:gd name="connsiteY110" fmla="*/ 0 h 608697"/>
              <a:gd name="connsiteX111" fmla="*/ 115569 w 551045"/>
              <a:gd name="connsiteY111" fmla="*/ 0 h 608697"/>
              <a:gd name="connsiteX112" fmla="*/ 180152 w 551045"/>
              <a:gd name="connsiteY112" fmla="*/ 49946 h 608697"/>
              <a:gd name="connsiteX113" fmla="*/ 182341 w 551045"/>
              <a:gd name="connsiteY113" fmla="*/ 66863 h 608697"/>
              <a:gd name="connsiteX114" fmla="*/ 115685 w 551045"/>
              <a:gd name="connsiteY114" fmla="*/ 133439 h 608697"/>
              <a:gd name="connsiteX115" fmla="*/ 115397 w 551045"/>
              <a:gd name="connsiteY115" fmla="*/ 133439 h 608697"/>
              <a:gd name="connsiteX116" fmla="*/ 115109 w 551045"/>
              <a:gd name="connsiteY116" fmla="*/ 133439 h 608697"/>
              <a:gd name="connsiteX117" fmla="*/ 50526 w 551045"/>
              <a:gd name="connsiteY117" fmla="*/ 83493 h 608697"/>
              <a:gd name="connsiteX118" fmla="*/ 48337 w 551045"/>
              <a:gd name="connsiteY118" fmla="*/ 66575 h 608697"/>
              <a:gd name="connsiteX119" fmla="*/ 114993 w 551045"/>
              <a:gd name="connsiteY119" fmla="*/ 0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51045" h="608697">
                <a:moveTo>
                  <a:pt x="485820" y="430096"/>
                </a:moveTo>
                <a:cubicBezTo>
                  <a:pt x="520910" y="430096"/>
                  <a:pt x="549489" y="457699"/>
                  <a:pt x="550987" y="492317"/>
                </a:cubicBezTo>
                <a:cubicBezTo>
                  <a:pt x="550987" y="492375"/>
                  <a:pt x="551045" y="492432"/>
                  <a:pt x="551045" y="492490"/>
                </a:cubicBezTo>
                <a:cubicBezTo>
                  <a:pt x="551045" y="492950"/>
                  <a:pt x="551045" y="493353"/>
                  <a:pt x="550987" y="493813"/>
                </a:cubicBezTo>
                <a:cubicBezTo>
                  <a:pt x="551045" y="494273"/>
                  <a:pt x="551045" y="494733"/>
                  <a:pt x="551045" y="495193"/>
                </a:cubicBezTo>
                <a:cubicBezTo>
                  <a:pt x="551045" y="531134"/>
                  <a:pt x="521832" y="560289"/>
                  <a:pt x="485820" y="560289"/>
                </a:cubicBezTo>
                <a:cubicBezTo>
                  <a:pt x="454129" y="560289"/>
                  <a:pt x="427739" y="537747"/>
                  <a:pt x="421862" y="507902"/>
                </a:cubicBezTo>
                <a:cubicBezTo>
                  <a:pt x="420710" y="503474"/>
                  <a:pt x="420076" y="499046"/>
                  <a:pt x="420134" y="494560"/>
                </a:cubicBezTo>
                <a:cubicBezTo>
                  <a:pt x="420134" y="489385"/>
                  <a:pt x="421056" y="484152"/>
                  <a:pt x="422611" y="479034"/>
                </a:cubicBezTo>
                <a:cubicBezTo>
                  <a:pt x="429814" y="450913"/>
                  <a:pt x="455397" y="430096"/>
                  <a:pt x="485820" y="430096"/>
                </a:cubicBezTo>
                <a:close/>
                <a:moveTo>
                  <a:pt x="485137" y="236253"/>
                </a:moveTo>
                <a:cubicBezTo>
                  <a:pt x="521537" y="236253"/>
                  <a:pt x="551045" y="265714"/>
                  <a:pt x="551045" y="302055"/>
                </a:cubicBezTo>
                <a:cubicBezTo>
                  <a:pt x="551045" y="338396"/>
                  <a:pt x="521537" y="367857"/>
                  <a:pt x="485137" y="367857"/>
                </a:cubicBezTo>
                <a:cubicBezTo>
                  <a:pt x="448737" y="367857"/>
                  <a:pt x="419229" y="338396"/>
                  <a:pt x="419229" y="302055"/>
                </a:cubicBezTo>
                <a:cubicBezTo>
                  <a:pt x="419229" y="265714"/>
                  <a:pt x="448737" y="236253"/>
                  <a:pt x="485137" y="236253"/>
                </a:cubicBezTo>
                <a:close/>
                <a:moveTo>
                  <a:pt x="45513" y="160819"/>
                </a:moveTo>
                <a:lnTo>
                  <a:pt x="62048" y="160819"/>
                </a:lnTo>
                <a:lnTo>
                  <a:pt x="78583" y="243365"/>
                </a:lnTo>
                <a:lnTo>
                  <a:pt x="98228" y="243365"/>
                </a:lnTo>
                <a:lnTo>
                  <a:pt x="103356" y="187625"/>
                </a:lnTo>
                <a:cubicBezTo>
                  <a:pt x="103183" y="186647"/>
                  <a:pt x="102952" y="185612"/>
                  <a:pt x="102722" y="184634"/>
                </a:cubicBezTo>
                <a:cubicBezTo>
                  <a:pt x="100936" y="177386"/>
                  <a:pt x="97767" y="170483"/>
                  <a:pt x="94368" y="163293"/>
                </a:cubicBezTo>
                <a:cubicBezTo>
                  <a:pt x="94368" y="163293"/>
                  <a:pt x="93677" y="161855"/>
                  <a:pt x="93331" y="161107"/>
                </a:cubicBezTo>
                <a:lnTo>
                  <a:pt x="93389" y="161107"/>
                </a:lnTo>
                <a:cubicBezTo>
                  <a:pt x="93331" y="160992"/>
                  <a:pt x="93274" y="160877"/>
                  <a:pt x="93274" y="160819"/>
                </a:cubicBezTo>
                <a:lnTo>
                  <a:pt x="137347" y="160819"/>
                </a:lnTo>
                <a:cubicBezTo>
                  <a:pt x="137289" y="160877"/>
                  <a:pt x="137232" y="160992"/>
                  <a:pt x="137232" y="161107"/>
                </a:cubicBezTo>
                <a:lnTo>
                  <a:pt x="137404" y="161107"/>
                </a:lnTo>
                <a:cubicBezTo>
                  <a:pt x="137059" y="161855"/>
                  <a:pt x="136367" y="163293"/>
                  <a:pt x="136367" y="163293"/>
                </a:cubicBezTo>
                <a:cubicBezTo>
                  <a:pt x="132507" y="171576"/>
                  <a:pt x="128820" y="179514"/>
                  <a:pt x="127322" y="187913"/>
                </a:cubicBezTo>
                <a:lnTo>
                  <a:pt x="132450" y="243365"/>
                </a:lnTo>
                <a:lnTo>
                  <a:pt x="152038" y="243365"/>
                </a:lnTo>
                <a:lnTo>
                  <a:pt x="168630" y="160819"/>
                </a:lnTo>
                <a:lnTo>
                  <a:pt x="185165" y="160819"/>
                </a:lnTo>
                <a:cubicBezTo>
                  <a:pt x="210283" y="160819"/>
                  <a:pt x="230678" y="181125"/>
                  <a:pt x="230678" y="206263"/>
                </a:cubicBezTo>
                <a:lnTo>
                  <a:pt x="230678" y="338682"/>
                </a:lnTo>
                <a:cubicBezTo>
                  <a:pt x="230678" y="363820"/>
                  <a:pt x="210283" y="384125"/>
                  <a:pt x="185165" y="384125"/>
                </a:cubicBezTo>
                <a:lnTo>
                  <a:pt x="179346" y="384125"/>
                </a:lnTo>
                <a:lnTo>
                  <a:pt x="179346" y="576599"/>
                </a:lnTo>
                <a:cubicBezTo>
                  <a:pt x="179346" y="594316"/>
                  <a:pt x="165000" y="608697"/>
                  <a:pt x="147256" y="608697"/>
                </a:cubicBezTo>
                <a:cubicBezTo>
                  <a:pt x="130721" y="608697"/>
                  <a:pt x="117125" y="596215"/>
                  <a:pt x="115339" y="580223"/>
                </a:cubicBezTo>
                <a:cubicBezTo>
                  <a:pt x="113553" y="596215"/>
                  <a:pt x="99957" y="608697"/>
                  <a:pt x="83422" y="608697"/>
                </a:cubicBezTo>
                <a:cubicBezTo>
                  <a:pt x="65678" y="608697"/>
                  <a:pt x="51332" y="594316"/>
                  <a:pt x="51332" y="576599"/>
                </a:cubicBezTo>
                <a:lnTo>
                  <a:pt x="51332" y="384125"/>
                </a:lnTo>
                <a:lnTo>
                  <a:pt x="45513" y="384125"/>
                </a:lnTo>
                <a:cubicBezTo>
                  <a:pt x="20395" y="384125"/>
                  <a:pt x="0" y="363820"/>
                  <a:pt x="0" y="338682"/>
                </a:cubicBezTo>
                <a:lnTo>
                  <a:pt x="0" y="206263"/>
                </a:lnTo>
                <a:cubicBezTo>
                  <a:pt x="0" y="181125"/>
                  <a:pt x="20395" y="160819"/>
                  <a:pt x="45513" y="160819"/>
                </a:cubicBezTo>
                <a:close/>
                <a:moveTo>
                  <a:pt x="400710" y="89618"/>
                </a:moveTo>
                <a:lnTo>
                  <a:pt x="400710" y="134086"/>
                </a:lnTo>
                <a:cubicBezTo>
                  <a:pt x="375702" y="134086"/>
                  <a:pt x="355362" y="154393"/>
                  <a:pt x="355362" y="179359"/>
                </a:cubicBezTo>
                <a:lnTo>
                  <a:pt x="355362" y="279857"/>
                </a:lnTo>
                <a:lnTo>
                  <a:pt x="401517" y="279857"/>
                </a:lnTo>
                <a:lnTo>
                  <a:pt x="401517" y="324325"/>
                </a:lnTo>
                <a:lnTo>
                  <a:pt x="355362" y="324325"/>
                </a:lnTo>
                <a:lnTo>
                  <a:pt x="355362" y="424823"/>
                </a:lnTo>
                <a:cubicBezTo>
                  <a:pt x="355362" y="449731"/>
                  <a:pt x="375702" y="470038"/>
                  <a:pt x="400710" y="470038"/>
                </a:cubicBezTo>
                <a:lnTo>
                  <a:pt x="400710" y="514563"/>
                </a:lnTo>
                <a:cubicBezTo>
                  <a:pt x="351155" y="514563"/>
                  <a:pt x="310820" y="474295"/>
                  <a:pt x="310820" y="424823"/>
                </a:cubicBezTo>
                <a:lnTo>
                  <a:pt x="310820" y="324325"/>
                </a:lnTo>
                <a:lnTo>
                  <a:pt x="270830" y="324325"/>
                </a:lnTo>
                <a:lnTo>
                  <a:pt x="270830" y="279857"/>
                </a:lnTo>
                <a:lnTo>
                  <a:pt x="310820" y="279857"/>
                </a:lnTo>
                <a:lnTo>
                  <a:pt x="310820" y="179359"/>
                </a:lnTo>
                <a:cubicBezTo>
                  <a:pt x="310820" y="129886"/>
                  <a:pt x="351155" y="89618"/>
                  <a:pt x="400710" y="89618"/>
                </a:cubicBezTo>
                <a:close/>
                <a:moveTo>
                  <a:pt x="487441" y="44033"/>
                </a:moveTo>
                <a:cubicBezTo>
                  <a:pt x="487557" y="44090"/>
                  <a:pt x="487614" y="44090"/>
                  <a:pt x="487729" y="44148"/>
                </a:cubicBezTo>
                <a:cubicBezTo>
                  <a:pt x="521828" y="45471"/>
                  <a:pt x="549246" y="73030"/>
                  <a:pt x="550282" y="107206"/>
                </a:cubicBezTo>
                <a:cubicBezTo>
                  <a:pt x="550282" y="107436"/>
                  <a:pt x="550282" y="107667"/>
                  <a:pt x="550340" y="107897"/>
                </a:cubicBezTo>
                <a:cubicBezTo>
                  <a:pt x="550340" y="108184"/>
                  <a:pt x="550340" y="108472"/>
                  <a:pt x="550340" y="108760"/>
                </a:cubicBezTo>
                <a:cubicBezTo>
                  <a:pt x="550340" y="108875"/>
                  <a:pt x="550340" y="109047"/>
                  <a:pt x="550340" y="109220"/>
                </a:cubicBezTo>
                <a:cubicBezTo>
                  <a:pt x="550340" y="109393"/>
                  <a:pt x="550340" y="109508"/>
                  <a:pt x="550340" y="109680"/>
                </a:cubicBezTo>
                <a:cubicBezTo>
                  <a:pt x="550340" y="110371"/>
                  <a:pt x="550282" y="111119"/>
                  <a:pt x="550282" y="111867"/>
                </a:cubicBezTo>
                <a:cubicBezTo>
                  <a:pt x="550225" y="112384"/>
                  <a:pt x="550225" y="112902"/>
                  <a:pt x="550167" y="113420"/>
                </a:cubicBezTo>
                <a:cubicBezTo>
                  <a:pt x="550167" y="113593"/>
                  <a:pt x="550167" y="113765"/>
                  <a:pt x="550167" y="113938"/>
                </a:cubicBezTo>
                <a:cubicBezTo>
                  <a:pt x="547748" y="147653"/>
                  <a:pt x="519582" y="174349"/>
                  <a:pt x="485137" y="174349"/>
                </a:cubicBezTo>
                <a:cubicBezTo>
                  <a:pt x="484792" y="174349"/>
                  <a:pt x="484446" y="174292"/>
                  <a:pt x="484158" y="174292"/>
                </a:cubicBezTo>
                <a:cubicBezTo>
                  <a:pt x="478629" y="174579"/>
                  <a:pt x="473099" y="173716"/>
                  <a:pt x="467685" y="171933"/>
                </a:cubicBezTo>
                <a:cubicBezTo>
                  <a:pt x="440556" y="164396"/>
                  <a:pt x="420511" y="139828"/>
                  <a:pt x="419993" y="110428"/>
                </a:cubicBezTo>
                <a:cubicBezTo>
                  <a:pt x="419993" y="110313"/>
                  <a:pt x="419935" y="110198"/>
                  <a:pt x="419935" y="110083"/>
                </a:cubicBezTo>
                <a:cubicBezTo>
                  <a:pt x="419935" y="109910"/>
                  <a:pt x="419935" y="109795"/>
                  <a:pt x="419993" y="109680"/>
                </a:cubicBezTo>
                <a:cubicBezTo>
                  <a:pt x="419993" y="109508"/>
                  <a:pt x="419935" y="109335"/>
                  <a:pt x="419935" y="109220"/>
                </a:cubicBezTo>
                <a:cubicBezTo>
                  <a:pt x="419935" y="108990"/>
                  <a:pt x="419935" y="108760"/>
                  <a:pt x="419993" y="108530"/>
                </a:cubicBezTo>
                <a:cubicBezTo>
                  <a:pt x="419993" y="107839"/>
                  <a:pt x="419993" y="107206"/>
                  <a:pt x="419993" y="106516"/>
                </a:cubicBezTo>
                <a:cubicBezTo>
                  <a:pt x="421433" y="71822"/>
                  <a:pt x="450059" y="44090"/>
                  <a:pt x="485137" y="44090"/>
                </a:cubicBezTo>
                <a:cubicBezTo>
                  <a:pt x="485425" y="44090"/>
                  <a:pt x="485713" y="44090"/>
                  <a:pt x="486001" y="44090"/>
                </a:cubicBezTo>
                <a:cubicBezTo>
                  <a:pt x="486462" y="44090"/>
                  <a:pt x="486981" y="44033"/>
                  <a:pt x="487441" y="44033"/>
                </a:cubicBezTo>
                <a:close/>
                <a:moveTo>
                  <a:pt x="114993" y="748"/>
                </a:moveTo>
                <a:lnTo>
                  <a:pt x="115281" y="748"/>
                </a:lnTo>
                <a:lnTo>
                  <a:pt x="115569" y="748"/>
                </a:lnTo>
                <a:cubicBezTo>
                  <a:pt x="145700" y="748"/>
                  <a:pt x="171913" y="21060"/>
                  <a:pt x="179403" y="50176"/>
                </a:cubicBezTo>
                <a:cubicBezTo>
                  <a:pt x="180843" y="55585"/>
                  <a:pt x="181534" y="61224"/>
                  <a:pt x="181534" y="66863"/>
                </a:cubicBezTo>
                <a:cubicBezTo>
                  <a:pt x="181534" y="103115"/>
                  <a:pt x="151980" y="132634"/>
                  <a:pt x="115685" y="132634"/>
                </a:cubicBezTo>
                <a:lnTo>
                  <a:pt x="115397" y="132634"/>
                </a:lnTo>
                <a:lnTo>
                  <a:pt x="115109" y="132634"/>
                </a:lnTo>
                <a:cubicBezTo>
                  <a:pt x="84978" y="132634"/>
                  <a:pt x="58765" y="112321"/>
                  <a:pt x="51275" y="83262"/>
                </a:cubicBezTo>
                <a:cubicBezTo>
                  <a:pt x="49835" y="77854"/>
                  <a:pt x="49144" y="72214"/>
                  <a:pt x="49144" y="66575"/>
                </a:cubicBezTo>
                <a:cubicBezTo>
                  <a:pt x="49144" y="30267"/>
                  <a:pt x="78698" y="748"/>
                  <a:pt x="114993" y="748"/>
                </a:cubicBezTo>
                <a:close/>
                <a:moveTo>
                  <a:pt x="114958" y="423"/>
                </a:moveTo>
                <a:cubicBezTo>
                  <a:pt x="78366" y="423"/>
                  <a:pt x="48690" y="30047"/>
                  <a:pt x="48690" y="66575"/>
                </a:cubicBezTo>
                <a:cubicBezTo>
                  <a:pt x="48690" y="72385"/>
                  <a:pt x="49439" y="78022"/>
                  <a:pt x="50822" y="83372"/>
                </a:cubicBezTo>
                <a:cubicBezTo>
                  <a:pt x="58198" y="111904"/>
                  <a:pt x="84129" y="133015"/>
                  <a:pt x="115073" y="133015"/>
                </a:cubicBezTo>
                <a:cubicBezTo>
                  <a:pt x="115131" y="133015"/>
                  <a:pt x="115246" y="133015"/>
                  <a:pt x="115361" y="133015"/>
                </a:cubicBezTo>
                <a:cubicBezTo>
                  <a:pt x="115419" y="133015"/>
                  <a:pt x="115534" y="133015"/>
                  <a:pt x="115649" y="133015"/>
                </a:cubicBezTo>
                <a:cubicBezTo>
                  <a:pt x="152241" y="133015"/>
                  <a:pt x="181917" y="103391"/>
                  <a:pt x="181917" y="66863"/>
                </a:cubicBezTo>
                <a:cubicBezTo>
                  <a:pt x="181917" y="61053"/>
                  <a:pt x="181168" y="55415"/>
                  <a:pt x="179785" y="50066"/>
                </a:cubicBezTo>
                <a:cubicBezTo>
                  <a:pt x="172409" y="21534"/>
                  <a:pt x="146478" y="423"/>
                  <a:pt x="115534" y="423"/>
                </a:cubicBezTo>
                <a:cubicBezTo>
                  <a:pt x="115476" y="423"/>
                  <a:pt x="115361" y="423"/>
                  <a:pt x="115246" y="423"/>
                </a:cubicBezTo>
                <a:cubicBezTo>
                  <a:pt x="115188" y="423"/>
                  <a:pt x="115073" y="423"/>
                  <a:pt x="114958" y="423"/>
                </a:cubicBezTo>
                <a:close/>
                <a:moveTo>
                  <a:pt x="114993" y="0"/>
                </a:moveTo>
                <a:lnTo>
                  <a:pt x="115281" y="0"/>
                </a:lnTo>
                <a:lnTo>
                  <a:pt x="115569" y="0"/>
                </a:lnTo>
                <a:cubicBezTo>
                  <a:pt x="146046" y="0"/>
                  <a:pt x="172605" y="20542"/>
                  <a:pt x="180152" y="49946"/>
                </a:cubicBezTo>
                <a:cubicBezTo>
                  <a:pt x="181592" y="55470"/>
                  <a:pt x="182341" y="61109"/>
                  <a:pt x="182341" y="66863"/>
                </a:cubicBezTo>
                <a:cubicBezTo>
                  <a:pt x="182341" y="103575"/>
                  <a:pt x="152441" y="133439"/>
                  <a:pt x="115685" y="133439"/>
                </a:cubicBezTo>
                <a:lnTo>
                  <a:pt x="115397" y="133439"/>
                </a:lnTo>
                <a:lnTo>
                  <a:pt x="115109" y="133439"/>
                </a:lnTo>
                <a:cubicBezTo>
                  <a:pt x="84632" y="133439"/>
                  <a:pt x="58073" y="112897"/>
                  <a:pt x="50526" y="83493"/>
                </a:cubicBezTo>
                <a:cubicBezTo>
                  <a:pt x="49086" y="77969"/>
                  <a:pt x="48337" y="72272"/>
                  <a:pt x="48337" y="66575"/>
                </a:cubicBezTo>
                <a:cubicBezTo>
                  <a:pt x="48337" y="29864"/>
                  <a:pt x="78237" y="0"/>
                  <a:pt x="114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AFC7848-7AAC-4F31-A072-F406DF432099}"/>
              </a:ext>
            </a:extLst>
          </p:cNvPr>
          <p:cNvSpPr/>
          <p:nvPr/>
        </p:nvSpPr>
        <p:spPr>
          <a:xfrm>
            <a:off x="1570240" y="4153620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4E8BF8F-3F5E-4218-9C41-BCA51CD5E3D6}"/>
              </a:ext>
            </a:extLst>
          </p:cNvPr>
          <p:cNvSpPr/>
          <p:nvPr/>
        </p:nvSpPr>
        <p:spPr>
          <a:xfrm>
            <a:off x="4993053" y="4103763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C1C6B69-58F6-4D53-82DB-A4665BD9C1A8}"/>
              </a:ext>
            </a:extLst>
          </p:cNvPr>
          <p:cNvSpPr/>
          <p:nvPr/>
        </p:nvSpPr>
        <p:spPr>
          <a:xfrm>
            <a:off x="8414096" y="4103763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EAFD4-C9C1-4F34-97E6-07DFC8887189}"/>
              </a:ext>
            </a:extLst>
          </p:cNvPr>
          <p:cNvGrpSpPr/>
          <p:nvPr/>
        </p:nvGrpSpPr>
        <p:grpSpPr>
          <a:xfrm>
            <a:off x="342612" y="585568"/>
            <a:ext cx="4401433" cy="767997"/>
            <a:chOff x="182192" y="601610"/>
            <a:chExt cx="4401433" cy="76799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9DF116A-1C17-48AF-BE45-2BA662E40399}"/>
                </a:ext>
              </a:extLst>
            </p:cNvPr>
            <p:cNvSpPr txBox="1"/>
            <p:nvPr/>
          </p:nvSpPr>
          <p:spPr>
            <a:xfrm>
              <a:off x="1133475" y="609662"/>
              <a:ext cx="3450150" cy="67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802171F-5DD9-45A0-B208-5D06511E0258}"/>
                </a:ext>
              </a:extLst>
            </p:cNvPr>
            <p:cNvSpPr/>
            <p:nvPr/>
          </p:nvSpPr>
          <p:spPr>
            <a:xfrm>
              <a:off x="499286" y="601610"/>
              <a:ext cx="479185" cy="4791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D38CEDE-9FF0-419E-82E6-455149E8708B}"/>
                </a:ext>
              </a:extLst>
            </p:cNvPr>
            <p:cNvSpPr/>
            <p:nvPr/>
          </p:nvSpPr>
          <p:spPr>
            <a:xfrm>
              <a:off x="182192" y="735418"/>
              <a:ext cx="634189" cy="6341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ïṥ1ïde">
            <a:extLst>
              <a:ext uri="{FF2B5EF4-FFF2-40B4-BE49-F238E27FC236}">
                <a16:creationId xmlns:a16="http://schemas.microsoft.com/office/drawing/2014/main" id="{FE96ABFC-C6E3-4E74-894E-50605CE22182}"/>
              </a:ext>
            </a:extLst>
          </p:cNvPr>
          <p:cNvSpPr txBox="1"/>
          <p:nvPr/>
        </p:nvSpPr>
        <p:spPr>
          <a:xfrm>
            <a:off x="1520951" y="4751145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ïṥ1ïde">
            <a:extLst>
              <a:ext uri="{FF2B5EF4-FFF2-40B4-BE49-F238E27FC236}">
                <a16:creationId xmlns:a16="http://schemas.microsoft.com/office/drawing/2014/main" id="{B7CC2BC1-E622-46B3-9B09-F80EC73BBC54}"/>
              </a:ext>
            </a:extLst>
          </p:cNvPr>
          <p:cNvSpPr txBox="1"/>
          <p:nvPr/>
        </p:nvSpPr>
        <p:spPr>
          <a:xfrm>
            <a:off x="4993053" y="4715606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ïṥ1ïde">
            <a:extLst>
              <a:ext uri="{FF2B5EF4-FFF2-40B4-BE49-F238E27FC236}">
                <a16:creationId xmlns:a16="http://schemas.microsoft.com/office/drawing/2014/main" id="{2CF336F7-6440-48DC-9BA4-4D0F7D766640}"/>
              </a:ext>
            </a:extLst>
          </p:cNvPr>
          <p:cNvSpPr txBox="1"/>
          <p:nvPr/>
        </p:nvSpPr>
        <p:spPr>
          <a:xfrm>
            <a:off x="8382683" y="4715605"/>
            <a:ext cx="2272262" cy="102919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2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3387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758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66901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6523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803359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3531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381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2182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07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6687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5408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50141;"/>
</p:tagLst>
</file>

<file path=ppt/theme/theme1.xml><?xml version="1.0" encoding="utf-8"?>
<a:theme xmlns:a="http://schemas.openxmlformats.org/drawingml/2006/main" name="www.freeppt7.com">
  <a:themeElements>
    <a:clrScheme name="自定义 116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93AA7"/>
      </a:accent1>
      <a:accent2>
        <a:srgbClr val="093AA7"/>
      </a:accent2>
      <a:accent3>
        <a:srgbClr val="093AA7"/>
      </a:accent3>
      <a:accent4>
        <a:srgbClr val="093AA7"/>
      </a:accent4>
      <a:accent5>
        <a:srgbClr val="093AA7"/>
      </a:accent5>
      <a:accent6>
        <a:srgbClr val="093AA7"/>
      </a:accent6>
      <a:hlink>
        <a:srgbClr val="093AA7"/>
      </a:hlink>
      <a:folHlink>
        <a:srgbClr val="093AA7"/>
      </a:folHlink>
    </a:clrScheme>
    <a:fontScheme name="0bg15cd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1713</Words>
  <Application>Microsoft Office PowerPoint</Application>
  <PresentationFormat>宽屏</PresentationFormat>
  <Paragraphs>232</Paragraphs>
  <Slides>29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阿里巴巴普惠体</vt:lpstr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288</cp:revision>
  <dcterms:created xsi:type="dcterms:W3CDTF">2021-10-16T14:52:12Z</dcterms:created>
  <dcterms:modified xsi:type="dcterms:W3CDTF">2022-07-02T09:40:28Z</dcterms:modified>
</cp:coreProperties>
</file>