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31"/>
  </p:notesMasterIdLst>
  <p:sldIdLst>
    <p:sldId id="256" r:id="rId3"/>
    <p:sldId id="258" r:id="rId4"/>
    <p:sldId id="259" r:id="rId5"/>
    <p:sldId id="263" r:id="rId6"/>
    <p:sldId id="265" r:id="rId7"/>
    <p:sldId id="264" r:id="rId8"/>
    <p:sldId id="266" r:id="rId9"/>
    <p:sldId id="267" r:id="rId10"/>
    <p:sldId id="260" r:id="rId11"/>
    <p:sldId id="268" r:id="rId12"/>
    <p:sldId id="269" r:id="rId13"/>
    <p:sldId id="270" r:id="rId14"/>
    <p:sldId id="271" r:id="rId15"/>
    <p:sldId id="272" r:id="rId16"/>
    <p:sldId id="261" r:id="rId17"/>
    <p:sldId id="273" r:id="rId18"/>
    <p:sldId id="274" r:id="rId19"/>
    <p:sldId id="276" r:id="rId20"/>
    <p:sldId id="275" r:id="rId21"/>
    <p:sldId id="277" r:id="rId22"/>
    <p:sldId id="262" r:id="rId23"/>
    <p:sldId id="278" r:id="rId24"/>
    <p:sldId id="279" r:id="rId25"/>
    <p:sldId id="280" r:id="rId26"/>
    <p:sldId id="281" r:id="rId27"/>
    <p:sldId id="282" r:id="rId28"/>
    <p:sldId id="1774" r:id="rId29"/>
    <p:sldId id="28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64"/>
    <a:srgbClr val="F28900"/>
    <a:srgbClr val="FFB555"/>
    <a:srgbClr val="EB4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96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9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0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4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6804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696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4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reeppt7/" TargetMode="External"/><Relationship Id="rId3" Type="http://schemas.openxmlformats.org/officeDocument/2006/relationships/hyperlink" Target="https://www.jpppt.com/" TargetMode="External"/><Relationship Id="rId7" Type="http://schemas.openxmlformats.org/officeDocument/2006/relationships/hyperlink" Target="https://www.instagram.com/slidesfre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c/Slidesfree" TargetMode="External"/><Relationship Id="rId5" Type="http://schemas.openxmlformats.org/officeDocument/2006/relationships/hyperlink" Target="http://www.pixabay.com/" TargetMode="External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reeppt7.com/" TargetMode="External"/><Relationship Id="rId9" Type="http://schemas.openxmlformats.org/officeDocument/2006/relationships/hyperlink" Target="https://www.facebook.com/groups/best.PowerPoint.templat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2930"/>
            <a:chOff x="1" y="0"/>
            <a:chExt cx="19200" cy="10918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646" y="4578"/>
                <a:ext cx="7774" cy="6222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2" y="8479"/>
                <a:ext cx="5768" cy="2440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0975" y="1033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844" y="1791"/>
              <a:ext cx="3340" cy="269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271270" y="1601470"/>
            <a:ext cx="8839835" cy="3823970"/>
            <a:chOff x="2002" y="2522"/>
            <a:chExt cx="13921" cy="6022"/>
          </a:xfrm>
        </p:grpSpPr>
        <p:sp>
          <p:nvSpPr>
            <p:cNvPr id="9" name="文本框 8"/>
            <p:cNvSpPr txBox="1"/>
            <p:nvPr/>
          </p:nvSpPr>
          <p:spPr>
            <a:xfrm>
              <a:off x="2002" y="5730"/>
              <a:ext cx="10770" cy="645"/>
            </a:xfrm>
            <a:prstGeom prst="roundRect">
              <a:avLst>
                <a:gd name="adj" fmla="val 23739"/>
              </a:avLst>
            </a:prstGeom>
            <a:solidFill>
              <a:srgbClr val="55A3FA"/>
            </a:solidFill>
          </p:spPr>
          <p:txBody>
            <a:bodyPr wrap="square" rtlCol="0" anchor="ctr">
              <a:no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  <p:sp>
          <p:nvSpPr>
            <p:cNvPr id="8" name="标题 4"/>
            <p:cNvSpPr>
              <a:spLocks noGrp="1"/>
            </p:cNvSpPr>
            <p:nvPr/>
          </p:nvSpPr>
          <p:spPr>
            <a:xfrm>
              <a:off x="2096" y="2522"/>
              <a:ext cx="7378" cy="12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l" fontAlgn="auto">
                <a:lnSpc>
                  <a:spcPct val="120000"/>
                </a:lnSpc>
              </a:pPr>
              <a:r>
                <a:rPr lang="en-US" altLang="zh-CN" sz="4400" b="1" spc="300" dirty="0">
                  <a:solidFill>
                    <a:srgbClr val="F28900"/>
                  </a:solidFill>
                  <a:latin typeface="+mn-lt"/>
                  <a:ea typeface="+mn-ea"/>
                  <a:cs typeface="+mn-ea"/>
                  <a:sym typeface="+mn-lt"/>
                </a:rPr>
                <a:t>FREE </a:t>
              </a:r>
              <a:endParaRPr lang="zh-CN" altLang="en-US" sz="4400" b="1" spc="300" dirty="0">
                <a:solidFill>
                  <a:srgbClr val="EB4D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标题 4"/>
            <p:cNvSpPr>
              <a:spLocks noGrp="1"/>
            </p:cNvSpPr>
            <p:nvPr/>
          </p:nvSpPr>
          <p:spPr>
            <a:xfrm>
              <a:off x="2002" y="3135"/>
              <a:ext cx="13921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l" fontAlgn="auto">
                <a:lnSpc>
                  <a:spcPct val="120000"/>
                </a:lnSpc>
              </a:pPr>
              <a:r>
                <a:rPr lang="en-US" altLang="zh-CN" sz="6600" b="1" dirty="0">
                  <a:ln w="12700">
                    <a:solidFill>
                      <a:schemeClr val="bg1"/>
                    </a:solidFill>
                  </a:ln>
                  <a:solidFill>
                    <a:srgbClr val="6C9564"/>
                  </a:solidFill>
                  <a:latin typeface="+mn-lt"/>
                  <a:ea typeface="+mn-ea"/>
                  <a:cs typeface="+mn-ea"/>
                  <a:sym typeface="+mn-lt"/>
                </a:rPr>
                <a:t>PPT TEMPLATES</a:t>
              </a:r>
              <a:endParaRPr lang="zh-CN" altLang="en-US" sz="6600" b="1" dirty="0">
                <a:ln w="12700">
                  <a:solidFill>
                    <a:schemeClr val="bg1"/>
                  </a:solidFill>
                </a:ln>
                <a:solidFill>
                  <a:srgbClr val="6C956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02" y="7934"/>
              <a:ext cx="6754" cy="610"/>
              <a:chOff x="2244" y="8279"/>
              <a:chExt cx="6754" cy="61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244" y="8279"/>
                <a:ext cx="2918" cy="610"/>
                <a:chOff x="1163638" y="5216324"/>
                <a:chExt cx="1852720" cy="387652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1163638" y="5216324"/>
                  <a:ext cx="1852720" cy="387652"/>
                  <a:chOff x="1163638" y="5216324"/>
                  <a:chExt cx="1852720" cy="387652"/>
                </a:xfrm>
              </p:grpSpPr>
              <p:sp>
                <p:nvSpPr>
                  <p:cNvPr id="21" name="椭圆 20"/>
                  <p:cNvSpPr/>
                  <p:nvPr/>
                </p:nvSpPr>
                <p:spPr>
                  <a:xfrm>
                    <a:off x="1163638" y="5216324"/>
                    <a:ext cx="387652" cy="3876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36000">
                        <a:schemeClr val="bg1"/>
                      </a:gs>
                      <a:gs pos="100000">
                        <a:srgbClr val="C7C7C7"/>
                      </a:gs>
                    </a:gsLst>
                    <a:lin ang="13500000" scaled="1"/>
                    <a:tileRect/>
                  </a:gradFill>
                  <a:ln w="19050">
                    <a:solidFill>
                      <a:schemeClr val="bg1"/>
                    </a:solidFill>
                  </a:ln>
                  <a:effectLst>
                    <a:outerShdw blurRad="266700" dist="190500" dir="2700000" sx="90000" sy="90000" algn="tl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1607872" y="5271650"/>
                    <a:ext cx="1408486" cy="2772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Report </a:t>
                    </a:r>
                    <a:r>
                      <a:rPr lang="zh-CN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：</a:t>
                    </a:r>
                    <a:r>
                      <a:rPr lang="en-US" altLang="zh-CN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XXXX</a:t>
                    </a:r>
                    <a:endParaRPr lang="zh-CN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instructor-giving-a-lecture-with-circular-graphic-on-screen_43194"/>
                <p:cNvSpPr/>
                <p:nvPr/>
              </p:nvSpPr>
              <p:spPr>
                <a:xfrm>
                  <a:off x="1279463" y="5308664"/>
                  <a:ext cx="168752" cy="183914"/>
                </a:xfrm>
                <a:custGeom>
                  <a:avLst/>
                  <a:gdLst>
                    <a:gd name="connsiteX0" fmla="*/ 188888 w 557678"/>
                    <a:gd name="connsiteY0" fmla="*/ 367011 h 607780"/>
                    <a:gd name="connsiteX1" fmla="*/ 199785 w 557678"/>
                    <a:gd name="connsiteY1" fmla="*/ 373977 h 607780"/>
                    <a:gd name="connsiteX2" fmla="*/ 278839 w 557678"/>
                    <a:gd name="connsiteY2" fmla="*/ 490974 h 607780"/>
                    <a:gd name="connsiteX3" fmla="*/ 357893 w 557678"/>
                    <a:gd name="connsiteY3" fmla="*/ 373977 h 607780"/>
                    <a:gd name="connsiteX4" fmla="*/ 368886 w 557678"/>
                    <a:gd name="connsiteY4" fmla="*/ 367011 h 607780"/>
                    <a:gd name="connsiteX5" fmla="*/ 374908 w 557678"/>
                    <a:gd name="connsiteY5" fmla="*/ 368729 h 607780"/>
                    <a:gd name="connsiteX6" fmla="*/ 557678 w 557678"/>
                    <a:gd name="connsiteY6" fmla="*/ 480572 h 607780"/>
                    <a:gd name="connsiteX7" fmla="*/ 557678 w 557678"/>
                    <a:gd name="connsiteY7" fmla="*/ 607780 h 607780"/>
                    <a:gd name="connsiteX8" fmla="*/ 278839 w 557678"/>
                    <a:gd name="connsiteY8" fmla="*/ 607780 h 607780"/>
                    <a:gd name="connsiteX9" fmla="*/ 0 w 557678"/>
                    <a:gd name="connsiteY9" fmla="*/ 607780 h 607780"/>
                    <a:gd name="connsiteX10" fmla="*/ 0 w 557678"/>
                    <a:gd name="connsiteY10" fmla="*/ 480572 h 607780"/>
                    <a:gd name="connsiteX11" fmla="*/ 182770 w 557678"/>
                    <a:gd name="connsiteY11" fmla="*/ 368729 h 607780"/>
                    <a:gd name="connsiteX12" fmla="*/ 188888 w 557678"/>
                    <a:gd name="connsiteY12" fmla="*/ 367011 h 607780"/>
                    <a:gd name="connsiteX13" fmla="*/ 233347 w 557678"/>
                    <a:gd name="connsiteY13" fmla="*/ 332928 h 607780"/>
                    <a:gd name="connsiteX14" fmla="*/ 235832 w 557678"/>
                    <a:gd name="connsiteY14" fmla="*/ 333119 h 607780"/>
                    <a:gd name="connsiteX15" fmla="*/ 236501 w 557678"/>
                    <a:gd name="connsiteY15" fmla="*/ 333214 h 607780"/>
                    <a:gd name="connsiteX16" fmla="*/ 236692 w 557678"/>
                    <a:gd name="connsiteY16" fmla="*/ 333214 h 607780"/>
                    <a:gd name="connsiteX17" fmla="*/ 237934 w 557678"/>
                    <a:gd name="connsiteY17" fmla="*/ 333596 h 607780"/>
                    <a:gd name="connsiteX18" fmla="*/ 238508 w 557678"/>
                    <a:gd name="connsiteY18" fmla="*/ 333787 h 607780"/>
                    <a:gd name="connsiteX19" fmla="*/ 239177 w 557678"/>
                    <a:gd name="connsiteY19" fmla="*/ 333977 h 607780"/>
                    <a:gd name="connsiteX20" fmla="*/ 243478 w 557678"/>
                    <a:gd name="connsiteY20" fmla="*/ 336553 h 607780"/>
                    <a:gd name="connsiteX21" fmla="*/ 264981 w 557678"/>
                    <a:gd name="connsiteY21" fmla="*/ 353724 h 607780"/>
                    <a:gd name="connsiteX22" fmla="*/ 267657 w 557678"/>
                    <a:gd name="connsiteY22" fmla="*/ 353820 h 607780"/>
                    <a:gd name="connsiteX23" fmla="*/ 278839 w 557678"/>
                    <a:gd name="connsiteY23" fmla="*/ 353724 h 607780"/>
                    <a:gd name="connsiteX24" fmla="*/ 290021 w 557678"/>
                    <a:gd name="connsiteY24" fmla="*/ 353820 h 607780"/>
                    <a:gd name="connsiteX25" fmla="*/ 292792 w 557678"/>
                    <a:gd name="connsiteY25" fmla="*/ 353724 h 607780"/>
                    <a:gd name="connsiteX26" fmla="*/ 314200 w 557678"/>
                    <a:gd name="connsiteY26" fmla="*/ 336553 h 607780"/>
                    <a:gd name="connsiteX27" fmla="*/ 318596 w 557678"/>
                    <a:gd name="connsiteY27" fmla="*/ 333977 h 607780"/>
                    <a:gd name="connsiteX28" fmla="*/ 319265 w 557678"/>
                    <a:gd name="connsiteY28" fmla="*/ 333787 h 607780"/>
                    <a:gd name="connsiteX29" fmla="*/ 319743 w 557678"/>
                    <a:gd name="connsiteY29" fmla="*/ 333596 h 607780"/>
                    <a:gd name="connsiteX30" fmla="*/ 321081 w 557678"/>
                    <a:gd name="connsiteY30" fmla="*/ 333214 h 607780"/>
                    <a:gd name="connsiteX31" fmla="*/ 321272 w 557678"/>
                    <a:gd name="connsiteY31" fmla="*/ 333214 h 607780"/>
                    <a:gd name="connsiteX32" fmla="*/ 321846 w 557678"/>
                    <a:gd name="connsiteY32" fmla="*/ 333119 h 607780"/>
                    <a:gd name="connsiteX33" fmla="*/ 324426 w 557678"/>
                    <a:gd name="connsiteY33" fmla="*/ 332928 h 607780"/>
                    <a:gd name="connsiteX34" fmla="*/ 340195 w 557678"/>
                    <a:gd name="connsiteY34" fmla="*/ 347905 h 607780"/>
                    <a:gd name="connsiteX35" fmla="*/ 340195 w 557678"/>
                    <a:gd name="connsiteY35" fmla="*/ 380912 h 607780"/>
                    <a:gd name="connsiteX36" fmla="*/ 324426 w 557678"/>
                    <a:gd name="connsiteY36" fmla="*/ 396366 h 607780"/>
                    <a:gd name="connsiteX37" fmla="*/ 314869 w 557678"/>
                    <a:gd name="connsiteY37" fmla="*/ 393123 h 607780"/>
                    <a:gd name="connsiteX38" fmla="*/ 294417 w 557678"/>
                    <a:gd name="connsiteY38" fmla="*/ 374807 h 607780"/>
                    <a:gd name="connsiteX39" fmla="*/ 278839 w 557678"/>
                    <a:gd name="connsiteY39" fmla="*/ 374902 h 607780"/>
                    <a:gd name="connsiteX40" fmla="*/ 263261 w 557678"/>
                    <a:gd name="connsiteY40" fmla="*/ 374807 h 607780"/>
                    <a:gd name="connsiteX41" fmla="*/ 242809 w 557678"/>
                    <a:gd name="connsiteY41" fmla="*/ 393123 h 607780"/>
                    <a:gd name="connsiteX42" fmla="*/ 233347 w 557678"/>
                    <a:gd name="connsiteY42" fmla="*/ 396366 h 607780"/>
                    <a:gd name="connsiteX43" fmla="*/ 217482 w 557678"/>
                    <a:gd name="connsiteY43" fmla="*/ 380912 h 607780"/>
                    <a:gd name="connsiteX44" fmla="*/ 217482 w 557678"/>
                    <a:gd name="connsiteY44" fmla="*/ 347905 h 607780"/>
                    <a:gd name="connsiteX45" fmla="*/ 233347 w 557678"/>
                    <a:gd name="connsiteY45" fmla="*/ 332928 h 607780"/>
                    <a:gd name="connsiteX46" fmla="*/ 277214 w 557678"/>
                    <a:gd name="connsiteY46" fmla="*/ 0 h 607780"/>
                    <a:gd name="connsiteX47" fmla="*/ 278552 w 557678"/>
                    <a:gd name="connsiteY47" fmla="*/ 0 h 607780"/>
                    <a:gd name="connsiteX48" fmla="*/ 278744 w 557678"/>
                    <a:gd name="connsiteY48" fmla="*/ 0 h 607780"/>
                    <a:gd name="connsiteX49" fmla="*/ 278839 w 557678"/>
                    <a:gd name="connsiteY49" fmla="*/ 0 h 607780"/>
                    <a:gd name="connsiteX50" fmla="*/ 278935 w 557678"/>
                    <a:gd name="connsiteY50" fmla="*/ 0 h 607780"/>
                    <a:gd name="connsiteX51" fmla="*/ 279222 w 557678"/>
                    <a:gd name="connsiteY51" fmla="*/ 0 h 607780"/>
                    <a:gd name="connsiteX52" fmla="*/ 280560 w 557678"/>
                    <a:gd name="connsiteY52" fmla="*/ 0 h 607780"/>
                    <a:gd name="connsiteX53" fmla="*/ 404758 w 557678"/>
                    <a:gd name="connsiteY53" fmla="*/ 105659 h 607780"/>
                    <a:gd name="connsiteX54" fmla="*/ 396727 w 557678"/>
                    <a:gd name="connsiteY54" fmla="*/ 160159 h 607780"/>
                    <a:gd name="connsiteX55" fmla="*/ 408009 w 557678"/>
                    <a:gd name="connsiteY55" fmla="*/ 186120 h 607780"/>
                    <a:gd name="connsiteX56" fmla="*/ 379039 w 557678"/>
                    <a:gd name="connsiteY56" fmla="*/ 238616 h 607780"/>
                    <a:gd name="connsiteX57" fmla="*/ 317179 w 557678"/>
                    <a:gd name="connsiteY57" fmla="*/ 313541 h 607780"/>
                    <a:gd name="connsiteX58" fmla="*/ 278935 w 557678"/>
                    <a:gd name="connsiteY58" fmla="*/ 322131 h 607780"/>
                    <a:gd name="connsiteX59" fmla="*/ 278839 w 557678"/>
                    <a:gd name="connsiteY59" fmla="*/ 322131 h 607780"/>
                    <a:gd name="connsiteX60" fmla="*/ 278744 w 557678"/>
                    <a:gd name="connsiteY60" fmla="*/ 322131 h 607780"/>
                    <a:gd name="connsiteX61" fmla="*/ 240499 w 557678"/>
                    <a:gd name="connsiteY61" fmla="*/ 313541 h 607780"/>
                    <a:gd name="connsiteX62" fmla="*/ 178734 w 557678"/>
                    <a:gd name="connsiteY62" fmla="*/ 238616 h 607780"/>
                    <a:gd name="connsiteX63" fmla="*/ 149669 w 557678"/>
                    <a:gd name="connsiteY63" fmla="*/ 186120 h 607780"/>
                    <a:gd name="connsiteX64" fmla="*/ 161046 w 557678"/>
                    <a:gd name="connsiteY64" fmla="*/ 160159 h 607780"/>
                    <a:gd name="connsiteX65" fmla="*/ 153015 w 557678"/>
                    <a:gd name="connsiteY65" fmla="*/ 105659 h 607780"/>
                    <a:gd name="connsiteX66" fmla="*/ 277214 w 557678"/>
                    <a:gd name="connsiteY66" fmla="*/ 0 h 607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557678" h="607780">
                      <a:moveTo>
                        <a:pt x="188888" y="367011"/>
                      </a:moveTo>
                      <a:cubicBezTo>
                        <a:pt x="193667" y="367011"/>
                        <a:pt x="197873" y="369874"/>
                        <a:pt x="199785" y="373977"/>
                      </a:cubicBezTo>
                      <a:cubicBezTo>
                        <a:pt x="218808" y="405851"/>
                        <a:pt x="254177" y="489256"/>
                        <a:pt x="278839" y="490974"/>
                      </a:cubicBezTo>
                      <a:cubicBezTo>
                        <a:pt x="303502" y="489256"/>
                        <a:pt x="338870" y="405851"/>
                        <a:pt x="357893" y="373977"/>
                      </a:cubicBezTo>
                      <a:cubicBezTo>
                        <a:pt x="359900" y="369874"/>
                        <a:pt x="364011" y="367011"/>
                        <a:pt x="368886" y="367011"/>
                      </a:cubicBezTo>
                      <a:cubicBezTo>
                        <a:pt x="371085" y="367011"/>
                        <a:pt x="372996" y="367870"/>
                        <a:pt x="374908" y="368729"/>
                      </a:cubicBezTo>
                      <a:cubicBezTo>
                        <a:pt x="382269" y="371878"/>
                        <a:pt x="557678" y="427132"/>
                        <a:pt x="557678" y="480572"/>
                      </a:cubicBezTo>
                      <a:lnTo>
                        <a:pt x="557678" y="607780"/>
                      </a:lnTo>
                      <a:lnTo>
                        <a:pt x="278839" y="607780"/>
                      </a:lnTo>
                      <a:lnTo>
                        <a:pt x="0" y="607780"/>
                      </a:lnTo>
                      <a:lnTo>
                        <a:pt x="0" y="480572"/>
                      </a:lnTo>
                      <a:cubicBezTo>
                        <a:pt x="0" y="421120"/>
                        <a:pt x="175314" y="371687"/>
                        <a:pt x="182770" y="368729"/>
                      </a:cubicBezTo>
                      <a:cubicBezTo>
                        <a:pt x="184682" y="367870"/>
                        <a:pt x="186593" y="367011"/>
                        <a:pt x="188888" y="367011"/>
                      </a:cubicBezTo>
                      <a:close/>
                      <a:moveTo>
                        <a:pt x="233347" y="332928"/>
                      </a:moveTo>
                      <a:cubicBezTo>
                        <a:pt x="234207" y="332928"/>
                        <a:pt x="235067" y="332928"/>
                        <a:pt x="235832" y="333119"/>
                      </a:cubicBezTo>
                      <a:cubicBezTo>
                        <a:pt x="236023" y="333119"/>
                        <a:pt x="236310" y="333119"/>
                        <a:pt x="236501" y="333214"/>
                      </a:cubicBezTo>
                      <a:cubicBezTo>
                        <a:pt x="236501" y="333214"/>
                        <a:pt x="236596" y="333214"/>
                        <a:pt x="236692" y="333214"/>
                      </a:cubicBezTo>
                      <a:cubicBezTo>
                        <a:pt x="237074" y="333310"/>
                        <a:pt x="237552" y="333405"/>
                        <a:pt x="237934" y="333596"/>
                      </a:cubicBezTo>
                      <a:cubicBezTo>
                        <a:pt x="238126" y="333596"/>
                        <a:pt x="238317" y="333691"/>
                        <a:pt x="238508" y="333787"/>
                      </a:cubicBezTo>
                      <a:cubicBezTo>
                        <a:pt x="238699" y="333787"/>
                        <a:pt x="238890" y="333882"/>
                        <a:pt x="239177" y="333977"/>
                      </a:cubicBezTo>
                      <a:cubicBezTo>
                        <a:pt x="240706" y="334645"/>
                        <a:pt x="242140" y="335504"/>
                        <a:pt x="243478" y="336553"/>
                      </a:cubicBezTo>
                      <a:cubicBezTo>
                        <a:pt x="250836" y="342372"/>
                        <a:pt x="255615" y="353056"/>
                        <a:pt x="264981" y="353724"/>
                      </a:cubicBezTo>
                      <a:cubicBezTo>
                        <a:pt x="265841" y="353820"/>
                        <a:pt x="266797" y="353820"/>
                        <a:pt x="267657" y="353820"/>
                      </a:cubicBezTo>
                      <a:cubicBezTo>
                        <a:pt x="268517" y="353820"/>
                        <a:pt x="274060" y="353724"/>
                        <a:pt x="278839" y="353724"/>
                      </a:cubicBezTo>
                      <a:cubicBezTo>
                        <a:pt x="283617" y="353724"/>
                        <a:pt x="289256" y="353820"/>
                        <a:pt x="290021" y="353820"/>
                      </a:cubicBezTo>
                      <a:cubicBezTo>
                        <a:pt x="290976" y="353820"/>
                        <a:pt x="291836" y="353820"/>
                        <a:pt x="292792" y="353724"/>
                      </a:cubicBezTo>
                      <a:cubicBezTo>
                        <a:pt x="302158" y="353056"/>
                        <a:pt x="306841" y="342372"/>
                        <a:pt x="314200" y="336553"/>
                      </a:cubicBezTo>
                      <a:cubicBezTo>
                        <a:pt x="315538" y="335504"/>
                        <a:pt x="316972" y="334645"/>
                        <a:pt x="318596" y="333977"/>
                      </a:cubicBezTo>
                      <a:cubicBezTo>
                        <a:pt x="318787" y="333882"/>
                        <a:pt x="318979" y="333787"/>
                        <a:pt x="319265" y="333787"/>
                      </a:cubicBezTo>
                      <a:cubicBezTo>
                        <a:pt x="319456" y="333691"/>
                        <a:pt x="319648" y="333596"/>
                        <a:pt x="319743" y="333596"/>
                      </a:cubicBezTo>
                      <a:cubicBezTo>
                        <a:pt x="320221" y="333405"/>
                        <a:pt x="320603" y="333310"/>
                        <a:pt x="321081" y="333214"/>
                      </a:cubicBezTo>
                      <a:cubicBezTo>
                        <a:pt x="321081" y="333214"/>
                        <a:pt x="321177" y="333214"/>
                        <a:pt x="321272" y="333214"/>
                      </a:cubicBezTo>
                      <a:cubicBezTo>
                        <a:pt x="321463" y="333119"/>
                        <a:pt x="321654" y="333119"/>
                        <a:pt x="321846" y="333119"/>
                      </a:cubicBezTo>
                      <a:cubicBezTo>
                        <a:pt x="322706" y="332928"/>
                        <a:pt x="323566" y="332928"/>
                        <a:pt x="324426" y="332928"/>
                      </a:cubicBezTo>
                      <a:cubicBezTo>
                        <a:pt x="332836" y="332928"/>
                        <a:pt x="339813" y="339510"/>
                        <a:pt x="340195" y="347905"/>
                      </a:cubicBezTo>
                      <a:lnTo>
                        <a:pt x="340195" y="380912"/>
                      </a:lnTo>
                      <a:cubicBezTo>
                        <a:pt x="340004" y="389498"/>
                        <a:pt x="333027" y="396366"/>
                        <a:pt x="324426" y="396366"/>
                      </a:cubicBezTo>
                      <a:cubicBezTo>
                        <a:pt x="320794" y="396366"/>
                        <a:pt x="317545" y="395126"/>
                        <a:pt x="314869" y="393123"/>
                      </a:cubicBezTo>
                      <a:cubicBezTo>
                        <a:pt x="305885" y="387208"/>
                        <a:pt x="299864" y="374997"/>
                        <a:pt x="294417" y="374807"/>
                      </a:cubicBezTo>
                      <a:lnTo>
                        <a:pt x="278839" y="374902"/>
                      </a:lnTo>
                      <a:lnTo>
                        <a:pt x="263261" y="374807"/>
                      </a:lnTo>
                      <a:cubicBezTo>
                        <a:pt x="257813" y="374997"/>
                        <a:pt x="251792" y="387208"/>
                        <a:pt x="242809" y="393123"/>
                      </a:cubicBezTo>
                      <a:cubicBezTo>
                        <a:pt x="240228" y="395126"/>
                        <a:pt x="236883" y="396366"/>
                        <a:pt x="233347" y="396366"/>
                      </a:cubicBezTo>
                      <a:cubicBezTo>
                        <a:pt x="224746" y="396366"/>
                        <a:pt x="217769" y="389498"/>
                        <a:pt x="217482" y="380912"/>
                      </a:cubicBezTo>
                      <a:lnTo>
                        <a:pt x="217482" y="347905"/>
                      </a:lnTo>
                      <a:cubicBezTo>
                        <a:pt x="217960" y="339510"/>
                        <a:pt x="224841" y="332928"/>
                        <a:pt x="233347" y="332928"/>
                      </a:cubicBezTo>
                      <a:close/>
                      <a:moveTo>
                        <a:pt x="277214" y="0"/>
                      </a:moveTo>
                      <a:cubicBezTo>
                        <a:pt x="277596" y="0"/>
                        <a:pt x="278074" y="0"/>
                        <a:pt x="278552" y="0"/>
                      </a:cubicBezTo>
                      <a:cubicBezTo>
                        <a:pt x="278648" y="0"/>
                        <a:pt x="278648" y="0"/>
                        <a:pt x="278744" y="0"/>
                      </a:cubicBezTo>
                      <a:cubicBezTo>
                        <a:pt x="278744" y="0"/>
                        <a:pt x="278839" y="0"/>
                        <a:pt x="278839" y="0"/>
                      </a:cubicBezTo>
                      <a:cubicBezTo>
                        <a:pt x="278935" y="0"/>
                        <a:pt x="278935" y="0"/>
                        <a:pt x="278935" y="0"/>
                      </a:cubicBezTo>
                      <a:cubicBezTo>
                        <a:pt x="279030" y="0"/>
                        <a:pt x="279126" y="0"/>
                        <a:pt x="279222" y="0"/>
                      </a:cubicBezTo>
                      <a:cubicBezTo>
                        <a:pt x="279604" y="0"/>
                        <a:pt x="280082" y="0"/>
                        <a:pt x="280560" y="0"/>
                      </a:cubicBezTo>
                      <a:cubicBezTo>
                        <a:pt x="387453" y="0"/>
                        <a:pt x="407531" y="76166"/>
                        <a:pt x="404758" y="105659"/>
                      </a:cubicBezTo>
                      <a:cubicBezTo>
                        <a:pt x="402464" y="129330"/>
                        <a:pt x="396727" y="160159"/>
                        <a:pt x="396727" y="160159"/>
                      </a:cubicBezTo>
                      <a:cubicBezTo>
                        <a:pt x="396727" y="160159"/>
                        <a:pt x="408009" y="165313"/>
                        <a:pt x="408009" y="186120"/>
                      </a:cubicBezTo>
                      <a:cubicBezTo>
                        <a:pt x="404089" y="238234"/>
                        <a:pt x="383246" y="215708"/>
                        <a:pt x="379039" y="238616"/>
                      </a:cubicBezTo>
                      <a:cubicBezTo>
                        <a:pt x="371868" y="276603"/>
                        <a:pt x="338213" y="304092"/>
                        <a:pt x="317179" y="313541"/>
                      </a:cubicBezTo>
                      <a:cubicBezTo>
                        <a:pt x="304941" y="319077"/>
                        <a:pt x="292225" y="321845"/>
                        <a:pt x="278935" y="322131"/>
                      </a:cubicBezTo>
                      <a:cubicBezTo>
                        <a:pt x="278935" y="322131"/>
                        <a:pt x="278935" y="322131"/>
                        <a:pt x="278839" y="322131"/>
                      </a:cubicBezTo>
                      <a:cubicBezTo>
                        <a:pt x="278839" y="322131"/>
                        <a:pt x="278744" y="322131"/>
                        <a:pt x="278744" y="322131"/>
                      </a:cubicBezTo>
                      <a:cubicBezTo>
                        <a:pt x="265454" y="321845"/>
                        <a:pt x="252738" y="319077"/>
                        <a:pt x="240499" y="313541"/>
                      </a:cubicBezTo>
                      <a:cubicBezTo>
                        <a:pt x="219561" y="304092"/>
                        <a:pt x="185810" y="276603"/>
                        <a:pt x="178734" y="238616"/>
                      </a:cubicBezTo>
                      <a:cubicBezTo>
                        <a:pt x="174432" y="215708"/>
                        <a:pt x="153684" y="238234"/>
                        <a:pt x="149669" y="186120"/>
                      </a:cubicBezTo>
                      <a:cubicBezTo>
                        <a:pt x="149669" y="165313"/>
                        <a:pt x="161046" y="160159"/>
                        <a:pt x="161046" y="160159"/>
                      </a:cubicBezTo>
                      <a:cubicBezTo>
                        <a:pt x="161046" y="160159"/>
                        <a:pt x="155214" y="129330"/>
                        <a:pt x="153015" y="105659"/>
                      </a:cubicBezTo>
                      <a:cubicBezTo>
                        <a:pt x="150147" y="76166"/>
                        <a:pt x="170225" y="0"/>
                        <a:pt x="277214" y="0"/>
                      </a:cubicBezTo>
                      <a:close/>
                    </a:path>
                  </a:pathLst>
                </a:custGeom>
                <a:solidFill>
                  <a:srgbClr val="F796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F79639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32"/>
              <p:cNvGrpSpPr/>
              <p:nvPr/>
            </p:nvGrpSpPr>
            <p:grpSpPr>
              <a:xfrm>
                <a:off x="5621" y="8279"/>
                <a:ext cx="3377" cy="610"/>
                <a:chOff x="1163638" y="5216324"/>
                <a:chExt cx="2144152" cy="387652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1163638" y="5216324"/>
                  <a:ext cx="2144152" cy="387652"/>
                  <a:chOff x="1163638" y="5216324"/>
                  <a:chExt cx="2144152" cy="387652"/>
                </a:xfrm>
              </p:grpSpPr>
              <p:sp>
                <p:nvSpPr>
                  <p:cNvPr id="43" name="椭圆 42"/>
                  <p:cNvSpPr/>
                  <p:nvPr/>
                </p:nvSpPr>
                <p:spPr>
                  <a:xfrm>
                    <a:off x="1163638" y="5216324"/>
                    <a:ext cx="387652" cy="3876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36000">
                        <a:schemeClr val="bg1"/>
                      </a:gs>
                      <a:gs pos="100000">
                        <a:srgbClr val="C7C7C7"/>
                      </a:gs>
                    </a:gsLst>
                    <a:lin ang="13500000" scaled="1"/>
                    <a:tileRect/>
                  </a:gradFill>
                  <a:ln w="19050">
                    <a:solidFill>
                      <a:schemeClr val="bg1"/>
                    </a:solidFill>
                  </a:ln>
                  <a:effectLst>
                    <a:outerShdw blurRad="266700" dist="190500" dir="2700000" sx="90000" sy="90000" algn="tl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文本框 38"/>
                  <p:cNvSpPr txBox="1"/>
                  <p:nvPr/>
                </p:nvSpPr>
                <p:spPr>
                  <a:xfrm>
                    <a:off x="1607871" y="5271650"/>
                    <a:ext cx="1699919" cy="2772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zh-CN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Time</a:t>
                    </a:r>
                    <a:r>
                      <a:rPr lang="zh-CN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：</a:t>
                    </a:r>
                    <a:r>
                      <a:rPr lang="en-US" altLang="zh-CN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07.20XX</a:t>
                    </a:r>
                    <a:endParaRPr lang="zh-CN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" name="instructor-giving-a-lecture-with-circular-graphic-on-screen_43194"/>
                <p:cNvSpPr/>
                <p:nvPr/>
              </p:nvSpPr>
              <p:spPr>
                <a:xfrm>
                  <a:off x="1271882" y="5308682"/>
                  <a:ext cx="183914" cy="183877"/>
                </a:xfrm>
                <a:custGeom>
                  <a:avLst/>
                  <a:gdLst>
                    <a:gd name="T0" fmla="*/ 5872 w 10378"/>
                    <a:gd name="T1" fmla="*/ 5277 h 10377"/>
                    <a:gd name="T2" fmla="*/ 5872 w 10378"/>
                    <a:gd name="T3" fmla="*/ 2783 h 10377"/>
                    <a:gd name="T4" fmla="*/ 5223 w 10378"/>
                    <a:gd name="T5" fmla="*/ 2135 h 10377"/>
                    <a:gd name="T6" fmla="*/ 4574 w 10378"/>
                    <a:gd name="T7" fmla="*/ 2783 h 10377"/>
                    <a:gd name="T8" fmla="*/ 4574 w 10378"/>
                    <a:gd name="T9" fmla="*/ 6026 h 10377"/>
                    <a:gd name="T10" fmla="*/ 7383 w 10378"/>
                    <a:gd name="T11" fmla="*/ 7647 h 10377"/>
                    <a:gd name="T12" fmla="*/ 8267 w 10378"/>
                    <a:gd name="T13" fmla="*/ 7403 h 10377"/>
                    <a:gd name="T14" fmla="*/ 8031 w 10378"/>
                    <a:gd name="T15" fmla="*/ 6523 h 10377"/>
                    <a:gd name="T16" fmla="*/ 5872 w 10378"/>
                    <a:gd name="T17" fmla="*/ 5277 h 10377"/>
                    <a:gd name="T18" fmla="*/ 5189 w 10378"/>
                    <a:gd name="T19" fmla="*/ 10377 h 10377"/>
                    <a:gd name="T20" fmla="*/ 0 w 10378"/>
                    <a:gd name="T21" fmla="*/ 5188 h 10377"/>
                    <a:gd name="T22" fmla="*/ 5189 w 10378"/>
                    <a:gd name="T23" fmla="*/ 0 h 10377"/>
                    <a:gd name="T24" fmla="*/ 10378 w 10378"/>
                    <a:gd name="T25" fmla="*/ 5188 h 10377"/>
                    <a:gd name="T26" fmla="*/ 5189 w 10378"/>
                    <a:gd name="T27" fmla="*/ 10377 h 10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378" h="10377">
                      <a:moveTo>
                        <a:pt x="5872" y="5277"/>
                      </a:moveTo>
                      <a:lnTo>
                        <a:pt x="5872" y="2783"/>
                      </a:lnTo>
                      <a:cubicBezTo>
                        <a:pt x="5872" y="2425"/>
                        <a:pt x="5582" y="2135"/>
                        <a:pt x="5223" y="2135"/>
                      </a:cubicBezTo>
                      <a:cubicBezTo>
                        <a:pt x="4864" y="2135"/>
                        <a:pt x="4574" y="2425"/>
                        <a:pt x="4574" y="2783"/>
                      </a:cubicBezTo>
                      <a:lnTo>
                        <a:pt x="4574" y="6026"/>
                      </a:lnTo>
                      <a:lnTo>
                        <a:pt x="7383" y="7647"/>
                      </a:lnTo>
                      <a:cubicBezTo>
                        <a:pt x="7694" y="7825"/>
                        <a:pt x="8091" y="7716"/>
                        <a:pt x="8267" y="7403"/>
                      </a:cubicBezTo>
                      <a:cubicBezTo>
                        <a:pt x="8442" y="7095"/>
                        <a:pt x="8337" y="6703"/>
                        <a:pt x="8031" y="6523"/>
                      </a:cubicBezTo>
                      <a:lnTo>
                        <a:pt x="5872" y="5277"/>
                      </a:lnTo>
                      <a:close/>
                      <a:moveTo>
                        <a:pt x="5189" y="10377"/>
                      </a:moveTo>
                      <a:cubicBezTo>
                        <a:pt x="2324" y="10377"/>
                        <a:pt x="0" y="8054"/>
                        <a:pt x="0" y="5188"/>
                      </a:cubicBezTo>
                      <a:cubicBezTo>
                        <a:pt x="0" y="2322"/>
                        <a:pt x="2324" y="0"/>
                        <a:pt x="5189" y="0"/>
                      </a:cubicBezTo>
                      <a:cubicBezTo>
                        <a:pt x="8054" y="0"/>
                        <a:pt x="10378" y="2322"/>
                        <a:pt x="10378" y="5188"/>
                      </a:cubicBezTo>
                      <a:cubicBezTo>
                        <a:pt x="10378" y="8054"/>
                        <a:pt x="8056" y="10377"/>
                        <a:pt x="5189" y="10377"/>
                      </a:cubicBezTo>
                      <a:close/>
                    </a:path>
                  </a:pathLst>
                </a:custGeom>
                <a:solidFill>
                  <a:srgbClr val="F796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F79639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" name="TextBox 3">
            <a:hlinkClick r:id="rId7"/>
            <a:extLst>
              <a:ext uri="{FF2B5EF4-FFF2-40B4-BE49-F238E27FC236}">
                <a16:creationId xmlns:a16="http://schemas.microsoft.com/office/drawing/2014/main" id="{2FB74EF2-7C8D-6E3F-062D-3DFC5D1FFD9A}"/>
              </a:ext>
            </a:extLst>
          </p:cNvPr>
          <p:cNvSpPr txBox="1"/>
          <p:nvPr/>
        </p:nvSpPr>
        <p:spPr>
          <a:xfrm>
            <a:off x="7102421" y="66495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3835611" cy="1288415"/>
            <a:chOff x="1166" y="127"/>
            <a:chExt cx="6040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19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646646" y="3315577"/>
            <a:ext cx="8737220" cy="990361"/>
            <a:chOff x="1543009" y="3056820"/>
            <a:chExt cx="8737220" cy="990361"/>
          </a:xfrm>
        </p:grpSpPr>
        <p:sp>
          <p:nvSpPr>
            <p:cNvPr id="2" name="Google Shape;1131;p43"/>
            <p:cNvSpPr/>
            <p:nvPr/>
          </p:nvSpPr>
          <p:spPr>
            <a:xfrm rot="2217791">
              <a:off x="154300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C95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" name="Google Shape;1132;p43"/>
            <p:cNvSpPr/>
            <p:nvPr/>
          </p:nvSpPr>
          <p:spPr>
            <a:xfrm rot="2217791">
              <a:off x="352148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F28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1133;p43"/>
            <p:cNvSpPr/>
            <p:nvPr/>
          </p:nvSpPr>
          <p:spPr>
            <a:xfrm rot="2217791">
              <a:off x="549996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C95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Google Shape;1134;p43"/>
            <p:cNvSpPr/>
            <p:nvPr/>
          </p:nvSpPr>
          <p:spPr>
            <a:xfrm rot="2217791">
              <a:off x="747844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F28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135;p43"/>
            <p:cNvSpPr/>
            <p:nvPr/>
          </p:nvSpPr>
          <p:spPr>
            <a:xfrm rot="2217791">
              <a:off x="945692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C95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1136;p43"/>
            <p:cNvSpPr/>
            <p:nvPr/>
          </p:nvSpPr>
          <p:spPr>
            <a:xfrm>
              <a:off x="2257455" y="3216154"/>
              <a:ext cx="1169331" cy="270567"/>
            </a:xfrm>
            <a:custGeom>
              <a:avLst/>
              <a:gdLst/>
              <a:ahLst/>
              <a:cxnLst/>
              <a:rect l="l" t="t" r="r" b="b"/>
              <a:pathLst>
                <a:path w="34231" h="8117" extrusionOk="0">
                  <a:moveTo>
                    <a:pt x="0" y="8117"/>
                  </a:moveTo>
                  <a:cubicBezTo>
                    <a:pt x="11727" y="8117"/>
                    <a:pt x="22504" y="0"/>
                    <a:pt x="34231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Google Shape;1137;p43"/>
            <p:cNvSpPr/>
            <p:nvPr/>
          </p:nvSpPr>
          <p:spPr>
            <a:xfrm>
              <a:off x="4306538" y="3262203"/>
              <a:ext cx="1194183" cy="201400"/>
            </a:xfrm>
            <a:custGeom>
              <a:avLst/>
              <a:gdLst/>
              <a:ahLst/>
              <a:cxnLst/>
              <a:rect l="l" t="t" r="r" b="b"/>
              <a:pathLst>
                <a:path w="41643" h="5354" extrusionOk="0">
                  <a:moveTo>
                    <a:pt x="0" y="60"/>
                  </a:moveTo>
                  <a:cubicBezTo>
                    <a:pt x="13993" y="60"/>
                    <a:pt x="29128" y="-904"/>
                    <a:pt x="41643" y="5354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Google Shape;1138;p43"/>
            <p:cNvSpPr/>
            <p:nvPr/>
          </p:nvSpPr>
          <p:spPr>
            <a:xfrm rot="434529">
              <a:off x="6246423" y="3150190"/>
              <a:ext cx="1214736" cy="407252"/>
            </a:xfrm>
            <a:custGeom>
              <a:avLst/>
              <a:gdLst/>
              <a:ahLst/>
              <a:cxnLst/>
              <a:rect l="l" t="t" r="r" b="b"/>
              <a:pathLst>
                <a:path w="40583" h="11999" extrusionOk="0">
                  <a:moveTo>
                    <a:pt x="0" y="11999"/>
                  </a:moveTo>
                  <a:cubicBezTo>
                    <a:pt x="14107" y="11999"/>
                    <a:pt x="26476" y="0"/>
                    <a:pt x="40583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Google Shape;1139;p43"/>
            <p:cNvSpPr/>
            <p:nvPr/>
          </p:nvSpPr>
          <p:spPr>
            <a:xfrm>
              <a:off x="8206855" y="3204069"/>
              <a:ext cx="1340947" cy="201400"/>
            </a:xfrm>
            <a:custGeom>
              <a:avLst/>
              <a:gdLst/>
              <a:ahLst/>
              <a:cxnLst/>
              <a:rect l="l" t="t" r="r" b="b"/>
              <a:pathLst>
                <a:path w="44466" h="6042" extrusionOk="0">
                  <a:moveTo>
                    <a:pt x="0" y="43"/>
                  </a:moveTo>
                  <a:cubicBezTo>
                    <a:pt x="14956" y="43"/>
                    <a:pt x="31089" y="-647"/>
                    <a:pt x="44466" y="604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Google Shape;1140;p43"/>
            <p:cNvSpPr txBox="1"/>
            <p:nvPr/>
          </p:nvSpPr>
          <p:spPr>
            <a:xfrm>
              <a:off x="1561955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/>
              </a:pPr>
              <a:r>
                <a:rPr kumimoji="0" lang="en-GB" sz="213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Google Shape;1141;p43"/>
            <p:cNvSpPr txBox="1"/>
            <p:nvPr/>
          </p:nvSpPr>
          <p:spPr>
            <a:xfrm>
              <a:off x="353885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/>
              </a:pPr>
              <a:r>
                <a:rPr kumimoji="0" lang="en-GB" sz="21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8" name="Google Shape;1142;p43"/>
            <p:cNvSpPr txBox="1"/>
            <p:nvPr/>
          </p:nvSpPr>
          <p:spPr>
            <a:xfrm>
              <a:off x="5518939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/>
              </a:pPr>
              <a:r>
                <a:rPr kumimoji="0" lang="en-GB" sz="21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Google Shape;1143;p43"/>
            <p:cNvSpPr txBox="1"/>
            <p:nvPr/>
          </p:nvSpPr>
          <p:spPr>
            <a:xfrm>
              <a:off x="9475888" y="3318536"/>
              <a:ext cx="7192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/>
              </a:pPr>
              <a:r>
                <a:rPr kumimoji="0" lang="en-GB" sz="21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0" name="Google Shape;1144;p43"/>
            <p:cNvSpPr txBox="1"/>
            <p:nvPr/>
          </p:nvSpPr>
          <p:spPr>
            <a:xfrm>
              <a:off x="749581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/>
              </a:pPr>
              <a:r>
                <a:rPr kumimoji="0" lang="en-GB" sz="21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1" name="Rectangle 42"/>
          <p:cNvSpPr/>
          <p:nvPr/>
        </p:nvSpPr>
        <p:spPr>
          <a:xfrm>
            <a:off x="992768" y="4879072"/>
            <a:ext cx="1990612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43"/>
          <p:cNvSpPr txBox="1"/>
          <p:nvPr/>
        </p:nvSpPr>
        <p:spPr>
          <a:xfrm>
            <a:off x="1303240" y="449401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2983380" y="2153955"/>
            <a:ext cx="1990612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3"/>
          <p:cNvSpPr txBox="1"/>
          <p:nvPr/>
        </p:nvSpPr>
        <p:spPr>
          <a:xfrm>
            <a:off x="3293852" y="1768898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42"/>
          <p:cNvSpPr/>
          <p:nvPr/>
        </p:nvSpPr>
        <p:spPr>
          <a:xfrm>
            <a:off x="5007818" y="4879072"/>
            <a:ext cx="1990612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3"/>
          <p:cNvSpPr txBox="1"/>
          <p:nvPr/>
        </p:nvSpPr>
        <p:spPr>
          <a:xfrm>
            <a:off x="5318290" y="449401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42"/>
          <p:cNvSpPr/>
          <p:nvPr/>
        </p:nvSpPr>
        <p:spPr>
          <a:xfrm>
            <a:off x="6920603" y="2025757"/>
            <a:ext cx="1990612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3"/>
          <p:cNvSpPr txBox="1"/>
          <p:nvPr/>
        </p:nvSpPr>
        <p:spPr>
          <a:xfrm>
            <a:off x="7231075" y="1640700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42"/>
          <p:cNvSpPr/>
          <p:nvPr/>
        </p:nvSpPr>
        <p:spPr>
          <a:xfrm>
            <a:off x="9022868" y="4879072"/>
            <a:ext cx="1990612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43"/>
          <p:cNvSpPr txBox="1"/>
          <p:nvPr/>
        </p:nvSpPr>
        <p:spPr>
          <a:xfrm>
            <a:off x="9333340" y="449401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149953" cy="1288415"/>
            <a:chOff x="1166" y="127"/>
            <a:chExt cx="6535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69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4" name="图片 3" descr="C:\Users\16106\Desktop\25 读书分享会6.24 3d\51miz-E1233113-454248C1.png51miz-E1233113-454248C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2345" y="715645"/>
            <a:ext cx="5562600" cy="55626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V="1">
            <a:off x="8383796" y="1941287"/>
            <a:ext cx="2438687" cy="732476"/>
            <a:chOff x="5246304" y="4593021"/>
            <a:chExt cx="2438687" cy="732476"/>
          </a:xfrm>
        </p:grpSpPr>
        <p:sp>
          <p:nvSpPr>
            <p:cNvPr id="16" name="椭圆 1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3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 flipV="1">
            <a:off x="1299695" y="1930936"/>
            <a:ext cx="2438687" cy="732476"/>
            <a:chOff x="5246304" y="4593021"/>
            <a:chExt cx="2438687" cy="732476"/>
          </a:xfrm>
        </p:grpSpPr>
        <p:sp>
          <p:nvSpPr>
            <p:cNvPr id="19" name="椭圆 1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 3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77"/>
          <p:cNvSpPr txBox="1"/>
          <p:nvPr/>
        </p:nvSpPr>
        <p:spPr>
          <a:xfrm>
            <a:off x="1206137" y="243122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66181" y="5184846"/>
            <a:ext cx="2438687" cy="732476"/>
            <a:chOff x="5246304" y="4593021"/>
            <a:chExt cx="2438687" cy="732476"/>
          </a:xfrm>
        </p:grpSpPr>
        <p:sp>
          <p:nvSpPr>
            <p:cNvPr id="23" name="椭圆 2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 4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294910" y="5170332"/>
            <a:ext cx="2438687" cy="732476"/>
            <a:chOff x="5246304" y="4593021"/>
            <a:chExt cx="2438687" cy="732476"/>
          </a:xfrm>
        </p:grpSpPr>
        <p:sp>
          <p:nvSpPr>
            <p:cNvPr id="26" name="椭圆 2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101"/>
          <p:cNvSpPr txBox="1"/>
          <p:nvPr/>
        </p:nvSpPr>
        <p:spPr>
          <a:xfrm>
            <a:off x="1095955" y="198427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9" name="文本框 102"/>
          <p:cNvSpPr txBox="1"/>
          <p:nvPr/>
        </p:nvSpPr>
        <p:spPr>
          <a:xfrm>
            <a:off x="1206137" y="464913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104"/>
          <p:cNvSpPr txBox="1"/>
          <p:nvPr/>
        </p:nvSpPr>
        <p:spPr>
          <a:xfrm>
            <a:off x="1118815" y="423953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1" name="文本框 105"/>
          <p:cNvSpPr txBox="1"/>
          <p:nvPr/>
        </p:nvSpPr>
        <p:spPr>
          <a:xfrm>
            <a:off x="9084765" y="243122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107"/>
          <p:cNvSpPr txBox="1"/>
          <p:nvPr/>
        </p:nvSpPr>
        <p:spPr>
          <a:xfrm>
            <a:off x="9084765" y="464913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109"/>
          <p:cNvSpPr txBox="1"/>
          <p:nvPr/>
        </p:nvSpPr>
        <p:spPr>
          <a:xfrm>
            <a:off x="8959946" y="198427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4" name="文本框 110"/>
          <p:cNvSpPr txBox="1"/>
          <p:nvPr/>
        </p:nvSpPr>
        <p:spPr>
          <a:xfrm>
            <a:off x="8939942" y="423953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209273" y="2823742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86111" y="5068094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14708" y="2823742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114707" y="5068094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6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2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8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617974" cy="1288415"/>
            <a:chOff x="1166" y="127"/>
            <a:chExt cx="7272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43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sp>
        <p:nvSpPr>
          <p:cNvPr id="3" name="空心弧 2"/>
          <p:cNvSpPr/>
          <p:nvPr/>
        </p:nvSpPr>
        <p:spPr>
          <a:xfrm rot="16200000" flipH="1" flipV="1">
            <a:off x="3377146" y="1449135"/>
            <a:ext cx="4363654" cy="4695168"/>
          </a:xfrm>
          <a:prstGeom prst="blockArc">
            <a:avLst>
              <a:gd name="adj1" fmla="val 10800000"/>
              <a:gd name="adj2" fmla="val 21542436"/>
              <a:gd name="adj3" fmla="val 17183"/>
            </a:avLst>
          </a:prstGeom>
          <a:solidFill>
            <a:srgbClr val="73C07E"/>
          </a:solidFill>
          <a:ln>
            <a:noFill/>
          </a:ln>
          <a:effectLst>
            <a:innerShdw blurRad="152400">
              <a:schemeClr val="tx1">
                <a:lumMod val="75000"/>
                <a:lumOff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" name="5"/>
          <p:cNvGrpSpPr/>
          <p:nvPr/>
        </p:nvGrpSpPr>
        <p:grpSpPr>
          <a:xfrm>
            <a:off x="5253982" y="1480569"/>
            <a:ext cx="1293516" cy="1611084"/>
            <a:chOff x="7380501" y="2927403"/>
            <a:chExt cx="2311884" cy="2880513"/>
          </a:xfrm>
        </p:grpSpPr>
        <p:sp>
          <p:nvSpPr>
            <p:cNvPr id="2" name="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5"/>
          <p:cNvGrpSpPr/>
          <p:nvPr/>
        </p:nvGrpSpPr>
        <p:grpSpPr>
          <a:xfrm>
            <a:off x="7109642" y="3213821"/>
            <a:ext cx="1293516" cy="1611084"/>
            <a:chOff x="7380501" y="2927403"/>
            <a:chExt cx="2311884" cy="2880513"/>
          </a:xfrm>
        </p:grpSpPr>
        <p:sp>
          <p:nvSpPr>
            <p:cNvPr id="10" name="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4" name="5"/>
          <p:cNvGrpSpPr/>
          <p:nvPr/>
        </p:nvGrpSpPr>
        <p:grpSpPr>
          <a:xfrm>
            <a:off x="5253982" y="5088341"/>
            <a:ext cx="1293516" cy="1611084"/>
            <a:chOff x="7380501" y="2927403"/>
            <a:chExt cx="2311884" cy="2880513"/>
          </a:xfrm>
        </p:grpSpPr>
        <p:sp>
          <p:nvSpPr>
            <p:cNvPr id="16" name="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174882" y="1670975"/>
            <a:ext cx="3961174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74882" y="1364763"/>
            <a:ext cx="2439076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74881" y="5688662"/>
            <a:ext cx="3961175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74882" y="5382450"/>
            <a:ext cx="2439076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75566" y="3645303"/>
            <a:ext cx="287363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75566" y="3339091"/>
            <a:ext cx="2439076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: 圆角 20"/>
          <p:cNvSpPr/>
          <p:nvPr/>
        </p:nvSpPr>
        <p:spPr>
          <a:xfrm rot="5400000">
            <a:off x="2676525" y="731520"/>
            <a:ext cx="429260" cy="6104890"/>
          </a:xfrm>
          <a:prstGeom prst="roundRect">
            <a:avLst/>
          </a:prstGeom>
          <a:solidFill>
            <a:srgbClr val="F28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12212" y="2936500"/>
            <a:ext cx="1695500" cy="1695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5"/>
          <p:cNvSpPr/>
          <p:nvPr/>
        </p:nvSpPr>
        <p:spPr>
          <a:xfrm flipH="1">
            <a:off x="5176324" y="3401147"/>
            <a:ext cx="767276" cy="766206"/>
          </a:xfrm>
          <a:custGeom>
            <a:avLst/>
            <a:gdLst>
              <a:gd name="T0" fmla="*/ 1034 w 2069"/>
              <a:gd name="T1" fmla="*/ 0 h 2069"/>
              <a:gd name="T2" fmla="*/ 0 w 2069"/>
              <a:gd name="T3" fmla="*/ 1034 h 2069"/>
              <a:gd name="T4" fmla="*/ 1034 w 2069"/>
              <a:gd name="T5" fmla="*/ 2069 h 2069"/>
              <a:gd name="T6" fmla="*/ 2069 w 2069"/>
              <a:gd name="T7" fmla="*/ 1034 h 2069"/>
              <a:gd name="T8" fmla="*/ 1034 w 2069"/>
              <a:gd name="T9" fmla="*/ 0 h 2069"/>
              <a:gd name="T10" fmla="*/ 1537 w 2069"/>
              <a:gd name="T11" fmla="*/ 776 h 2069"/>
              <a:gd name="T12" fmla="*/ 1537 w 2069"/>
              <a:gd name="T13" fmla="*/ 912 h 2069"/>
              <a:gd name="T14" fmla="*/ 1282 w 2069"/>
              <a:gd name="T15" fmla="*/ 912 h 2069"/>
              <a:gd name="T16" fmla="*/ 1153 w 2069"/>
              <a:gd name="T17" fmla="*/ 1132 h 2069"/>
              <a:gd name="T18" fmla="*/ 1504 w 2069"/>
              <a:gd name="T19" fmla="*/ 1132 h 2069"/>
              <a:gd name="T20" fmla="*/ 1504 w 2069"/>
              <a:gd name="T21" fmla="*/ 1267 h 2069"/>
              <a:gd name="T22" fmla="*/ 1128 w 2069"/>
              <a:gd name="T23" fmla="*/ 1267 h 2069"/>
              <a:gd name="T24" fmla="*/ 1128 w 2069"/>
              <a:gd name="T25" fmla="*/ 1742 h 2069"/>
              <a:gd name="T26" fmla="*/ 938 w 2069"/>
              <a:gd name="T27" fmla="*/ 1742 h 2069"/>
              <a:gd name="T28" fmla="*/ 938 w 2069"/>
              <a:gd name="T29" fmla="*/ 1267 h 2069"/>
              <a:gd name="T30" fmla="*/ 572 w 2069"/>
              <a:gd name="T31" fmla="*/ 1267 h 2069"/>
              <a:gd name="T32" fmla="*/ 572 w 2069"/>
              <a:gd name="T33" fmla="*/ 1132 h 2069"/>
              <a:gd name="T34" fmla="*/ 914 w 2069"/>
              <a:gd name="T35" fmla="*/ 1132 h 2069"/>
              <a:gd name="T36" fmla="*/ 785 w 2069"/>
              <a:gd name="T37" fmla="*/ 912 h 2069"/>
              <a:gd name="T38" fmla="*/ 525 w 2069"/>
              <a:gd name="T39" fmla="*/ 912 h 2069"/>
              <a:gd name="T40" fmla="*/ 525 w 2069"/>
              <a:gd name="T41" fmla="*/ 776 h 2069"/>
              <a:gd name="T42" fmla="*/ 705 w 2069"/>
              <a:gd name="T43" fmla="*/ 776 h 2069"/>
              <a:gd name="T44" fmla="*/ 441 w 2069"/>
              <a:gd name="T45" fmla="*/ 327 h 2069"/>
              <a:gd name="T46" fmla="*/ 665 w 2069"/>
              <a:gd name="T47" fmla="*/ 327 h 2069"/>
              <a:gd name="T48" fmla="*/ 1033 w 2069"/>
              <a:gd name="T49" fmla="*/ 1007 h 2069"/>
              <a:gd name="T50" fmla="*/ 1403 w 2069"/>
              <a:gd name="T51" fmla="*/ 327 h 2069"/>
              <a:gd name="T52" fmla="*/ 1627 w 2069"/>
              <a:gd name="T53" fmla="*/ 327 h 2069"/>
              <a:gd name="T54" fmla="*/ 1362 w 2069"/>
              <a:gd name="T55" fmla="*/ 776 h 2069"/>
              <a:gd name="T56" fmla="*/ 1537 w 2069"/>
              <a:gd name="T57" fmla="*/ 77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69" h="2069">
                <a:moveTo>
                  <a:pt x="1034" y="0"/>
                </a:moveTo>
                <a:cubicBezTo>
                  <a:pt x="463" y="0"/>
                  <a:pt x="0" y="463"/>
                  <a:pt x="0" y="1034"/>
                </a:cubicBezTo>
                <a:cubicBezTo>
                  <a:pt x="0" y="1605"/>
                  <a:pt x="463" y="2069"/>
                  <a:pt x="1034" y="2069"/>
                </a:cubicBezTo>
                <a:cubicBezTo>
                  <a:pt x="1605" y="2069"/>
                  <a:pt x="2069" y="1605"/>
                  <a:pt x="2069" y="1034"/>
                </a:cubicBezTo>
                <a:cubicBezTo>
                  <a:pt x="2069" y="463"/>
                  <a:pt x="1605" y="0"/>
                  <a:pt x="1034" y="0"/>
                </a:cubicBezTo>
                <a:close/>
                <a:moveTo>
                  <a:pt x="1537" y="776"/>
                </a:moveTo>
                <a:lnTo>
                  <a:pt x="1537" y="912"/>
                </a:lnTo>
                <a:lnTo>
                  <a:pt x="1282" y="912"/>
                </a:lnTo>
                <a:lnTo>
                  <a:pt x="1153" y="1132"/>
                </a:lnTo>
                <a:lnTo>
                  <a:pt x="1504" y="1132"/>
                </a:lnTo>
                <a:lnTo>
                  <a:pt x="1504" y="1267"/>
                </a:lnTo>
                <a:lnTo>
                  <a:pt x="1128" y="1267"/>
                </a:lnTo>
                <a:lnTo>
                  <a:pt x="1128" y="1742"/>
                </a:lnTo>
                <a:lnTo>
                  <a:pt x="938" y="1742"/>
                </a:lnTo>
                <a:lnTo>
                  <a:pt x="938" y="1267"/>
                </a:lnTo>
                <a:lnTo>
                  <a:pt x="572" y="1267"/>
                </a:lnTo>
                <a:lnTo>
                  <a:pt x="572" y="1132"/>
                </a:lnTo>
                <a:lnTo>
                  <a:pt x="914" y="1132"/>
                </a:lnTo>
                <a:lnTo>
                  <a:pt x="785" y="912"/>
                </a:lnTo>
                <a:lnTo>
                  <a:pt x="525" y="912"/>
                </a:lnTo>
                <a:lnTo>
                  <a:pt x="525" y="776"/>
                </a:lnTo>
                <a:lnTo>
                  <a:pt x="705" y="776"/>
                </a:lnTo>
                <a:lnTo>
                  <a:pt x="441" y="327"/>
                </a:lnTo>
                <a:lnTo>
                  <a:pt x="665" y="327"/>
                </a:lnTo>
                <a:lnTo>
                  <a:pt x="1033" y="1007"/>
                </a:lnTo>
                <a:lnTo>
                  <a:pt x="1403" y="327"/>
                </a:lnTo>
                <a:lnTo>
                  <a:pt x="1627" y="327"/>
                </a:lnTo>
                <a:lnTo>
                  <a:pt x="1362" y="776"/>
                </a:lnTo>
                <a:lnTo>
                  <a:pt x="1537" y="776"/>
                </a:lnTo>
                <a:close/>
              </a:path>
            </a:pathLst>
          </a:custGeom>
          <a:solidFill>
            <a:srgbClr val="F2890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6514" y="2752536"/>
            <a:ext cx="361941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6514" y="2219589"/>
            <a:ext cx="243907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rgbClr val="F2890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F28900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68018" y="2687852"/>
            <a:ext cx="1496563" cy="0"/>
          </a:xfrm>
          <a:prstGeom prst="line">
            <a:avLst/>
          </a:prstGeom>
          <a:ln>
            <a:solidFill>
              <a:srgbClr val="EB4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66514" y="1975690"/>
            <a:ext cx="2439076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66514" y="4220118"/>
            <a:ext cx="2590355" cy="172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/>
      <p:bldP spid="20" grpId="0"/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  <p:bldP spid="28" grpId="0"/>
      <p:bldP spid="29" grpId="0"/>
      <p:bldP spid="31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229332" cy="1288415"/>
            <a:chOff x="1166" y="127"/>
            <a:chExt cx="6660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81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7" name="图片 6" descr="C:\Users\16106\Desktop\25 读书分享会6.24 3d\51miz-E1233117-26AC38D4.png51miz-E1233117-26AC38D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8596" y="780414"/>
            <a:ext cx="5297170" cy="5297739"/>
          </a:xfrm>
          <a:prstGeom prst="rect">
            <a:avLst/>
          </a:prstGeom>
        </p:spPr>
      </p:pic>
      <p:sp>
        <p:nvSpPr>
          <p:cNvPr id="8" name="文本框 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865377" y="2709027"/>
            <a:ext cx="3384441" cy="570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5377" y="2363469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865377" y="4757996"/>
            <a:ext cx="3384441" cy="570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65377" y="4412438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80169" y="2048755"/>
            <a:ext cx="1448059" cy="1737425"/>
            <a:chOff x="1415607" y="1901125"/>
            <a:chExt cx="1448059" cy="17374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5607" y="1901125"/>
              <a:ext cx="1448059" cy="17374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788455" y="2385116"/>
              <a:ext cx="702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4400" b="1" spc="-300" dirty="0">
                  <a:solidFill>
                    <a:srgbClr val="F28900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80169" y="4030755"/>
            <a:ext cx="1448059" cy="1737425"/>
            <a:chOff x="1415607" y="1901125"/>
            <a:chExt cx="1448059" cy="173742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5607" y="1901125"/>
              <a:ext cx="1448059" cy="173742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788455" y="2385116"/>
              <a:ext cx="702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4400" b="1" spc="-300" dirty="0">
                  <a:solidFill>
                    <a:srgbClr val="F28900"/>
                  </a:solidFill>
                  <a:cs typeface="+mn-ea"/>
                  <a:sym typeface="+mn-lt"/>
                </a:rPr>
                <a:t>B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25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25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9" grpId="1"/>
      <p:bldP spid="10" grpId="0" bldLvl="0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433814" cy="1288415"/>
            <a:chOff x="1166" y="127"/>
            <a:chExt cx="6982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1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137" name="组合 136"/>
          <p:cNvGrpSpPr/>
          <p:nvPr/>
        </p:nvGrpSpPr>
        <p:grpSpPr>
          <a:xfrm>
            <a:off x="4365626" y="2019301"/>
            <a:ext cx="3460748" cy="3460748"/>
            <a:chOff x="4179570" y="1588770"/>
            <a:chExt cx="2735580" cy="2735580"/>
          </a:xfrm>
        </p:grpSpPr>
        <p:sp>
          <p:nvSpPr>
            <p:cNvPr id="138" name="椭圆 13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15900" dist="889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0" name="椭圆 139"/>
          <p:cNvSpPr/>
          <p:nvPr/>
        </p:nvSpPr>
        <p:spPr>
          <a:xfrm>
            <a:off x="5512610" y="1439084"/>
            <a:ext cx="1166781" cy="11667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0000"/>
                </a:schemeClr>
              </a:gs>
            </a:gsLst>
            <a:lin ang="2700000" scaled="1"/>
          </a:gradFill>
          <a:ln>
            <a:noFill/>
          </a:ln>
          <a:effectLst>
            <a:outerShdw blurRad="2032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5645696" y="1572170"/>
            <a:ext cx="900609" cy="900609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5726497" y="1652971"/>
            <a:ext cx="739008" cy="739008"/>
          </a:xfrm>
          <a:prstGeom prst="ellipse">
            <a:avLst/>
          </a:prstGeom>
          <a:solidFill>
            <a:srgbClr val="92C588"/>
          </a:solidFill>
          <a:ln w="19050">
            <a:gradFill flip="none" rotWithShape="1">
              <a:gsLst>
                <a:gs pos="0">
                  <a:schemeClr val="bg1">
                    <a:lumMod val="6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7227109" y="3153584"/>
            <a:ext cx="1166781" cy="11667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0000"/>
                </a:schemeClr>
              </a:gs>
            </a:gsLst>
            <a:lin ang="2700000" scaled="1"/>
          </a:gradFill>
          <a:ln>
            <a:noFill/>
          </a:ln>
          <a:effectLst>
            <a:outerShdw blurRad="2032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7360195" y="3286670"/>
            <a:ext cx="900609" cy="900609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7440996" y="3367471"/>
            <a:ext cx="739008" cy="739008"/>
          </a:xfrm>
          <a:prstGeom prst="ellipse">
            <a:avLst/>
          </a:prstGeom>
          <a:solidFill>
            <a:srgbClr val="F28900"/>
          </a:solidFill>
          <a:ln w="19050">
            <a:gradFill flip="none" rotWithShape="1">
              <a:gsLst>
                <a:gs pos="0">
                  <a:schemeClr val="bg1">
                    <a:lumMod val="6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5512610" y="4868085"/>
            <a:ext cx="1166781" cy="11667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0000"/>
                </a:schemeClr>
              </a:gs>
            </a:gsLst>
            <a:lin ang="2700000" scaled="1"/>
          </a:gradFill>
          <a:ln>
            <a:noFill/>
          </a:ln>
          <a:effectLst>
            <a:outerShdw blurRad="2032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5645696" y="5001171"/>
            <a:ext cx="900609" cy="900609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5726497" y="5081972"/>
            <a:ext cx="739008" cy="739008"/>
          </a:xfrm>
          <a:prstGeom prst="ellipse">
            <a:avLst/>
          </a:prstGeom>
          <a:solidFill>
            <a:srgbClr val="92C588"/>
          </a:solidFill>
          <a:ln w="19050">
            <a:gradFill flip="none" rotWithShape="1">
              <a:gsLst>
                <a:gs pos="0">
                  <a:schemeClr val="bg1">
                    <a:lumMod val="6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3798110" y="3153584"/>
            <a:ext cx="1166781" cy="11667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0000"/>
                </a:schemeClr>
              </a:gs>
            </a:gsLst>
            <a:lin ang="2700000" scaled="1"/>
          </a:gradFill>
          <a:ln>
            <a:noFill/>
          </a:ln>
          <a:effectLst>
            <a:outerShdw blurRad="2032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3931196" y="3286670"/>
            <a:ext cx="900609" cy="900609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4011997" y="3367471"/>
            <a:ext cx="739008" cy="739008"/>
          </a:xfrm>
          <a:prstGeom prst="ellipse">
            <a:avLst/>
          </a:prstGeom>
          <a:solidFill>
            <a:srgbClr val="F28900"/>
          </a:solidFill>
          <a:ln w="19050">
            <a:gradFill flip="none" rotWithShape="1">
              <a:gsLst>
                <a:gs pos="0">
                  <a:schemeClr val="bg1">
                    <a:lumMod val="6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52" name="Group 4"/>
          <p:cNvGrpSpPr>
            <a:grpSpLocks noChangeAspect="1"/>
          </p:cNvGrpSpPr>
          <p:nvPr/>
        </p:nvGrpSpPr>
        <p:grpSpPr bwMode="auto">
          <a:xfrm>
            <a:off x="5952367" y="1850980"/>
            <a:ext cx="287266" cy="336642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5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" name="Group 18"/>
          <p:cNvGrpSpPr>
            <a:grpSpLocks noChangeAspect="1"/>
          </p:cNvGrpSpPr>
          <p:nvPr/>
        </p:nvGrpSpPr>
        <p:grpSpPr bwMode="auto">
          <a:xfrm>
            <a:off x="7645844" y="3567702"/>
            <a:ext cx="320918" cy="299035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15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3" name="Group 13"/>
          <p:cNvGrpSpPr>
            <a:grpSpLocks noChangeAspect="1"/>
          </p:cNvGrpSpPr>
          <p:nvPr/>
        </p:nvGrpSpPr>
        <p:grpSpPr bwMode="auto">
          <a:xfrm>
            <a:off x="4206344" y="3572451"/>
            <a:ext cx="350311" cy="354447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16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5930425" y="5271295"/>
            <a:ext cx="331151" cy="360360"/>
            <a:chOff x="4873620" y="1965325"/>
            <a:chExt cx="269882" cy="293688"/>
          </a:xfrm>
          <a:solidFill>
            <a:schemeClr val="bg1"/>
          </a:solidFill>
          <a:effectLst/>
        </p:grpSpPr>
        <p:sp>
          <p:nvSpPr>
            <p:cNvPr id="16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2" name="文本框 55"/>
          <p:cNvSpPr txBox="1"/>
          <p:nvPr/>
        </p:nvSpPr>
        <p:spPr>
          <a:xfrm>
            <a:off x="2345055" y="4318635"/>
            <a:ext cx="87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73" name="文本框 56"/>
          <p:cNvSpPr txBox="1"/>
          <p:nvPr/>
        </p:nvSpPr>
        <p:spPr>
          <a:xfrm>
            <a:off x="2886075" y="4420870"/>
            <a:ext cx="1598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4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" name="文本框 57"/>
          <p:cNvSpPr txBox="1"/>
          <p:nvPr/>
        </p:nvSpPr>
        <p:spPr>
          <a:xfrm>
            <a:off x="2525395" y="4772025"/>
            <a:ext cx="191516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6" name="文本框 60"/>
          <p:cNvSpPr txBox="1"/>
          <p:nvPr/>
        </p:nvSpPr>
        <p:spPr>
          <a:xfrm>
            <a:off x="7933055" y="2107565"/>
            <a:ext cx="87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7" name="文本框 61"/>
          <p:cNvSpPr txBox="1"/>
          <p:nvPr/>
        </p:nvSpPr>
        <p:spPr>
          <a:xfrm>
            <a:off x="8474075" y="2209800"/>
            <a:ext cx="1598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2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8" name="文本框 62"/>
          <p:cNvSpPr txBox="1"/>
          <p:nvPr/>
        </p:nvSpPr>
        <p:spPr>
          <a:xfrm>
            <a:off x="8113395" y="2540000"/>
            <a:ext cx="191516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0" name="文本框 64"/>
          <p:cNvSpPr txBox="1"/>
          <p:nvPr/>
        </p:nvSpPr>
        <p:spPr>
          <a:xfrm>
            <a:off x="3078480" y="1393825"/>
            <a:ext cx="87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1" name="文本框 65"/>
          <p:cNvSpPr txBox="1"/>
          <p:nvPr/>
        </p:nvSpPr>
        <p:spPr>
          <a:xfrm>
            <a:off x="3619500" y="1496060"/>
            <a:ext cx="1598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1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2" name="文本框 66"/>
          <p:cNvSpPr txBox="1"/>
          <p:nvPr/>
        </p:nvSpPr>
        <p:spPr>
          <a:xfrm>
            <a:off x="3258820" y="1819910"/>
            <a:ext cx="191516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文本框 72"/>
          <p:cNvSpPr txBox="1"/>
          <p:nvPr/>
        </p:nvSpPr>
        <p:spPr>
          <a:xfrm>
            <a:off x="7007225" y="4973320"/>
            <a:ext cx="87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5" name="文本框 73"/>
          <p:cNvSpPr txBox="1"/>
          <p:nvPr/>
        </p:nvSpPr>
        <p:spPr>
          <a:xfrm>
            <a:off x="7548245" y="5075555"/>
            <a:ext cx="1598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3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6" name="文本框 74"/>
          <p:cNvSpPr txBox="1"/>
          <p:nvPr/>
        </p:nvSpPr>
        <p:spPr>
          <a:xfrm>
            <a:off x="7187565" y="5420360"/>
            <a:ext cx="191516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4850560" y="3044121"/>
            <a:ext cx="2490880" cy="1030833"/>
            <a:chOff x="4850560" y="2723446"/>
            <a:chExt cx="2490880" cy="1030833"/>
          </a:xfrm>
        </p:grpSpPr>
        <p:sp>
          <p:nvSpPr>
            <p:cNvPr id="188" name="文本框 75"/>
            <p:cNvSpPr txBox="1"/>
            <p:nvPr/>
          </p:nvSpPr>
          <p:spPr>
            <a:xfrm>
              <a:off x="4850560" y="3324384"/>
              <a:ext cx="2490880" cy="42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Add title text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189" name="Freeform 48"/>
            <p:cNvSpPr>
              <a:spLocks noEditPoints="1"/>
            </p:cNvSpPr>
            <p:nvPr/>
          </p:nvSpPr>
          <p:spPr bwMode="auto">
            <a:xfrm>
              <a:off x="5829190" y="2723446"/>
              <a:ext cx="547085" cy="595011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72" grpId="0"/>
      <p:bldP spid="173" grpId="0"/>
      <p:bldP spid="174" grpId="0"/>
      <p:bldP spid="176" grpId="0"/>
      <p:bldP spid="177" grpId="0"/>
      <p:bldP spid="178" grpId="0"/>
      <p:bldP spid="180" grpId="0"/>
      <p:bldP spid="181" grpId="0"/>
      <p:bldP spid="182" grpId="0"/>
      <p:bldP spid="184" grpId="0"/>
      <p:bldP spid="185" grpId="0"/>
      <p:bldP spid="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3565"/>
            <a:chOff x="1" y="0"/>
            <a:chExt cx="19200" cy="10919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41" y="6175"/>
                <a:ext cx="5779" cy="4625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" y="7393"/>
                <a:ext cx="8335" cy="3526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3395" y="1992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44" y="1179"/>
              <a:ext cx="3340" cy="26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32983" y="1131033"/>
            <a:ext cx="9326034" cy="3788236"/>
            <a:chOff x="2257" y="1781"/>
            <a:chExt cx="14687" cy="5966"/>
          </a:xfrm>
        </p:grpSpPr>
        <p:sp>
          <p:nvSpPr>
            <p:cNvPr id="2" name="标题 4"/>
            <p:cNvSpPr>
              <a:spLocks noGrp="1"/>
            </p:cNvSpPr>
            <p:nvPr/>
          </p:nvSpPr>
          <p:spPr>
            <a:xfrm>
              <a:off x="2257" y="4392"/>
              <a:ext cx="14687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6600" b="1" spc="600" dirty="0">
                  <a:solidFill>
                    <a:srgbClr val="6C9564"/>
                  </a:solidFill>
                  <a:cs typeface="+mn-ea"/>
                  <a:sym typeface="+mn-lt"/>
                </a:rPr>
                <a:t>Add title text</a:t>
              </a:r>
              <a:endParaRPr lang="zh-CN" altLang="en-US" sz="6600" b="1" spc="600" dirty="0">
                <a:solidFill>
                  <a:srgbClr val="6C9564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52" y="1781"/>
              <a:ext cx="3096" cy="2743"/>
              <a:chOff x="5113063" y="1781721"/>
              <a:chExt cx="1965877" cy="1741713"/>
            </a:xfrm>
          </p:grpSpPr>
          <p:sp>
            <p:nvSpPr>
              <p:cNvPr id="29" name="Freeform 5"/>
              <p:cNvSpPr/>
              <p:nvPr/>
            </p:nvSpPr>
            <p:spPr bwMode="auto">
              <a:xfrm rot="10800000">
                <a:off x="5113063" y="1781721"/>
                <a:ext cx="1965877" cy="17417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28900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434616" y="2053138"/>
                <a:ext cx="1322773" cy="1200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 flipH="1">
              <a:off x="6847" y="7002"/>
              <a:ext cx="5507" cy="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403332" cy="1288415"/>
            <a:chOff x="1166" y="127"/>
            <a:chExt cx="6934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09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9" name="图片 8" descr="C:\Users\16106\Desktop\25 读书分享会6.24 3d\51miz-E1249625-E52A090C.png51miz-E1249625-E52A090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6735" y="934720"/>
            <a:ext cx="5619750" cy="5619750"/>
          </a:xfrm>
          <a:prstGeom prst="rect">
            <a:avLst/>
          </a:prstGeom>
        </p:spPr>
      </p:pic>
      <p:grpSp>
        <p:nvGrpSpPr>
          <p:cNvPr id="25" name="组合 2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/>
          <p:cNvGrpSpPr/>
          <p:nvPr/>
        </p:nvGrpSpPr>
        <p:grpSpPr>
          <a:xfrm>
            <a:off x="1657588" y="1770705"/>
            <a:ext cx="871361" cy="803070"/>
            <a:chOff x="960535" y="2793795"/>
            <a:chExt cx="1600200" cy="1474788"/>
          </a:xfrm>
          <a:solidFill>
            <a:srgbClr val="EB4D08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960535" y="2793795"/>
              <a:ext cx="1600200" cy="1474788"/>
            </a:xfrm>
            <a:custGeom>
              <a:avLst/>
              <a:gdLst>
                <a:gd name="T0" fmla="*/ 531 w 984"/>
                <a:gd name="T1" fmla="*/ 0 h 905"/>
                <a:gd name="T2" fmla="*/ 238 w 984"/>
                <a:gd name="T3" fmla="*/ 107 h 905"/>
                <a:gd name="T4" fmla="*/ 254 w 984"/>
                <a:gd name="T5" fmla="*/ 126 h 905"/>
                <a:gd name="T6" fmla="*/ 531 w 984"/>
                <a:gd name="T7" fmla="*/ 24 h 905"/>
                <a:gd name="T8" fmla="*/ 960 w 984"/>
                <a:gd name="T9" fmla="*/ 452 h 905"/>
                <a:gd name="T10" fmla="*/ 531 w 984"/>
                <a:gd name="T11" fmla="*/ 881 h 905"/>
                <a:gd name="T12" fmla="*/ 215 w 984"/>
                <a:gd name="T13" fmla="*/ 742 h 905"/>
                <a:gd name="T14" fmla="*/ 24 w 984"/>
                <a:gd name="T15" fmla="*/ 742 h 905"/>
                <a:gd name="T16" fmla="*/ 24 w 984"/>
                <a:gd name="T17" fmla="*/ 641 h 905"/>
                <a:gd name="T18" fmla="*/ 148 w 984"/>
                <a:gd name="T19" fmla="*/ 641 h 905"/>
                <a:gd name="T20" fmla="*/ 148 w 984"/>
                <a:gd name="T21" fmla="*/ 320 h 905"/>
                <a:gd name="T22" fmla="*/ 39 w 984"/>
                <a:gd name="T23" fmla="*/ 320 h 905"/>
                <a:gd name="T24" fmla="*/ 39 w 984"/>
                <a:gd name="T25" fmla="*/ 246 h 905"/>
                <a:gd name="T26" fmla="*/ 181 w 984"/>
                <a:gd name="T27" fmla="*/ 192 h 905"/>
                <a:gd name="T28" fmla="*/ 279 w 984"/>
                <a:gd name="T29" fmla="*/ 192 h 905"/>
                <a:gd name="T30" fmla="*/ 279 w 984"/>
                <a:gd name="T31" fmla="*/ 641 h 905"/>
                <a:gd name="T32" fmla="*/ 394 w 984"/>
                <a:gd name="T33" fmla="*/ 641 h 905"/>
                <a:gd name="T34" fmla="*/ 394 w 984"/>
                <a:gd name="T35" fmla="*/ 617 h 905"/>
                <a:gd name="T36" fmla="*/ 303 w 984"/>
                <a:gd name="T37" fmla="*/ 617 h 905"/>
                <a:gd name="T38" fmla="*/ 303 w 984"/>
                <a:gd name="T39" fmla="*/ 168 h 905"/>
                <a:gd name="T40" fmla="*/ 174 w 984"/>
                <a:gd name="T41" fmla="*/ 168 h 905"/>
                <a:gd name="T42" fmla="*/ 171 w 984"/>
                <a:gd name="T43" fmla="*/ 170 h 905"/>
                <a:gd name="T44" fmla="*/ 25 w 984"/>
                <a:gd name="T45" fmla="*/ 224 h 905"/>
                <a:gd name="T46" fmla="*/ 15 w 984"/>
                <a:gd name="T47" fmla="*/ 226 h 905"/>
                <a:gd name="T48" fmla="*/ 15 w 984"/>
                <a:gd name="T49" fmla="*/ 344 h 905"/>
                <a:gd name="T50" fmla="*/ 124 w 984"/>
                <a:gd name="T51" fmla="*/ 344 h 905"/>
                <a:gd name="T52" fmla="*/ 124 w 984"/>
                <a:gd name="T53" fmla="*/ 617 h 905"/>
                <a:gd name="T54" fmla="*/ 0 w 984"/>
                <a:gd name="T55" fmla="*/ 617 h 905"/>
                <a:gd name="T56" fmla="*/ 0 w 984"/>
                <a:gd name="T57" fmla="*/ 766 h 905"/>
                <a:gd name="T58" fmla="*/ 205 w 984"/>
                <a:gd name="T59" fmla="*/ 766 h 905"/>
                <a:gd name="T60" fmla="*/ 531 w 984"/>
                <a:gd name="T61" fmla="*/ 905 h 905"/>
                <a:gd name="T62" fmla="*/ 984 w 984"/>
                <a:gd name="T63" fmla="*/ 452 h 905"/>
                <a:gd name="T64" fmla="*/ 531 w 984"/>
                <a:gd name="T65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4" h="905">
                  <a:moveTo>
                    <a:pt x="531" y="0"/>
                  </a:moveTo>
                  <a:cubicBezTo>
                    <a:pt x="424" y="0"/>
                    <a:pt x="320" y="38"/>
                    <a:pt x="238" y="107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331" y="60"/>
                    <a:pt x="430" y="24"/>
                    <a:pt x="531" y="24"/>
                  </a:cubicBezTo>
                  <a:cubicBezTo>
                    <a:pt x="767" y="24"/>
                    <a:pt x="960" y="216"/>
                    <a:pt x="960" y="452"/>
                  </a:cubicBezTo>
                  <a:cubicBezTo>
                    <a:pt x="960" y="689"/>
                    <a:pt x="767" y="881"/>
                    <a:pt x="531" y="881"/>
                  </a:cubicBezTo>
                  <a:cubicBezTo>
                    <a:pt x="412" y="881"/>
                    <a:pt x="296" y="830"/>
                    <a:pt x="215" y="742"/>
                  </a:cubicBezTo>
                  <a:cubicBezTo>
                    <a:pt x="24" y="742"/>
                    <a:pt x="24" y="742"/>
                    <a:pt x="24" y="742"/>
                  </a:cubicBezTo>
                  <a:cubicBezTo>
                    <a:pt x="24" y="641"/>
                    <a:pt x="24" y="641"/>
                    <a:pt x="24" y="641"/>
                  </a:cubicBezTo>
                  <a:cubicBezTo>
                    <a:pt x="148" y="641"/>
                    <a:pt x="148" y="641"/>
                    <a:pt x="148" y="6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97" y="234"/>
                    <a:pt x="138" y="218"/>
                    <a:pt x="181" y="192"/>
                  </a:cubicBezTo>
                  <a:cubicBezTo>
                    <a:pt x="279" y="192"/>
                    <a:pt x="279" y="192"/>
                    <a:pt x="279" y="192"/>
                  </a:cubicBezTo>
                  <a:cubicBezTo>
                    <a:pt x="279" y="641"/>
                    <a:pt x="279" y="641"/>
                    <a:pt x="279" y="641"/>
                  </a:cubicBezTo>
                  <a:cubicBezTo>
                    <a:pt x="394" y="641"/>
                    <a:pt x="394" y="641"/>
                    <a:pt x="394" y="641"/>
                  </a:cubicBezTo>
                  <a:cubicBezTo>
                    <a:pt x="394" y="617"/>
                    <a:pt x="394" y="617"/>
                    <a:pt x="394" y="617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174" y="168"/>
                    <a:pt x="174" y="168"/>
                    <a:pt x="174" y="168"/>
                  </a:cubicBezTo>
                  <a:cubicBezTo>
                    <a:pt x="171" y="170"/>
                    <a:pt x="171" y="170"/>
                    <a:pt x="171" y="170"/>
                  </a:cubicBezTo>
                  <a:cubicBezTo>
                    <a:pt x="127" y="197"/>
                    <a:pt x="86" y="212"/>
                    <a:pt x="25" y="224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124" y="344"/>
                    <a:pt x="124" y="344"/>
                    <a:pt x="124" y="344"/>
                  </a:cubicBezTo>
                  <a:cubicBezTo>
                    <a:pt x="124" y="617"/>
                    <a:pt x="124" y="617"/>
                    <a:pt x="124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766"/>
                    <a:pt x="0" y="766"/>
                    <a:pt x="0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90" y="854"/>
                    <a:pt x="408" y="905"/>
                    <a:pt x="531" y="905"/>
                  </a:cubicBezTo>
                  <a:cubicBezTo>
                    <a:pt x="781" y="905"/>
                    <a:pt x="984" y="702"/>
                    <a:pt x="984" y="452"/>
                  </a:cubicBezTo>
                  <a:cubicBezTo>
                    <a:pt x="984" y="203"/>
                    <a:pt x="781" y="0"/>
                    <a:pt x="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101"/>
            <p:cNvSpPr>
              <a:spLocks noEditPoints="1"/>
            </p:cNvSpPr>
            <p:nvPr/>
          </p:nvSpPr>
          <p:spPr bwMode="auto">
            <a:xfrm>
              <a:off x="1732226" y="3262138"/>
              <a:ext cx="434267" cy="455259"/>
            </a:xfrm>
            <a:custGeom>
              <a:avLst/>
              <a:gdLst>
                <a:gd name="T0" fmla="*/ 154 w 154"/>
                <a:gd name="T1" fmla="*/ 22 h 160"/>
                <a:gd name="T2" fmla="*/ 77 w 154"/>
                <a:gd name="T3" fmla="*/ 0 h 160"/>
                <a:gd name="T4" fmla="*/ 0 w 154"/>
                <a:gd name="T5" fmla="*/ 22 h 160"/>
                <a:gd name="T6" fmla="*/ 6 w 154"/>
                <a:gd name="T7" fmla="*/ 30 h 160"/>
                <a:gd name="T8" fmla="*/ 58 w 154"/>
                <a:gd name="T9" fmla="*/ 102 h 160"/>
                <a:gd name="T10" fmla="*/ 58 w 154"/>
                <a:gd name="T11" fmla="*/ 156 h 160"/>
                <a:gd name="T12" fmla="*/ 60 w 154"/>
                <a:gd name="T13" fmla="*/ 159 h 160"/>
                <a:gd name="T14" fmla="*/ 62 w 154"/>
                <a:gd name="T15" fmla="*/ 160 h 160"/>
                <a:gd name="T16" fmla="*/ 95 w 154"/>
                <a:gd name="T17" fmla="*/ 127 h 160"/>
                <a:gd name="T18" fmla="*/ 95 w 154"/>
                <a:gd name="T19" fmla="*/ 102 h 160"/>
                <a:gd name="T20" fmla="*/ 148 w 154"/>
                <a:gd name="T21" fmla="*/ 30 h 160"/>
                <a:gd name="T22" fmla="*/ 148 w 154"/>
                <a:gd name="T23" fmla="*/ 30 h 160"/>
                <a:gd name="T24" fmla="*/ 154 w 154"/>
                <a:gd name="T25" fmla="*/ 22 h 160"/>
                <a:gd name="T26" fmla="*/ 77 w 154"/>
                <a:gd name="T27" fmla="*/ 6 h 160"/>
                <a:gd name="T28" fmla="*/ 147 w 154"/>
                <a:gd name="T29" fmla="*/ 22 h 160"/>
                <a:gd name="T30" fmla="*/ 144 w 154"/>
                <a:gd name="T31" fmla="*/ 26 h 160"/>
                <a:gd name="T32" fmla="*/ 144 w 154"/>
                <a:gd name="T33" fmla="*/ 26 h 160"/>
                <a:gd name="T34" fmla="*/ 144 w 154"/>
                <a:gd name="T35" fmla="*/ 26 h 160"/>
                <a:gd name="T36" fmla="*/ 77 w 154"/>
                <a:gd name="T37" fmla="*/ 37 h 160"/>
                <a:gd name="T38" fmla="*/ 10 w 154"/>
                <a:gd name="T39" fmla="*/ 26 h 160"/>
                <a:gd name="T40" fmla="*/ 10 w 154"/>
                <a:gd name="T41" fmla="*/ 26 h 160"/>
                <a:gd name="T42" fmla="*/ 8 w 154"/>
                <a:gd name="T43" fmla="*/ 25 h 160"/>
                <a:gd name="T44" fmla="*/ 6 w 154"/>
                <a:gd name="T45" fmla="*/ 22 h 160"/>
                <a:gd name="T46" fmla="*/ 77 w 154"/>
                <a:gd name="T47" fmla="*/ 6 h 160"/>
                <a:gd name="T48" fmla="*/ 89 w 154"/>
                <a:gd name="T49" fmla="*/ 125 h 160"/>
                <a:gd name="T50" fmla="*/ 65 w 154"/>
                <a:gd name="T51" fmla="*/ 149 h 160"/>
                <a:gd name="T52" fmla="*/ 65 w 154"/>
                <a:gd name="T53" fmla="*/ 104 h 160"/>
                <a:gd name="T54" fmla="*/ 89 w 154"/>
                <a:gd name="T55" fmla="*/ 104 h 160"/>
                <a:gd name="T56" fmla="*/ 89 w 154"/>
                <a:gd name="T57" fmla="*/ 125 h 160"/>
                <a:gd name="T58" fmla="*/ 91 w 154"/>
                <a:gd name="T59" fmla="*/ 98 h 160"/>
                <a:gd name="T60" fmla="*/ 63 w 154"/>
                <a:gd name="T61" fmla="*/ 98 h 160"/>
                <a:gd name="T62" fmla="*/ 17 w 154"/>
                <a:gd name="T63" fmla="*/ 36 h 160"/>
                <a:gd name="T64" fmla="*/ 77 w 154"/>
                <a:gd name="T65" fmla="*/ 43 h 160"/>
                <a:gd name="T66" fmla="*/ 136 w 154"/>
                <a:gd name="T67" fmla="*/ 36 h 160"/>
                <a:gd name="T68" fmla="*/ 91 w 154"/>
                <a:gd name="T69" fmla="*/ 9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60">
                  <a:moveTo>
                    <a:pt x="154" y="22"/>
                  </a:moveTo>
                  <a:cubicBezTo>
                    <a:pt x="154" y="7"/>
                    <a:pt x="115" y="0"/>
                    <a:pt x="77" y="0"/>
                  </a:cubicBezTo>
                  <a:cubicBezTo>
                    <a:pt x="39" y="0"/>
                    <a:pt x="0" y="7"/>
                    <a:pt x="0" y="22"/>
                  </a:cubicBezTo>
                  <a:cubicBezTo>
                    <a:pt x="0" y="25"/>
                    <a:pt x="2" y="28"/>
                    <a:pt x="6" y="30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8"/>
                    <a:pt x="59" y="159"/>
                    <a:pt x="60" y="159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52" y="28"/>
                    <a:pt x="154" y="25"/>
                    <a:pt x="154" y="22"/>
                  </a:cubicBezTo>
                  <a:close/>
                  <a:moveTo>
                    <a:pt x="77" y="6"/>
                  </a:moveTo>
                  <a:cubicBezTo>
                    <a:pt x="120" y="6"/>
                    <a:pt x="147" y="15"/>
                    <a:pt x="147" y="22"/>
                  </a:cubicBezTo>
                  <a:cubicBezTo>
                    <a:pt x="147" y="23"/>
                    <a:pt x="146" y="24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35" y="31"/>
                    <a:pt x="111" y="37"/>
                    <a:pt x="77" y="37"/>
                  </a:cubicBezTo>
                  <a:cubicBezTo>
                    <a:pt x="43" y="37"/>
                    <a:pt x="18" y="31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6" y="23"/>
                    <a:pt x="6" y="22"/>
                  </a:cubicBezTo>
                  <a:cubicBezTo>
                    <a:pt x="6" y="15"/>
                    <a:pt x="34" y="6"/>
                    <a:pt x="77" y="6"/>
                  </a:cubicBezTo>
                  <a:close/>
                  <a:moveTo>
                    <a:pt x="89" y="125"/>
                  </a:move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9" y="104"/>
                    <a:pt x="89" y="104"/>
                    <a:pt x="89" y="104"/>
                  </a:cubicBezTo>
                  <a:lnTo>
                    <a:pt x="89" y="125"/>
                  </a:lnTo>
                  <a:close/>
                  <a:moveTo>
                    <a:pt x="91" y="98"/>
                  </a:moveTo>
                  <a:cubicBezTo>
                    <a:pt x="63" y="98"/>
                    <a:pt x="63" y="98"/>
                    <a:pt x="63" y="9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32" y="40"/>
                    <a:pt x="54" y="43"/>
                    <a:pt x="77" y="43"/>
                  </a:cubicBezTo>
                  <a:cubicBezTo>
                    <a:pt x="99" y="43"/>
                    <a:pt x="122" y="40"/>
                    <a:pt x="136" y="36"/>
                  </a:cubicBezTo>
                  <a:lnTo>
                    <a:pt x="91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/>
          <p:cNvGrpSpPr/>
          <p:nvPr/>
        </p:nvGrpSpPr>
        <p:grpSpPr>
          <a:xfrm>
            <a:off x="1657588" y="3342723"/>
            <a:ext cx="891243" cy="803070"/>
            <a:chOff x="3819360" y="2793795"/>
            <a:chExt cx="1636713" cy="1474788"/>
          </a:xfrm>
          <a:solidFill>
            <a:srgbClr val="F28900"/>
          </a:solidFill>
        </p:grpSpPr>
        <p:sp>
          <p:nvSpPr>
            <p:cNvPr id="29" name="Freeform 6"/>
            <p:cNvSpPr/>
            <p:nvPr/>
          </p:nvSpPr>
          <p:spPr bwMode="auto">
            <a:xfrm>
              <a:off x="3819360" y="2793795"/>
              <a:ext cx="1636713" cy="1474788"/>
            </a:xfrm>
            <a:custGeom>
              <a:avLst/>
              <a:gdLst>
                <a:gd name="T0" fmla="*/ 554 w 1006"/>
                <a:gd name="T1" fmla="*/ 0 h 905"/>
                <a:gd name="T2" fmla="*/ 278 w 1006"/>
                <a:gd name="T3" fmla="*/ 93 h 905"/>
                <a:gd name="T4" fmla="*/ 293 w 1006"/>
                <a:gd name="T5" fmla="*/ 112 h 905"/>
                <a:gd name="T6" fmla="*/ 554 w 1006"/>
                <a:gd name="T7" fmla="*/ 24 h 905"/>
                <a:gd name="T8" fmla="*/ 982 w 1006"/>
                <a:gd name="T9" fmla="*/ 452 h 905"/>
                <a:gd name="T10" fmla="*/ 554 w 1006"/>
                <a:gd name="T11" fmla="*/ 881 h 905"/>
                <a:gd name="T12" fmla="*/ 237 w 1006"/>
                <a:gd name="T13" fmla="*/ 742 h 905"/>
                <a:gd name="T14" fmla="*/ 36 w 1006"/>
                <a:gd name="T15" fmla="*/ 742 h 905"/>
                <a:gd name="T16" fmla="*/ 36 w 1006"/>
                <a:gd name="T17" fmla="*/ 670 h 905"/>
                <a:gd name="T18" fmla="*/ 277 w 1006"/>
                <a:gd name="T19" fmla="*/ 366 h 905"/>
                <a:gd name="T20" fmla="*/ 195 w 1006"/>
                <a:gd name="T21" fmla="*/ 278 h 905"/>
                <a:gd name="T22" fmla="*/ 100 w 1006"/>
                <a:gd name="T23" fmla="*/ 328 h 905"/>
                <a:gd name="T24" fmla="*/ 34 w 1006"/>
                <a:gd name="T25" fmla="*/ 261 h 905"/>
                <a:gd name="T26" fmla="*/ 216 w 1006"/>
                <a:gd name="T27" fmla="*/ 181 h 905"/>
                <a:gd name="T28" fmla="*/ 402 w 1006"/>
                <a:gd name="T29" fmla="*/ 357 h 905"/>
                <a:gd name="T30" fmla="*/ 240 w 1006"/>
                <a:gd name="T31" fmla="*/ 622 h 905"/>
                <a:gd name="T32" fmla="*/ 216 w 1006"/>
                <a:gd name="T33" fmla="*/ 647 h 905"/>
                <a:gd name="T34" fmla="*/ 250 w 1006"/>
                <a:gd name="T35" fmla="*/ 642 h 905"/>
                <a:gd name="T36" fmla="*/ 345 w 1006"/>
                <a:gd name="T37" fmla="*/ 635 h 905"/>
                <a:gd name="T38" fmla="*/ 429 w 1006"/>
                <a:gd name="T39" fmla="*/ 635 h 905"/>
                <a:gd name="T40" fmla="*/ 429 w 1006"/>
                <a:gd name="T41" fmla="*/ 754 h 905"/>
                <a:gd name="T42" fmla="*/ 453 w 1006"/>
                <a:gd name="T43" fmla="*/ 754 h 905"/>
                <a:gd name="T44" fmla="*/ 453 w 1006"/>
                <a:gd name="T45" fmla="*/ 611 h 905"/>
                <a:gd name="T46" fmla="*/ 345 w 1006"/>
                <a:gd name="T47" fmla="*/ 611 h 905"/>
                <a:gd name="T48" fmla="*/ 280 w 1006"/>
                <a:gd name="T49" fmla="*/ 615 h 905"/>
                <a:gd name="T50" fmla="*/ 426 w 1006"/>
                <a:gd name="T51" fmla="*/ 357 h 905"/>
                <a:gd name="T52" fmla="*/ 367 w 1006"/>
                <a:gd name="T53" fmla="*/ 212 h 905"/>
                <a:gd name="T54" fmla="*/ 216 w 1006"/>
                <a:gd name="T55" fmla="*/ 157 h 905"/>
                <a:gd name="T56" fmla="*/ 8 w 1006"/>
                <a:gd name="T57" fmla="*/ 253 h 905"/>
                <a:gd name="T58" fmla="*/ 0 w 1006"/>
                <a:gd name="T59" fmla="*/ 261 h 905"/>
                <a:gd name="T60" fmla="*/ 100 w 1006"/>
                <a:gd name="T61" fmla="*/ 361 h 905"/>
                <a:gd name="T62" fmla="*/ 109 w 1006"/>
                <a:gd name="T63" fmla="*/ 353 h 905"/>
                <a:gd name="T64" fmla="*/ 195 w 1006"/>
                <a:gd name="T65" fmla="*/ 302 h 905"/>
                <a:gd name="T66" fmla="*/ 253 w 1006"/>
                <a:gd name="T67" fmla="*/ 366 h 905"/>
                <a:gd name="T68" fmla="*/ 20 w 1006"/>
                <a:gd name="T69" fmla="*/ 653 h 905"/>
                <a:gd name="T70" fmla="*/ 12 w 1006"/>
                <a:gd name="T71" fmla="*/ 660 h 905"/>
                <a:gd name="T72" fmla="*/ 12 w 1006"/>
                <a:gd name="T73" fmla="*/ 766 h 905"/>
                <a:gd name="T74" fmla="*/ 227 w 1006"/>
                <a:gd name="T75" fmla="*/ 766 h 905"/>
                <a:gd name="T76" fmla="*/ 554 w 1006"/>
                <a:gd name="T77" fmla="*/ 905 h 905"/>
                <a:gd name="T78" fmla="*/ 1006 w 1006"/>
                <a:gd name="T79" fmla="*/ 452 h 905"/>
                <a:gd name="T80" fmla="*/ 554 w 1006"/>
                <a:gd name="T8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6" h="905">
                  <a:moveTo>
                    <a:pt x="554" y="0"/>
                  </a:moveTo>
                  <a:cubicBezTo>
                    <a:pt x="453" y="0"/>
                    <a:pt x="358" y="32"/>
                    <a:pt x="278" y="93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368" y="54"/>
                    <a:pt x="458" y="24"/>
                    <a:pt x="554" y="24"/>
                  </a:cubicBezTo>
                  <a:cubicBezTo>
                    <a:pt x="790" y="24"/>
                    <a:pt x="982" y="216"/>
                    <a:pt x="982" y="452"/>
                  </a:cubicBezTo>
                  <a:cubicBezTo>
                    <a:pt x="982" y="689"/>
                    <a:pt x="790" y="881"/>
                    <a:pt x="554" y="881"/>
                  </a:cubicBezTo>
                  <a:cubicBezTo>
                    <a:pt x="435" y="881"/>
                    <a:pt x="318" y="828"/>
                    <a:pt x="237" y="742"/>
                  </a:cubicBezTo>
                  <a:cubicBezTo>
                    <a:pt x="36" y="742"/>
                    <a:pt x="36" y="742"/>
                    <a:pt x="36" y="742"/>
                  </a:cubicBezTo>
                  <a:cubicBezTo>
                    <a:pt x="36" y="670"/>
                    <a:pt x="36" y="670"/>
                    <a:pt x="36" y="670"/>
                  </a:cubicBezTo>
                  <a:cubicBezTo>
                    <a:pt x="176" y="542"/>
                    <a:pt x="277" y="449"/>
                    <a:pt x="277" y="366"/>
                  </a:cubicBezTo>
                  <a:cubicBezTo>
                    <a:pt x="277" y="311"/>
                    <a:pt x="246" y="278"/>
                    <a:pt x="195" y="278"/>
                  </a:cubicBezTo>
                  <a:cubicBezTo>
                    <a:pt x="155" y="278"/>
                    <a:pt x="124" y="305"/>
                    <a:pt x="100" y="328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91" y="203"/>
                    <a:pt x="142" y="181"/>
                    <a:pt x="216" y="181"/>
                  </a:cubicBezTo>
                  <a:cubicBezTo>
                    <a:pt x="327" y="181"/>
                    <a:pt x="402" y="252"/>
                    <a:pt x="402" y="357"/>
                  </a:cubicBezTo>
                  <a:cubicBezTo>
                    <a:pt x="402" y="446"/>
                    <a:pt x="315" y="545"/>
                    <a:pt x="240" y="622"/>
                  </a:cubicBezTo>
                  <a:cubicBezTo>
                    <a:pt x="216" y="647"/>
                    <a:pt x="216" y="647"/>
                    <a:pt x="216" y="647"/>
                  </a:cubicBezTo>
                  <a:cubicBezTo>
                    <a:pt x="250" y="642"/>
                    <a:pt x="250" y="642"/>
                    <a:pt x="250" y="642"/>
                  </a:cubicBezTo>
                  <a:cubicBezTo>
                    <a:pt x="278" y="639"/>
                    <a:pt x="319" y="635"/>
                    <a:pt x="345" y="635"/>
                  </a:cubicBezTo>
                  <a:cubicBezTo>
                    <a:pt x="429" y="635"/>
                    <a:pt x="429" y="635"/>
                    <a:pt x="429" y="635"/>
                  </a:cubicBezTo>
                  <a:cubicBezTo>
                    <a:pt x="429" y="754"/>
                    <a:pt x="429" y="754"/>
                    <a:pt x="429" y="754"/>
                  </a:cubicBezTo>
                  <a:cubicBezTo>
                    <a:pt x="453" y="754"/>
                    <a:pt x="453" y="754"/>
                    <a:pt x="453" y="754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27" y="611"/>
                    <a:pt x="303" y="613"/>
                    <a:pt x="280" y="615"/>
                  </a:cubicBezTo>
                  <a:cubicBezTo>
                    <a:pt x="352" y="539"/>
                    <a:pt x="426" y="445"/>
                    <a:pt x="426" y="357"/>
                  </a:cubicBezTo>
                  <a:cubicBezTo>
                    <a:pt x="426" y="298"/>
                    <a:pt x="405" y="248"/>
                    <a:pt x="367" y="212"/>
                  </a:cubicBezTo>
                  <a:cubicBezTo>
                    <a:pt x="329" y="176"/>
                    <a:pt x="277" y="157"/>
                    <a:pt x="216" y="157"/>
                  </a:cubicBezTo>
                  <a:cubicBezTo>
                    <a:pt x="132" y="157"/>
                    <a:pt x="74" y="184"/>
                    <a:pt x="8" y="253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9" y="353"/>
                    <a:pt x="109" y="353"/>
                    <a:pt x="109" y="353"/>
                  </a:cubicBezTo>
                  <a:cubicBezTo>
                    <a:pt x="137" y="325"/>
                    <a:pt x="162" y="302"/>
                    <a:pt x="195" y="302"/>
                  </a:cubicBezTo>
                  <a:cubicBezTo>
                    <a:pt x="233" y="302"/>
                    <a:pt x="253" y="324"/>
                    <a:pt x="253" y="366"/>
                  </a:cubicBezTo>
                  <a:cubicBezTo>
                    <a:pt x="253" y="438"/>
                    <a:pt x="150" y="533"/>
                    <a:pt x="20" y="653"/>
                  </a:cubicBezTo>
                  <a:cubicBezTo>
                    <a:pt x="12" y="660"/>
                    <a:pt x="12" y="660"/>
                    <a:pt x="12" y="660"/>
                  </a:cubicBezTo>
                  <a:cubicBezTo>
                    <a:pt x="12" y="766"/>
                    <a:pt x="12" y="766"/>
                    <a:pt x="12" y="766"/>
                  </a:cubicBezTo>
                  <a:cubicBezTo>
                    <a:pt x="227" y="766"/>
                    <a:pt x="227" y="766"/>
                    <a:pt x="227" y="766"/>
                  </a:cubicBezTo>
                  <a:cubicBezTo>
                    <a:pt x="312" y="854"/>
                    <a:pt x="431" y="905"/>
                    <a:pt x="554" y="905"/>
                  </a:cubicBezTo>
                  <a:cubicBezTo>
                    <a:pt x="803" y="905"/>
                    <a:pt x="1006" y="702"/>
                    <a:pt x="1006" y="452"/>
                  </a:cubicBezTo>
                  <a:cubicBezTo>
                    <a:pt x="1006" y="203"/>
                    <a:pt x="803" y="0"/>
                    <a:pt x="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123"/>
            <p:cNvSpPr>
              <a:spLocks noEditPoints="1"/>
            </p:cNvSpPr>
            <p:nvPr/>
          </p:nvSpPr>
          <p:spPr bwMode="auto">
            <a:xfrm>
              <a:off x="4629658" y="3214408"/>
              <a:ext cx="504825" cy="549275"/>
            </a:xfrm>
            <a:custGeom>
              <a:avLst/>
              <a:gdLst>
                <a:gd name="T0" fmla="*/ 24 w 148"/>
                <a:gd name="T1" fmla="*/ 74 h 160"/>
                <a:gd name="T2" fmla="*/ 56 w 148"/>
                <a:gd name="T3" fmla="*/ 148 h 160"/>
                <a:gd name="T4" fmla="*/ 62 w 148"/>
                <a:gd name="T5" fmla="*/ 151 h 160"/>
                <a:gd name="T6" fmla="*/ 65 w 148"/>
                <a:gd name="T7" fmla="*/ 160 h 160"/>
                <a:gd name="T8" fmla="*/ 86 w 148"/>
                <a:gd name="T9" fmla="*/ 157 h 160"/>
                <a:gd name="T10" fmla="*/ 89 w 148"/>
                <a:gd name="T11" fmla="*/ 151 h 160"/>
                <a:gd name="T12" fmla="*/ 92 w 148"/>
                <a:gd name="T13" fmla="*/ 121 h 160"/>
                <a:gd name="T14" fmla="*/ 74 w 148"/>
                <a:gd name="T15" fmla="*/ 24 h 160"/>
                <a:gd name="T16" fmla="*/ 80 w 148"/>
                <a:gd name="T17" fmla="*/ 148 h 160"/>
                <a:gd name="T18" fmla="*/ 68 w 148"/>
                <a:gd name="T19" fmla="*/ 154 h 160"/>
                <a:gd name="T20" fmla="*/ 65 w 148"/>
                <a:gd name="T21" fmla="*/ 145 h 160"/>
                <a:gd name="T22" fmla="*/ 62 w 148"/>
                <a:gd name="T23" fmla="*/ 130 h 160"/>
                <a:gd name="T24" fmla="*/ 86 w 148"/>
                <a:gd name="T25" fmla="*/ 145 h 160"/>
                <a:gd name="T26" fmla="*/ 88 w 148"/>
                <a:gd name="T27" fmla="*/ 116 h 160"/>
                <a:gd name="T28" fmla="*/ 86 w 148"/>
                <a:gd name="T29" fmla="*/ 124 h 160"/>
                <a:gd name="T30" fmla="*/ 62 w 148"/>
                <a:gd name="T31" fmla="*/ 119 h 160"/>
                <a:gd name="T32" fmla="*/ 30 w 148"/>
                <a:gd name="T33" fmla="*/ 74 h 160"/>
                <a:gd name="T34" fmla="*/ 119 w 148"/>
                <a:gd name="T35" fmla="*/ 74 h 160"/>
                <a:gd name="T36" fmla="*/ 71 w 148"/>
                <a:gd name="T37" fmla="*/ 15 h 160"/>
                <a:gd name="T38" fmla="*/ 74 w 148"/>
                <a:gd name="T39" fmla="*/ 0 h 160"/>
                <a:gd name="T40" fmla="*/ 77 w 148"/>
                <a:gd name="T41" fmla="*/ 15 h 160"/>
                <a:gd name="T42" fmla="*/ 71 w 148"/>
                <a:gd name="T43" fmla="*/ 15 h 160"/>
                <a:gd name="T44" fmla="*/ 145 w 148"/>
                <a:gd name="T45" fmla="*/ 77 h 160"/>
                <a:gd name="T46" fmla="*/ 130 w 148"/>
                <a:gd name="T47" fmla="*/ 74 h 160"/>
                <a:gd name="T48" fmla="*/ 145 w 148"/>
                <a:gd name="T49" fmla="*/ 71 h 160"/>
                <a:gd name="T50" fmla="*/ 18 w 148"/>
                <a:gd name="T51" fmla="*/ 74 h 160"/>
                <a:gd name="T52" fmla="*/ 3 w 148"/>
                <a:gd name="T53" fmla="*/ 77 h 160"/>
                <a:gd name="T54" fmla="*/ 3 w 148"/>
                <a:gd name="T55" fmla="*/ 71 h 160"/>
                <a:gd name="T56" fmla="*/ 18 w 148"/>
                <a:gd name="T57" fmla="*/ 74 h 160"/>
                <a:gd name="T58" fmla="*/ 126 w 148"/>
                <a:gd name="T59" fmla="*/ 26 h 160"/>
                <a:gd name="T60" fmla="*/ 116 w 148"/>
                <a:gd name="T61" fmla="*/ 35 h 160"/>
                <a:gd name="T62" fmla="*/ 114 w 148"/>
                <a:gd name="T63" fmla="*/ 30 h 160"/>
                <a:gd name="T64" fmla="*/ 126 w 148"/>
                <a:gd name="T65" fmla="*/ 22 h 160"/>
                <a:gd name="T66" fmla="*/ 34 w 148"/>
                <a:gd name="T67" fmla="*/ 118 h 160"/>
                <a:gd name="T68" fmla="*/ 24 w 148"/>
                <a:gd name="T69" fmla="*/ 127 h 160"/>
                <a:gd name="T70" fmla="*/ 22 w 148"/>
                <a:gd name="T71" fmla="*/ 122 h 160"/>
                <a:gd name="T72" fmla="*/ 34 w 148"/>
                <a:gd name="T73" fmla="*/ 114 h 160"/>
                <a:gd name="T74" fmla="*/ 126 w 148"/>
                <a:gd name="T75" fmla="*/ 126 h 160"/>
                <a:gd name="T76" fmla="*/ 122 w 148"/>
                <a:gd name="T77" fmla="*/ 126 h 160"/>
                <a:gd name="T78" fmla="*/ 114 w 148"/>
                <a:gd name="T79" fmla="*/ 114 h 160"/>
                <a:gd name="T80" fmla="*/ 126 w 148"/>
                <a:gd name="T81" fmla="*/ 122 h 160"/>
                <a:gd name="T82" fmla="*/ 22 w 148"/>
                <a:gd name="T83" fmla="*/ 22 h 160"/>
                <a:gd name="T84" fmla="*/ 34 w 148"/>
                <a:gd name="T85" fmla="*/ 30 h 160"/>
                <a:gd name="T86" fmla="*/ 32 w 148"/>
                <a:gd name="T87" fmla="*/ 35 h 160"/>
                <a:gd name="T88" fmla="*/ 22 w 148"/>
                <a:gd name="T89" fmla="*/ 26 h 160"/>
                <a:gd name="T90" fmla="*/ 74 w 148"/>
                <a:gd name="T91" fmla="*/ 44 h 160"/>
                <a:gd name="T92" fmla="*/ 41 w 148"/>
                <a:gd name="T93" fmla="*/ 77 h 160"/>
                <a:gd name="T94" fmla="*/ 74 w 148"/>
                <a:gd name="T95" fmla="*/ 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74" y="24"/>
                  </a:moveTo>
                  <a:cubicBezTo>
                    <a:pt x="46" y="24"/>
                    <a:pt x="24" y="46"/>
                    <a:pt x="24" y="74"/>
                  </a:cubicBezTo>
                  <a:cubicBezTo>
                    <a:pt x="24" y="95"/>
                    <a:pt x="37" y="114"/>
                    <a:pt x="56" y="12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50"/>
                    <a:pt x="58" y="151"/>
                    <a:pt x="59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9"/>
                    <a:pt x="64" y="160"/>
                    <a:pt x="65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5" y="160"/>
                    <a:pt x="86" y="159"/>
                    <a:pt x="86" y="157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1" y="151"/>
                    <a:pt x="92" y="150"/>
                    <a:pt x="92" y="148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1" y="114"/>
                    <a:pt x="124" y="95"/>
                    <a:pt x="124" y="74"/>
                  </a:cubicBezTo>
                  <a:cubicBezTo>
                    <a:pt x="124" y="46"/>
                    <a:pt x="102" y="24"/>
                    <a:pt x="74" y="24"/>
                  </a:cubicBezTo>
                  <a:close/>
                  <a:moveTo>
                    <a:pt x="83" y="145"/>
                  </a:moveTo>
                  <a:cubicBezTo>
                    <a:pt x="81" y="145"/>
                    <a:pt x="80" y="147"/>
                    <a:pt x="80" y="148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8" y="147"/>
                    <a:pt x="67" y="145"/>
                    <a:pt x="65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6" y="145"/>
                    <a:pt x="86" y="145"/>
                    <a:pt x="86" y="145"/>
                  </a:cubicBezTo>
                  <a:lnTo>
                    <a:pt x="83" y="145"/>
                  </a:lnTo>
                  <a:close/>
                  <a:moveTo>
                    <a:pt x="88" y="116"/>
                  </a:moveTo>
                  <a:cubicBezTo>
                    <a:pt x="87" y="117"/>
                    <a:pt x="86" y="118"/>
                    <a:pt x="86" y="119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2" y="118"/>
                    <a:pt x="61" y="117"/>
                    <a:pt x="60" y="116"/>
                  </a:cubicBezTo>
                  <a:cubicBezTo>
                    <a:pt x="42" y="110"/>
                    <a:pt x="30" y="93"/>
                    <a:pt x="30" y="74"/>
                  </a:cubicBezTo>
                  <a:cubicBezTo>
                    <a:pt x="30" y="50"/>
                    <a:pt x="50" y="30"/>
                    <a:pt x="74" y="30"/>
                  </a:cubicBezTo>
                  <a:cubicBezTo>
                    <a:pt x="99" y="30"/>
                    <a:pt x="119" y="50"/>
                    <a:pt x="119" y="74"/>
                  </a:cubicBezTo>
                  <a:cubicBezTo>
                    <a:pt x="119" y="93"/>
                    <a:pt x="106" y="110"/>
                    <a:pt x="88" y="116"/>
                  </a:cubicBezTo>
                  <a:close/>
                  <a:moveTo>
                    <a:pt x="71" y="15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2" y="0"/>
                    <a:pt x="74" y="0"/>
                  </a:cubicBezTo>
                  <a:cubicBezTo>
                    <a:pt x="76" y="0"/>
                    <a:pt x="77" y="1"/>
                    <a:pt x="77" y="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6"/>
                    <a:pt x="76" y="18"/>
                    <a:pt x="74" y="18"/>
                  </a:cubicBezTo>
                  <a:cubicBezTo>
                    <a:pt x="72" y="18"/>
                    <a:pt x="71" y="16"/>
                    <a:pt x="71" y="15"/>
                  </a:cubicBezTo>
                  <a:close/>
                  <a:moveTo>
                    <a:pt x="148" y="74"/>
                  </a:moveTo>
                  <a:cubicBezTo>
                    <a:pt x="148" y="76"/>
                    <a:pt x="147" y="77"/>
                    <a:pt x="145" y="77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2" y="77"/>
                    <a:pt x="130" y="76"/>
                    <a:pt x="130" y="74"/>
                  </a:cubicBezTo>
                  <a:cubicBezTo>
                    <a:pt x="130" y="72"/>
                    <a:pt x="132" y="71"/>
                    <a:pt x="133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7" y="71"/>
                    <a:pt x="148" y="72"/>
                    <a:pt x="148" y="74"/>
                  </a:cubicBezTo>
                  <a:close/>
                  <a:moveTo>
                    <a:pt x="18" y="74"/>
                  </a:moveTo>
                  <a:cubicBezTo>
                    <a:pt x="18" y="76"/>
                    <a:pt x="16" y="77"/>
                    <a:pt x="15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8" y="72"/>
                    <a:pt x="18" y="74"/>
                  </a:cubicBezTo>
                  <a:close/>
                  <a:moveTo>
                    <a:pt x="126" y="22"/>
                  </a:moveTo>
                  <a:cubicBezTo>
                    <a:pt x="128" y="23"/>
                    <a:pt x="128" y="25"/>
                    <a:pt x="126" y="26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7" y="35"/>
                    <a:pt x="117" y="35"/>
                    <a:pt x="116" y="35"/>
                  </a:cubicBezTo>
                  <a:cubicBezTo>
                    <a:pt x="115" y="35"/>
                    <a:pt x="114" y="35"/>
                    <a:pt x="114" y="34"/>
                  </a:cubicBezTo>
                  <a:cubicBezTo>
                    <a:pt x="113" y="33"/>
                    <a:pt x="113" y="31"/>
                    <a:pt x="114" y="3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3" y="21"/>
                    <a:pt x="125" y="21"/>
                    <a:pt x="126" y="22"/>
                  </a:cubicBezTo>
                  <a:close/>
                  <a:moveTo>
                    <a:pt x="34" y="114"/>
                  </a:moveTo>
                  <a:cubicBezTo>
                    <a:pt x="35" y="115"/>
                    <a:pt x="35" y="117"/>
                    <a:pt x="34" y="118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5" y="127"/>
                    <a:pt x="25" y="127"/>
                    <a:pt x="24" y="127"/>
                  </a:cubicBezTo>
                  <a:cubicBezTo>
                    <a:pt x="23" y="127"/>
                    <a:pt x="22" y="127"/>
                    <a:pt x="22" y="126"/>
                  </a:cubicBezTo>
                  <a:cubicBezTo>
                    <a:pt x="21" y="125"/>
                    <a:pt x="21" y="123"/>
                    <a:pt x="22" y="122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3"/>
                    <a:pt x="33" y="113"/>
                    <a:pt x="34" y="114"/>
                  </a:cubicBezTo>
                  <a:close/>
                  <a:moveTo>
                    <a:pt x="126" y="122"/>
                  </a:moveTo>
                  <a:cubicBezTo>
                    <a:pt x="128" y="123"/>
                    <a:pt x="128" y="125"/>
                    <a:pt x="126" y="126"/>
                  </a:cubicBezTo>
                  <a:cubicBezTo>
                    <a:pt x="126" y="127"/>
                    <a:pt x="125" y="127"/>
                    <a:pt x="124" y="127"/>
                  </a:cubicBezTo>
                  <a:cubicBezTo>
                    <a:pt x="124" y="127"/>
                    <a:pt x="123" y="127"/>
                    <a:pt x="122" y="126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7"/>
                    <a:pt x="113" y="115"/>
                    <a:pt x="114" y="114"/>
                  </a:cubicBezTo>
                  <a:cubicBezTo>
                    <a:pt x="115" y="113"/>
                    <a:pt x="117" y="113"/>
                    <a:pt x="118" y="114"/>
                  </a:cubicBezTo>
                  <a:lnTo>
                    <a:pt x="126" y="122"/>
                  </a:lnTo>
                  <a:close/>
                  <a:moveTo>
                    <a:pt x="22" y="26"/>
                  </a:moveTo>
                  <a:cubicBezTo>
                    <a:pt x="21" y="25"/>
                    <a:pt x="21" y="23"/>
                    <a:pt x="22" y="22"/>
                  </a:cubicBezTo>
                  <a:cubicBezTo>
                    <a:pt x="23" y="21"/>
                    <a:pt x="25" y="21"/>
                    <a:pt x="26" y="2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1"/>
                    <a:pt x="35" y="33"/>
                    <a:pt x="34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5"/>
                    <a:pt x="31" y="35"/>
                    <a:pt x="30" y="34"/>
                  </a:cubicBezTo>
                  <a:lnTo>
                    <a:pt x="22" y="26"/>
                  </a:lnTo>
                  <a:close/>
                  <a:moveTo>
                    <a:pt x="77" y="41"/>
                  </a:moveTo>
                  <a:cubicBezTo>
                    <a:pt x="77" y="43"/>
                    <a:pt x="76" y="44"/>
                    <a:pt x="74" y="44"/>
                  </a:cubicBezTo>
                  <a:cubicBezTo>
                    <a:pt x="58" y="44"/>
                    <a:pt x="44" y="58"/>
                    <a:pt x="44" y="74"/>
                  </a:cubicBezTo>
                  <a:cubicBezTo>
                    <a:pt x="44" y="76"/>
                    <a:pt x="43" y="77"/>
                    <a:pt x="41" y="77"/>
                  </a:cubicBezTo>
                  <a:cubicBezTo>
                    <a:pt x="40" y="77"/>
                    <a:pt x="39" y="76"/>
                    <a:pt x="39" y="74"/>
                  </a:cubicBezTo>
                  <a:cubicBezTo>
                    <a:pt x="39" y="54"/>
                    <a:pt x="54" y="39"/>
                    <a:pt x="74" y="39"/>
                  </a:cubicBezTo>
                  <a:cubicBezTo>
                    <a:pt x="76" y="39"/>
                    <a:pt x="77" y="40"/>
                    <a:pt x="7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/>
          <p:cNvGrpSpPr/>
          <p:nvPr/>
        </p:nvGrpSpPr>
        <p:grpSpPr>
          <a:xfrm>
            <a:off x="1657588" y="4914741"/>
            <a:ext cx="890271" cy="815643"/>
            <a:chOff x="249341" y="5204358"/>
            <a:chExt cx="1609725" cy="1474788"/>
          </a:xfrm>
          <a:solidFill>
            <a:srgbClr val="EB4D08"/>
          </a:solidFill>
        </p:grpSpPr>
        <p:sp>
          <p:nvSpPr>
            <p:cNvPr id="32" name="Freeform 7"/>
            <p:cNvSpPr/>
            <p:nvPr/>
          </p:nvSpPr>
          <p:spPr bwMode="auto">
            <a:xfrm>
              <a:off x="249341" y="5204358"/>
              <a:ext cx="1609725" cy="1474788"/>
            </a:xfrm>
            <a:custGeom>
              <a:avLst/>
              <a:gdLst>
                <a:gd name="T0" fmla="*/ 538 w 990"/>
                <a:gd name="T1" fmla="*/ 0 h 905"/>
                <a:gd name="T2" fmla="*/ 263 w 990"/>
                <a:gd name="T3" fmla="*/ 93 h 905"/>
                <a:gd name="T4" fmla="*/ 277 w 990"/>
                <a:gd name="T5" fmla="*/ 112 h 905"/>
                <a:gd name="T6" fmla="*/ 538 w 990"/>
                <a:gd name="T7" fmla="*/ 24 h 905"/>
                <a:gd name="T8" fmla="*/ 966 w 990"/>
                <a:gd name="T9" fmla="*/ 452 h 905"/>
                <a:gd name="T10" fmla="*/ 538 w 990"/>
                <a:gd name="T11" fmla="*/ 881 h 905"/>
                <a:gd name="T12" fmla="*/ 233 w 990"/>
                <a:gd name="T13" fmla="*/ 753 h 905"/>
                <a:gd name="T14" fmla="*/ 220 w 990"/>
                <a:gd name="T15" fmla="*/ 753 h 905"/>
                <a:gd name="T16" fmla="*/ 30 w 990"/>
                <a:gd name="T17" fmla="*/ 682 h 905"/>
                <a:gd name="T18" fmla="*/ 88 w 990"/>
                <a:gd name="T19" fmla="*/ 603 h 905"/>
                <a:gd name="T20" fmla="*/ 203 w 990"/>
                <a:gd name="T21" fmla="*/ 652 h 905"/>
                <a:gd name="T22" fmla="*/ 299 w 990"/>
                <a:gd name="T23" fmla="*/ 585 h 905"/>
                <a:gd name="T24" fmla="*/ 156 w 990"/>
                <a:gd name="T25" fmla="*/ 505 h 905"/>
                <a:gd name="T26" fmla="*/ 156 w 990"/>
                <a:gd name="T27" fmla="*/ 420 h 905"/>
                <a:gd name="T28" fmla="*/ 280 w 990"/>
                <a:gd name="T29" fmla="*/ 343 h 905"/>
                <a:gd name="T30" fmla="*/ 209 w 990"/>
                <a:gd name="T31" fmla="*/ 278 h 905"/>
                <a:gd name="T32" fmla="*/ 109 w 990"/>
                <a:gd name="T33" fmla="*/ 320 h 905"/>
                <a:gd name="T34" fmla="*/ 46 w 990"/>
                <a:gd name="T35" fmla="*/ 245 h 905"/>
                <a:gd name="T36" fmla="*/ 216 w 990"/>
                <a:gd name="T37" fmla="*/ 181 h 905"/>
                <a:gd name="T38" fmla="*/ 412 w 990"/>
                <a:gd name="T39" fmla="*/ 331 h 905"/>
                <a:gd name="T40" fmla="*/ 327 w 990"/>
                <a:gd name="T41" fmla="*/ 444 h 905"/>
                <a:gd name="T42" fmla="*/ 320 w 990"/>
                <a:gd name="T43" fmla="*/ 447 h 905"/>
                <a:gd name="T44" fmla="*/ 320 w 990"/>
                <a:gd name="T45" fmla="*/ 467 h 905"/>
                <a:gd name="T46" fmla="*/ 328 w 990"/>
                <a:gd name="T47" fmla="*/ 470 h 905"/>
                <a:gd name="T48" fmla="*/ 430 w 990"/>
                <a:gd name="T49" fmla="*/ 596 h 905"/>
                <a:gd name="T50" fmla="*/ 454 w 990"/>
                <a:gd name="T51" fmla="*/ 596 h 905"/>
                <a:gd name="T52" fmla="*/ 358 w 990"/>
                <a:gd name="T53" fmla="*/ 455 h 905"/>
                <a:gd name="T54" fmla="*/ 436 w 990"/>
                <a:gd name="T55" fmla="*/ 331 h 905"/>
                <a:gd name="T56" fmla="*/ 375 w 990"/>
                <a:gd name="T57" fmla="*/ 201 h 905"/>
                <a:gd name="T58" fmla="*/ 216 w 990"/>
                <a:gd name="T59" fmla="*/ 157 h 905"/>
                <a:gd name="T60" fmla="*/ 22 w 990"/>
                <a:gd name="T61" fmla="*/ 234 h 905"/>
                <a:gd name="T62" fmla="*/ 13 w 990"/>
                <a:gd name="T63" fmla="*/ 242 h 905"/>
                <a:gd name="T64" fmla="*/ 106 w 990"/>
                <a:gd name="T65" fmla="*/ 354 h 905"/>
                <a:gd name="T66" fmla="*/ 115 w 990"/>
                <a:gd name="T67" fmla="*/ 346 h 905"/>
                <a:gd name="T68" fmla="*/ 209 w 990"/>
                <a:gd name="T69" fmla="*/ 302 h 905"/>
                <a:gd name="T70" fmla="*/ 256 w 990"/>
                <a:gd name="T71" fmla="*/ 343 h 905"/>
                <a:gd name="T72" fmla="*/ 144 w 990"/>
                <a:gd name="T73" fmla="*/ 396 h 905"/>
                <a:gd name="T74" fmla="*/ 132 w 990"/>
                <a:gd name="T75" fmla="*/ 396 h 905"/>
                <a:gd name="T76" fmla="*/ 132 w 990"/>
                <a:gd name="T77" fmla="*/ 529 h 905"/>
                <a:gd name="T78" fmla="*/ 144 w 990"/>
                <a:gd name="T79" fmla="*/ 529 h 905"/>
                <a:gd name="T80" fmla="*/ 275 w 990"/>
                <a:gd name="T81" fmla="*/ 585 h 905"/>
                <a:gd name="T82" fmla="*/ 203 w 990"/>
                <a:gd name="T83" fmla="*/ 628 h 905"/>
                <a:gd name="T84" fmla="*/ 94 w 990"/>
                <a:gd name="T85" fmla="*/ 576 h 905"/>
                <a:gd name="T86" fmla="*/ 84 w 990"/>
                <a:gd name="T87" fmla="*/ 567 h 905"/>
                <a:gd name="T88" fmla="*/ 0 w 990"/>
                <a:gd name="T89" fmla="*/ 684 h 905"/>
                <a:gd name="T90" fmla="*/ 6 w 990"/>
                <a:gd name="T91" fmla="*/ 691 h 905"/>
                <a:gd name="T92" fmla="*/ 220 w 990"/>
                <a:gd name="T93" fmla="*/ 777 h 905"/>
                <a:gd name="T94" fmla="*/ 222 w 990"/>
                <a:gd name="T95" fmla="*/ 777 h 905"/>
                <a:gd name="T96" fmla="*/ 538 w 990"/>
                <a:gd name="T97" fmla="*/ 905 h 905"/>
                <a:gd name="T98" fmla="*/ 990 w 990"/>
                <a:gd name="T99" fmla="*/ 452 h 905"/>
                <a:gd name="T100" fmla="*/ 538 w 990"/>
                <a:gd name="T10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0" h="905">
                  <a:moveTo>
                    <a:pt x="538" y="0"/>
                  </a:moveTo>
                  <a:cubicBezTo>
                    <a:pt x="437" y="0"/>
                    <a:pt x="342" y="32"/>
                    <a:pt x="263" y="9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353" y="54"/>
                    <a:pt x="443" y="24"/>
                    <a:pt x="538" y="24"/>
                  </a:cubicBezTo>
                  <a:cubicBezTo>
                    <a:pt x="774" y="24"/>
                    <a:pt x="966" y="216"/>
                    <a:pt x="966" y="452"/>
                  </a:cubicBezTo>
                  <a:cubicBezTo>
                    <a:pt x="966" y="689"/>
                    <a:pt x="774" y="881"/>
                    <a:pt x="538" y="881"/>
                  </a:cubicBezTo>
                  <a:cubicBezTo>
                    <a:pt x="425" y="881"/>
                    <a:pt x="313" y="832"/>
                    <a:pt x="233" y="753"/>
                  </a:cubicBezTo>
                  <a:cubicBezTo>
                    <a:pt x="220" y="753"/>
                    <a:pt x="220" y="753"/>
                    <a:pt x="220" y="753"/>
                  </a:cubicBezTo>
                  <a:cubicBezTo>
                    <a:pt x="139" y="753"/>
                    <a:pt x="74" y="728"/>
                    <a:pt x="30" y="682"/>
                  </a:cubicBezTo>
                  <a:cubicBezTo>
                    <a:pt x="88" y="603"/>
                    <a:pt x="88" y="603"/>
                    <a:pt x="88" y="603"/>
                  </a:cubicBezTo>
                  <a:cubicBezTo>
                    <a:pt x="125" y="634"/>
                    <a:pt x="166" y="652"/>
                    <a:pt x="203" y="652"/>
                  </a:cubicBezTo>
                  <a:cubicBezTo>
                    <a:pt x="263" y="652"/>
                    <a:pt x="299" y="627"/>
                    <a:pt x="299" y="585"/>
                  </a:cubicBezTo>
                  <a:cubicBezTo>
                    <a:pt x="299" y="529"/>
                    <a:pt x="260" y="506"/>
                    <a:pt x="156" y="505"/>
                  </a:cubicBezTo>
                  <a:cubicBezTo>
                    <a:pt x="156" y="420"/>
                    <a:pt x="156" y="420"/>
                    <a:pt x="156" y="420"/>
                  </a:cubicBezTo>
                  <a:cubicBezTo>
                    <a:pt x="212" y="419"/>
                    <a:pt x="280" y="407"/>
                    <a:pt x="280" y="343"/>
                  </a:cubicBezTo>
                  <a:cubicBezTo>
                    <a:pt x="280" y="302"/>
                    <a:pt x="254" y="278"/>
                    <a:pt x="209" y="278"/>
                  </a:cubicBezTo>
                  <a:cubicBezTo>
                    <a:pt x="170" y="278"/>
                    <a:pt x="142" y="294"/>
                    <a:pt x="109" y="320"/>
                  </a:cubicBezTo>
                  <a:cubicBezTo>
                    <a:pt x="46" y="245"/>
                    <a:pt x="46" y="245"/>
                    <a:pt x="46" y="245"/>
                  </a:cubicBezTo>
                  <a:cubicBezTo>
                    <a:pt x="101" y="201"/>
                    <a:pt x="155" y="181"/>
                    <a:pt x="216" y="181"/>
                  </a:cubicBezTo>
                  <a:cubicBezTo>
                    <a:pt x="339" y="181"/>
                    <a:pt x="412" y="237"/>
                    <a:pt x="412" y="331"/>
                  </a:cubicBezTo>
                  <a:cubicBezTo>
                    <a:pt x="412" y="382"/>
                    <a:pt x="384" y="419"/>
                    <a:pt x="327" y="444"/>
                  </a:cubicBezTo>
                  <a:cubicBezTo>
                    <a:pt x="320" y="447"/>
                    <a:pt x="320" y="447"/>
                    <a:pt x="320" y="447"/>
                  </a:cubicBezTo>
                  <a:cubicBezTo>
                    <a:pt x="320" y="467"/>
                    <a:pt x="320" y="467"/>
                    <a:pt x="320" y="467"/>
                  </a:cubicBezTo>
                  <a:cubicBezTo>
                    <a:pt x="328" y="470"/>
                    <a:pt x="328" y="470"/>
                    <a:pt x="328" y="470"/>
                  </a:cubicBezTo>
                  <a:cubicBezTo>
                    <a:pt x="394" y="490"/>
                    <a:pt x="430" y="535"/>
                    <a:pt x="430" y="596"/>
                  </a:cubicBezTo>
                  <a:cubicBezTo>
                    <a:pt x="454" y="596"/>
                    <a:pt x="454" y="596"/>
                    <a:pt x="454" y="596"/>
                  </a:cubicBezTo>
                  <a:cubicBezTo>
                    <a:pt x="454" y="531"/>
                    <a:pt x="420" y="482"/>
                    <a:pt x="358" y="455"/>
                  </a:cubicBezTo>
                  <a:cubicBezTo>
                    <a:pt x="410" y="426"/>
                    <a:pt x="436" y="384"/>
                    <a:pt x="436" y="331"/>
                  </a:cubicBezTo>
                  <a:cubicBezTo>
                    <a:pt x="436" y="277"/>
                    <a:pt x="415" y="232"/>
                    <a:pt x="375" y="201"/>
                  </a:cubicBezTo>
                  <a:cubicBezTo>
                    <a:pt x="337" y="172"/>
                    <a:pt x="282" y="157"/>
                    <a:pt x="216" y="157"/>
                  </a:cubicBezTo>
                  <a:cubicBezTo>
                    <a:pt x="147" y="157"/>
                    <a:pt x="84" y="182"/>
                    <a:pt x="22" y="234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6" y="354"/>
                    <a:pt x="106" y="354"/>
                    <a:pt x="106" y="354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149" y="318"/>
                    <a:pt x="174" y="302"/>
                    <a:pt x="209" y="302"/>
                  </a:cubicBezTo>
                  <a:cubicBezTo>
                    <a:pt x="229" y="302"/>
                    <a:pt x="256" y="306"/>
                    <a:pt x="256" y="343"/>
                  </a:cubicBezTo>
                  <a:cubicBezTo>
                    <a:pt x="256" y="369"/>
                    <a:pt x="243" y="396"/>
                    <a:pt x="144" y="396"/>
                  </a:cubicBezTo>
                  <a:cubicBezTo>
                    <a:pt x="132" y="396"/>
                    <a:pt x="132" y="396"/>
                    <a:pt x="132" y="396"/>
                  </a:cubicBezTo>
                  <a:cubicBezTo>
                    <a:pt x="132" y="529"/>
                    <a:pt x="132" y="529"/>
                    <a:pt x="132" y="529"/>
                  </a:cubicBezTo>
                  <a:cubicBezTo>
                    <a:pt x="144" y="529"/>
                    <a:pt x="144" y="529"/>
                    <a:pt x="144" y="529"/>
                  </a:cubicBezTo>
                  <a:cubicBezTo>
                    <a:pt x="275" y="529"/>
                    <a:pt x="275" y="560"/>
                    <a:pt x="275" y="585"/>
                  </a:cubicBezTo>
                  <a:cubicBezTo>
                    <a:pt x="275" y="622"/>
                    <a:pt x="230" y="628"/>
                    <a:pt x="203" y="628"/>
                  </a:cubicBezTo>
                  <a:cubicBezTo>
                    <a:pt x="168" y="628"/>
                    <a:pt x="129" y="609"/>
                    <a:pt x="94" y="576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6" y="691"/>
                    <a:pt x="6" y="691"/>
                    <a:pt x="6" y="691"/>
                  </a:cubicBezTo>
                  <a:cubicBezTo>
                    <a:pt x="54" y="747"/>
                    <a:pt x="128" y="777"/>
                    <a:pt x="220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307" y="859"/>
                    <a:pt x="419" y="905"/>
                    <a:pt x="538" y="905"/>
                  </a:cubicBezTo>
                  <a:cubicBezTo>
                    <a:pt x="787" y="905"/>
                    <a:pt x="990" y="702"/>
                    <a:pt x="990" y="452"/>
                  </a:cubicBezTo>
                  <a:cubicBezTo>
                    <a:pt x="990" y="203"/>
                    <a:pt x="787" y="0"/>
                    <a:pt x="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112"/>
            <p:cNvSpPr>
              <a:spLocks noEditPoints="1"/>
            </p:cNvSpPr>
            <p:nvPr/>
          </p:nvSpPr>
          <p:spPr bwMode="auto">
            <a:xfrm>
              <a:off x="1119342" y="5672701"/>
              <a:ext cx="375227" cy="455259"/>
            </a:xfrm>
            <a:custGeom>
              <a:avLst/>
              <a:gdLst>
                <a:gd name="T0" fmla="*/ 123 w 133"/>
                <a:gd name="T1" fmla="*/ 155 h 160"/>
                <a:gd name="T2" fmla="*/ 109 w 133"/>
                <a:gd name="T3" fmla="*/ 144 h 160"/>
                <a:gd name="T4" fmla="*/ 100 w 133"/>
                <a:gd name="T5" fmla="*/ 99 h 160"/>
                <a:gd name="T6" fmla="*/ 100 w 133"/>
                <a:gd name="T7" fmla="*/ 61 h 160"/>
                <a:gd name="T8" fmla="*/ 109 w 133"/>
                <a:gd name="T9" fmla="*/ 16 h 160"/>
                <a:gd name="T10" fmla="*/ 123 w 133"/>
                <a:gd name="T11" fmla="*/ 5 h 160"/>
                <a:gd name="T12" fmla="*/ 133 w 133"/>
                <a:gd name="T13" fmla="*/ 3 h 160"/>
                <a:gd name="T14" fmla="*/ 123 w 133"/>
                <a:gd name="T15" fmla="*/ 0 h 160"/>
                <a:gd name="T16" fmla="*/ 13 w 133"/>
                <a:gd name="T17" fmla="*/ 0 h 160"/>
                <a:gd name="T18" fmla="*/ 3 w 133"/>
                <a:gd name="T19" fmla="*/ 0 h 160"/>
                <a:gd name="T20" fmla="*/ 3 w 133"/>
                <a:gd name="T21" fmla="*/ 5 h 160"/>
                <a:gd name="T22" fmla="*/ 11 w 133"/>
                <a:gd name="T23" fmla="*/ 16 h 160"/>
                <a:gd name="T24" fmla="*/ 24 w 133"/>
                <a:gd name="T25" fmla="*/ 43 h 160"/>
                <a:gd name="T26" fmla="*/ 62 w 133"/>
                <a:gd name="T27" fmla="*/ 80 h 160"/>
                <a:gd name="T28" fmla="*/ 24 w 133"/>
                <a:gd name="T29" fmla="*/ 117 h 160"/>
                <a:gd name="T30" fmla="*/ 11 w 133"/>
                <a:gd name="T31" fmla="*/ 144 h 160"/>
                <a:gd name="T32" fmla="*/ 3 w 133"/>
                <a:gd name="T33" fmla="*/ 155 h 160"/>
                <a:gd name="T34" fmla="*/ 3 w 133"/>
                <a:gd name="T35" fmla="*/ 160 h 160"/>
                <a:gd name="T36" fmla="*/ 13 w 133"/>
                <a:gd name="T37" fmla="*/ 160 h 160"/>
                <a:gd name="T38" fmla="*/ 123 w 133"/>
                <a:gd name="T39" fmla="*/ 160 h 160"/>
                <a:gd name="T40" fmla="*/ 133 w 133"/>
                <a:gd name="T41" fmla="*/ 157 h 160"/>
                <a:gd name="T42" fmla="*/ 16 w 133"/>
                <a:gd name="T43" fmla="*/ 11 h 160"/>
                <a:gd name="T44" fmla="*/ 117 w 133"/>
                <a:gd name="T45" fmla="*/ 5 h 160"/>
                <a:gd name="T46" fmla="*/ 109 w 133"/>
                <a:gd name="T47" fmla="*/ 11 h 160"/>
                <a:gd name="T48" fmla="*/ 16 w 133"/>
                <a:gd name="T49" fmla="*/ 11 h 160"/>
                <a:gd name="T50" fmla="*/ 29 w 133"/>
                <a:gd name="T51" fmla="*/ 43 h 160"/>
                <a:gd name="T52" fmla="*/ 104 w 133"/>
                <a:gd name="T53" fmla="*/ 16 h 160"/>
                <a:gd name="T54" fmla="*/ 97 w 133"/>
                <a:gd name="T55" fmla="*/ 57 h 160"/>
                <a:gd name="T56" fmla="*/ 37 w 133"/>
                <a:gd name="T57" fmla="*/ 57 h 160"/>
                <a:gd name="T58" fmla="*/ 37 w 133"/>
                <a:gd name="T59" fmla="*/ 103 h 160"/>
                <a:gd name="T60" fmla="*/ 97 w 133"/>
                <a:gd name="T61" fmla="*/ 103 h 160"/>
                <a:gd name="T62" fmla="*/ 104 w 133"/>
                <a:gd name="T63" fmla="*/ 144 h 160"/>
                <a:gd name="T64" fmla="*/ 29 w 133"/>
                <a:gd name="T65" fmla="*/ 117 h 160"/>
                <a:gd name="T66" fmla="*/ 24 w 133"/>
                <a:gd name="T67" fmla="*/ 149 h 160"/>
                <a:gd name="T68" fmla="*/ 117 w 133"/>
                <a:gd name="T69" fmla="*/ 149 h 160"/>
                <a:gd name="T70" fmla="*/ 16 w 133"/>
                <a:gd name="T71" fmla="*/ 155 h 160"/>
                <a:gd name="T72" fmla="*/ 55 w 133"/>
                <a:gd name="T73" fmla="*/ 56 h 160"/>
                <a:gd name="T74" fmla="*/ 53 w 133"/>
                <a:gd name="T75" fmla="*/ 61 h 160"/>
                <a:gd name="T76" fmla="*/ 39 w 133"/>
                <a:gd name="T77" fmla="*/ 52 h 160"/>
                <a:gd name="T78" fmla="*/ 35 w 133"/>
                <a:gd name="T79" fmla="*/ 37 h 160"/>
                <a:gd name="T80" fmla="*/ 40 w 133"/>
                <a:gd name="T81" fmla="*/ 37 h 160"/>
                <a:gd name="T82" fmla="*/ 42 w 133"/>
                <a:gd name="T83" fmla="*/ 48 h 160"/>
                <a:gd name="T84" fmla="*/ 99 w 133"/>
                <a:gd name="T85" fmla="*/ 119 h 160"/>
                <a:gd name="T86" fmla="*/ 96 w 133"/>
                <a:gd name="T87" fmla="*/ 128 h 160"/>
                <a:gd name="T88" fmla="*/ 93 w 133"/>
                <a:gd name="T89" fmla="*/ 119 h 160"/>
                <a:gd name="T90" fmla="*/ 79 w 133"/>
                <a:gd name="T91" fmla="*/ 106 h 160"/>
                <a:gd name="T92" fmla="*/ 81 w 133"/>
                <a:gd name="T93" fmla="*/ 102 h 160"/>
                <a:gd name="T94" fmla="*/ 99 w 133"/>
                <a:gd name="T95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160">
                  <a:moveTo>
                    <a:pt x="131" y="155"/>
                  </a:moveTo>
                  <a:cubicBezTo>
                    <a:pt x="123" y="155"/>
                    <a:pt x="123" y="155"/>
                    <a:pt x="123" y="15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0"/>
                    <a:pt x="106" y="103"/>
                    <a:pt x="100" y="9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6" y="57"/>
                    <a:pt x="109" y="50"/>
                    <a:pt x="109" y="43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5"/>
                    <a:pt x="133" y="4"/>
                    <a:pt x="133" y="3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50"/>
                    <a:pt x="28" y="57"/>
                    <a:pt x="34" y="6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28" y="103"/>
                    <a:pt x="24" y="110"/>
                    <a:pt x="24" y="117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9"/>
                    <a:pt x="1" y="160"/>
                    <a:pt x="3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2" y="160"/>
                    <a:pt x="133" y="159"/>
                    <a:pt x="133" y="157"/>
                  </a:cubicBezTo>
                  <a:cubicBezTo>
                    <a:pt x="133" y="156"/>
                    <a:pt x="132" y="155"/>
                    <a:pt x="131" y="155"/>
                  </a:cubicBezTo>
                  <a:close/>
                  <a:moveTo>
                    <a:pt x="16" y="11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6" y="11"/>
                  </a:lnTo>
                  <a:close/>
                  <a:moveTo>
                    <a:pt x="37" y="57"/>
                  </a:moveTo>
                  <a:cubicBezTo>
                    <a:pt x="32" y="54"/>
                    <a:pt x="29" y="49"/>
                    <a:pt x="29" y="4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9"/>
                    <a:pt x="101" y="54"/>
                    <a:pt x="97" y="57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37" y="57"/>
                  </a:lnTo>
                  <a:close/>
                  <a:moveTo>
                    <a:pt x="29" y="117"/>
                  </a:moveTo>
                  <a:cubicBezTo>
                    <a:pt x="29" y="111"/>
                    <a:pt x="32" y="106"/>
                    <a:pt x="37" y="10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101" y="106"/>
                    <a:pt x="104" y="111"/>
                    <a:pt x="104" y="117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29" y="144"/>
                    <a:pt x="29" y="144"/>
                    <a:pt x="29" y="144"/>
                  </a:cubicBezTo>
                  <a:lnTo>
                    <a:pt x="29" y="117"/>
                  </a:lnTo>
                  <a:close/>
                  <a:moveTo>
                    <a:pt x="16" y="149"/>
                  </a:moveTo>
                  <a:cubicBezTo>
                    <a:pt x="24" y="149"/>
                    <a:pt x="24" y="149"/>
                    <a:pt x="24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6" y="155"/>
                    <a:pt x="16" y="155"/>
                    <a:pt x="16" y="155"/>
                  </a:cubicBezTo>
                  <a:lnTo>
                    <a:pt x="16" y="149"/>
                  </a:lnTo>
                  <a:close/>
                  <a:moveTo>
                    <a:pt x="55" y="56"/>
                  </a:moveTo>
                  <a:cubicBezTo>
                    <a:pt x="56" y="57"/>
                    <a:pt x="56" y="59"/>
                    <a:pt x="56" y="60"/>
                  </a:cubicBezTo>
                  <a:cubicBezTo>
                    <a:pt x="55" y="61"/>
                    <a:pt x="54" y="61"/>
                    <a:pt x="53" y="61"/>
                  </a:cubicBezTo>
                  <a:cubicBezTo>
                    <a:pt x="53" y="61"/>
                    <a:pt x="52" y="61"/>
                    <a:pt x="52" y="61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6" y="50"/>
                    <a:pt x="35" y="47"/>
                    <a:pt x="35" y="43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6" y="35"/>
                    <a:pt x="37" y="35"/>
                  </a:cubicBezTo>
                  <a:cubicBezTo>
                    <a:pt x="39" y="35"/>
                    <a:pt x="40" y="36"/>
                    <a:pt x="40" y="3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5"/>
                    <a:pt x="41" y="47"/>
                    <a:pt x="42" y="48"/>
                  </a:cubicBezTo>
                  <a:lnTo>
                    <a:pt x="55" y="56"/>
                  </a:lnTo>
                  <a:close/>
                  <a:moveTo>
                    <a:pt x="99" y="119"/>
                  </a:moveTo>
                  <a:cubicBezTo>
                    <a:pt x="99" y="125"/>
                    <a:pt x="99" y="125"/>
                    <a:pt x="99" y="125"/>
                  </a:cubicBezTo>
                  <a:cubicBezTo>
                    <a:pt x="99" y="126"/>
                    <a:pt x="97" y="128"/>
                    <a:pt x="96" y="128"/>
                  </a:cubicBezTo>
                  <a:cubicBezTo>
                    <a:pt x="95" y="128"/>
                    <a:pt x="93" y="126"/>
                    <a:pt x="93" y="125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2" y="115"/>
                    <a:pt x="91" y="114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7" y="105"/>
                    <a:pt x="77" y="104"/>
                    <a:pt x="78" y="103"/>
                  </a:cubicBezTo>
                  <a:cubicBezTo>
                    <a:pt x="79" y="101"/>
                    <a:pt x="80" y="101"/>
                    <a:pt x="81" y="102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7" y="112"/>
                    <a:pt x="99" y="115"/>
                    <a:pt x="99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/>
          <p:cNvGrpSpPr/>
          <p:nvPr/>
        </p:nvGrpSpPr>
        <p:grpSpPr>
          <a:xfrm>
            <a:off x="1235319" y="2131395"/>
            <a:ext cx="247576" cy="3317494"/>
            <a:chOff x="1135479" y="3367085"/>
            <a:chExt cx="193522" cy="2593178"/>
          </a:xfrm>
          <a:solidFill>
            <a:srgbClr val="EB4D08"/>
          </a:solidFill>
        </p:grpSpPr>
        <p:cxnSp>
          <p:nvCxnSpPr>
            <p:cNvPr id="35" name="Straight Connector 20"/>
            <p:cNvCxnSpPr/>
            <p:nvPr/>
          </p:nvCxnSpPr>
          <p:spPr>
            <a:xfrm>
              <a:off x="1222781" y="4703201"/>
              <a:ext cx="0" cy="1257062"/>
            </a:xfrm>
            <a:prstGeom prst="line">
              <a:avLst/>
            </a:prstGeom>
            <a:grpFill/>
            <a:ln w="19050" cap="flat" cmpd="sng" algn="ctr">
              <a:solidFill>
                <a:srgbClr val="44546A">
                  <a:lumMod val="10000"/>
                  <a:lumOff val="9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36" name="Straight Connector 20"/>
            <p:cNvCxnSpPr/>
            <p:nvPr/>
          </p:nvCxnSpPr>
          <p:spPr>
            <a:xfrm>
              <a:off x="1222781" y="3404490"/>
              <a:ext cx="0" cy="1257062"/>
            </a:xfrm>
            <a:prstGeom prst="line">
              <a:avLst/>
            </a:prstGeom>
            <a:grpFill/>
            <a:ln w="19050" cap="flat" cmpd="sng" algn="ctr">
              <a:solidFill>
                <a:srgbClr val="44546A">
                  <a:lumMod val="10000"/>
                  <a:lumOff val="9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37" name="Oval 21"/>
            <p:cNvSpPr/>
            <p:nvPr/>
          </p:nvSpPr>
          <p:spPr>
            <a:xfrm>
              <a:off x="1135479" y="4622940"/>
              <a:ext cx="174604" cy="174604"/>
            </a:xfrm>
            <a:prstGeom prst="ellipse">
              <a:avLst/>
            </a:prstGeom>
            <a:grpFill/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21"/>
            <p:cNvSpPr/>
            <p:nvPr/>
          </p:nvSpPr>
          <p:spPr>
            <a:xfrm>
              <a:off x="1135479" y="3367085"/>
              <a:ext cx="174604" cy="174604"/>
            </a:xfrm>
            <a:prstGeom prst="ellipse">
              <a:avLst/>
            </a:prstGeom>
            <a:grpFill/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21"/>
            <p:cNvSpPr/>
            <p:nvPr/>
          </p:nvSpPr>
          <p:spPr>
            <a:xfrm>
              <a:off x="1154397" y="5779352"/>
              <a:ext cx="174604" cy="174604"/>
            </a:xfrm>
            <a:prstGeom prst="ellipse">
              <a:avLst/>
            </a:prstGeom>
            <a:grpFill/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32"/>
          <p:cNvGrpSpPr/>
          <p:nvPr/>
        </p:nvGrpSpPr>
        <p:grpSpPr>
          <a:xfrm>
            <a:off x="2720088" y="1630577"/>
            <a:ext cx="3392714" cy="826508"/>
            <a:chOff x="3489041" y="3803204"/>
            <a:chExt cx="2788382" cy="826508"/>
          </a:xfrm>
        </p:grpSpPr>
        <p:sp>
          <p:nvSpPr>
            <p:cNvPr id="41" name="Rectangle 33"/>
            <p:cNvSpPr/>
            <p:nvPr/>
          </p:nvSpPr>
          <p:spPr>
            <a:xfrm>
              <a:off x="3489041" y="3803204"/>
              <a:ext cx="1435008" cy="318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2" name="Rectangle 34"/>
            <p:cNvSpPr/>
            <p:nvPr/>
          </p:nvSpPr>
          <p:spPr>
            <a:xfrm>
              <a:off x="3489041" y="4118675"/>
              <a:ext cx="278838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0"/>
          <p:cNvGrpSpPr/>
          <p:nvPr/>
        </p:nvGrpSpPr>
        <p:grpSpPr>
          <a:xfrm>
            <a:off x="2720088" y="3207618"/>
            <a:ext cx="3392714" cy="826508"/>
            <a:chOff x="3489041" y="3803204"/>
            <a:chExt cx="2788382" cy="826508"/>
          </a:xfrm>
        </p:grpSpPr>
        <p:sp>
          <p:nvSpPr>
            <p:cNvPr id="44" name="Rectangle 41"/>
            <p:cNvSpPr/>
            <p:nvPr/>
          </p:nvSpPr>
          <p:spPr>
            <a:xfrm>
              <a:off x="3489041" y="3803204"/>
              <a:ext cx="1435008" cy="318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5" name="Rectangle 42"/>
            <p:cNvSpPr/>
            <p:nvPr/>
          </p:nvSpPr>
          <p:spPr>
            <a:xfrm>
              <a:off x="3489041" y="4118675"/>
              <a:ext cx="278838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720088" y="4784659"/>
            <a:ext cx="3392714" cy="826508"/>
            <a:chOff x="3489041" y="3803204"/>
            <a:chExt cx="2788382" cy="826508"/>
          </a:xfrm>
        </p:grpSpPr>
        <p:sp>
          <p:nvSpPr>
            <p:cNvPr id="47" name="Rectangle 47"/>
            <p:cNvSpPr/>
            <p:nvPr/>
          </p:nvSpPr>
          <p:spPr>
            <a:xfrm>
              <a:off x="3489041" y="3803204"/>
              <a:ext cx="1435008" cy="318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8" name="Rectangle 48"/>
            <p:cNvSpPr/>
            <p:nvPr/>
          </p:nvSpPr>
          <p:spPr>
            <a:xfrm>
              <a:off x="3489041" y="4118675"/>
              <a:ext cx="278838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401427" cy="1288415"/>
            <a:chOff x="1166" y="127"/>
            <a:chExt cx="6931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08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720850" y="1946275"/>
            <a:ext cx="1667510" cy="1667510"/>
            <a:chOff x="2710" y="3065"/>
            <a:chExt cx="2626" cy="2626"/>
          </a:xfrm>
        </p:grpSpPr>
        <p:sp>
          <p:nvSpPr>
            <p:cNvPr id="111" name="圆角矩形 5"/>
            <p:cNvSpPr/>
            <p:nvPr/>
          </p:nvSpPr>
          <p:spPr>
            <a:xfrm>
              <a:off x="2838" y="31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2" name="圆角矩形 6"/>
            <p:cNvSpPr/>
            <p:nvPr/>
          </p:nvSpPr>
          <p:spPr>
            <a:xfrm>
              <a:off x="3038" y="33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2710" y="3065"/>
              <a:ext cx="2554" cy="255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182" y="3537"/>
              <a:ext cx="1609" cy="1609"/>
            </a:xfrm>
            <a:prstGeom prst="ellipse">
              <a:avLst/>
            </a:prstGeom>
            <a:solidFill>
              <a:srgbClr val="92C588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205" y="3560"/>
              <a:ext cx="1564" cy="1564"/>
              <a:chOff x="1980009" y="2117897"/>
              <a:chExt cx="992978" cy="992977"/>
            </a:xfrm>
          </p:grpSpPr>
          <p:sp>
            <p:nvSpPr>
              <p:cNvPr id="116" name="等腰三角形 115"/>
              <p:cNvSpPr/>
              <p:nvPr/>
            </p:nvSpPr>
            <p:spPr>
              <a:xfrm rot="5400000">
                <a:off x="1971526" y="2560118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等腰三角形 116"/>
              <p:cNvSpPr/>
              <p:nvPr/>
            </p:nvSpPr>
            <p:spPr>
              <a:xfrm rot="16200000" flipH="1">
                <a:off x="2858470" y="2560119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 rot="10800000">
                <a:off x="2415000" y="2117897"/>
                <a:ext cx="123000" cy="10603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等腰三角形 118"/>
              <p:cNvSpPr/>
              <p:nvPr/>
            </p:nvSpPr>
            <p:spPr>
              <a:xfrm flipH="1">
                <a:off x="2414999" y="3004840"/>
                <a:ext cx="123000" cy="10603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圆角矩形 13"/>
              <p:cNvSpPr/>
              <p:nvPr/>
            </p:nvSpPr>
            <p:spPr>
              <a:xfrm rot="13655491">
                <a:off x="2318039" y="2670150"/>
                <a:ext cx="445825" cy="242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圆角矩形 14"/>
              <p:cNvSpPr/>
              <p:nvPr/>
            </p:nvSpPr>
            <p:spPr>
              <a:xfrm>
                <a:off x="2184930" y="2589546"/>
                <a:ext cx="251656" cy="4717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圆角矩形 15"/>
              <p:cNvSpPr/>
              <p:nvPr/>
            </p:nvSpPr>
            <p:spPr>
              <a:xfrm rot="16200000">
                <a:off x="2310412" y="2412497"/>
                <a:ext cx="334955" cy="518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2397239" y="2533875"/>
                <a:ext cx="158520" cy="158520"/>
                <a:chOff x="6486904" y="2580170"/>
                <a:chExt cx="227838" cy="227838"/>
              </a:xfrm>
              <a:effectLst>
                <a:outerShdw blurRad="1016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6486904" y="2580170"/>
                  <a:ext cx="227838" cy="227838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8000"/>
                      </a:schemeClr>
                    </a:gs>
                    <a:gs pos="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6530088" y="2625759"/>
                  <a:ext cx="141468" cy="14146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4133850" y="1946275"/>
            <a:ext cx="1667510" cy="1667510"/>
            <a:chOff x="6510" y="3065"/>
            <a:chExt cx="2626" cy="2626"/>
          </a:xfrm>
        </p:grpSpPr>
        <p:sp>
          <p:nvSpPr>
            <p:cNvPr id="126" name="圆角矩形 20"/>
            <p:cNvSpPr/>
            <p:nvPr/>
          </p:nvSpPr>
          <p:spPr>
            <a:xfrm>
              <a:off x="6638" y="31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7" name="圆角矩形 21"/>
            <p:cNvSpPr/>
            <p:nvPr/>
          </p:nvSpPr>
          <p:spPr>
            <a:xfrm>
              <a:off x="6838" y="33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6510" y="3065"/>
              <a:ext cx="2554" cy="255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6982" y="3537"/>
              <a:ext cx="1609" cy="1609"/>
            </a:xfrm>
            <a:prstGeom prst="ellipse">
              <a:avLst/>
            </a:prstGeom>
            <a:solidFill>
              <a:srgbClr val="F28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7005" y="3560"/>
              <a:ext cx="1564" cy="1564"/>
              <a:chOff x="4393009" y="2117897"/>
              <a:chExt cx="992978" cy="992977"/>
            </a:xfrm>
          </p:grpSpPr>
          <p:sp>
            <p:nvSpPr>
              <p:cNvPr id="131" name="等腰三角形 130"/>
              <p:cNvSpPr/>
              <p:nvPr/>
            </p:nvSpPr>
            <p:spPr>
              <a:xfrm rot="5400000">
                <a:off x="4384526" y="2560118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等腰三角形 131"/>
              <p:cNvSpPr/>
              <p:nvPr/>
            </p:nvSpPr>
            <p:spPr>
              <a:xfrm rot="16200000" flipH="1">
                <a:off x="5271470" y="2560119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等腰三角形 132"/>
              <p:cNvSpPr/>
              <p:nvPr/>
            </p:nvSpPr>
            <p:spPr>
              <a:xfrm rot="10800000">
                <a:off x="4828000" y="2117897"/>
                <a:ext cx="123000" cy="10603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等腰三角形 133"/>
              <p:cNvSpPr/>
              <p:nvPr/>
            </p:nvSpPr>
            <p:spPr>
              <a:xfrm flipH="1">
                <a:off x="4827999" y="3004840"/>
                <a:ext cx="123000" cy="10603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圆角矩形 28"/>
              <p:cNvSpPr/>
              <p:nvPr/>
            </p:nvSpPr>
            <p:spPr>
              <a:xfrm>
                <a:off x="4760712" y="2602970"/>
                <a:ext cx="445825" cy="242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圆角矩形 29"/>
              <p:cNvSpPr/>
              <p:nvPr/>
            </p:nvSpPr>
            <p:spPr>
              <a:xfrm rot="12912447">
                <a:off x="4649990" y="2497657"/>
                <a:ext cx="251656" cy="4717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圆角矩形 30"/>
              <p:cNvSpPr/>
              <p:nvPr/>
            </p:nvSpPr>
            <p:spPr>
              <a:xfrm rot="16200000">
                <a:off x="4722021" y="2409397"/>
                <a:ext cx="334955" cy="518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4810239" y="2533875"/>
                <a:ext cx="158520" cy="158520"/>
                <a:chOff x="6486904" y="2580170"/>
                <a:chExt cx="227838" cy="227838"/>
              </a:xfrm>
              <a:effectLst>
                <a:outerShdw blurRad="1016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9" name="椭圆 138"/>
                <p:cNvSpPr/>
                <p:nvPr/>
              </p:nvSpPr>
              <p:spPr>
                <a:xfrm>
                  <a:off x="6486904" y="2580170"/>
                  <a:ext cx="227838" cy="227838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8000"/>
                      </a:schemeClr>
                    </a:gs>
                    <a:gs pos="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6530088" y="2625759"/>
                  <a:ext cx="141468" cy="14146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6546850" y="1946275"/>
            <a:ext cx="1667510" cy="1667510"/>
            <a:chOff x="10310" y="3065"/>
            <a:chExt cx="2626" cy="2626"/>
          </a:xfrm>
        </p:grpSpPr>
        <p:sp>
          <p:nvSpPr>
            <p:cNvPr id="141" name="圆角矩形 35"/>
            <p:cNvSpPr/>
            <p:nvPr/>
          </p:nvSpPr>
          <p:spPr>
            <a:xfrm>
              <a:off x="10438" y="31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2" name="圆角矩形 36"/>
            <p:cNvSpPr/>
            <p:nvPr/>
          </p:nvSpPr>
          <p:spPr>
            <a:xfrm>
              <a:off x="10638" y="33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10310" y="3065"/>
              <a:ext cx="2554" cy="255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10782" y="3537"/>
              <a:ext cx="1609" cy="1609"/>
            </a:xfrm>
            <a:prstGeom prst="ellipse">
              <a:avLst/>
            </a:prstGeom>
            <a:solidFill>
              <a:srgbClr val="92C588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0805" y="3560"/>
              <a:ext cx="1564" cy="1564"/>
              <a:chOff x="6806009" y="2117897"/>
              <a:chExt cx="992978" cy="992977"/>
            </a:xfrm>
          </p:grpSpPr>
          <p:sp>
            <p:nvSpPr>
              <p:cNvPr id="146" name="等腰三角形 145"/>
              <p:cNvSpPr/>
              <p:nvPr/>
            </p:nvSpPr>
            <p:spPr>
              <a:xfrm rot="5400000">
                <a:off x="6797526" y="2560118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等腰三角形 146"/>
              <p:cNvSpPr/>
              <p:nvPr/>
            </p:nvSpPr>
            <p:spPr>
              <a:xfrm rot="16200000" flipH="1">
                <a:off x="7684470" y="2560119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等腰三角形 147"/>
              <p:cNvSpPr/>
              <p:nvPr/>
            </p:nvSpPr>
            <p:spPr>
              <a:xfrm rot="10800000">
                <a:off x="7241000" y="2117897"/>
                <a:ext cx="123000" cy="10603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等腰三角形 148"/>
              <p:cNvSpPr/>
              <p:nvPr/>
            </p:nvSpPr>
            <p:spPr>
              <a:xfrm flipH="1">
                <a:off x="7240999" y="3004840"/>
                <a:ext cx="123000" cy="10603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圆角矩形 43"/>
              <p:cNvSpPr/>
              <p:nvPr/>
            </p:nvSpPr>
            <p:spPr>
              <a:xfrm rot="5400000">
                <a:off x="7079586" y="2704613"/>
                <a:ext cx="445825" cy="242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圆角矩形 44"/>
              <p:cNvSpPr/>
              <p:nvPr/>
            </p:nvSpPr>
            <p:spPr>
              <a:xfrm rot="14392133">
                <a:off x="7100724" y="2477682"/>
                <a:ext cx="251656" cy="4717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圆角矩形 45"/>
              <p:cNvSpPr/>
              <p:nvPr/>
            </p:nvSpPr>
            <p:spPr>
              <a:xfrm rot="16200000" flipV="1">
                <a:off x="7139132" y="2412591"/>
                <a:ext cx="334955" cy="518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>
                <a:off x="7223239" y="2533875"/>
                <a:ext cx="158520" cy="158520"/>
                <a:chOff x="6486904" y="2580170"/>
                <a:chExt cx="227838" cy="227838"/>
              </a:xfrm>
              <a:effectLst>
                <a:outerShdw blurRad="1016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6486904" y="2580170"/>
                  <a:ext cx="227838" cy="227838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8000"/>
                      </a:schemeClr>
                    </a:gs>
                    <a:gs pos="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椭圆 154"/>
                <p:cNvSpPr/>
                <p:nvPr/>
              </p:nvSpPr>
              <p:spPr>
                <a:xfrm>
                  <a:off x="6530088" y="2625759"/>
                  <a:ext cx="141468" cy="14146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8959850" y="1946275"/>
            <a:ext cx="1667510" cy="1667510"/>
            <a:chOff x="14110" y="3065"/>
            <a:chExt cx="2626" cy="2626"/>
          </a:xfrm>
        </p:grpSpPr>
        <p:sp>
          <p:nvSpPr>
            <p:cNvPr id="156" name="圆角矩形 50"/>
            <p:cNvSpPr/>
            <p:nvPr/>
          </p:nvSpPr>
          <p:spPr>
            <a:xfrm>
              <a:off x="14238" y="31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7" name="圆角矩形 51"/>
            <p:cNvSpPr/>
            <p:nvPr/>
          </p:nvSpPr>
          <p:spPr>
            <a:xfrm>
              <a:off x="14438" y="3393"/>
              <a:ext cx="2298" cy="2298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4110" y="3065"/>
              <a:ext cx="2554" cy="255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14582" y="3537"/>
              <a:ext cx="1609" cy="1609"/>
            </a:xfrm>
            <a:prstGeom prst="ellipse">
              <a:avLst/>
            </a:prstGeom>
            <a:solidFill>
              <a:srgbClr val="F28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4605" y="3560"/>
              <a:ext cx="1564" cy="1564"/>
              <a:chOff x="9219009" y="2117897"/>
              <a:chExt cx="992978" cy="992977"/>
            </a:xfrm>
          </p:grpSpPr>
          <p:sp>
            <p:nvSpPr>
              <p:cNvPr id="161" name="等腰三角形 160"/>
              <p:cNvSpPr/>
              <p:nvPr/>
            </p:nvSpPr>
            <p:spPr>
              <a:xfrm rot="5400000">
                <a:off x="9210526" y="2560118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等腰三角形 161"/>
              <p:cNvSpPr/>
              <p:nvPr/>
            </p:nvSpPr>
            <p:spPr>
              <a:xfrm rot="16200000" flipH="1">
                <a:off x="10097470" y="2560119"/>
                <a:ext cx="123000" cy="10603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等腰三角形 162"/>
              <p:cNvSpPr/>
              <p:nvPr/>
            </p:nvSpPr>
            <p:spPr>
              <a:xfrm rot="10800000">
                <a:off x="9654000" y="2117897"/>
                <a:ext cx="123000" cy="10603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等腰三角形 163"/>
              <p:cNvSpPr/>
              <p:nvPr/>
            </p:nvSpPr>
            <p:spPr>
              <a:xfrm flipH="1">
                <a:off x="9653999" y="3004840"/>
                <a:ext cx="123000" cy="10603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圆角矩形 58"/>
              <p:cNvSpPr/>
              <p:nvPr/>
            </p:nvSpPr>
            <p:spPr>
              <a:xfrm rot="5400000">
                <a:off x="9492586" y="2704613"/>
                <a:ext cx="445825" cy="242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圆角矩形 59"/>
              <p:cNvSpPr/>
              <p:nvPr/>
            </p:nvSpPr>
            <p:spPr>
              <a:xfrm rot="5400000">
                <a:off x="9591191" y="2415841"/>
                <a:ext cx="251656" cy="471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圆角矩形 60"/>
              <p:cNvSpPr/>
              <p:nvPr/>
            </p:nvSpPr>
            <p:spPr>
              <a:xfrm rot="16200000">
                <a:off x="9546097" y="2409397"/>
                <a:ext cx="334955" cy="518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9636239" y="2533875"/>
                <a:ext cx="158520" cy="158520"/>
                <a:chOff x="6486904" y="2580170"/>
                <a:chExt cx="227838" cy="227838"/>
              </a:xfrm>
              <a:effectLst>
                <a:outerShdw blurRad="1016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6486904" y="2580170"/>
                  <a:ext cx="227838" cy="227838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8000"/>
                      </a:schemeClr>
                    </a:gs>
                    <a:gs pos="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6530088" y="2625759"/>
                  <a:ext cx="141468" cy="14146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75" name="Text Placeholder 32"/>
          <p:cNvSpPr txBox="1"/>
          <p:nvPr/>
        </p:nvSpPr>
        <p:spPr>
          <a:xfrm>
            <a:off x="1654792" y="4829512"/>
            <a:ext cx="17046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6" name="Text Placeholder 33"/>
          <p:cNvSpPr txBox="1"/>
          <p:nvPr/>
        </p:nvSpPr>
        <p:spPr>
          <a:xfrm>
            <a:off x="1654792" y="43341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7" name="Text Placeholder 32"/>
          <p:cNvSpPr txBox="1"/>
          <p:nvPr/>
        </p:nvSpPr>
        <p:spPr>
          <a:xfrm>
            <a:off x="4083986" y="4829512"/>
            <a:ext cx="17046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8" name="Text Placeholder 33"/>
          <p:cNvSpPr txBox="1"/>
          <p:nvPr/>
        </p:nvSpPr>
        <p:spPr>
          <a:xfrm>
            <a:off x="4083986" y="43341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9" name="Text Placeholder 32"/>
          <p:cNvSpPr txBox="1"/>
          <p:nvPr/>
        </p:nvSpPr>
        <p:spPr>
          <a:xfrm>
            <a:off x="6513180" y="4829512"/>
            <a:ext cx="17046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0" name="Text Placeholder 33"/>
          <p:cNvSpPr txBox="1"/>
          <p:nvPr/>
        </p:nvSpPr>
        <p:spPr>
          <a:xfrm>
            <a:off x="6513180" y="43341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1" name="Text Placeholder 32"/>
          <p:cNvSpPr txBox="1"/>
          <p:nvPr/>
        </p:nvSpPr>
        <p:spPr>
          <a:xfrm>
            <a:off x="8942374" y="4829512"/>
            <a:ext cx="17046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2" name="Text Placeholder 33"/>
          <p:cNvSpPr txBox="1"/>
          <p:nvPr/>
        </p:nvSpPr>
        <p:spPr>
          <a:xfrm>
            <a:off x="8942374" y="43341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528434" cy="1288415"/>
            <a:chOff x="1166" y="127"/>
            <a:chExt cx="7131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28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3" name="图片 2" descr="C:\Users\16106\Desktop\25 读书分享会6.24 3d\51miz-E1219037-88EFC572.png51miz-E1219037-88EFC5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2914" y="879190"/>
            <a:ext cx="6066790" cy="606709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23410" y="2957298"/>
            <a:ext cx="2504746" cy="1201571"/>
            <a:chOff x="1802585" y="2425976"/>
            <a:chExt cx="2504746" cy="1201571"/>
          </a:xfrm>
        </p:grpSpPr>
        <p:sp>
          <p:nvSpPr>
            <p:cNvPr id="7" name="矩形 6"/>
            <p:cNvSpPr/>
            <p:nvPr/>
          </p:nvSpPr>
          <p:spPr>
            <a:xfrm>
              <a:off x="1802586" y="2425976"/>
              <a:ext cx="25047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>
                  <a:ln w="3175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02585" y="2773467"/>
              <a:ext cx="250474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1"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形 8" descr="清单演示文稿 RTL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3783" y="2433126"/>
            <a:ext cx="504000" cy="504000"/>
          </a:xfrm>
          <a:prstGeom prst="rect">
            <a:avLst/>
          </a:prstGeom>
        </p:spPr>
      </p:pic>
      <p:sp>
        <p:nvSpPr>
          <p:cNvPr id="10" name="圆角矩形 14"/>
          <p:cNvSpPr/>
          <p:nvPr/>
        </p:nvSpPr>
        <p:spPr>
          <a:xfrm>
            <a:off x="1223099" y="4496652"/>
            <a:ext cx="2105369" cy="537657"/>
          </a:xfrm>
          <a:prstGeom prst="roundRect">
            <a:avLst>
              <a:gd name="adj" fmla="val 50000"/>
            </a:avLst>
          </a:prstGeom>
          <a:solidFill>
            <a:srgbClr val="F28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cs typeface="+mn-ea"/>
                <a:sym typeface="+mn-lt"/>
              </a:rPr>
              <a:t>Title 1</a:t>
            </a:r>
            <a:endParaRPr kumimoji="1" lang="zh-CN" altLang="en-US" sz="1600" b="1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781038" y="2957299"/>
            <a:ext cx="2504746" cy="1201571"/>
            <a:chOff x="1802585" y="2425976"/>
            <a:chExt cx="2504746" cy="1201571"/>
          </a:xfrm>
        </p:grpSpPr>
        <p:sp>
          <p:nvSpPr>
            <p:cNvPr id="13" name="矩形 12"/>
            <p:cNvSpPr/>
            <p:nvPr/>
          </p:nvSpPr>
          <p:spPr>
            <a:xfrm>
              <a:off x="1802586" y="2425976"/>
              <a:ext cx="25047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>
                  <a:ln w="3175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02585" y="2773467"/>
              <a:ext cx="250474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1"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形 14" descr="清单演示文稿 RTL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1411" y="2433127"/>
            <a:ext cx="504000" cy="504000"/>
          </a:xfrm>
          <a:prstGeom prst="rect">
            <a:avLst/>
          </a:prstGeom>
        </p:spPr>
      </p:pic>
      <p:sp>
        <p:nvSpPr>
          <p:cNvPr id="16" name="圆角矩形 14"/>
          <p:cNvSpPr/>
          <p:nvPr/>
        </p:nvSpPr>
        <p:spPr>
          <a:xfrm>
            <a:off x="8980727" y="4496653"/>
            <a:ext cx="2105369" cy="537657"/>
          </a:xfrm>
          <a:prstGeom prst="roundRect">
            <a:avLst>
              <a:gd name="adj" fmla="val 50000"/>
            </a:avLst>
          </a:prstGeom>
          <a:solidFill>
            <a:srgbClr val="63B4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cs typeface="+mn-ea"/>
                <a:sym typeface="+mn-lt"/>
              </a:rPr>
              <a:t>Title 2</a:t>
            </a:r>
            <a:endParaRPr kumimoji="1" lang="zh-CN" altLang="en-US" sz="16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433814" cy="1288415"/>
            <a:chOff x="1166" y="127"/>
            <a:chExt cx="6982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1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2" name="图片 1" descr="C:\Users\16106\Desktop\25 读书分享会6.24 3d\51miz-E1222897-2969F304.png51miz-E1222897-2969F3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7205" y="716280"/>
            <a:ext cx="5757545" cy="57581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043045" y="4171950"/>
            <a:ext cx="1430655" cy="1427480"/>
            <a:chOff x="9103553" y="4652220"/>
            <a:chExt cx="1430536" cy="1427210"/>
          </a:xfrm>
        </p:grpSpPr>
        <p:sp>
          <p:nvSpPr>
            <p:cNvPr id="10" name="36"/>
            <p:cNvSpPr/>
            <p:nvPr/>
          </p:nvSpPr>
          <p:spPr bwMode="auto">
            <a:xfrm>
              <a:off x="9103553" y="4652220"/>
              <a:ext cx="1430536" cy="1427210"/>
            </a:xfrm>
            <a:custGeom>
              <a:avLst/>
              <a:gdLst>
                <a:gd name="T0" fmla="*/ 5221 w 9473"/>
                <a:gd name="T1" fmla="*/ 24 h 9462"/>
                <a:gd name="T2" fmla="*/ 5920 w 9473"/>
                <a:gd name="T3" fmla="*/ 149 h 9462"/>
                <a:gd name="T4" fmla="*/ 6580 w 9473"/>
                <a:gd name="T5" fmla="*/ 372 h 9462"/>
                <a:gd name="T6" fmla="*/ 7193 w 9473"/>
                <a:gd name="T7" fmla="*/ 685 h 9462"/>
                <a:gd name="T8" fmla="*/ 7749 w 9473"/>
                <a:gd name="T9" fmla="*/ 1081 h 9462"/>
                <a:gd name="T10" fmla="*/ 8242 w 9473"/>
                <a:gd name="T11" fmla="*/ 1550 h 9462"/>
                <a:gd name="T12" fmla="*/ 8664 w 9473"/>
                <a:gd name="T13" fmla="*/ 2086 h 9462"/>
                <a:gd name="T14" fmla="*/ 9006 w 9473"/>
                <a:gd name="T15" fmla="*/ 2681 h 9462"/>
                <a:gd name="T16" fmla="*/ 9260 w 9473"/>
                <a:gd name="T17" fmla="*/ 3324 h 9462"/>
                <a:gd name="T18" fmla="*/ 9419 w 9473"/>
                <a:gd name="T19" fmla="*/ 4011 h 9462"/>
                <a:gd name="T20" fmla="*/ 9473 w 9473"/>
                <a:gd name="T21" fmla="*/ 4731 h 9462"/>
                <a:gd name="T22" fmla="*/ 9419 w 9473"/>
                <a:gd name="T23" fmla="*/ 5452 h 9462"/>
                <a:gd name="T24" fmla="*/ 9260 w 9473"/>
                <a:gd name="T25" fmla="*/ 6138 h 9462"/>
                <a:gd name="T26" fmla="*/ 9006 w 9473"/>
                <a:gd name="T27" fmla="*/ 6782 h 9462"/>
                <a:gd name="T28" fmla="*/ 8664 w 9473"/>
                <a:gd name="T29" fmla="*/ 7377 h 9462"/>
                <a:gd name="T30" fmla="*/ 8242 w 9473"/>
                <a:gd name="T31" fmla="*/ 7913 h 9462"/>
                <a:gd name="T32" fmla="*/ 7749 w 9473"/>
                <a:gd name="T33" fmla="*/ 8382 h 9462"/>
                <a:gd name="T34" fmla="*/ 7193 w 9473"/>
                <a:gd name="T35" fmla="*/ 8778 h 9462"/>
                <a:gd name="T36" fmla="*/ 6580 w 9473"/>
                <a:gd name="T37" fmla="*/ 9091 h 9462"/>
                <a:gd name="T38" fmla="*/ 5920 w 9473"/>
                <a:gd name="T39" fmla="*/ 9313 h 9462"/>
                <a:gd name="T40" fmla="*/ 5221 w 9473"/>
                <a:gd name="T41" fmla="*/ 9438 h 9462"/>
                <a:gd name="T42" fmla="*/ 4492 w 9473"/>
                <a:gd name="T43" fmla="*/ 9456 h 9462"/>
                <a:gd name="T44" fmla="*/ 3782 w 9473"/>
                <a:gd name="T45" fmla="*/ 9366 h 9462"/>
                <a:gd name="T46" fmla="*/ 3108 w 9473"/>
                <a:gd name="T47" fmla="*/ 9175 h 9462"/>
                <a:gd name="T48" fmla="*/ 2478 w 9473"/>
                <a:gd name="T49" fmla="*/ 8892 h 9462"/>
                <a:gd name="T50" fmla="*/ 1902 w 9473"/>
                <a:gd name="T51" fmla="*/ 8522 h 9462"/>
                <a:gd name="T52" fmla="*/ 1387 w 9473"/>
                <a:gd name="T53" fmla="*/ 8077 h 9462"/>
                <a:gd name="T54" fmla="*/ 941 w 9473"/>
                <a:gd name="T55" fmla="*/ 7562 h 9462"/>
                <a:gd name="T56" fmla="*/ 571 w 9473"/>
                <a:gd name="T57" fmla="*/ 6986 h 9462"/>
                <a:gd name="T58" fmla="*/ 287 w 9473"/>
                <a:gd name="T59" fmla="*/ 6358 h 9462"/>
                <a:gd name="T60" fmla="*/ 96 w 9473"/>
                <a:gd name="T61" fmla="*/ 5685 h 9462"/>
                <a:gd name="T62" fmla="*/ 6 w 9473"/>
                <a:gd name="T63" fmla="*/ 4975 h 9462"/>
                <a:gd name="T64" fmla="*/ 24 w 9473"/>
                <a:gd name="T65" fmla="*/ 4247 h 9462"/>
                <a:gd name="T66" fmla="*/ 149 w 9473"/>
                <a:gd name="T67" fmla="*/ 3549 h 9462"/>
                <a:gd name="T68" fmla="*/ 371 w 9473"/>
                <a:gd name="T69" fmla="*/ 2890 h 9462"/>
                <a:gd name="T70" fmla="*/ 685 w 9473"/>
                <a:gd name="T71" fmla="*/ 2278 h 9462"/>
                <a:gd name="T72" fmla="*/ 1081 w 9473"/>
                <a:gd name="T73" fmla="*/ 1721 h 9462"/>
                <a:gd name="T74" fmla="*/ 1551 w 9473"/>
                <a:gd name="T75" fmla="*/ 1229 h 9462"/>
                <a:gd name="T76" fmla="*/ 2088 w 9473"/>
                <a:gd name="T77" fmla="*/ 808 h 9462"/>
                <a:gd name="T78" fmla="*/ 2683 w 9473"/>
                <a:gd name="T79" fmla="*/ 467 h 9462"/>
                <a:gd name="T80" fmla="*/ 3327 w 9473"/>
                <a:gd name="T81" fmla="*/ 213 h 9462"/>
                <a:gd name="T82" fmla="*/ 4015 w 9473"/>
                <a:gd name="T83" fmla="*/ 54 h 9462"/>
                <a:gd name="T84" fmla="*/ 4736 w 9473"/>
                <a:gd name="T85" fmla="*/ 0 h 9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73" h="9462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6C956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1600" b="1" kern="0">
                <a:solidFill>
                  <a:srgbClr val="63B475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46"/>
            <p:cNvSpPr txBox="1"/>
            <p:nvPr/>
          </p:nvSpPr>
          <p:spPr>
            <a:xfrm>
              <a:off x="9354592" y="4981105"/>
              <a:ext cx="880296" cy="769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400" b="1" kern="0" dirty="0">
                  <a:solidFill>
                    <a:srgbClr val="6C9564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22730" y="2162810"/>
            <a:ext cx="1430655" cy="1427480"/>
            <a:chOff x="6451462" y="2365234"/>
            <a:chExt cx="1430536" cy="1427210"/>
          </a:xfrm>
        </p:grpSpPr>
        <p:sp>
          <p:nvSpPr>
            <p:cNvPr id="4" name="36"/>
            <p:cNvSpPr/>
            <p:nvPr/>
          </p:nvSpPr>
          <p:spPr bwMode="auto">
            <a:xfrm>
              <a:off x="6451462" y="2365234"/>
              <a:ext cx="1430536" cy="1427210"/>
            </a:xfrm>
            <a:custGeom>
              <a:avLst/>
              <a:gdLst>
                <a:gd name="T0" fmla="*/ 5221 w 9473"/>
                <a:gd name="T1" fmla="*/ 24 h 9462"/>
                <a:gd name="T2" fmla="*/ 5920 w 9473"/>
                <a:gd name="T3" fmla="*/ 149 h 9462"/>
                <a:gd name="T4" fmla="*/ 6580 w 9473"/>
                <a:gd name="T5" fmla="*/ 372 h 9462"/>
                <a:gd name="T6" fmla="*/ 7193 w 9473"/>
                <a:gd name="T7" fmla="*/ 685 h 9462"/>
                <a:gd name="T8" fmla="*/ 7749 w 9473"/>
                <a:gd name="T9" fmla="*/ 1081 h 9462"/>
                <a:gd name="T10" fmla="*/ 8242 w 9473"/>
                <a:gd name="T11" fmla="*/ 1550 h 9462"/>
                <a:gd name="T12" fmla="*/ 8664 w 9473"/>
                <a:gd name="T13" fmla="*/ 2086 h 9462"/>
                <a:gd name="T14" fmla="*/ 9006 w 9473"/>
                <a:gd name="T15" fmla="*/ 2681 h 9462"/>
                <a:gd name="T16" fmla="*/ 9260 w 9473"/>
                <a:gd name="T17" fmla="*/ 3324 h 9462"/>
                <a:gd name="T18" fmla="*/ 9419 w 9473"/>
                <a:gd name="T19" fmla="*/ 4011 h 9462"/>
                <a:gd name="T20" fmla="*/ 9473 w 9473"/>
                <a:gd name="T21" fmla="*/ 4731 h 9462"/>
                <a:gd name="T22" fmla="*/ 9419 w 9473"/>
                <a:gd name="T23" fmla="*/ 5452 h 9462"/>
                <a:gd name="T24" fmla="*/ 9260 w 9473"/>
                <a:gd name="T25" fmla="*/ 6138 h 9462"/>
                <a:gd name="T26" fmla="*/ 9006 w 9473"/>
                <a:gd name="T27" fmla="*/ 6782 h 9462"/>
                <a:gd name="T28" fmla="*/ 8664 w 9473"/>
                <a:gd name="T29" fmla="*/ 7377 h 9462"/>
                <a:gd name="T30" fmla="*/ 8242 w 9473"/>
                <a:gd name="T31" fmla="*/ 7913 h 9462"/>
                <a:gd name="T32" fmla="*/ 7749 w 9473"/>
                <a:gd name="T33" fmla="*/ 8382 h 9462"/>
                <a:gd name="T34" fmla="*/ 7193 w 9473"/>
                <a:gd name="T35" fmla="*/ 8778 h 9462"/>
                <a:gd name="T36" fmla="*/ 6580 w 9473"/>
                <a:gd name="T37" fmla="*/ 9091 h 9462"/>
                <a:gd name="T38" fmla="*/ 5920 w 9473"/>
                <a:gd name="T39" fmla="*/ 9313 h 9462"/>
                <a:gd name="T40" fmla="*/ 5221 w 9473"/>
                <a:gd name="T41" fmla="*/ 9438 h 9462"/>
                <a:gd name="T42" fmla="*/ 4492 w 9473"/>
                <a:gd name="T43" fmla="*/ 9456 h 9462"/>
                <a:gd name="T44" fmla="*/ 3782 w 9473"/>
                <a:gd name="T45" fmla="*/ 9366 h 9462"/>
                <a:gd name="T46" fmla="*/ 3108 w 9473"/>
                <a:gd name="T47" fmla="*/ 9175 h 9462"/>
                <a:gd name="T48" fmla="*/ 2478 w 9473"/>
                <a:gd name="T49" fmla="*/ 8892 h 9462"/>
                <a:gd name="T50" fmla="*/ 1902 w 9473"/>
                <a:gd name="T51" fmla="*/ 8522 h 9462"/>
                <a:gd name="T52" fmla="*/ 1387 w 9473"/>
                <a:gd name="T53" fmla="*/ 8077 h 9462"/>
                <a:gd name="T54" fmla="*/ 941 w 9473"/>
                <a:gd name="T55" fmla="*/ 7562 h 9462"/>
                <a:gd name="T56" fmla="*/ 571 w 9473"/>
                <a:gd name="T57" fmla="*/ 6986 h 9462"/>
                <a:gd name="T58" fmla="*/ 287 w 9473"/>
                <a:gd name="T59" fmla="*/ 6358 h 9462"/>
                <a:gd name="T60" fmla="*/ 96 w 9473"/>
                <a:gd name="T61" fmla="*/ 5685 h 9462"/>
                <a:gd name="T62" fmla="*/ 6 w 9473"/>
                <a:gd name="T63" fmla="*/ 4975 h 9462"/>
                <a:gd name="T64" fmla="*/ 24 w 9473"/>
                <a:gd name="T65" fmla="*/ 4247 h 9462"/>
                <a:gd name="T66" fmla="*/ 149 w 9473"/>
                <a:gd name="T67" fmla="*/ 3549 h 9462"/>
                <a:gd name="T68" fmla="*/ 371 w 9473"/>
                <a:gd name="T69" fmla="*/ 2890 h 9462"/>
                <a:gd name="T70" fmla="*/ 685 w 9473"/>
                <a:gd name="T71" fmla="*/ 2278 h 9462"/>
                <a:gd name="T72" fmla="*/ 1081 w 9473"/>
                <a:gd name="T73" fmla="*/ 1721 h 9462"/>
                <a:gd name="T74" fmla="*/ 1551 w 9473"/>
                <a:gd name="T75" fmla="*/ 1229 h 9462"/>
                <a:gd name="T76" fmla="*/ 2088 w 9473"/>
                <a:gd name="T77" fmla="*/ 808 h 9462"/>
                <a:gd name="T78" fmla="*/ 2683 w 9473"/>
                <a:gd name="T79" fmla="*/ 467 h 9462"/>
                <a:gd name="T80" fmla="*/ 3327 w 9473"/>
                <a:gd name="T81" fmla="*/ 213 h 9462"/>
                <a:gd name="T82" fmla="*/ 4015 w 9473"/>
                <a:gd name="T83" fmla="*/ 54 h 9462"/>
                <a:gd name="T84" fmla="*/ 4736 w 9473"/>
                <a:gd name="T85" fmla="*/ 0 h 9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73" h="9462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28900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1600" b="1" kern="0">
                <a:solidFill>
                  <a:srgbClr val="63B475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752995" y="2694119"/>
              <a:ext cx="880296" cy="769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400" b="1" kern="0" dirty="0">
                  <a:solidFill>
                    <a:srgbClr val="F28900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7" name="TextBox 39"/>
          <p:cNvSpPr txBox="1"/>
          <p:nvPr/>
        </p:nvSpPr>
        <p:spPr>
          <a:xfrm>
            <a:off x="3189852" y="2444244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3189853" y="2729322"/>
            <a:ext cx="228387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1955915" y="4510710"/>
            <a:ext cx="1376532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1067910" y="4795788"/>
            <a:ext cx="226453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635" y="0"/>
            <a:ext cx="12192000" cy="6858000"/>
            <a:chOff x="1" y="0"/>
            <a:chExt cx="19200" cy="10800"/>
          </a:xfrm>
        </p:grpSpPr>
        <p:grpSp>
          <p:nvGrpSpPr>
            <p:cNvPr id="17" name="组合 16"/>
            <p:cNvGrpSpPr/>
            <p:nvPr/>
          </p:nvGrpSpPr>
          <p:grpSpPr>
            <a:xfrm>
              <a:off x="1" y="0"/>
              <a:ext cx="19200" cy="10800"/>
              <a:chOff x="1" y="0"/>
              <a:chExt cx="19200" cy="10800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16" name="图片 15" descr="C:\Users\16106\Desktop\25 读书分享会6.24 3d\73354.png7335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844" y="1791"/>
                <a:ext cx="3340" cy="2693"/>
              </a:xfrm>
              <a:prstGeom prst="rect">
                <a:avLst/>
              </a:prstGeom>
            </p:spPr>
          </p:pic>
        </p:grpSp>
        <p:pic>
          <p:nvPicPr>
            <p:cNvPr id="71" name="图片 70" descr="C:\Users\16106\Desktop\25 读书分享会6.24 3d\73354.png7335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3440000" flipV="1">
              <a:off x="1396" y="375"/>
              <a:ext cx="2645" cy="2708"/>
            </a:xfrm>
            <a:prstGeom prst="rect">
              <a:avLst/>
            </a:prstGeom>
          </p:spPr>
        </p:pic>
      </p:grpSp>
      <p:sp>
        <p:nvSpPr>
          <p:cNvPr id="2" name="Freeform 5"/>
          <p:cNvSpPr/>
          <p:nvPr/>
        </p:nvSpPr>
        <p:spPr bwMode="auto">
          <a:xfrm rot="10800000">
            <a:off x="1416069" y="1677575"/>
            <a:ext cx="3910670" cy="34647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8900"/>
          </a:soli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 rot="10800000">
            <a:off x="1807101" y="2024019"/>
            <a:ext cx="3128606" cy="277186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57870" y="3099574"/>
            <a:ext cx="28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spc="-300" dirty="0">
                <a:solidFill>
                  <a:srgbClr val="EB4D08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6544945" y="1109980"/>
            <a:ext cx="4387850" cy="780415"/>
            <a:chOff x="10757" y="2422"/>
            <a:chExt cx="6910" cy="1229"/>
          </a:xfrm>
        </p:grpSpPr>
        <p:grpSp>
          <p:nvGrpSpPr>
            <p:cNvPr id="19" name="组合 18"/>
            <p:cNvGrpSpPr/>
            <p:nvPr/>
          </p:nvGrpSpPr>
          <p:grpSpPr>
            <a:xfrm>
              <a:off x="10757" y="2422"/>
              <a:ext cx="6910" cy="1229"/>
              <a:chOff x="9454" y="2271"/>
              <a:chExt cx="6910" cy="122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1040" y="2271"/>
                <a:ext cx="5324" cy="1229"/>
                <a:chOff x="6745504" y="1680495"/>
                <a:chExt cx="3380993" cy="780001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 flipH="1">
                  <a:off x="6745507" y="1680495"/>
                  <a:ext cx="2682273" cy="521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altLang="zh-CN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 flipH="1">
                  <a:off x="6745504" y="2151657"/>
                  <a:ext cx="3380993" cy="308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  <p:sp>
            <p:nvSpPr>
              <p:cNvPr id="55" name="Freeform 5"/>
              <p:cNvSpPr/>
              <p:nvPr/>
            </p:nvSpPr>
            <p:spPr bwMode="auto">
              <a:xfrm rot="10800000">
                <a:off x="9454" y="2355"/>
                <a:ext cx="1169" cy="103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73C07E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标题 4"/>
            <p:cNvSpPr>
              <a:spLocks noGrp="1"/>
            </p:cNvSpPr>
            <p:nvPr/>
          </p:nvSpPr>
          <p:spPr>
            <a:xfrm>
              <a:off x="10757" y="2578"/>
              <a:ext cx="1169" cy="9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544945" y="2414905"/>
            <a:ext cx="4387850" cy="780415"/>
            <a:chOff x="10757" y="3979"/>
            <a:chExt cx="6910" cy="1229"/>
          </a:xfrm>
        </p:grpSpPr>
        <p:grpSp>
          <p:nvGrpSpPr>
            <p:cNvPr id="22" name="组合 21"/>
            <p:cNvGrpSpPr/>
            <p:nvPr/>
          </p:nvGrpSpPr>
          <p:grpSpPr>
            <a:xfrm>
              <a:off x="10757" y="3979"/>
              <a:ext cx="6910" cy="1229"/>
              <a:chOff x="9454" y="3984"/>
              <a:chExt cx="6910" cy="122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1040" y="3984"/>
                <a:ext cx="5324" cy="1229"/>
                <a:chOff x="6745507" y="2793700"/>
                <a:chExt cx="3380993" cy="780000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 flipH="1">
                  <a:off x="6745510" y="2793700"/>
                  <a:ext cx="2682273" cy="521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altLang="zh-CN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flipH="1">
                  <a:off x="6745507" y="3264861"/>
                  <a:ext cx="3380993" cy="308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  <p:sp>
            <p:nvSpPr>
              <p:cNvPr id="56" name="Freeform 5"/>
              <p:cNvSpPr/>
              <p:nvPr/>
            </p:nvSpPr>
            <p:spPr bwMode="auto">
              <a:xfrm rot="10800000">
                <a:off x="9454" y="4033"/>
                <a:ext cx="1169" cy="103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55A3FA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标题 4"/>
            <p:cNvSpPr>
              <a:spLocks noGrp="1"/>
            </p:cNvSpPr>
            <p:nvPr/>
          </p:nvSpPr>
          <p:spPr>
            <a:xfrm>
              <a:off x="10757" y="4072"/>
              <a:ext cx="1169" cy="9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44945" y="3719830"/>
            <a:ext cx="4387850" cy="780415"/>
            <a:chOff x="10757" y="5534"/>
            <a:chExt cx="6910" cy="1229"/>
          </a:xfrm>
        </p:grpSpPr>
        <p:grpSp>
          <p:nvGrpSpPr>
            <p:cNvPr id="25" name="组合 24"/>
            <p:cNvGrpSpPr/>
            <p:nvPr/>
          </p:nvGrpSpPr>
          <p:grpSpPr>
            <a:xfrm>
              <a:off x="10757" y="5534"/>
              <a:ext cx="6910" cy="1229"/>
              <a:chOff x="9454" y="2271"/>
              <a:chExt cx="6910" cy="1229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1040" y="2271"/>
                <a:ext cx="5324" cy="1229"/>
                <a:chOff x="6745504" y="1680495"/>
                <a:chExt cx="3380993" cy="780001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 flipH="1">
                  <a:off x="6745507" y="1680495"/>
                  <a:ext cx="2682273" cy="521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altLang="zh-CN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 flipH="1">
                  <a:off x="6745504" y="2151657"/>
                  <a:ext cx="3380993" cy="308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  <p:sp>
            <p:nvSpPr>
              <p:cNvPr id="47" name="Freeform 5"/>
              <p:cNvSpPr/>
              <p:nvPr/>
            </p:nvSpPr>
            <p:spPr bwMode="auto">
              <a:xfrm rot="10800000">
                <a:off x="9454" y="2355"/>
                <a:ext cx="1169" cy="103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73C07E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标题 4"/>
            <p:cNvSpPr>
              <a:spLocks noGrp="1"/>
            </p:cNvSpPr>
            <p:nvPr/>
          </p:nvSpPr>
          <p:spPr>
            <a:xfrm>
              <a:off x="10757" y="5672"/>
              <a:ext cx="1169" cy="9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44945" y="5024755"/>
            <a:ext cx="4387850" cy="780415"/>
            <a:chOff x="10757" y="7091"/>
            <a:chExt cx="6910" cy="1229"/>
          </a:xfrm>
        </p:grpSpPr>
        <p:grpSp>
          <p:nvGrpSpPr>
            <p:cNvPr id="48" name="组合 47"/>
            <p:cNvGrpSpPr/>
            <p:nvPr/>
          </p:nvGrpSpPr>
          <p:grpSpPr>
            <a:xfrm>
              <a:off x="10757" y="7091"/>
              <a:ext cx="6910" cy="1229"/>
              <a:chOff x="9454" y="3984"/>
              <a:chExt cx="6910" cy="122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1040" y="3984"/>
                <a:ext cx="5324" cy="1229"/>
                <a:chOff x="6745507" y="2793700"/>
                <a:chExt cx="3380993" cy="779999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 flipH="1">
                  <a:off x="6745510" y="2793700"/>
                  <a:ext cx="2682273" cy="521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altLang="zh-CN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 flipH="1">
                  <a:off x="6745507" y="3264861"/>
                  <a:ext cx="3380993" cy="3088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  <p:sp>
            <p:nvSpPr>
              <p:cNvPr id="52" name="Freeform 5"/>
              <p:cNvSpPr/>
              <p:nvPr/>
            </p:nvSpPr>
            <p:spPr bwMode="auto">
              <a:xfrm rot="10800000">
                <a:off x="9454" y="4033"/>
                <a:ext cx="1169" cy="103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55A3FA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标题 4"/>
            <p:cNvSpPr>
              <a:spLocks noGrp="1"/>
            </p:cNvSpPr>
            <p:nvPr/>
          </p:nvSpPr>
          <p:spPr>
            <a:xfrm>
              <a:off x="10757" y="7208"/>
              <a:ext cx="1169" cy="9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573521" cy="1288415"/>
            <a:chOff x="1166" y="127"/>
            <a:chExt cx="7202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36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30" name="图片 29" descr="C:\Users\16106\Desktop\25 读书分享会6.24 3d\51miz-E940077-11863DD0.png51miz-E940077-11863DD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1345" y="2205990"/>
            <a:ext cx="4866640" cy="3703320"/>
          </a:xfrm>
          <a:prstGeom prst="rect">
            <a:avLst/>
          </a:prstGeom>
        </p:spPr>
      </p:pic>
      <p:grpSp>
        <p:nvGrpSpPr>
          <p:cNvPr id="31" name="Graphic 40"/>
          <p:cNvGrpSpPr/>
          <p:nvPr/>
        </p:nvGrpSpPr>
        <p:grpSpPr>
          <a:xfrm>
            <a:off x="1276121" y="1931139"/>
            <a:ext cx="434386" cy="434386"/>
            <a:chOff x="5253228" y="3208368"/>
            <a:chExt cx="434386" cy="434386"/>
          </a:xfrm>
          <a:solidFill>
            <a:srgbClr val="73C07E"/>
          </a:solidFill>
        </p:grpSpPr>
        <p:sp>
          <p:nvSpPr>
            <p:cNvPr id="32" name="Freeform: Shape 16"/>
            <p:cNvSpPr/>
            <p:nvPr/>
          </p:nvSpPr>
          <p:spPr>
            <a:xfrm>
              <a:off x="5261192" y="3448786"/>
              <a:ext cx="108596" cy="188234"/>
            </a:xfrm>
            <a:custGeom>
              <a:avLst/>
              <a:gdLst>
                <a:gd name="connsiteX0" fmla="*/ 89360 w 108596"/>
                <a:gd name="connsiteY0" fmla="*/ 0 h 188233"/>
                <a:gd name="connsiteX1" fmla="*/ 114931 w 108596"/>
                <a:gd name="connsiteY1" fmla="*/ 25571 h 188233"/>
                <a:gd name="connsiteX2" fmla="*/ 114931 w 108596"/>
                <a:gd name="connsiteY2" fmla="*/ 167311 h 188233"/>
                <a:gd name="connsiteX3" fmla="*/ 89360 w 108596"/>
                <a:gd name="connsiteY3" fmla="*/ 192882 h 188233"/>
                <a:gd name="connsiteX4" fmla="*/ 25571 w 108596"/>
                <a:gd name="connsiteY4" fmla="*/ 192882 h 188233"/>
                <a:gd name="connsiteX5" fmla="*/ 0 w 108596"/>
                <a:gd name="connsiteY5" fmla="*/ 167311 h 188233"/>
                <a:gd name="connsiteX6" fmla="*/ 0 w 108596"/>
                <a:gd name="connsiteY6" fmla="*/ 25571 h 188233"/>
                <a:gd name="connsiteX7" fmla="*/ 25571 w 108596"/>
                <a:gd name="connsiteY7" fmla="*/ 0 h 1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96" h="188233">
                  <a:moveTo>
                    <a:pt x="89360" y="0"/>
                  </a:moveTo>
                  <a:cubicBezTo>
                    <a:pt x="103483" y="0"/>
                    <a:pt x="114931" y="11448"/>
                    <a:pt x="114931" y="25571"/>
                  </a:cubicBezTo>
                  <a:lnTo>
                    <a:pt x="114931" y="167311"/>
                  </a:lnTo>
                  <a:cubicBezTo>
                    <a:pt x="114931" y="181433"/>
                    <a:pt x="103483" y="192882"/>
                    <a:pt x="89360" y="192882"/>
                  </a:cubicBezTo>
                  <a:lnTo>
                    <a:pt x="25571" y="192882"/>
                  </a:lnTo>
                  <a:cubicBezTo>
                    <a:pt x="11448" y="192882"/>
                    <a:pt x="0" y="181433"/>
                    <a:pt x="0" y="167311"/>
                  </a:cubicBezTo>
                  <a:lnTo>
                    <a:pt x="0" y="25571"/>
                  </a:lnTo>
                  <a:cubicBezTo>
                    <a:pt x="0" y="11448"/>
                    <a:pt x="11448" y="0"/>
                    <a:pt x="25571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: Shape 17"/>
            <p:cNvSpPr/>
            <p:nvPr/>
          </p:nvSpPr>
          <p:spPr>
            <a:xfrm>
              <a:off x="5571597" y="3448786"/>
              <a:ext cx="108596" cy="188234"/>
            </a:xfrm>
            <a:custGeom>
              <a:avLst/>
              <a:gdLst>
                <a:gd name="connsiteX0" fmla="*/ 89360 w 108596"/>
                <a:gd name="connsiteY0" fmla="*/ 0 h 188233"/>
                <a:gd name="connsiteX1" fmla="*/ 114931 w 108596"/>
                <a:gd name="connsiteY1" fmla="*/ 25571 h 188233"/>
                <a:gd name="connsiteX2" fmla="*/ 114931 w 108596"/>
                <a:gd name="connsiteY2" fmla="*/ 167311 h 188233"/>
                <a:gd name="connsiteX3" fmla="*/ 89360 w 108596"/>
                <a:gd name="connsiteY3" fmla="*/ 192882 h 188233"/>
                <a:gd name="connsiteX4" fmla="*/ 25571 w 108596"/>
                <a:gd name="connsiteY4" fmla="*/ 192882 h 188233"/>
                <a:gd name="connsiteX5" fmla="*/ 0 w 108596"/>
                <a:gd name="connsiteY5" fmla="*/ 167311 h 188233"/>
                <a:gd name="connsiteX6" fmla="*/ 0 w 108596"/>
                <a:gd name="connsiteY6" fmla="*/ 25571 h 188233"/>
                <a:gd name="connsiteX7" fmla="*/ 25571 w 108596"/>
                <a:gd name="connsiteY7" fmla="*/ 0 h 1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96" h="188233">
                  <a:moveTo>
                    <a:pt x="89360" y="0"/>
                  </a:moveTo>
                  <a:cubicBezTo>
                    <a:pt x="103483" y="0"/>
                    <a:pt x="114931" y="11448"/>
                    <a:pt x="114931" y="25571"/>
                  </a:cubicBezTo>
                  <a:lnTo>
                    <a:pt x="114931" y="167311"/>
                  </a:lnTo>
                  <a:cubicBezTo>
                    <a:pt x="114931" y="181433"/>
                    <a:pt x="103483" y="192882"/>
                    <a:pt x="89360" y="192882"/>
                  </a:cubicBezTo>
                  <a:lnTo>
                    <a:pt x="25571" y="192882"/>
                  </a:lnTo>
                  <a:cubicBezTo>
                    <a:pt x="11448" y="192882"/>
                    <a:pt x="0" y="181433"/>
                    <a:pt x="0" y="167311"/>
                  </a:cubicBezTo>
                  <a:lnTo>
                    <a:pt x="0" y="25571"/>
                  </a:lnTo>
                  <a:cubicBezTo>
                    <a:pt x="0" y="11448"/>
                    <a:pt x="11448" y="0"/>
                    <a:pt x="25571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: Shape 18"/>
            <p:cNvSpPr/>
            <p:nvPr/>
          </p:nvSpPr>
          <p:spPr>
            <a:xfrm>
              <a:off x="5376123" y="3507095"/>
              <a:ext cx="28959" cy="72398"/>
            </a:xfrm>
            <a:custGeom>
              <a:avLst/>
              <a:gdLst>
                <a:gd name="connsiteX0" fmla="*/ 0 w 28959"/>
                <a:gd name="connsiteY0" fmla="*/ 0 h 72397"/>
                <a:gd name="connsiteX1" fmla="*/ 33788 w 28959"/>
                <a:gd name="connsiteY1" fmla="*/ 0 h 72397"/>
                <a:gd name="connsiteX2" fmla="*/ 33788 w 28959"/>
                <a:gd name="connsiteY2" fmla="*/ 76256 h 72397"/>
                <a:gd name="connsiteX3" fmla="*/ 0 w 28959"/>
                <a:gd name="connsiteY3" fmla="*/ 76256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9" h="72397">
                  <a:moveTo>
                    <a:pt x="0" y="0"/>
                  </a:moveTo>
                  <a:lnTo>
                    <a:pt x="33788" y="0"/>
                  </a:lnTo>
                  <a:lnTo>
                    <a:pt x="33788" y="76256"/>
                  </a:lnTo>
                  <a:lnTo>
                    <a:pt x="0" y="76256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: Shape 19"/>
            <p:cNvSpPr/>
            <p:nvPr/>
          </p:nvSpPr>
          <p:spPr>
            <a:xfrm>
              <a:off x="5537809" y="3507095"/>
              <a:ext cx="28959" cy="72398"/>
            </a:xfrm>
            <a:custGeom>
              <a:avLst/>
              <a:gdLst>
                <a:gd name="connsiteX0" fmla="*/ 0 w 28959"/>
                <a:gd name="connsiteY0" fmla="*/ 0 h 72397"/>
                <a:gd name="connsiteX1" fmla="*/ 33788 w 28959"/>
                <a:gd name="connsiteY1" fmla="*/ 0 h 72397"/>
                <a:gd name="connsiteX2" fmla="*/ 33788 w 28959"/>
                <a:gd name="connsiteY2" fmla="*/ 76256 h 72397"/>
                <a:gd name="connsiteX3" fmla="*/ 0 w 28959"/>
                <a:gd name="connsiteY3" fmla="*/ 76256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9" h="72397">
                  <a:moveTo>
                    <a:pt x="0" y="0"/>
                  </a:moveTo>
                  <a:lnTo>
                    <a:pt x="33788" y="0"/>
                  </a:lnTo>
                  <a:lnTo>
                    <a:pt x="33788" y="76256"/>
                  </a:lnTo>
                  <a:lnTo>
                    <a:pt x="0" y="76256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: Shape 20"/>
            <p:cNvSpPr/>
            <p:nvPr/>
          </p:nvSpPr>
          <p:spPr>
            <a:xfrm>
              <a:off x="5409904" y="3527801"/>
              <a:ext cx="123076" cy="28959"/>
            </a:xfrm>
            <a:custGeom>
              <a:avLst/>
              <a:gdLst>
                <a:gd name="connsiteX0" fmla="*/ 0 w 123076"/>
                <a:gd name="connsiteY0" fmla="*/ 0 h 28959"/>
                <a:gd name="connsiteX1" fmla="*/ 127905 w 123076"/>
                <a:gd name="connsiteY1" fmla="*/ 0 h 28959"/>
                <a:gd name="connsiteX2" fmla="*/ 127905 w 123076"/>
                <a:gd name="connsiteY2" fmla="*/ 34852 h 28959"/>
                <a:gd name="connsiteX3" fmla="*/ 0 w 123076"/>
                <a:gd name="connsiteY3" fmla="*/ 34852 h 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76" h="28959">
                  <a:moveTo>
                    <a:pt x="0" y="0"/>
                  </a:moveTo>
                  <a:lnTo>
                    <a:pt x="127905" y="0"/>
                  </a:lnTo>
                  <a:lnTo>
                    <a:pt x="127905" y="34852"/>
                  </a:lnTo>
                  <a:lnTo>
                    <a:pt x="0" y="34852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: Shape 21"/>
            <p:cNvSpPr/>
            <p:nvPr/>
          </p:nvSpPr>
          <p:spPr>
            <a:xfrm>
              <a:off x="5456665" y="3400555"/>
              <a:ext cx="28959" cy="123076"/>
            </a:xfrm>
            <a:custGeom>
              <a:avLst/>
              <a:gdLst>
                <a:gd name="connsiteX0" fmla="*/ 0 w 28959"/>
                <a:gd name="connsiteY0" fmla="*/ 0 h 123076"/>
                <a:gd name="connsiteX1" fmla="*/ 34389 w 28959"/>
                <a:gd name="connsiteY1" fmla="*/ 0 h 123076"/>
                <a:gd name="connsiteX2" fmla="*/ 34389 w 28959"/>
                <a:gd name="connsiteY2" fmla="*/ 126783 h 123076"/>
                <a:gd name="connsiteX3" fmla="*/ 0 w 28959"/>
                <a:gd name="connsiteY3" fmla="*/ 126783 h 1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9" h="123076">
                  <a:moveTo>
                    <a:pt x="0" y="0"/>
                  </a:moveTo>
                  <a:lnTo>
                    <a:pt x="34389" y="0"/>
                  </a:lnTo>
                  <a:lnTo>
                    <a:pt x="34389" y="126783"/>
                  </a:lnTo>
                  <a:lnTo>
                    <a:pt x="0" y="126783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: Shape 22"/>
            <p:cNvSpPr/>
            <p:nvPr/>
          </p:nvSpPr>
          <p:spPr>
            <a:xfrm>
              <a:off x="5417144" y="3361431"/>
              <a:ext cx="108596" cy="36199"/>
            </a:xfrm>
            <a:custGeom>
              <a:avLst/>
              <a:gdLst>
                <a:gd name="connsiteX0" fmla="*/ 0 w 108596"/>
                <a:gd name="connsiteY0" fmla="*/ 0 h 36198"/>
                <a:gd name="connsiteX1" fmla="*/ 113425 w 108596"/>
                <a:gd name="connsiteY1" fmla="*/ 0 h 36198"/>
                <a:gd name="connsiteX2" fmla="*/ 113425 w 108596"/>
                <a:gd name="connsiteY2" fmla="*/ 39124 h 36198"/>
                <a:gd name="connsiteX3" fmla="*/ 0 w 108596"/>
                <a:gd name="connsiteY3" fmla="*/ 39124 h 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96" h="36198">
                  <a:moveTo>
                    <a:pt x="0" y="0"/>
                  </a:moveTo>
                  <a:lnTo>
                    <a:pt x="113425" y="0"/>
                  </a:lnTo>
                  <a:lnTo>
                    <a:pt x="113425" y="39124"/>
                  </a:lnTo>
                  <a:lnTo>
                    <a:pt x="0" y="39124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: Shape 23"/>
            <p:cNvSpPr/>
            <p:nvPr/>
          </p:nvSpPr>
          <p:spPr>
            <a:xfrm>
              <a:off x="5355005" y="3216332"/>
              <a:ext cx="231673" cy="144795"/>
            </a:xfrm>
            <a:custGeom>
              <a:avLst/>
              <a:gdLst>
                <a:gd name="connsiteX0" fmla="*/ 0 w 231672"/>
                <a:gd name="connsiteY0" fmla="*/ 0 h 144795"/>
                <a:gd name="connsiteX1" fmla="*/ 237703 w 231672"/>
                <a:gd name="connsiteY1" fmla="*/ 0 h 144795"/>
                <a:gd name="connsiteX2" fmla="*/ 237703 w 231672"/>
                <a:gd name="connsiteY2" fmla="*/ 145099 h 144795"/>
                <a:gd name="connsiteX3" fmla="*/ 0 w 231672"/>
                <a:gd name="connsiteY3" fmla="*/ 145099 h 1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72" h="144795">
                  <a:moveTo>
                    <a:pt x="0" y="0"/>
                  </a:moveTo>
                  <a:lnTo>
                    <a:pt x="237703" y="0"/>
                  </a:lnTo>
                  <a:lnTo>
                    <a:pt x="237703" y="145099"/>
                  </a:lnTo>
                  <a:lnTo>
                    <a:pt x="0" y="145099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: Shape 24"/>
            <p:cNvSpPr/>
            <p:nvPr/>
          </p:nvSpPr>
          <p:spPr>
            <a:xfrm>
              <a:off x="5322730" y="3258561"/>
              <a:ext cx="28959" cy="57918"/>
            </a:xfrm>
            <a:custGeom>
              <a:avLst/>
              <a:gdLst>
                <a:gd name="connsiteX0" fmla="*/ 30313 w 28959"/>
                <a:gd name="connsiteY0" fmla="*/ 60633 h 57918"/>
                <a:gd name="connsiteX1" fmla="*/ 32275 w 28959"/>
                <a:gd name="connsiteY1" fmla="*/ 60633 h 57918"/>
                <a:gd name="connsiteX2" fmla="*/ 32275 w 28959"/>
                <a:gd name="connsiteY2" fmla="*/ 0 h 57918"/>
                <a:gd name="connsiteX3" fmla="*/ 30313 w 28959"/>
                <a:gd name="connsiteY3" fmla="*/ 0 h 57918"/>
                <a:gd name="connsiteX4" fmla="*/ 0 w 28959"/>
                <a:gd name="connsiteY4" fmla="*/ 30313 h 57918"/>
                <a:gd name="connsiteX5" fmla="*/ 0 w 28959"/>
                <a:gd name="connsiteY5" fmla="*/ 30320 h 57918"/>
                <a:gd name="connsiteX6" fmla="*/ 0 w 28959"/>
                <a:gd name="connsiteY6" fmla="*/ 30320 h 57918"/>
                <a:gd name="connsiteX7" fmla="*/ 30313 w 28959"/>
                <a:gd name="connsiteY7" fmla="*/ 60633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9" h="57918">
                  <a:moveTo>
                    <a:pt x="30313" y="60633"/>
                  </a:moveTo>
                  <a:lnTo>
                    <a:pt x="32275" y="60633"/>
                  </a:lnTo>
                  <a:lnTo>
                    <a:pt x="32275" y="0"/>
                  </a:lnTo>
                  <a:lnTo>
                    <a:pt x="30313" y="0"/>
                  </a:lnTo>
                  <a:cubicBezTo>
                    <a:pt x="13572" y="0"/>
                    <a:pt x="0" y="13572"/>
                    <a:pt x="0" y="30313"/>
                  </a:cubicBezTo>
                  <a:cubicBezTo>
                    <a:pt x="0" y="30315"/>
                    <a:pt x="0" y="30318"/>
                    <a:pt x="0" y="30320"/>
                  </a:cubicBezTo>
                  <a:lnTo>
                    <a:pt x="0" y="30320"/>
                  </a:lnTo>
                  <a:cubicBezTo>
                    <a:pt x="0" y="47061"/>
                    <a:pt x="13572" y="60633"/>
                    <a:pt x="30313" y="6063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: Shape 25"/>
            <p:cNvSpPr/>
            <p:nvPr/>
          </p:nvSpPr>
          <p:spPr>
            <a:xfrm>
              <a:off x="5592708" y="3258561"/>
              <a:ext cx="28959" cy="57918"/>
            </a:xfrm>
            <a:custGeom>
              <a:avLst/>
              <a:gdLst>
                <a:gd name="connsiteX0" fmla="*/ 1962 w 28959"/>
                <a:gd name="connsiteY0" fmla="*/ 0 h 57918"/>
                <a:gd name="connsiteX1" fmla="*/ 0 w 28959"/>
                <a:gd name="connsiteY1" fmla="*/ 0 h 57918"/>
                <a:gd name="connsiteX2" fmla="*/ 0 w 28959"/>
                <a:gd name="connsiteY2" fmla="*/ 60633 h 57918"/>
                <a:gd name="connsiteX3" fmla="*/ 1962 w 28959"/>
                <a:gd name="connsiteY3" fmla="*/ 60633 h 57918"/>
                <a:gd name="connsiteX4" fmla="*/ 32275 w 28959"/>
                <a:gd name="connsiteY4" fmla="*/ 30320 h 57918"/>
                <a:gd name="connsiteX5" fmla="*/ 32275 w 28959"/>
                <a:gd name="connsiteY5" fmla="*/ 30320 h 57918"/>
                <a:gd name="connsiteX6" fmla="*/ 1969 w 28959"/>
                <a:gd name="connsiteY6" fmla="*/ 0 h 57918"/>
                <a:gd name="connsiteX7" fmla="*/ 1962 w 28959"/>
                <a:gd name="connsiteY7" fmla="*/ 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9" h="57918">
                  <a:moveTo>
                    <a:pt x="1962" y="0"/>
                  </a:moveTo>
                  <a:lnTo>
                    <a:pt x="0" y="0"/>
                  </a:lnTo>
                  <a:lnTo>
                    <a:pt x="0" y="60633"/>
                  </a:lnTo>
                  <a:lnTo>
                    <a:pt x="1962" y="60633"/>
                  </a:lnTo>
                  <a:cubicBezTo>
                    <a:pt x="18703" y="60633"/>
                    <a:pt x="32275" y="47061"/>
                    <a:pt x="32275" y="30320"/>
                  </a:cubicBezTo>
                  <a:lnTo>
                    <a:pt x="32275" y="30320"/>
                  </a:lnTo>
                  <a:cubicBezTo>
                    <a:pt x="32279" y="13579"/>
                    <a:pt x="18710" y="4"/>
                    <a:pt x="1969" y="0"/>
                  </a:cubicBezTo>
                  <a:cubicBezTo>
                    <a:pt x="1967" y="0"/>
                    <a:pt x="1964" y="0"/>
                    <a:pt x="1962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: Shape 26"/>
            <p:cNvSpPr/>
            <p:nvPr/>
          </p:nvSpPr>
          <p:spPr>
            <a:xfrm>
              <a:off x="5392108" y="3257056"/>
              <a:ext cx="57918" cy="57918"/>
            </a:xfrm>
            <a:custGeom>
              <a:avLst/>
              <a:gdLst>
                <a:gd name="connsiteX0" fmla="*/ 63652 w 57918"/>
                <a:gd name="connsiteY0" fmla="*/ 31826 h 57918"/>
                <a:gd name="connsiteX1" fmla="*/ 31826 w 57918"/>
                <a:gd name="connsiteY1" fmla="*/ 63652 h 57918"/>
                <a:gd name="connsiteX2" fmla="*/ 0 w 57918"/>
                <a:gd name="connsiteY2" fmla="*/ 31826 h 57918"/>
                <a:gd name="connsiteX3" fmla="*/ 31826 w 57918"/>
                <a:gd name="connsiteY3" fmla="*/ 0 h 57918"/>
                <a:gd name="connsiteX4" fmla="*/ 63652 w 57918"/>
                <a:gd name="connsiteY4" fmla="*/ 31826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63652" y="31826"/>
                  </a:moveTo>
                  <a:cubicBezTo>
                    <a:pt x="63652" y="49403"/>
                    <a:pt x="49403" y="63652"/>
                    <a:pt x="31826" y="63652"/>
                  </a:cubicBezTo>
                  <a:cubicBezTo>
                    <a:pt x="14249" y="63652"/>
                    <a:pt x="0" y="49403"/>
                    <a:pt x="0" y="31826"/>
                  </a:cubicBezTo>
                  <a:cubicBezTo>
                    <a:pt x="0" y="14249"/>
                    <a:pt x="14249" y="0"/>
                    <a:pt x="31826" y="0"/>
                  </a:cubicBezTo>
                  <a:cubicBezTo>
                    <a:pt x="49403" y="0"/>
                    <a:pt x="63652" y="14249"/>
                    <a:pt x="63652" y="31826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: Shape 27"/>
            <p:cNvSpPr/>
            <p:nvPr/>
          </p:nvSpPr>
          <p:spPr>
            <a:xfrm>
              <a:off x="5491952" y="3257056"/>
              <a:ext cx="57918" cy="57918"/>
            </a:xfrm>
            <a:custGeom>
              <a:avLst/>
              <a:gdLst>
                <a:gd name="connsiteX0" fmla="*/ 63652 w 57918"/>
                <a:gd name="connsiteY0" fmla="*/ 31826 h 57918"/>
                <a:gd name="connsiteX1" fmla="*/ 31826 w 57918"/>
                <a:gd name="connsiteY1" fmla="*/ 63652 h 57918"/>
                <a:gd name="connsiteX2" fmla="*/ 0 w 57918"/>
                <a:gd name="connsiteY2" fmla="*/ 31826 h 57918"/>
                <a:gd name="connsiteX3" fmla="*/ 31826 w 57918"/>
                <a:gd name="connsiteY3" fmla="*/ 0 h 57918"/>
                <a:gd name="connsiteX4" fmla="*/ 63652 w 57918"/>
                <a:gd name="connsiteY4" fmla="*/ 31826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63652" y="31826"/>
                  </a:moveTo>
                  <a:cubicBezTo>
                    <a:pt x="63652" y="49403"/>
                    <a:pt x="49403" y="63652"/>
                    <a:pt x="31826" y="63652"/>
                  </a:cubicBezTo>
                  <a:cubicBezTo>
                    <a:pt x="14249" y="63652"/>
                    <a:pt x="0" y="49403"/>
                    <a:pt x="0" y="31826"/>
                  </a:cubicBezTo>
                  <a:cubicBezTo>
                    <a:pt x="0" y="14249"/>
                    <a:pt x="14249" y="0"/>
                    <a:pt x="31826" y="0"/>
                  </a:cubicBezTo>
                  <a:cubicBezTo>
                    <a:pt x="49403" y="0"/>
                    <a:pt x="63652" y="14249"/>
                    <a:pt x="63652" y="31826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: Shape 28"/>
            <p:cNvSpPr/>
            <p:nvPr/>
          </p:nvSpPr>
          <p:spPr>
            <a:xfrm>
              <a:off x="5282187" y="3483479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: Shape 29"/>
            <p:cNvSpPr/>
            <p:nvPr/>
          </p:nvSpPr>
          <p:spPr>
            <a:xfrm>
              <a:off x="5282187" y="3519374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: Shape 30"/>
            <p:cNvSpPr/>
            <p:nvPr/>
          </p:nvSpPr>
          <p:spPr>
            <a:xfrm>
              <a:off x="5282187" y="3555276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: Shape 31"/>
            <p:cNvSpPr/>
            <p:nvPr/>
          </p:nvSpPr>
          <p:spPr>
            <a:xfrm>
              <a:off x="5282187" y="3591171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: Shape 32"/>
            <p:cNvSpPr/>
            <p:nvPr/>
          </p:nvSpPr>
          <p:spPr>
            <a:xfrm>
              <a:off x="5253228" y="3208368"/>
              <a:ext cx="434386" cy="434386"/>
            </a:xfrm>
            <a:custGeom>
              <a:avLst/>
              <a:gdLst>
                <a:gd name="connsiteX0" fmla="*/ 407729 w 434385"/>
                <a:gd name="connsiteY0" fmla="*/ 232454 h 434385"/>
                <a:gd name="connsiteX1" fmla="*/ 343940 w 434385"/>
                <a:gd name="connsiteY1" fmla="*/ 232454 h 434385"/>
                <a:gd name="connsiteX2" fmla="*/ 310405 w 434385"/>
                <a:gd name="connsiteY2" fmla="*/ 265989 h 434385"/>
                <a:gd name="connsiteX3" fmla="*/ 310405 w 434385"/>
                <a:gd name="connsiteY3" fmla="*/ 290771 h 434385"/>
                <a:gd name="connsiteX4" fmla="*/ 284581 w 434385"/>
                <a:gd name="connsiteY4" fmla="*/ 290771 h 434385"/>
                <a:gd name="connsiteX5" fmla="*/ 276617 w 434385"/>
                <a:gd name="connsiteY5" fmla="*/ 298734 h 434385"/>
                <a:gd name="connsiteX6" fmla="*/ 276617 w 434385"/>
                <a:gd name="connsiteY6" fmla="*/ 311484 h 434385"/>
                <a:gd name="connsiteX7" fmla="*/ 245783 w 434385"/>
                <a:gd name="connsiteY7" fmla="*/ 311484 h 434385"/>
                <a:gd name="connsiteX8" fmla="*/ 245783 w 434385"/>
                <a:gd name="connsiteY8" fmla="*/ 200151 h 434385"/>
                <a:gd name="connsiteX9" fmla="*/ 277334 w 434385"/>
                <a:gd name="connsiteY9" fmla="*/ 200151 h 434385"/>
                <a:gd name="connsiteX10" fmla="*/ 285297 w 434385"/>
                <a:gd name="connsiteY10" fmla="*/ 192187 h 434385"/>
                <a:gd name="connsiteX11" fmla="*/ 285297 w 434385"/>
                <a:gd name="connsiteY11" fmla="*/ 161056 h 434385"/>
                <a:gd name="connsiteX12" fmla="*/ 339480 w 434385"/>
                <a:gd name="connsiteY12" fmla="*/ 161056 h 434385"/>
                <a:gd name="connsiteX13" fmla="*/ 347444 w 434385"/>
                <a:gd name="connsiteY13" fmla="*/ 153092 h 434385"/>
                <a:gd name="connsiteX14" fmla="*/ 347444 w 434385"/>
                <a:gd name="connsiteY14" fmla="*/ 118189 h 434385"/>
                <a:gd name="connsiteX15" fmla="*/ 379286 w 434385"/>
                <a:gd name="connsiteY15" fmla="*/ 74680 h 434385"/>
                <a:gd name="connsiteX16" fmla="*/ 347444 w 434385"/>
                <a:gd name="connsiteY16" fmla="*/ 42838 h 434385"/>
                <a:gd name="connsiteX17" fmla="*/ 347444 w 434385"/>
                <a:gd name="connsiteY17" fmla="*/ 7964 h 434385"/>
                <a:gd name="connsiteX18" fmla="*/ 339480 w 434385"/>
                <a:gd name="connsiteY18" fmla="*/ 0 h 434385"/>
                <a:gd name="connsiteX19" fmla="*/ 101777 w 434385"/>
                <a:gd name="connsiteY19" fmla="*/ 0 h 434385"/>
                <a:gd name="connsiteX20" fmla="*/ 93813 w 434385"/>
                <a:gd name="connsiteY20" fmla="*/ 7964 h 434385"/>
                <a:gd name="connsiteX21" fmla="*/ 93813 w 434385"/>
                <a:gd name="connsiteY21" fmla="*/ 42838 h 434385"/>
                <a:gd name="connsiteX22" fmla="*/ 61970 w 434385"/>
                <a:gd name="connsiteY22" fmla="*/ 86346 h 434385"/>
                <a:gd name="connsiteX23" fmla="*/ 93813 w 434385"/>
                <a:gd name="connsiteY23" fmla="*/ 118189 h 434385"/>
                <a:gd name="connsiteX24" fmla="*/ 93813 w 434385"/>
                <a:gd name="connsiteY24" fmla="*/ 153063 h 434385"/>
                <a:gd name="connsiteX25" fmla="*/ 101777 w 434385"/>
                <a:gd name="connsiteY25" fmla="*/ 161027 h 434385"/>
                <a:gd name="connsiteX26" fmla="*/ 155959 w 434385"/>
                <a:gd name="connsiteY26" fmla="*/ 161027 h 434385"/>
                <a:gd name="connsiteX27" fmla="*/ 155959 w 434385"/>
                <a:gd name="connsiteY27" fmla="*/ 192158 h 434385"/>
                <a:gd name="connsiteX28" fmla="*/ 163923 w 434385"/>
                <a:gd name="connsiteY28" fmla="*/ 200122 h 434385"/>
                <a:gd name="connsiteX29" fmla="*/ 195474 w 434385"/>
                <a:gd name="connsiteY29" fmla="*/ 200122 h 434385"/>
                <a:gd name="connsiteX30" fmla="*/ 195474 w 434385"/>
                <a:gd name="connsiteY30" fmla="*/ 311476 h 434385"/>
                <a:gd name="connsiteX31" fmla="*/ 164640 w 434385"/>
                <a:gd name="connsiteY31" fmla="*/ 311476 h 434385"/>
                <a:gd name="connsiteX32" fmla="*/ 164640 w 434385"/>
                <a:gd name="connsiteY32" fmla="*/ 298727 h 434385"/>
                <a:gd name="connsiteX33" fmla="*/ 156676 w 434385"/>
                <a:gd name="connsiteY33" fmla="*/ 290763 h 434385"/>
                <a:gd name="connsiteX34" fmla="*/ 130852 w 434385"/>
                <a:gd name="connsiteY34" fmla="*/ 290763 h 434385"/>
                <a:gd name="connsiteX35" fmla="*/ 130852 w 434385"/>
                <a:gd name="connsiteY35" fmla="*/ 265989 h 434385"/>
                <a:gd name="connsiteX36" fmla="*/ 97317 w 434385"/>
                <a:gd name="connsiteY36" fmla="*/ 232454 h 434385"/>
                <a:gd name="connsiteX37" fmla="*/ 33535 w 434385"/>
                <a:gd name="connsiteY37" fmla="*/ 232454 h 434385"/>
                <a:gd name="connsiteX38" fmla="*/ 0 w 434385"/>
                <a:gd name="connsiteY38" fmla="*/ 265989 h 434385"/>
                <a:gd name="connsiteX39" fmla="*/ 0 w 434385"/>
                <a:gd name="connsiteY39" fmla="*/ 407736 h 434385"/>
                <a:gd name="connsiteX40" fmla="*/ 33535 w 434385"/>
                <a:gd name="connsiteY40" fmla="*/ 441264 h 434385"/>
                <a:gd name="connsiteX41" fmla="*/ 97324 w 434385"/>
                <a:gd name="connsiteY41" fmla="*/ 441264 h 434385"/>
                <a:gd name="connsiteX42" fmla="*/ 130859 w 434385"/>
                <a:gd name="connsiteY42" fmla="*/ 407736 h 434385"/>
                <a:gd name="connsiteX43" fmla="*/ 130859 w 434385"/>
                <a:gd name="connsiteY43" fmla="*/ 382947 h 434385"/>
                <a:gd name="connsiteX44" fmla="*/ 156683 w 434385"/>
                <a:gd name="connsiteY44" fmla="*/ 382947 h 434385"/>
                <a:gd name="connsiteX45" fmla="*/ 164647 w 434385"/>
                <a:gd name="connsiteY45" fmla="*/ 374984 h 434385"/>
                <a:gd name="connsiteX46" fmla="*/ 164647 w 434385"/>
                <a:gd name="connsiteY46" fmla="*/ 362242 h 434385"/>
                <a:gd name="connsiteX47" fmla="*/ 276617 w 434385"/>
                <a:gd name="connsiteY47" fmla="*/ 362242 h 434385"/>
                <a:gd name="connsiteX48" fmla="*/ 276617 w 434385"/>
                <a:gd name="connsiteY48" fmla="*/ 374984 h 434385"/>
                <a:gd name="connsiteX49" fmla="*/ 284581 w 434385"/>
                <a:gd name="connsiteY49" fmla="*/ 382947 h 434385"/>
                <a:gd name="connsiteX50" fmla="*/ 310405 w 434385"/>
                <a:gd name="connsiteY50" fmla="*/ 382947 h 434385"/>
                <a:gd name="connsiteX51" fmla="*/ 310405 w 434385"/>
                <a:gd name="connsiteY51" fmla="*/ 407736 h 434385"/>
                <a:gd name="connsiteX52" fmla="*/ 343940 w 434385"/>
                <a:gd name="connsiteY52" fmla="*/ 441264 h 434385"/>
                <a:gd name="connsiteX53" fmla="*/ 407729 w 434385"/>
                <a:gd name="connsiteY53" fmla="*/ 441264 h 434385"/>
                <a:gd name="connsiteX54" fmla="*/ 441264 w 434385"/>
                <a:gd name="connsiteY54" fmla="*/ 407736 h 434385"/>
                <a:gd name="connsiteX55" fmla="*/ 441264 w 434385"/>
                <a:gd name="connsiteY55" fmla="*/ 265989 h 434385"/>
                <a:gd name="connsiteX56" fmla="*/ 407729 w 434385"/>
                <a:gd name="connsiteY56" fmla="*/ 232454 h 434385"/>
                <a:gd name="connsiteX57" fmla="*/ 363798 w 434385"/>
                <a:gd name="connsiteY57" fmla="*/ 80513 h 434385"/>
                <a:gd name="connsiteX58" fmla="*/ 347444 w 434385"/>
                <a:gd name="connsiteY58" fmla="*/ 102044 h 434385"/>
                <a:gd name="connsiteX59" fmla="*/ 347444 w 434385"/>
                <a:gd name="connsiteY59" fmla="*/ 58982 h 434385"/>
                <a:gd name="connsiteX60" fmla="*/ 363798 w 434385"/>
                <a:gd name="connsiteY60" fmla="*/ 80513 h 434385"/>
                <a:gd name="connsiteX61" fmla="*/ 77458 w 434385"/>
                <a:gd name="connsiteY61" fmla="*/ 80513 h 434385"/>
                <a:gd name="connsiteX62" fmla="*/ 93813 w 434385"/>
                <a:gd name="connsiteY62" fmla="*/ 58982 h 434385"/>
                <a:gd name="connsiteX63" fmla="*/ 93813 w 434385"/>
                <a:gd name="connsiteY63" fmla="*/ 102044 h 434385"/>
                <a:gd name="connsiteX64" fmla="*/ 77458 w 434385"/>
                <a:gd name="connsiteY64" fmla="*/ 80513 h 434385"/>
                <a:gd name="connsiteX65" fmla="*/ 109733 w 434385"/>
                <a:gd name="connsiteY65" fmla="*/ 15927 h 434385"/>
                <a:gd name="connsiteX66" fmla="*/ 331523 w 434385"/>
                <a:gd name="connsiteY66" fmla="*/ 15927 h 434385"/>
                <a:gd name="connsiteX67" fmla="*/ 331523 w 434385"/>
                <a:gd name="connsiteY67" fmla="*/ 145092 h 434385"/>
                <a:gd name="connsiteX68" fmla="*/ 109733 w 434385"/>
                <a:gd name="connsiteY68" fmla="*/ 145092 h 434385"/>
                <a:gd name="connsiteX69" fmla="*/ 171879 w 434385"/>
                <a:gd name="connsiteY69" fmla="*/ 161027 h 434385"/>
                <a:gd name="connsiteX70" fmla="*/ 269377 w 434385"/>
                <a:gd name="connsiteY70" fmla="*/ 161027 h 434385"/>
                <a:gd name="connsiteX71" fmla="*/ 269377 w 434385"/>
                <a:gd name="connsiteY71" fmla="*/ 184194 h 434385"/>
                <a:gd name="connsiteX72" fmla="*/ 171879 w 434385"/>
                <a:gd name="connsiteY72" fmla="*/ 184194 h 434385"/>
                <a:gd name="connsiteX73" fmla="*/ 229863 w 434385"/>
                <a:gd name="connsiteY73" fmla="*/ 200122 h 434385"/>
                <a:gd name="connsiteX74" fmla="*/ 229863 w 434385"/>
                <a:gd name="connsiteY74" fmla="*/ 311006 h 434385"/>
                <a:gd name="connsiteX75" fmla="*/ 211394 w 434385"/>
                <a:gd name="connsiteY75" fmla="*/ 311006 h 434385"/>
                <a:gd name="connsiteX76" fmla="*/ 211394 w 434385"/>
                <a:gd name="connsiteY76" fmla="*/ 200151 h 434385"/>
                <a:gd name="connsiteX77" fmla="*/ 114931 w 434385"/>
                <a:gd name="connsiteY77" fmla="*/ 407736 h 434385"/>
                <a:gd name="connsiteX78" fmla="*/ 97317 w 434385"/>
                <a:gd name="connsiteY78" fmla="*/ 425343 h 434385"/>
                <a:gd name="connsiteX79" fmla="*/ 33535 w 434385"/>
                <a:gd name="connsiteY79" fmla="*/ 425343 h 434385"/>
                <a:gd name="connsiteX80" fmla="*/ 15920 w 434385"/>
                <a:gd name="connsiteY80" fmla="*/ 407736 h 434385"/>
                <a:gd name="connsiteX81" fmla="*/ 15920 w 434385"/>
                <a:gd name="connsiteY81" fmla="*/ 265989 h 434385"/>
                <a:gd name="connsiteX82" fmla="*/ 33535 w 434385"/>
                <a:gd name="connsiteY82" fmla="*/ 248375 h 434385"/>
                <a:gd name="connsiteX83" fmla="*/ 97324 w 434385"/>
                <a:gd name="connsiteY83" fmla="*/ 248375 h 434385"/>
                <a:gd name="connsiteX84" fmla="*/ 114939 w 434385"/>
                <a:gd name="connsiteY84" fmla="*/ 265989 h 434385"/>
                <a:gd name="connsiteX85" fmla="*/ 148719 w 434385"/>
                <a:gd name="connsiteY85" fmla="*/ 367027 h 434385"/>
                <a:gd name="connsiteX86" fmla="*/ 130852 w 434385"/>
                <a:gd name="connsiteY86" fmla="*/ 367027 h 434385"/>
                <a:gd name="connsiteX87" fmla="*/ 130852 w 434385"/>
                <a:gd name="connsiteY87" fmla="*/ 306691 h 434385"/>
                <a:gd name="connsiteX88" fmla="*/ 148719 w 434385"/>
                <a:gd name="connsiteY88" fmla="*/ 306691 h 434385"/>
                <a:gd name="connsiteX89" fmla="*/ 164647 w 434385"/>
                <a:gd name="connsiteY89" fmla="*/ 346329 h 434385"/>
                <a:gd name="connsiteX90" fmla="*/ 164647 w 434385"/>
                <a:gd name="connsiteY90" fmla="*/ 327397 h 434385"/>
                <a:gd name="connsiteX91" fmla="*/ 276617 w 434385"/>
                <a:gd name="connsiteY91" fmla="*/ 327397 h 434385"/>
                <a:gd name="connsiteX92" fmla="*/ 276617 w 434385"/>
                <a:gd name="connsiteY92" fmla="*/ 346321 h 434385"/>
                <a:gd name="connsiteX93" fmla="*/ 292544 w 434385"/>
                <a:gd name="connsiteY93" fmla="*/ 367027 h 434385"/>
                <a:gd name="connsiteX94" fmla="*/ 292544 w 434385"/>
                <a:gd name="connsiteY94" fmla="*/ 306691 h 434385"/>
                <a:gd name="connsiteX95" fmla="*/ 310405 w 434385"/>
                <a:gd name="connsiteY95" fmla="*/ 306691 h 434385"/>
                <a:gd name="connsiteX96" fmla="*/ 310405 w 434385"/>
                <a:gd name="connsiteY96" fmla="*/ 367027 h 434385"/>
                <a:gd name="connsiteX97" fmla="*/ 425343 w 434385"/>
                <a:gd name="connsiteY97" fmla="*/ 407736 h 434385"/>
                <a:gd name="connsiteX98" fmla="*/ 407729 w 434385"/>
                <a:gd name="connsiteY98" fmla="*/ 425343 h 434385"/>
                <a:gd name="connsiteX99" fmla="*/ 343940 w 434385"/>
                <a:gd name="connsiteY99" fmla="*/ 425343 h 434385"/>
                <a:gd name="connsiteX100" fmla="*/ 326325 w 434385"/>
                <a:gd name="connsiteY100" fmla="*/ 407736 h 434385"/>
                <a:gd name="connsiteX101" fmla="*/ 326325 w 434385"/>
                <a:gd name="connsiteY101" fmla="*/ 265989 h 434385"/>
                <a:gd name="connsiteX102" fmla="*/ 343940 w 434385"/>
                <a:gd name="connsiteY102" fmla="*/ 248375 h 434385"/>
                <a:gd name="connsiteX103" fmla="*/ 407729 w 434385"/>
                <a:gd name="connsiteY103" fmla="*/ 248375 h 434385"/>
                <a:gd name="connsiteX104" fmla="*/ 425343 w 434385"/>
                <a:gd name="connsiteY104" fmla="*/ 265989 h 4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34385" h="434385">
                  <a:moveTo>
                    <a:pt x="407729" y="232454"/>
                  </a:moveTo>
                  <a:lnTo>
                    <a:pt x="343940" y="232454"/>
                  </a:lnTo>
                  <a:cubicBezTo>
                    <a:pt x="325425" y="232470"/>
                    <a:pt x="310421" y="247475"/>
                    <a:pt x="310405" y="265989"/>
                  </a:cubicBezTo>
                  <a:lnTo>
                    <a:pt x="310405" y="290771"/>
                  </a:lnTo>
                  <a:lnTo>
                    <a:pt x="284581" y="290771"/>
                  </a:lnTo>
                  <a:cubicBezTo>
                    <a:pt x="280183" y="290771"/>
                    <a:pt x="276617" y="294336"/>
                    <a:pt x="276617" y="298734"/>
                  </a:cubicBezTo>
                  <a:lnTo>
                    <a:pt x="276617" y="311484"/>
                  </a:lnTo>
                  <a:lnTo>
                    <a:pt x="245783" y="311484"/>
                  </a:lnTo>
                  <a:lnTo>
                    <a:pt x="245783" y="200151"/>
                  </a:lnTo>
                  <a:lnTo>
                    <a:pt x="277334" y="200151"/>
                  </a:lnTo>
                  <a:cubicBezTo>
                    <a:pt x="281732" y="200151"/>
                    <a:pt x="285297" y="196585"/>
                    <a:pt x="285297" y="192187"/>
                  </a:cubicBezTo>
                  <a:lnTo>
                    <a:pt x="285297" y="161056"/>
                  </a:lnTo>
                  <a:lnTo>
                    <a:pt x="339480" y="161056"/>
                  </a:lnTo>
                  <a:cubicBezTo>
                    <a:pt x="343878" y="161056"/>
                    <a:pt x="347444" y="157490"/>
                    <a:pt x="347444" y="153092"/>
                  </a:cubicBezTo>
                  <a:lnTo>
                    <a:pt x="347444" y="118189"/>
                  </a:lnTo>
                  <a:cubicBezTo>
                    <a:pt x="368251" y="114967"/>
                    <a:pt x="382508" y="95488"/>
                    <a:pt x="379286" y="74680"/>
                  </a:cubicBezTo>
                  <a:cubicBezTo>
                    <a:pt x="376744" y="58261"/>
                    <a:pt x="363863" y="45380"/>
                    <a:pt x="347444" y="42838"/>
                  </a:cubicBezTo>
                  <a:lnTo>
                    <a:pt x="347444" y="7964"/>
                  </a:lnTo>
                  <a:cubicBezTo>
                    <a:pt x="347444" y="3566"/>
                    <a:pt x="343878" y="0"/>
                    <a:pt x="339480" y="0"/>
                  </a:cubicBezTo>
                  <a:lnTo>
                    <a:pt x="101777" y="0"/>
                  </a:lnTo>
                  <a:cubicBezTo>
                    <a:pt x="97378" y="0"/>
                    <a:pt x="93813" y="3566"/>
                    <a:pt x="93813" y="7964"/>
                  </a:cubicBezTo>
                  <a:lnTo>
                    <a:pt x="93813" y="42838"/>
                  </a:lnTo>
                  <a:cubicBezTo>
                    <a:pt x="73005" y="46059"/>
                    <a:pt x="58749" y="65539"/>
                    <a:pt x="61970" y="86346"/>
                  </a:cubicBezTo>
                  <a:cubicBezTo>
                    <a:pt x="64512" y="102766"/>
                    <a:pt x="77394" y="115647"/>
                    <a:pt x="93813" y="118189"/>
                  </a:cubicBezTo>
                  <a:lnTo>
                    <a:pt x="93813" y="153063"/>
                  </a:lnTo>
                  <a:cubicBezTo>
                    <a:pt x="93813" y="157461"/>
                    <a:pt x="97378" y="161027"/>
                    <a:pt x="101777" y="161027"/>
                  </a:cubicBezTo>
                  <a:lnTo>
                    <a:pt x="155959" y="161027"/>
                  </a:lnTo>
                  <a:lnTo>
                    <a:pt x="155959" y="192158"/>
                  </a:lnTo>
                  <a:cubicBezTo>
                    <a:pt x="155959" y="196556"/>
                    <a:pt x="159525" y="200122"/>
                    <a:pt x="163923" y="200122"/>
                  </a:cubicBezTo>
                  <a:lnTo>
                    <a:pt x="195474" y="200122"/>
                  </a:lnTo>
                  <a:lnTo>
                    <a:pt x="195474" y="311476"/>
                  </a:lnTo>
                  <a:lnTo>
                    <a:pt x="164640" y="311476"/>
                  </a:lnTo>
                  <a:lnTo>
                    <a:pt x="164640" y="298727"/>
                  </a:lnTo>
                  <a:cubicBezTo>
                    <a:pt x="164640" y="294329"/>
                    <a:pt x="161074" y="290763"/>
                    <a:pt x="156676" y="290763"/>
                  </a:cubicBezTo>
                  <a:lnTo>
                    <a:pt x="130852" y="290763"/>
                  </a:lnTo>
                  <a:lnTo>
                    <a:pt x="130852" y="265989"/>
                  </a:lnTo>
                  <a:cubicBezTo>
                    <a:pt x="130836" y="247475"/>
                    <a:pt x="115831" y="232470"/>
                    <a:pt x="97317" y="232454"/>
                  </a:cubicBezTo>
                  <a:lnTo>
                    <a:pt x="33535" y="232454"/>
                  </a:lnTo>
                  <a:cubicBezTo>
                    <a:pt x="15020" y="232470"/>
                    <a:pt x="16" y="247475"/>
                    <a:pt x="0" y="265989"/>
                  </a:cubicBezTo>
                  <a:lnTo>
                    <a:pt x="0" y="407736"/>
                  </a:lnTo>
                  <a:cubicBezTo>
                    <a:pt x="20" y="426248"/>
                    <a:pt x="15023" y="441248"/>
                    <a:pt x="33535" y="441264"/>
                  </a:cubicBezTo>
                  <a:lnTo>
                    <a:pt x="97324" y="441264"/>
                  </a:lnTo>
                  <a:cubicBezTo>
                    <a:pt x="115836" y="441248"/>
                    <a:pt x="130839" y="426248"/>
                    <a:pt x="130859" y="407736"/>
                  </a:cubicBezTo>
                  <a:lnTo>
                    <a:pt x="130859" y="382947"/>
                  </a:lnTo>
                  <a:lnTo>
                    <a:pt x="156683" y="382947"/>
                  </a:lnTo>
                  <a:cubicBezTo>
                    <a:pt x="161081" y="382947"/>
                    <a:pt x="164647" y="379382"/>
                    <a:pt x="164647" y="374984"/>
                  </a:cubicBezTo>
                  <a:lnTo>
                    <a:pt x="164647" y="362242"/>
                  </a:lnTo>
                  <a:lnTo>
                    <a:pt x="276617" y="362242"/>
                  </a:lnTo>
                  <a:lnTo>
                    <a:pt x="276617" y="374984"/>
                  </a:lnTo>
                  <a:cubicBezTo>
                    <a:pt x="276617" y="379382"/>
                    <a:pt x="280183" y="382947"/>
                    <a:pt x="284581" y="382947"/>
                  </a:cubicBezTo>
                  <a:lnTo>
                    <a:pt x="310405" y="382947"/>
                  </a:lnTo>
                  <a:lnTo>
                    <a:pt x="310405" y="407736"/>
                  </a:lnTo>
                  <a:cubicBezTo>
                    <a:pt x="310425" y="426248"/>
                    <a:pt x="325428" y="441248"/>
                    <a:pt x="343940" y="441264"/>
                  </a:cubicBezTo>
                  <a:lnTo>
                    <a:pt x="407729" y="441264"/>
                  </a:lnTo>
                  <a:cubicBezTo>
                    <a:pt x="426240" y="441248"/>
                    <a:pt x="441243" y="426248"/>
                    <a:pt x="441264" y="407736"/>
                  </a:cubicBezTo>
                  <a:lnTo>
                    <a:pt x="441264" y="265989"/>
                  </a:lnTo>
                  <a:cubicBezTo>
                    <a:pt x="441248" y="247475"/>
                    <a:pt x="426243" y="232470"/>
                    <a:pt x="407729" y="232454"/>
                  </a:cubicBezTo>
                  <a:close/>
                  <a:moveTo>
                    <a:pt x="363798" y="80513"/>
                  </a:moveTo>
                  <a:cubicBezTo>
                    <a:pt x="363786" y="90544"/>
                    <a:pt x="357104" y="99342"/>
                    <a:pt x="347444" y="102044"/>
                  </a:cubicBezTo>
                  <a:lnTo>
                    <a:pt x="347444" y="58982"/>
                  </a:lnTo>
                  <a:cubicBezTo>
                    <a:pt x="357104" y="61685"/>
                    <a:pt x="363787" y="70483"/>
                    <a:pt x="363798" y="80513"/>
                  </a:cubicBezTo>
                  <a:close/>
                  <a:moveTo>
                    <a:pt x="77458" y="80513"/>
                  </a:moveTo>
                  <a:cubicBezTo>
                    <a:pt x="77470" y="70483"/>
                    <a:pt x="84153" y="61685"/>
                    <a:pt x="93813" y="58982"/>
                  </a:cubicBezTo>
                  <a:lnTo>
                    <a:pt x="93813" y="102044"/>
                  </a:lnTo>
                  <a:cubicBezTo>
                    <a:pt x="84153" y="99342"/>
                    <a:pt x="77471" y="90544"/>
                    <a:pt x="77458" y="80513"/>
                  </a:cubicBezTo>
                  <a:close/>
                  <a:moveTo>
                    <a:pt x="109733" y="15927"/>
                  </a:moveTo>
                  <a:lnTo>
                    <a:pt x="331523" y="15927"/>
                  </a:lnTo>
                  <a:lnTo>
                    <a:pt x="331523" y="145092"/>
                  </a:lnTo>
                  <a:lnTo>
                    <a:pt x="109733" y="145092"/>
                  </a:lnTo>
                  <a:close/>
                  <a:moveTo>
                    <a:pt x="171879" y="161027"/>
                  </a:moveTo>
                  <a:lnTo>
                    <a:pt x="269377" y="161027"/>
                  </a:lnTo>
                  <a:lnTo>
                    <a:pt x="269377" y="184194"/>
                  </a:lnTo>
                  <a:lnTo>
                    <a:pt x="171879" y="184194"/>
                  </a:lnTo>
                  <a:close/>
                  <a:moveTo>
                    <a:pt x="229863" y="200122"/>
                  </a:moveTo>
                  <a:lnTo>
                    <a:pt x="229863" y="311006"/>
                  </a:lnTo>
                  <a:lnTo>
                    <a:pt x="211394" y="311006"/>
                  </a:lnTo>
                  <a:lnTo>
                    <a:pt x="211394" y="200151"/>
                  </a:lnTo>
                  <a:close/>
                  <a:moveTo>
                    <a:pt x="114931" y="407736"/>
                  </a:moveTo>
                  <a:cubicBezTo>
                    <a:pt x="114919" y="417459"/>
                    <a:pt x="107039" y="425336"/>
                    <a:pt x="97317" y="425343"/>
                  </a:cubicBezTo>
                  <a:lnTo>
                    <a:pt x="33535" y="425343"/>
                  </a:lnTo>
                  <a:cubicBezTo>
                    <a:pt x="23812" y="425336"/>
                    <a:pt x="15933" y="417459"/>
                    <a:pt x="15920" y="407736"/>
                  </a:cubicBezTo>
                  <a:lnTo>
                    <a:pt x="15920" y="265989"/>
                  </a:lnTo>
                  <a:cubicBezTo>
                    <a:pt x="15933" y="256266"/>
                    <a:pt x="23812" y="248386"/>
                    <a:pt x="33535" y="248375"/>
                  </a:cubicBezTo>
                  <a:lnTo>
                    <a:pt x="97324" y="248375"/>
                  </a:lnTo>
                  <a:cubicBezTo>
                    <a:pt x="107047" y="248387"/>
                    <a:pt x="114926" y="256266"/>
                    <a:pt x="114939" y="265989"/>
                  </a:cubicBezTo>
                  <a:close/>
                  <a:moveTo>
                    <a:pt x="148719" y="367027"/>
                  </a:moveTo>
                  <a:lnTo>
                    <a:pt x="130852" y="367027"/>
                  </a:lnTo>
                  <a:lnTo>
                    <a:pt x="130852" y="306691"/>
                  </a:lnTo>
                  <a:lnTo>
                    <a:pt x="148719" y="306691"/>
                  </a:lnTo>
                  <a:close/>
                  <a:moveTo>
                    <a:pt x="164647" y="346329"/>
                  </a:moveTo>
                  <a:lnTo>
                    <a:pt x="164647" y="327397"/>
                  </a:lnTo>
                  <a:lnTo>
                    <a:pt x="276617" y="327397"/>
                  </a:lnTo>
                  <a:lnTo>
                    <a:pt x="276617" y="346321"/>
                  </a:lnTo>
                  <a:close/>
                  <a:moveTo>
                    <a:pt x="292544" y="367027"/>
                  </a:moveTo>
                  <a:lnTo>
                    <a:pt x="292544" y="306691"/>
                  </a:lnTo>
                  <a:lnTo>
                    <a:pt x="310405" y="306691"/>
                  </a:lnTo>
                  <a:lnTo>
                    <a:pt x="310405" y="367027"/>
                  </a:lnTo>
                  <a:close/>
                  <a:moveTo>
                    <a:pt x="425343" y="407736"/>
                  </a:moveTo>
                  <a:cubicBezTo>
                    <a:pt x="425331" y="417459"/>
                    <a:pt x="417451" y="425336"/>
                    <a:pt x="407729" y="425343"/>
                  </a:cubicBezTo>
                  <a:lnTo>
                    <a:pt x="343940" y="425343"/>
                  </a:lnTo>
                  <a:cubicBezTo>
                    <a:pt x="334217" y="425336"/>
                    <a:pt x="326338" y="417459"/>
                    <a:pt x="326325" y="407736"/>
                  </a:cubicBezTo>
                  <a:lnTo>
                    <a:pt x="326325" y="265989"/>
                  </a:lnTo>
                  <a:cubicBezTo>
                    <a:pt x="326338" y="256266"/>
                    <a:pt x="334217" y="248386"/>
                    <a:pt x="343940" y="248375"/>
                  </a:cubicBezTo>
                  <a:lnTo>
                    <a:pt x="407729" y="248375"/>
                  </a:lnTo>
                  <a:cubicBezTo>
                    <a:pt x="417452" y="248387"/>
                    <a:pt x="425331" y="256266"/>
                    <a:pt x="425343" y="26598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: Shape 33"/>
            <p:cNvSpPr/>
            <p:nvPr/>
          </p:nvSpPr>
          <p:spPr>
            <a:xfrm>
              <a:off x="5592592" y="3483479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: Shape 34"/>
            <p:cNvSpPr/>
            <p:nvPr/>
          </p:nvSpPr>
          <p:spPr>
            <a:xfrm>
              <a:off x="5592592" y="3519374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: Shape 35"/>
            <p:cNvSpPr/>
            <p:nvPr/>
          </p:nvSpPr>
          <p:spPr>
            <a:xfrm>
              <a:off x="5592592" y="3555276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: Shape 36"/>
            <p:cNvSpPr/>
            <p:nvPr/>
          </p:nvSpPr>
          <p:spPr>
            <a:xfrm>
              <a:off x="5592592" y="3591171"/>
              <a:ext cx="72398" cy="14480"/>
            </a:xfrm>
            <a:custGeom>
              <a:avLst/>
              <a:gdLst>
                <a:gd name="connsiteX0" fmla="*/ 64977 w 72397"/>
                <a:gd name="connsiteY0" fmla="*/ 0 h 14479"/>
                <a:gd name="connsiteX1" fmla="*/ 7964 w 72397"/>
                <a:gd name="connsiteY1" fmla="*/ 0 h 14479"/>
                <a:gd name="connsiteX2" fmla="*/ 0 w 72397"/>
                <a:gd name="connsiteY2" fmla="*/ 7964 h 14479"/>
                <a:gd name="connsiteX3" fmla="*/ 7964 w 72397"/>
                <a:gd name="connsiteY3" fmla="*/ 15927 h 14479"/>
                <a:gd name="connsiteX4" fmla="*/ 64977 w 72397"/>
                <a:gd name="connsiteY4" fmla="*/ 15927 h 14479"/>
                <a:gd name="connsiteX5" fmla="*/ 72941 w 72397"/>
                <a:gd name="connsiteY5" fmla="*/ 7964 h 14479"/>
                <a:gd name="connsiteX6" fmla="*/ 64977 w 72397"/>
                <a:gd name="connsiteY6" fmla="*/ 0 h 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7" h="14479">
                  <a:moveTo>
                    <a:pt x="64977" y="0"/>
                  </a:moveTo>
                  <a:lnTo>
                    <a:pt x="7964" y="0"/>
                  </a:lnTo>
                  <a:cubicBezTo>
                    <a:pt x="3566" y="0"/>
                    <a:pt x="0" y="3566"/>
                    <a:pt x="0" y="7964"/>
                  </a:cubicBezTo>
                  <a:cubicBezTo>
                    <a:pt x="0" y="12362"/>
                    <a:pt x="3566" y="15927"/>
                    <a:pt x="7964" y="15927"/>
                  </a:cubicBezTo>
                  <a:lnTo>
                    <a:pt x="64977" y="15927"/>
                  </a:lnTo>
                  <a:cubicBezTo>
                    <a:pt x="69375" y="15927"/>
                    <a:pt x="72941" y="12362"/>
                    <a:pt x="72941" y="7964"/>
                  </a:cubicBezTo>
                  <a:cubicBezTo>
                    <a:pt x="72941" y="3566"/>
                    <a:pt x="69375" y="0"/>
                    <a:pt x="6497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: Shape 37"/>
            <p:cNvSpPr/>
            <p:nvPr/>
          </p:nvSpPr>
          <p:spPr>
            <a:xfrm>
              <a:off x="5384080" y="3249063"/>
              <a:ext cx="79637" cy="79637"/>
            </a:xfrm>
            <a:custGeom>
              <a:avLst/>
              <a:gdLst>
                <a:gd name="connsiteX0" fmla="*/ 79637 w 79637"/>
                <a:gd name="connsiteY0" fmla="*/ 39819 h 79637"/>
                <a:gd name="connsiteX1" fmla="*/ 39819 w 79637"/>
                <a:gd name="connsiteY1" fmla="*/ 0 h 79637"/>
                <a:gd name="connsiteX2" fmla="*/ 0 w 79637"/>
                <a:gd name="connsiteY2" fmla="*/ 39819 h 79637"/>
                <a:gd name="connsiteX3" fmla="*/ 39819 w 79637"/>
                <a:gd name="connsiteY3" fmla="*/ 79637 h 79637"/>
                <a:gd name="connsiteX4" fmla="*/ 79637 w 79637"/>
                <a:gd name="connsiteY4" fmla="*/ 39819 h 79637"/>
                <a:gd name="connsiteX5" fmla="*/ 15985 w 79637"/>
                <a:gd name="connsiteY5" fmla="*/ 39819 h 79637"/>
                <a:gd name="connsiteX6" fmla="*/ 39877 w 79637"/>
                <a:gd name="connsiteY6" fmla="*/ 15927 h 79637"/>
                <a:gd name="connsiteX7" fmla="*/ 63768 w 79637"/>
                <a:gd name="connsiteY7" fmla="*/ 39819 h 79637"/>
                <a:gd name="connsiteX8" fmla="*/ 39877 w 79637"/>
                <a:gd name="connsiteY8" fmla="*/ 63710 h 79637"/>
                <a:gd name="connsiteX9" fmla="*/ 15985 w 79637"/>
                <a:gd name="connsiteY9" fmla="*/ 39819 h 7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7" h="79637">
                  <a:moveTo>
                    <a:pt x="79637" y="39819"/>
                  </a:moveTo>
                  <a:cubicBezTo>
                    <a:pt x="79637" y="17827"/>
                    <a:pt x="61810" y="0"/>
                    <a:pt x="39819" y="0"/>
                  </a:cubicBezTo>
                  <a:cubicBezTo>
                    <a:pt x="17827" y="0"/>
                    <a:pt x="0" y="17827"/>
                    <a:pt x="0" y="39819"/>
                  </a:cubicBezTo>
                  <a:cubicBezTo>
                    <a:pt x="0" y="61810"/>
                    <a:pt x="17827" y="79637"/>
                    <a:pt x="39819" y="79637"/>
                  </a:cubicBezTo>
                  <a:cubicBezTo>
                    <a:pt x="61810" y="79637"/>
                    <a:pt x="79637" y="61810"/>
                    <a:pt x="79637" y="39819"/>
                  </a:cubicBezTo>
                  <a:close/>
                  <a:moveTo>
                    <a:pt x="15985" y="39819"/>
                  </a:moveTo>
                  <a:cubicBezTo>
                    <a:pt x="15985" y="26624"/>
                    <a:pt x="26682" y="15927"/>
                    <a:pt x="39877" y="15927"/>
                  </a:cubicBezTo>
                  <a:cubicBezTo>
                    <a:pt x="53071" y="15927"/>
                    <a:pt x="63768" y="26624"/>
                    <a:pt x="63768" y="39819"/>
                  </a:cubicBezTo>
                  <a:cubicBezTo>
                    <a:pt x="63768" y="53013"/>
                    <a:pt x="53071" y="63710"/>
                    <a:pt x="39877" y="63710"/>
                  </a:cubicBezTo>
                  <a:cubicBezTo>
                    <a:pt x="26682" y="63710"/>
                    <a:pt x="15985" y="53013"/>
                    <a:pt x="15985" y="3981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: Shape 38"/>
            <p:cNvSpPr/>
            <p:nvPr/>
          </p:nvSpPr>
          <p:spPr>
            <a:xfrm>
              <a:off x="5483959" y="3249034"/>
              <a:ext cx="79637" cy="79637"/>
            </a:xfrm>
            <a:custGeom>
              <a:avLst/>
              <a:gdLst>
                <a:gd name="connsiteX0" fmla="*/ 39819 w 79637"/>
                <a:gd name="connsiteY0" fmla="*/ 79637 h 79637"/>
                <a:gd name="connsiteX1" fmla="*/ 79637 w 79637"/>
                <a:gd name="connsiteY1" fmla="*/ 39819 h 79637"/>
                <a:gd name="connsiteX2" fmla="*/ 39819 w 79637"/>
                <a:gd name="connsiteY2" fmla="*/ 0 h 79637"/>
                <a:gd name="connsiteX3" fmla="*/ 0 w 79637"/>
                <a:gd name="connsiteY3" fmla="*/ 39819 h 79637"/>
                <a:gd name="connsiteX4" fmla="*/ 39819 w 79637"/>
                <a:gd name="connsiteY4" fmla="*/ 79637 h 79637"/>
                <a:gd name="connsiteX5" fmla="*/ 39819 w 79637"/>
                <a:gd name="connsiteY5" fmla="*/ 15993 h 79637"/>
                <a:gd name="connsiteX6" fmla="*/ 63710 w 79637"/>
                <a:gd name="connsiteY6" fmla="*/ 39884 h 79637"/>
                <a:gd name="connsiteX7" fmla="*/ 39819 w 79637"/>
                <a:gd name="connsiteY7" fmla="*/ 63775 h 79637"/>
                <a:gd name="connsiteX8" fmla="*/ 15927 w 79637"/>
                <a:gd name="connsiteY8" fmla="*/ 39884 h 79637"/>
                <a:gd name="connsiteX9" fmla="*/ 39811 w 79637"/>
                <a:gd name="connsiteY9" fmla="*/ 15985 h 79637"/>
                <a:gd name="connsiteX10" fmla="*/ 39819 w 79637"/>
                <a:gd name="connsiteY10" fmla="*/ 15985 h 7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637" h="79637">
                  <a:moveTo>
                    <a:pt x="39819" y="79637"/>
                  </a:moveTo>
                  <a:cubicBezTo>
                    <a:pt x="61810" y="79637"/>
                    <a:pt x="79637" y="61810"/>
                    <a:pt x="79637" y="39819"/>
                  </a:cubicBezTo>
                  <a:cubicBezTo>
                    <a:pt x="79637" y="17827"/>
                    <a:pt x="61810" y="0"/>
                    <a:pt x="39819" y="0"/>
                  </a:cubicBezTo>
                  <a:cubicBezTo>
                    <a:pt x="17827" y="0"/>
                    <a:pt x="0" y="17827"/>
                    <a:pt x="0" y="39819"/>
                  </a:cubicBezTo>
                  <a:cubicBezTo>
                    <a:pt x="0" y="61810"/>
                    <a:pt x="17827" y="79637"/>
                    <a:pt x="39819" y="79637"/>
                  </a:cubicBezTo>
                  <a:close/>
                  <a:moveTo>
                    <a:pt x="39819" y="15993"/>
                  </a:moveTo>
                  <a:cubicBezTo>
                    <a:pt x="53013" y="15993"/>
                    <a:pt x="63710" y="26689"/>
                    <a:pt x="63710" y="39884"/>
                  </a:cubicBezTo>
                  <a:cubicBezTo>
                    <a:pt x="63710" y="53078"/>
                    <a:pt x="53013" y="63775"/>
                    <a:pt x="39819" y="63775"/>
                  </a:cubicBezTo>
                  <a:cubicBezTo>
                    <a:pt x="26624" y="63775"/>
                    <a:pt x="15927" y="53078"/>
                    <a:pt x="15927" y="39884"/>
                  </a:cubicBezTo>
                  <a:cubicBezTo>
                    <a:pt x="15923" y="26689"/>
                    <a:pt x="26617" y="15990"/>
                    <a:pt x="39811" y="15985"/>
                  </a:cubicBezTo>
                  <a:cubicBezTo>
                    <a:pt x="39814" y="15985"/>
                    <a:pt x="39817" y="15985"/>
                    <a:pt x="39819" y="15985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Graphic 42"/>
          <p:cNvGrpSpPr/>
          <p:nvPr/>
        </p:nvGrpSpPr>
        <p:grpSpPr>
          <a:xfrm>
            <a:off x="4640139" y="1931146"/>
            <a:ext cx="434386" cy="434386"/>
            <a:chOff x="6107237" y="3208375"/>
            <a:chExt cx="434386" cy="434386"/>
          </a:xfrm>
          <a:solidFill>
            <a:srgbClr val="F28900"/>
          </a:solidFill>
        </p:grpSpPr>
        <p:sp>
          <p:nvSpPr>
            <p:cNvPr id="69" name="Freeform: Shape 40"/>
            <p:cNvSpPr/>
            <p:nvPr/>
          </p:nvSpPr>
          <p:spPr>
            <a:xfrm>
              <a:off x="6115233" y="3513264"/>
              <a:ext cx="419906" cy="123076"/>
            </a:xfrm>
            <a:custGeom>
              <a:avLst/>
              <a:gdLst>
                <a:gd name="connsiteX0" fmla="*/ 361134 w 419906"/>
                <a:gd name="connsiteY0" fmla="*/ 128404 h 123076"/>
                <a:gd name="connsiteX1" fmla="*/ 64195 w 419906"/>
                <a:gd name="connsiteY1" fmla="*/ 128404 h 123076"/>
                <a:gd name="connsiteX2" fmla="*/ 0 w 419906"/>
                <a:gd name="connsiteY2" fmla="*/ 64210 h 123076"/>
                <a:gd name="connsiteX3" fmla="*/ 0 w 419906"/>
                <a:gd name="connsiteY3" fmla="*/ 64202 h 123076"/>
                <a:gd name="connsiteX4" fmla="*/ 0 w 419906"/>
                <a:gd name="connsiteY4" fmla="*/ 64202 h 123076"/>
                <a:gd name="connsiteX5" fmla="*/ 64195 w 419906"/>
                <a:gd name="connsiteY5" fmla="*/ 0 h 123076"/>
                <a:gd name="connsiteX6" fmla="*/ 361134 w 419906"/>
                <a:gd name="connsiteY6" fmla="*/ 0 h 123076"/>
                <a:gd name="connsiteX7" fmla="*/ 425336 w 419906"/>
                <a:gd name="connsiteY7" fmla="*/ 64202 h 123076"/>
                <a:gd name="connsiteX8" fmla="*/ 425336 w 419906"/>
                <a:gd name="connsiteY8" fmla="*/ 64202 h 123076"/>
                <a:gd name="connsiteX9" fmla="*/ 361134 w 419906"/>
                <a:gd name="connsiteY9" fmla="*/ 128404 h 1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906" h="123076">
                  <a:moveTo>
                    <a:pt x="361134" y="128404"/>
                  </a:moveTo>
                  <a:lnTo>
                    <a:pt x="64195" y="128404"/>
                  </a:lnTo>
                  <a:cubicBezTo>
                    <a:pt x="28741" y="128404"/>
                    <a:pt x="0" y="99663"/>
                    <a:pt x="0" y="64210"/>
                  </a:cubicBezTo>
                  <a:cubicBezTo>
                    <a:pt x="0" y="64207"/>
                    <a:pt x="0" y="64204"/>
                    <a:pt x="0" y="64202"/>
                  </a:cubicBezTo>
                  <a:lnTo>
                    <a:pt x="0" y="64202"/>
                  </a:lnTo>
                  <a:cubicBezTo>
                    <a:pt x="0" y="28747"/>
                    <a:pt x="28740" y="4"/>
                    <a:pt x="64195" y="0"/>
                  </a:cubicBezTo>
                  <a:lnTo>
                    <a:pt x="361134" y="0"/>
                  </a:lnTo>
                  <a:cubicBezTo>
                    <a:pt x="396592" y="0"/>
                    <a:pt x="425336" y="28744"/>
                    <a:pt x="425336" y="64202"/>
                  </a:cubicBezTo>
                  <a:lnTo>
                    <a:pt x="425336" y="64202"/>
                  </a:lnTo>
                  <a:cubicBezTo>
                    <a:pt x="425336" y="99660"/>
                    <a:pt x="396592" y="128404"/>
                    <a:pt x="361134" y="12840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: Shape 41"/>
            <p:cNvSpPr/>
            <p:nvPr/>
          </p:nvSpPr>
          <p:spPr>
            <a:xfrm>
              <a:off x="6151931" y="3547906"/>
              <a:ext cx="57918" cy="57918"/>
            </a:xfrm>
            <a:custGeom>
              <a:avLst/>
              <a:gdLst>
                <a:gd name="connsiteX0" fmla="*/ 59120 w 57918"/>
                <a:gd name="connsiteY0" fmla="*/ 29560 h 57918"/>
                <a:gd name="connsiteX1" fmla="*/ 29560 w 57918"/>
                <a:gd name="connsiteY1" fmla="*/ 59120 h 57918"/>
                <a:gd name="connsiteX2" fmla="*/ 0 w 57918"/>
                <a:gd name="connsiteY2" fmla="*/ 29560 h 57918"/>
                <a:gd name="connsiteX3" fmla="*/ 29560 w 57918"/>
                <a:gd name="connsiteY3" fmla="*/ 0 h 57918"/>
                <a:gd name="connsiteX4" fmla="*/ 59120 w 57918"/>
                <a:gd name="connsiteY4" fmla="*/ 2956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59120" y="29560"/>
                  </a:moveTo>
                  <a:cubicBezTo>
                    <a:pt x="59120" y="45886"/>
                    <a:pt x="45885" y="59120"/>
                    <a:pt x="29560" y="59120"/>
                  </a:cubicBezTo>
                  <a:cubicBezTo>
                    <a:pt x="13234" y="59120"/>
                    <a:pt x="0" y="45886"/>
                    <a:pt x="0" y="29560"/>
                  </a:cubicBezTo>
                  <a:cubicBezTo>
                    <a:pt x="0" y="13234"/>
                    <a:pt x="13234" y="0"/>
                    <a:pt x="29560" y="0"/>
                  </a:cubicBezTo>
                  <a:cubicBezTo>
                    <a:pt x="45885" y="0"/>
                    <a:pt x="59120" y="13234"/>
                    <a:pt x="59120" y="2956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: Shape 42"/>
            <p:cNvSpPr/>
            <p:nvPr/>
          </p:nvSpPr>
          <p:spPr>
            <a:xfrm>
              <a:off x="6249538" y="3547906"/>
              <a:ext cx="57918" cy="57918"/>
            </a:xfrm>
            <a:custGeom>
              <a:avLst/>
              <a:gdLst>
                <a:gd name="connsiteX0" fmla="*/ 59120 w 57918"/>
                <a:gd name="connsiteY0" fmla="*/ 29560 h 57918"/>
                <a:gd name="connsiteX1" fmla="*/ 29560 w 57918"/>
                <a:gd name="connsiteY1" fmla="*/ 59120 h 57918"/>
                <a:gd name="connsiteX2" fmla="*/ 0 w 57918"/>
                <a:gd name="connsiteY2" fmla="*/ 29560 h 57918"/>
                <a:gd name="connsiteX3" fmla="*/ 29560 w 57918"/>
                <a:gd name="connsiteY3" fmla="*/ 0 h 57918"/>
                <a:gd name="connsiteX4" fmla="*/ 59120 w 57918"/>
                <a:gd name="connsiteY4" fmla="*/ 2956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59120" y="29560"/>
                  </a:moveTo>
                  <a:cubicBezTo>
                    <a:pt x="59120" y="45886"/>
                    <a:pt x="45885" y="59120"/>
                    <a:pt x="29560" y="59120"/>
                  </a:cubicBezTo>
                  <a:cubicBezTo>
                    <a:pt x="13234" y="59120"/>
                    <a:pt x="0" y="45886"/>
                    <a:pt x="0" y="29560"/>
                  </a:cubicBezTo>
                  <a:cubicBezTo>
                    <a:pt x="0" y="13234"/>
                    <a:pt x="13234" y="0"/>
                    <a:pt x="29560" y="0"/>
                  </a:cubicBezTo>
                  <a:cubicBezTo>
                    <a:pt x="45885" y="0"/>
                    <a:pt x="59120" y="13234"/>
                    <a:pt x="59120" y="2956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: Shape 43"/>
            <p:cNvSpPr/>
            <p:nvPr/>
          </p:nvSpPr>
          <p:spPr>
            <a:xfrm>
              <a:off x="6347144" y="3547906"/>
              <a:ext cx="57918" cy="57918"/>
            </a:xfrm>
            <a:custGeom>
              <a:avLst/>
              <a:gdLst>
                <a:gd name="connsiteX0" fmla="*/ 59120 w 57918"/>
                <a:gd name="connsiteY0" fmla="*/ 29560 h 57918"/>
                <a:gd name="connsiteX1" fmla="*/ 29560 w 57918"/>
                <a:gd name="connsiteY1" fmla="*/ 59120 h 57918"/>
                <a:gd name="connsiteX2" fmla="*/ 0 w 57918"/>
                <a:gd name="connsiteY2" fmla="*/ 29560 h 57918"/>
                <a:gd name="connsiteX3" fmla="*/ 29560 w 57918"/>
                <a:gd name="connsiteY3" fmla="*/ 0 h 57918"/>
                <a:gd name="connsiteX4" fmla="*/ 59120 w 57918"/>
                <a:gd name="connsiteY4" fmla="*/ 2956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59120" y="29560"/>
                  </a:moveTo>
                  <a:cubicBezTo>
                    <a:pt x="59120" y="45886"/>
                    <a:pt x="45886" y="59120"/>
                    <a:pt x="29560" y="59120"/>
                  </a:cubicBezTo>
                  <a:cubicBezTo>
                    <a:pt x="13234" y="59120"/>
                    <a:pt x="0" y="45886"/>
                    <a:pt x="0" y="29560"/>
                  </a:cubicBezTo>
                  <a:cubicBezTo>
                    <a:pt x="0" y="13234"/>
                    <a:pt x="13234" y="0"/>
                    <a:pt x="29560" y="0"/>
                  </a:cubicBezTo>
                  <a:cubicBezTo>
                    <a:pt x="45886" y="0"/>
                    <a:pt x="59120" y="13234"/>
                    <a:pt x="59120" y="2956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: Shape 44"/>
            <p:cNvSpPr/>
            <p:nvPr/>
          </p:nvSpPr>
          <p:spPr>
            <a:xfrm>
              <a:off x="6444743" y="3547906"/>
              <a:ext cx="57918" cy="57918"/>
            </a:xfrm>
            <a:custGeom>
              <a:avLst/>
              <a:gdLst>
                <a:gd name="connsiteX0" fmla="*/ 59120 w 57918"/>
                <a:gd name="connsiteY0" fmla="*/ 29560 h 57918"/>
                <a:gd name="connsiteX1" fmla="*/ 29560 w 57918"/>
                <a:gd name="connsiteY1" fmla="*/ 59120 h 57918"/>
                <a:gd name="connsiteX2" fmla="*/ 0 w 57918"/>
                <a:gd name="connsiteY2" fmla="*/ 29560 h 57918"/>
                <a:gd name="connsiteX3" fmla="*/ 29560 w 57918"/>
                <a:gd name="connsiteY3" fmla="*/ 0 h 57918"/>
                <a:gd name="connsiteX4" fmla="*/ 59120 w 57918"/>
                <a:gd name="connsiteY4" fmla="*/ 2956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8" h="57918">
                  <a:moveTo>
                    <a:pt x="59120" y="29560"/>
                  </a:moveTo>
                  <a:cubicBezTo>
                    <a:pt x="59120" y="45886"/>
                    <a:pt x="45886" y="59120"/>
                    <a:pt x="29560" y="59120"/>
                  </a:cubicBezTo>
                  <a:cubicBezTo>
                    <a:pt x="13234" y="59120"/>
                    <a:pt x="0" y="45886"/>
                    <a:pt x="0" y="29560"/>
                  </a:cubicBezTo>
                  <a:cubicBezTo>
                    <a:pt x="0" y="13234"/>
                    <a:pt x="13234" y="0"/>
                    <a:pt x="29560" y="0"/>
                  </a:cubicBezTo>
                  <a:cubicBezTo>
                    <a:pt x="45886" y="0"/>
                    <a:pt x="59120" y="13234"/>
                    <a:pt x="59120" y="2956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: Shape 45"/>
            <p:cNvSpPr/>
            <p:nvPr/>
          </p:nvSpPr>
          <p:spPr>
            <a:xfrm>
              <a:off x="6115233" y="3216332"/>
              <a:ext cx="108596" cy="94117"/>
            </a:xfrm>
            <a:custGeom>
              <a:avLst/>
              <a:gdLst>
                <a:gd name="connsiteX0" fmla="*/ 0 w 108596"/>
                <a:gd name="connsiteY0" fmla="*/ 49028 h 94116"/>
                <a:gd name="connsiteX1" fmla="*/ 28300 w 108596"/>
                <a:gd name="connsiteY1" fmla="*/ 98055 h 94116"/>
                <a:gd name="connsiteX2" fmla="*/ 84915 w 108596"/>
                <a:gd name="connsiteY2" fmla="*/ 98055 h 94116"/>
                <a:gd name="connsiteX3" fmla="*/ 113223 w 108596"/>
                <a:gd name="connsiteY3" fmla="*/ 49028 h 94116"/>
                <a:gd name="connsiteX4" fmla="*/ 84915 w 108596"/>
                <a:gd name="connsiteY4" fmla="*/ 0 h 94116"/>
                <a:gd name="connsiteX5" fmla="*/ 84915 w 108596"/>
                <a:gd name="connsiteY5" fmla="*/ 49028 h 94116"/>
                <a:gd name="connsiteX6" fmla="*/ 28300 w 108596"/>
                <a:gd name="connsiteY6" fmla="*/ 49028 h 94116"/>
                <a:gd name="connsiteX7" fmla="*/ 28300 w 108596"/>
                <a:gd name="connsiteY7" fmla="*/ 0 h 94116"/>
                <a:gd name="connsiteX8" fmla="*/ 0 w 108596"/>
                <a:gd name="connsiteY8" fmla="*/ 49028 h 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96" h="94116">
                  <a:moveTo>
                    <a:pt x="0" y="49028"/>
                  </a:moveTo>
                  <a:lnTo>
                    <a:pt x="28300" y="98055"/>
                  </a:lnTo>
                  <a:lnTo>
                    <a:pt x="84915" y="98055"/>
                  </a:lnTo>
                  <a:lnTo>
                    <a:pt x="113223" y="49028"/>
                  </a:lnTo>
                  <a:lnTo>
                    <a:pt x="84915" y="0"/>
                  </a:lnTo>
                  <a:lnTo>
                    <a:pt x="84915" y="49028"/>
                  </a:lnTo>
                  <a:lnTo>
                    <a:pt x="28300" y="49028"/>
                  </a:lnTo>
                  <a:lnTo>
                    <a:pt x="28300" y="0"/>
                  </a:lnTo>
                  <a:lnTo>
                    <a:pt x="0" y="49028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: Shape 46"/>
            <p:cNvSpPr/>
            <p:nvPr/>
          </p:nvSpPr>
          <p:spPr>
            <a:xfrm>
              <a:off x="6215178" y="3287825"/>
              <a:ext cx="224433" cy="224433"/>
            </a:xfrm>
            <a:custGeom>
              <a:avLst/>
              <a:gdLst>
                <a:gd name="connsiteX0" fmla="*/ 112716 w 224432"/>
                <a:gd name="connsiteY0" fmla="*/ 0 h 224432"/>
                <a:gd name="connsiteX1" fmla="*/ 112716 w 224432"/>
                <a:gd name="connsiteY1" fmla="*/ 0 h 224432"/>
                <a:gd name="connsiteX2" fmla="*/ 225439 w 224432"/>
                <a:gd name="connsiteY2" fmla="*/ 112723 h 224432"/>
                <a:gd name="connsiteX3" fmla="*/ 225439 w 224432"/>
                <a:gd name="connsiteY3" fmla="*/ 225446 h 224432"/>
                <a:gd name="connsiteX4" fmla="*/ 225439 w 224432"/>
                <a:gd name="connsiteY4" fmla="*/ 225446 h 224432"/>
                <a:gd name="connsiteX5" fmla="*/ 0 w 224432"/>
                <a:gd name="connsiteY5" fmla="*/ 225446 h 224432"/>
                <a:gd name="connsiteX6" fmla="*/ 0 w 224432"/>
                <a:gd name="connsiteY6" fmla="*/ 225446 h 224432"/>
                <a:gd name="connsiteX7" fmla="*/ 0 w 224432"/>
                <a:gd name="connsiteY7" fmla="*/ 112723 h 224432"/>
                <a:gd name="connsiteX8" fmla="*/ 112716 w 224432"/>
                <a:gd name="connsiteY8" fmla="*/ 0 h 22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2" h="224432">
                  <a:moveTo>
                    <a:pt x="112716" y="0"/>
                  </a:moveTo>
                  <a:lnTo>
                    <a:pt x="112716" y="0"/>
                  </a:lnTo>
                  <a:cubicBezTo>
                    <a:pt x="174971" y="0"/>
                    <a:pt x="225439" y="50468"/>
                    <a:pt x="225439" y="112723"/>
                  </a:cubicBezTo>
                  <a:lnTo>
                    <a:pt x="225439" y="225446"/>
                  </a:lnTo>
                  <a:lnTo>
                    <a:pt x="225439" y="225446"/>
                  </a:lnTo>
                  <a:lnTo>
                    <a:pt x="0" y="225446"/>
                  </a:lnTo>
                  <a:lnTo>
                    <a:pt x="0" y="225446"/>
                  </a:lnTo>
                  <a:lnTo>
                    <a:pt x="0" y="112723"/>
                  </a:lnTo>
                  <a:cubicBezTo>
                    <a:pt x="0" y="50471"/>
                    <a:pt x="50463" y="4"/>
                    <a:pt x="11271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: Shape 47"/>
            <p:cNvSpPr/>
            <p:nvPr/>
          </p:nvSpPr>
          <p:spPr>
            <a:xfrm>
              <a:off x="6249530" y="3400548"/>
              <a:ext cx="152035" cy="36199"/>
            </a:xfrm>
            <a:custGeom>
              <a:avLst/>
              <a:gdLst>
                <a:gd name="connsiteX0" fmla="*/ 0 w 152035"/>
                <a:gd name="connsiteY0" fmla="*/ 0 h 36198"/>
                <a:gd name="connsiteX1" fmla="*/ 156734 w 152035"/>
                <a:gd name="connsiteY1" fmla="*/ 0 h 36198"/>
                <a:gd name="connsiteX2" fmla="*/ 156734 w 152035"/>
                <a:gd name="connsiteY2" fmla="*/ 37285 h 36198"/>
                <a:gd name="connsiteX3" fmla="*/ 0 w 152035"/>
                <a:gd name="connsiteY3" fmla="*/ 37285 h 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35" h="36198">
                  <a:moveTo>
                    <a:pt x="0" y="0"/>
                  </a:moveTo>
                  <a:lnTo>
                    <a:pt x="156734" y="0"/>
                  </a:lnTo>
                  <a:lnTo>
                    <a:pt x="156734" y="37285"/>
                  </a:lnTo>
                  <a:lnTo>
                    <a:pt x="0" y="37285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: Shape 48"/>
            <p:cNvSpPr/>
            <p:nvPr/>
          </p:nvSpPr>
          <p:spPr>
            <a:xfrm>
              <a:off x="6427339" y="3216332"/>
              <a:ext cx="108596" cy="94117"/>
            </a:xfrm>
            <a:custGeom>
              <a:avLst/>
              <a:gdLst>
                <a:gd name="connsiteX0" fmla="*/ 113230 w 108596"/>
                <a:gd name="connsiteY0" fmla="*/ 49028 h 94116"/>
                <a:gd name="connsiteX1" fmla="*/ 84922 w 108596"/>
                <a:gd name="connsiteY1" fmla="*/ 98055 h 94116"/>
                <a:gd name="connsiteX2" fmla="*/ 28307 w 108596"/>
                <a:gd name="connsiteY2" fmla="*/ 98055 h 94116"/>
                <a:gd name="connsiteX3" fmla="*/ 0 w 108596"/>
                <a:gd name="connsiteY3" fmla="*/ 49028 h 94116"/>
                <a:gd name="connsiteX4" fmla="*/ 28307 w 108596"/>
                <a:gd name="connsiteY4" fmla="*/ 0 h 94116"/>
                <a:gd name="connsiteX5" fmla="*/ 28307 w 108596"/>
                <a:gd name="connsiteY5" fmla="*/ 49028 h 94116"/>
                <a:gd name="connsiteX6" fmla="*/ 84922 w 108596"/>
                <a:gd name="connsiteY6" fmla="*/ 49028 h 94116"/>
                <a:gd name="connsiteX7" fmla="*/ 84922 w 108596"/>
                <a:gd name="connsiteY7" fmla="*/ 0 h 94116"/>
                <a:gd name="connsiteX8" fmla="*/ 113230 w 108596"/>
                <a:gd name="connsiteY8" fmla="*/ 49028 h 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96" h="94116">
                  <a:moveTo>
                    <a:pt x="113230" y="49028"/>
                  </a:moveTo>
                  <a:lnTo>
                    <a:pt x="84922" y="98055"/>
                  </a:lnTo>
                  <a:lnTo>
                    <a:pt x="28307" y="98055"/>
                  </a:lnTo>
                  <a:lnTo>
                    <a:pt x="0" y="49028"/>
                  </a:lnTo>
                  <a:lnTo>
                    <a:pt x="28307" y="0"/>
                  </a:lnTo>
                  <a:lnTo>
                    <a:pt x="28307" y="49028"/>
                  </a:lnTo>
                  <a:lnTo>
                    <a:pt x="84922" y="49028"/>
                  </a:lnTo>
                  <a:lnTo>
                    <a:pt x="84922" y="0"/>
                  </a:lnTo>
                  <a:lnTo>
                    <a:pt x="113230" y="49028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: Shape 49"/>
            <p:cNvSpPr/>
            <p:nvPr/>
          </p:nvSpPr>
          <p:spPr>
            <a:xfrm>
              <a:off x="6107237" y="3208375"/>
              <a:ext cx="434386" cy="434386"/>
            </a:xfrm>
            <a:custGeom>
              <a:avLst/>
              <a:gdLst>
                <a:gd name="connsiteX0" fmla="*/ 369137 w 434385"/>
                <a:gd name="connsiteY0" fmla="*/ 296933 h 434385"/>
                <a:gd name="connsiteX1" fmla="*/ 341343 w 434385"/>
                <a:gd name="connsiteY1" fmla="*/ 296933 h 434385"/>
                <a:gd name="connsiteX2" fmla="*/ 341343 w 434385"/>
                <a:gd name="connsiteY2" fmla="*/ 218787 h 434385"/>
                <a:gd name="connsiteX3" fmla="*/ 376724 w 434385"/>
                <a:gd name="connsiteY3" fmla="*/ 218787 h 434385"/>
                <a:gd name="connsiteX4" fmla="*/ 384688 w 434385"/>
                <a:gd name="connsiteY4" fmla="*/ 210823 h 434385"/>
                <a:gd name="connsiteX5" fmla="*/ 384688 w 434385"/>
                <a:gd name="connsiteY5" fmla="*/ 113976 h 434385"/>
                <a:gd name="connsiteX6" fmla="*/ 405024 w 434385"/>
                <a:gd name="connsiteY6" fmla="*/ 113976 h 434385"/>
                <a:gd name="connsiteX7" fmla="*/ 411916 w 434385"/>
                <a:gd name="connsiteY7" fmla="*/ 109995 h 434385"/>
                <a:gd name="connsiteX8" fmla="*/ 440224 w 434385"/>
                <a:gd name="connsiteY8" fmla="*/ 60967 h 434385"/>
                <a:gd name="connsiteX9" fmla="*/ 440224 w 434385"/>
                <a:gd name="connsiteY9" fmla="*/ 53003 h 434385"/>
                <a:gd name="connsiteX10" fmla="*/ 411916 w 434385"/>
                <a:gd name="connsiteY10" fmla="*/ 3975 h 434385"/>
                <a:gd name="connsiteX11" fmla="*/ 401034 w 434385"/>
                <a:gd name="connsiteY11" fmla="*/ 1073 h 434385"/>
                <a:gd name="connsiteX12" fmla="*/ 397060 w 434385"/>
                <a:gd name="connsiteY12" fmla="*/ 7957 h 434385"/>
                <a:gd name="connsiteX13" fmla="*/ 397060 w 434385"/>
                <a:gd name="connsiteY13" fmla="*/ 49043 h 434385"/>
                <a:gd name="connsiteX14" fmla="*/ 356373 w 434385"/>
                <a:gd name="connsiteY14" fmla="*/ 49043 h 434385"/>
                <a:gd name="connsiteX15" fmla="*/ 356373 w 434385"/>
                <a:gd name="connsiteY15" fmla="*/ 7957 h 434385"/>
                <a:gd name="connsiteX16" fmla="*/ 348401 w 434385"/>
                <a:gd name="connsiteY16" fmla="*/ 2 h 434385"/>
                <a:gd name="connsiteX17" fmla="*/ 341517 w 434385"/>
                <a:gd name="connsiteY17" fmla="*/ 3975 h 434385"/>
                <a:gd name="connsiteX18" fmla="*/ 313209 w 434385"/>
                <a:gd name="connsiteY18" fmla="*/ 53003 h 434385"/>
                <a:gd name="connsiteX19" fmla="*/ 313209 w 434385"/>
                <a:gd name="connsiteY19" fmla="*/ 60967 h 434385"/>
                <a:gd name="connsiteX20" fmla="*/ 341517 w 434385"/>
                <a:gd name="connsiteY20" fmla="*/ 109995 h 434385"/>
                <a:gd name="connsiteX21" fmla="*/ 348409 w 434385"/>
                <a:gd name="connsiteY21" fmla="*/ 113976 h 434385"/>
                <a:gd name="connsiteX22" fmla="*/ 368760 w 434385"/>
                <a:gd name="connsiteY22" fmla="*/ 113976 h 434385"/>
                <a:gd name="connsiteX23" fmla="*/ 368760 w 434385"/>
                <a:gd name="connsiteY23" fmla="*/ 202852 h 434385"/>
                <a:gd name="connsiteX24" fmla="*/ 341343 w 434385"/>
                <a:gd name="connsiteY24" fmla="*/ 202852 h 434385"/>
                <a:gd name="connsiteX25" fmla="*/ 341343 w 434385"/>
                <a:gd name="connsiteY25" fmla="*/ 192173 h 434385"/>
                <a:gd name="connsiteX26" fmla="*/ 254024 w 434385"/>
                <a:gd name="connsiteY26" fmla="*/ 76286 h 434385"/>
                <a:gd name="connsiteX27" fmla="*/ 253387 w 434385"/>
                <a:gd name="connsiteY27" fmla="*/ 76120 h 434385"/>
                <a:gd name="connsiteX28" fmla="*/ 104610 w 434385"/>
                <a:gd name="connsiteY28" fmla="*/ 158754 h 434385"/>
                <a:gd name="connsiteX29" fmla="*/ 99977 w 434385"/>
                <a:gd name="connsiteY29" fmla="*/ 192173 h 434385"/>
                <a:gd name="connsiteX30" fmla="*/ 99977 w 434385"/>
                <a:gd name="connsiteY30" fmla="*/ 202852 h 434385"/>
                <a:gd name="connsiteX31" fmla="*/ 72567 w 434385"/>
                <a:gd name="connsiteY31" fmla="*/ 202852 h 434385"/>
                <a:gd name="connsiteX32" fmla="*/ 72567 w 434385"/>
                <a:gd name="connsiteY32" fmla="*/ 113976 h 434385"/>
                <a:gd name="connsiteX33" fmla="*/ 92882 w 434385"/>
                <a:gd name="connsiteY33" fmla="*/ 113976 h 434385"/>
                <a:gd name="connsiteX34" fmla="*/ 99774 w 434385"/>
                <a:gd name="connsiteY34" fmla="*/ 109995 h 434385"/>
                <a:gd name="connsiteX35" fmla="*/ 128081 w 434385"/>
                <a:gd name="connsiteY35" fmla="*/ 60967 h 434385"/>
                <a:gd name="connsiteX36" fmla="*/ 128081 w 434385"/>
                <a:gd name="connsiteY36" fmla="*/ 53003 h 434385"/>
                <a:gd name="connsiteX37" fmla="*/ 99774 w 434385"/>
                <a:gd name="connsiteY37" fmla="*/ 3975 h 434385"/>
                <a:gd name="connsiteX38" fmla="*/ 88892 w 434385"/>
                <a:gd name="connsiteY38" fmla="*/ 1073 h 434385"/>
                <a:gd name="connsiteX39" fmla="*/ 84918 w 434385"/>
                <a:gd name="connsiteY39" fmla="*/ 7957 h 434385"/>
                <a:gd name="connsiteX40" fmla="*/ 84918 w 434385"/>
                <a:gd name="connsiteY40" fmla="*/ 49043 h 434385"/>
                <a:gd name="connsiteX41" fmla="*/ 44230 w 434385"/>
                <a:gd name="connsiteY41" fmla="*/ 49043 h 434385"/>
                <a:gd name="connsiteX42" fmla="*/ 44230 w 434385"/>
                <a:gd name="connsiteY42" fmla="*/ 7957 h 434385"/>
                <a:gd name="connsiteX43" fmla="*/ 36259 w 434385"/>
                <a:gd name="connsiteY43" fmla="*/ 2 h 434385"/>
                <a:gd name="connsiteX44" fmla="*/ 29374 w 434385"/>
                <a:gd name="connsiteY44" fmla="*/ 3975 h 434385"/>
                <a:gd name="connsiteX45" fmla="*/ 1067 w 434385"/>
                <a:gd name="connsiteY45" fmla="*/ 53003 h 434385"/>
                <a:gd name="connsiteX46" fmla="*/ 1067 w 434385"/>
                <a:gd name="connsiteY46" fmla="*/ 60967 h 434385"/>
                <a:gd name="connsiteX47" fmla="*/ 29374 w 434385"/>
                <a:gd name="connsiteY47" fmla="*/ 109995 h 434385"/>
                <a:gd name="connsiteX48" fmla="*/ 36267 w 434385"/>
                <a:gd name="connsiteY48" fmla="*/ 113976 h 434385"/>
                <a:gd name="connsiteX49" fmla="*/ 56603 w 434385"/>
                <a:gd name="connsiteY49" fmla="*/ 113976 h 434385"/>
                <a:gd name="connsiteX50" fmla="*/ 56603 w 434385"/>
                <a:gd name="connsiteY50" fmla="*/ 210823 h 434385"/>
                <a:gd name="connsiteX51" fmla="*/ 64567 w 434385"/>
                <a:gd name="connsiteY51" fmla="*/ 218787 h 434385"/>
                <a:gd name="connsiteX52" fmla="*/ 99948 w 434385"/>
                <a:gd name="connsiteY52" fmla="*/ 218787 h 434385"/>
                <a:gd name="connsiteX53" fmla="*/ 99948 w 434385"/>
                <a:gd name="connsiteY53" fmla="*/ 296933 h 434385"/>
                <a:gd name="connsiteX54" fmla="*/ 72190 w 434385"/>
                <a:gd name="connsiteY54" fmla="*/ 296933 h 434385"/>
                <a:gd name="connsiteX55" fmla="*/ 28 w 434385"/>
                <a:gd name="connsiteY55" fmla="*/ 369095 h 434385"/>
                <a:gd name="connsiteX56" fmla="*/ 72190 w 434385"/>
                <a:gd name="connsiteY56" fmla="*/ 441257 h 434385"/>
                <a:gd name="connsiteX57" fmla="*/ 369137 w 434385"/>
                <a:gd name="connsiteY57" fmla="*/ 441257 h 434385"/>
                <a:gd name="connsiteX58" fmla="*/ 441299 w 434385"/>
                <a:gd name="connsiteY58" fmla="*/ 369095 h 434385"/>
                <a:gd name="connsiteX59" fmla="*/ 369137 w 434385"/>
                <a:gd name="connsiteY59" fmla="*/ 296933 h 434385"/>
                <a:gd name="connsiteX60" fmla="*/ 329303 w 434385"/>
                <a:gd name="connsiteY60" fmla="*/ 57007 h 434385"/>
                <a:gd name="connsiteX61" fmla="*/ 340482 w 434385"/>
                <a:gd name="connsiteY61" fmla="*/ 37677 h 434385"/>
                <a:gd name="connsiteX62" fmla="*/ 340482 w 434385"/>
                <a:gd name="connsiteY62" fmla="*/ 57007 h 434385"/>
                <a:gd name="connsiteX63" fmla="*/ 348445 w 434385"/>
                <a:gd name="connsiteY63" fmla="*/ 64970 h 434385"/>
                <a:gd name="connsiteX64" fmla="*/ 405053 w 434385"/>
                <a:gd name="connsiteY64" fmla="*/ 64970 h 434385"/>
                <a:gd name="connsiteX65" fmla="*/ 413017 w 434385"/>
                <a:gd name="connsiteY65" fmla="*/ 57007 h 434385"/>
                <a:gd name="connsiteX66" fmla="*/ 413017 w 434385"/>
                <a:gd name="connsiteY66" fmla="*/ 37677 h 434385"/>
                <a:gd name="connsiteX67" fmla="*/ 424166 w 434385"/>
                <a:gd name="connsiteY67" fmla="*/ 56985 h 434385"/>
                <a:gd name="connsiteX68" fmla="*/ 400427 w 434385"/>
                <a:gd name="connsiteY68" fmla="*/ 98049 h 434385"/>
                <a:gd name="connsiteX69" fmla="*/ 353006 w 434385"/>
                <a:gd name="connsiteY69" fmla="*/ 98049 h 434385"/>
                <a:gd name="connsiteX70" fmla="*/ 17197 w 434385"/>
                <a:gd name="connsiteY70" fmla="*/ 57007 h 434385"/>
                <a:gd name="connsiteX71" fmla="*/ 28346 w 434385"/>
                <a:gd name="connsiteY71" fmla="*/ 37698 h 434385"/>
                <a:gd name="connsiteX72" fmla="*/ 28346 w 434385"/>
                <a:gd name="connsiteY72" fmla="*/ 57007 h 434385"/>
                <a:gd name="connsiteX73" fmla="*/ 36310 w 434385"/>
                <a:gd name="connsiteY73" fmla="*/ 64970 h 434385"/>
                <a:gd name="connsiteX74" fmla="*/ 92882 w 434385"/>
                <a:gd name="connsiteY74" fmla="*/ 64970 h 434385"/>
                <a:gd name="connsiteX75" fmla="*/ 100845 w 434385"/>
                <a:gd name="connsiteY75" fmla="*/ 57007 h 434385"/>
                <a:gd name="connsiteX76" fmla="*/ 100845 w 434385"/>
                <a:gd name="connsiteY76" fmla="*/ 37677 h 434385"/>
                <a:gd name="connsiteX77" fmla="*/ 111995 w 434385"/>
                <a:gd name="connsiteY77" fmla="*/ 56985 h 434385"/>
                <a:gd name="connsiteX78" fmla="*/ 88292 w 434385"/>
                <a:gd name="connsiteY78" fmla="*/ 98049 h 434385"/>
                <a:gd name="connsiteX79" fmla="*/ 40900 w 434385"/>
                <a:gd name="connsiteY79" fmla="*/ 98049 h 434385"/>
                <a:gd name="connsiteX80" fmla="*/ 325416 w 434385"/>
                <a:gd name="connsiteY80" fmla="*/ 192173 h 434385"/>
                <a:gd name="connsiteX81" fmla="*/ 325416 w 434385"/>
                <a:gd name="connsiteY81" fmla="*/ 296933 h 434385"/>
                <a:gd name="connsiteX82" fmla="*/ 209384 w 434385"/>
                <a:gd name="connsiteY82" fmla="*/ 296933 h 434385"/>
                <a:gd name="connsiteX83" fmla="*/ 209384 w 434385"/>
                <a:gd name="connsiteY83" fmla="*/ 237422 h 434385"/>
                <a:gd name="connsiteX84" fmla="*/ 299027 w 434385"/>
                <a:gd name="connsiteY84" fmla="*/ 237422 h 434385"/>
                <a:gd name="connsiteX85" fmla="*/ 306991 w 434385"/>
                <a:gd name="connsiteY85" fmla="*/ 229458 h 434385"/>
                <a:gd name="connsiteX86" fmla="*/ 306991 w 434385"/>
                <a:gd name="connsiteY86" fmla="*/ 192173 h 434385"/>
                <a:gd name="connsiteX87" fmla="*/ 299027 w 434385"/>
                <a:gd name="connsiteY87" fmla="*/ 184209 h 434385"/>
                <a:gd name="connsiteX88" fmla="*/ 209384 w 434385"/>
                <a:gd name="connsiteY88" fmla="*/ 184209 h 434385"/>
                <a:gd name="connsiteX89" fmla="*/ 209384 w 434385"/>
                <a:gd name="connsiteY89" fmla="*/ 154990 h 434385"/>
                <a:gd name="connsiteX90" fmla="*/ 250853 w 434385"/>
                <a:gd name="connsiteY90" fmla="*/ 154990 h 434385"/>
                <a:gd name="connsiteX91" fmla="*/ 258817 w 434385"/>
                <a:gd name="connsiteY91" fmla="*/ 147026 h 434385"/>
                <a:gd name="connsiteX92" fmla="*/ 258817 w 434385"/>
                <a:gd name="connsiteY92" fmla="*/ 94719 h 434385"/>
                <a:gd name="connsiteX93" fmla="*/ 325416 w 434385"/>
                <a:gd name="connsiteY93" fmla="*/ 192173 h 434385"/>
                <a:gd name="connsiteX94" fmla="*/ 291063 w 434385"/>
                <a:gd name="connsiteY94" fmla="*/ 200137 h 434385"/>
                <a:gd name="connsiteX95" fmla="*/ 291063 w 434385"/>
                <a:gd name="connsiteY95" fmla="*/ 221494 h 434385"/>
                <a:gd name="connsiteX96" fmla="*/ 150257 w 434385"/>
                <a:gd name="connsiteY96" fmla="*/ 221494 h 434385"/>
                <a:gd name="connsiteX97" fmla="*/ 150257 w 434385"/>
                <a:gd name="connsiteY97" fmla="*/ 200137 h 434385"/>
                <a:gd name="connsiteX98" fmla="*/ 115904 w 434385"/>
                <a:gd name="connsiteY98" fmla="*/ 192173 h 434385"/>
                <a:gd name="connsiteX99" fmla="*/ 220322 w 434385"/>
                <a:gd name="connsiteY99" fmla="*/ 87420 h 434385"/>
                <a:gd name="connsiteX100" fmla="*/ 242890 w 434385"/>
                <a:gd name="connsiteY100" fmla="*/ 89846 h 434385"/>
                <a:gd name="connsiteX101" fmla="*/ 242890 w 434385"/>
                <a:gd name="connsiteY101" fmla="*/ 139077 h 434385"/>
                <a:gd name="connsiteX102" fmla="*/ 201427 w 434385"/>
                <a:gd name="connsiteY102" fmla="*/ 139077 h 434385"/>
                <a:gd name="connsiteX103" fmla="*/ 193464 w 434385"/>
                <a:gd name="connsiteY103" fmla="*/ 147040 h 434385"/>
                <a:gd name="connsiteX104" fmla="*/ 193464 w 434385"/>
                <a:gd name="connsiteY104" fmla="*/ 184209 h 434385"/>
                <a:gd name="connsiteX105" fmla="*/ 142300 w 434385"/>
                <a:gd name="connsiteY105" fmla="*/ 184209 h 434385"/>
                <a:gd name="connsiteX106" fmla="*/ 134337 w 434385"/>
                <a:gd name="connsiteY106" fmla="*/ 192173 h 434385"/>
                <a:gd name="connsiteX107" fmla="*/ 134337 w 434385"/>
                <a:gd name="connsiteY107" fmla="*/ 229458 h 434385"/>
                <a:gd name="connsiteX108" fmla="*/ 142300 w 434385"/>
                <a:gd name="connsiteY108" fmla="*/ 237422 h 434385"/>
                <a:gd name="connsiteX109" fmla="*/ 193464 w 434385"/>
                <a:gd name="connsiteY109" fmla="*/ 237422 h 434385"/>
                <a:gd name="connsiteX110" fmla="*/ 193464 w 434385"/>
                <a:gd name="connsiteY110" fmla="*/ 296933 h 434385"/>
                <a:gd name="connsiteX111" fmla="*/ 115904 w 434385"/>
                <a:gd name="connsiteY111" fmla="*/ 296933 h 434385"/>
                <a:gd name="connsiteX112" fmla="*/ 369137 w 434385"/>
                <a:gd name="connsiteY112" fmla="*/ 425330 h 434385"/>
                <a:gd name="connsiteX113" fmla="*/ 72190 w 434385"/>
                <a:gd name="connsiteY113" fmla="*/ 425330 h 434385"/>
                <a:gd name="connsiteX114" fmla="*/ 15952 w 434385"/>
                <a:gd name="connsiteY114" fmla="*/ 369091 h 434385"/>
                <a:gd name="connsiteX115" fmla="*/ 72190 w 434385"/>
                <a:gd name="connsiteY115" fmla="*/ 312853 h 434385"/>
                <a:gd name="connsiteX116" fmla="*/ 369137 w 434385"/>
                <a:gd name="connsiteY116" fmla="*/ 312853 h 434385"/>
                <a:gd name="connsiteX117" fmla="*/ 425375 w 434385"/>
                <a:gd name="connsiteY117" fmla="*/ 369091 h 434385"/>
                <a:gd name="connsiteX118" fmla="*/ 369137 w 434385"/>
                <a:gd name="connsiteY118" fmla="*/ 425330 h 4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34385" h="434385">
                  <a:moveTo>
                    <a:pt x="369137" y="296933"/>
                  </a:moveTo>
                  <a:lnTo>
                    <a:pt x="341343" y="296933"/>
                  </a:lnTo>
                  <a:lnTo>
                    <a:pt x="341343" y="218787"/>
                  </a:lnTo>
                  <a:lnTo>
                    <a:pt x="376724" y="218787"/>
                  </a:lnTo>
                  <a:cubicBezTo>
                    <a:pt x="381122" y="218787"/>
                    <a:pt x="384688" y="215221"/>
                    <a:pt x="384688" y="210823"/>
                  </a:cubicBezTo>
                  <a:lnTo>
                    <a:pt x="384688" y="113976"/>
                  </a:lnTo>
                  <a:lnTo>
                    <a:pt x="405024" y="113976"/>
                  </a:lnTo>
                  <a:cubicBezTo>
                    <a:pt x="407868" y="113975"/>
                    <a:pt x="410495" y="112457"/>
                    <a:pt x="411916" y="109995"/>
                  </a:cubicBezTo>
                  <a:lnTo>
                    <a:pt x="440224" y="60967"/>
                  </a:lnTo>
                  <a:cubicBezTo>
                    <a:pt x="441647" y="58503"/>
                    <a:pt x="441647" y="55467"/>
                    <a:pt x="440224" y="53003"/>
                  </a:cubicBezTo>
                  <a:lnTo>
                    <a:pt x="411916" y="3975"/>
                  </a:lnTo>
                  <a:cubicBezTo>
                    <a:pt x="409713" y="169"/>
                    <a:pt x="404841" y="-1131"/>
                    <a:pt x="401034" y="1073"/>
                  </a:cubicBezTo>
                  <a:cubicBezTo>
                    <a:pt x="398577" y="2495"/>
                    <a:pt x="397063" y="5118"/>
                    <a:pt x="397060" y="7957"/>
                  </a:cubicBezTo>
                  <a:lnTo>
                    <a:pt x="397060" y="49043"/>
                  </a:lnTo>
                  <a:lnTo>
                    <a:pt x="356373" y="49043"/>
                  </a:lnTo>
                  <a:lnTo>
                    <a:pt x="356373" y="7957"/>
                  </a:lnTo>
                  <a:cubicBezTo>
                    <a:pt x="356369" y="3559"/>
                    <a:pt x="352799" y="-3"/>
                    <a:pt x="348401" y="2"/>
                  </a:cubicBezTo>
                  <a:cubicBezTo>
                    <a:pt x="345563" y="4"/>
                    <a:pt x="342940" y="1518"/>
                    <a:pt x="341517" y="3975"/>
                  </a:cubicBezTo>
                  <a:lnTo>
                    <a:pt x="313209" y="53003"/>
                  </a:lnTo>
                  <a:cubicBezTo>
                    <a:pt x="311787" y="55467"/>
                    <a:pt x="311787" y="58503"/>
                    <a:pt x="313209" y="60967"/>
                  </a:cubicBezTo>
                  <a:lnTo>
                    <a:pt x="341517" y="109995"/>
                  </a:lnTo>
                  <a:cubicBezTo>
                    <a:pt x="342939" y="112457"/>
                    <a:pt x="345565" y="113975"/>
                    <a:pt x="348409" y="113976"/>
                  </a:cubicBezTo>
                  <a:lnTo>
                    <a:pt x="368760" y="113976"/>
                  </a:lnTo>
                  <a:lnTo>
                    <a:pt x="368760" y="202852"/>
                  </a:lnTo>
                  <a:lnTo>
                    <a:pt x="341343" y="202852"/>
                  </a:lnTo>
                  <a:lnTo>
                    <a:pt x="341343" y="192173"/>
                  </a:lnTo>
                  <a:cubicBezTo>
                    <a:pt x="341255" y="138422"/>
                    <a:pt x="305668" y="91192"/>
                    <a:pt x="254024" y="76286"/>
                  </a:cubicBezTo>
                  <a:cubicBezTo>
                    <a:pt x="253822" y="76199"/>
                    <a:pt x="253597" y="76192"/>
                    <a:pt x="253387" y="76120"/>
                  </a:cubicBezTo>
                  <a:cubicBezTo>
                    <a:pt x="189485" y="57855"/>
                    <a:pt x="122875" y="94851"/>
                    <a:pt x="104610" y="158754"/>
                  </a:cubicBezTo>
                  <a:cubicBezTo>
                    <a:pt x="101504" y="169621"/>
                    <a:pt x="99944" y="180871"/>
                    <a:pt x="99977" y="192173"/>
                  </a:cubicBezTo>
                  <a:lnTo>
                    <a:pt x="99977" y="202852"/>
                  </a:lnTo>
                  <a:lnTo>
                    <a:pt x="72567" y="202852"/>
                  </a:lnTo>
                  <a:lnTo>
                    <a:pt x="72567" y="113976"/>
                  </a:lnTo>
                  <a:lnTo>
                    <a:pt x="92882" y="113976"/>
                  </a:lnTo>
                  <a:cubicBezTo>
                    <a:pt x="95725" y="113975"/>
                    <a:pt x="98352" y="112457"/>
                    <a:pt x="99774" y="109995"/>
                  </a:cubicBezTo>
                  <a:lnTo>
                    <a:pt x="128081" y="60967"/>
                  </a:lnTo>
                  <a:cubicBezTo>
                    <a:pt x="129504" y="58503"/>
                    <a:pt x="129504" y="55467"/>
                    <a:pt x="128081" y="53003"/>
                  </a:cubicBezTo>
                  <a:lnTo>
                    <a:pt x="99774" y="3975"/>
                  </a:lnTo>
                  <a:cubicBezTo>
                    <a:pt x="97570" y="169"/>
                    <a:pt x="92699" y="-1131"/>
                    <a:pt x="88892" y="1073"/>
                  </a:cubicBezTo>
                  <a:cubicBezTo>
                    <a:pt x="86435" y="2495"/>
                    <a:pt x="84921" y="5118"/>
                    <a:pt x="84918" y="7957"/>
                  </a:cubicBezTo>
                  <a:lnTo>
                    <a:pt x="84918" y="49043"/>
                  </a:lnTo>
                  <a:lnTo>
                    <a:pt x="44230" y="49043"/>
                  </a:lnTo>
                  <a:lnTo>
                    <a:pt x="44230" y="7957"/>
                  </a:lnTo>
                  <a:cubicBezTo>
                    <a:pt x="44226" y="3559"/>
                    <a:pt x="40657" y="-3"/>
                    <a:pt x="36259" y="2"/>
                  </a:cubicBezTo>
                  <a:cubicBezTo>
                    <a:pt x="33420" y="4"/>
                    <a:pt x="30797" y="1518"/>
                    <a:pt x="29374" y="3975"/>
                  </a:cubicBezTo>
                  <a:lnTo>
                    <a:pt x="1067" y="53003"/>
                  </a:lnTo>
                  <a:cubicBezTo>
                    <a:pt x="-356" y="55467"/>
                    <a:pt x="-356" y="58503"/>
                    <a:pt x="1067" y="60967"/>
                  </a:cubicBezTo>
                  <a:lnTo>
                    <a:pt x="29374" y="109995"/>
                  </a:lnTo>
                  <a:cubicBezTo>
                    <a:pt x="30796" y="112457"/>
                    <a:pt x="33423" y="113975"/>
                    <a:pt x="36267" y="113976"/>
                  </a:cubicBezTo>
                  <a:lnTo>
                    <a:pt x="56603" y="113976"/>
                  </a:lnTo>
                  <a:lnTo>
                    <a:pt x="56603" y="210823"/>
                  </a:lnTo>
                  <a:cubicBezTo>
                    <a:pt x="56603" y="215221"/>
                    <a:pt x="60169" y="218787"/>
                    <a:pt x="64567" y="218787"/>
                  </a:cubicBezTo>
                  <a:lnTo>
                    <a:pt x="99948" y="218787"/>
                  </a:lnTo>
                  <a:lnTo>
                    <a:pt x="99948" y="296933"/>
                  </a:lnTo>
                  <a:lnTo>
                    <a:pt x="72190" y="296933"/>
                  </a:lnTo>
                  <a:cubicBezTo>
                    <a:pt x="32336" y="296933"/>
                    <a:pt x="28" y="329241"/>
                    <a:pt x="28" y="369095"/>
                  </a:cubicBezTo>
                  <a:cubicBezTo>
                    <a:pt x="28" y="408949"/>
                    <a:pt x="32336" y="441257"/>
                    <a:pt x="72190" y="441257"/>
                  </a:cubicBezTo>
                  <a:lnTo>
                    <a:pt x="369137" y="441257"/>
                  </a:lnTo>
                  <a:cubicBezTo>
                    <a:pt x="408991" y="441257"/>
                    <a:pt x="441299" y="408949"/>
                    <a:pt x="441299" y="369095"/>
                  </a:cubicBezTo>
                  <a:cubicBezTo>
                    <a:pt x="441299" y="329241"/>
                    <a:pt x="408991" y="296933"/>
                    <a:pt x="369137" y="296933"/>
                  </a:cubicBezTo>
                  <a:close/>
                  <a:moveTo>
                    <a:pt x="329303" y="57007"/>
                  </a:moveTo>
                  <a:lnTo>
                    <a:pt x="340482" y="37677"/>
                  </a:lnTo>
                  <a:lnTo>
                    <a:pt x="340482" y="57007"/>
                  </a:lnTo>
                  <a:cubicBezTo>
                    <a:pt x="340482" y="61405"/>
                    <a:pt x="344047" y="64970"/>
                    <a:pt x="348445" y="64970"/>
                  </a:cubicBezTo>
                  <a:lnTo>
                    <a:pt x="405053" y="64970"/>
                  </a:lnTo>
                  <a:cubicBezTo>
                    <a:pt x="409451" y="64970"/>
                    <a:pt x="413017" y="61405"/>
                    <a:pt x="413017" y="57007"/>
                  </a:cubicBezTo>
                  <a:lnTo>
                    <a:pt x="413017" y="37677"/>
                  </a:lnTo>
                  <a:lnTo>
                    <a:pt x="424166" y="56985"/>
                  </a:lnTo>
                  <a:lnTo>
                    <a:pt x="400427" y="98049"/>
                  </a:lnTo>
                  <a:lnTo>
                    <a:pt x="353006" y="98049"/>
                  </a:lnTo>
                  <a:close/>
                  <a:moveTo>
                    <a:pt x="17197" y="57007"/>
                  </a:moveTo>
                  <a:lnTo>
                    <a:pt x="28346" y="37698"/>
                  </a:lnTo>
                  <a:lnTo>
                    <a:pt x="28346" y="57007"/>
                  </a:lnTo>
                  <a:cubicBezTo>
                    <a:pt x="28346" y="61405"/>
                    <a:pt x="31912" y="64970"/>
                    <a:pt x="36310" y="64970"/>
                  </a:cubicBezTo>
                  <a:lnTo>
                    <a:pt x="92882" y="64970"/>
                  </a:lnTo>
                  <a:cubicBezTo>
                    <a:pt x="97280" y="64970"/>
                    <a:pt x="100845" y="61405"/>
                    <a:pt x="100845" y="57007"/>
                  </a:cubicBezTo>
                  <a:lnTo>
                    <a:pt x="100845" y="37677"/>
                  </a:lnTo>
                  <a:lnTo>
                    <a:pt x="111995" y="56985"/>
                  </a:lnTo>
                  <a:lnTo>
                    <a:pt x="88292" y="98049"/>
                  </a:lnTo>
                  <a:lnTo>
                    <a:pt x="40900" y="98049"/>
                  </a:lnTo>
                  <a:close/>
                  <a:moveTo>
                    <a:pt x="325416" y="192173"/>
                  </a:moveTo>
                  <a:lnTo>
                    <a:pt x="325416" y="296933"/>
                  </a:lnTo>
                  <a:lnTo>
                    <a:pt x="209384" y="296933"/>
                  </a:lnTo>
                  <a:lnTo>
                    <a:pt x="209384" y="237422"/>
                  </a:lnTo>
                  <a:lnTo>
                    <a:pt x="299027" y="237422"/>
                  </a:lnTo>
                  <a:cubicBezTo>
                    <a:pt x="303425" y="237422"/>
                    <a:pt x="306991" y="233856"/>
                    <a:pt x="306991" y="229458"/>
                  </a:cubicBezTo>
                  <a:lnTo>
                    <a:pt x="306991" y="192173"/>
                  </a:lnTo>
                  <a:cubicBezTo>
                    <a:pt x="306991" y="187775"/>
                    <a:pt x="303425" y="184209"/>
                    <a:pt x="299027" y="184209"/>
                  </a:cubicBezTo>
                  <a:lnTo>
                    <a:pt x="209384" y="184209"/>
                  </a:lnTo>
                  <a:lnTo>
                    <a:pt x="209384" y="154990"/>
                  </a:lnTo>
                  <a:lnTo>
                    <a:pt x="250853" y="154990"/>
                  </a:lnTo>
                  <a:cubicBezTo>
                    <a:pt x="255252" y="154990"/>
                    <a:pt x="258817" y="151424"/>
                    <a:pt x="258817" y="147026"/>
                  </a:cubicBezTo>
                  <a:lnTo>
                    <a:pt x="258817" y="94719"/>
                  </a:lnTo>
                  <a:cubicBezTo>
                    <a:pt x="298931" y="110435"/>
                    <a:pt x="325347" y="149091"/>
                    <a:pt x="325416" y="192173"/>
                  </a:cubicBezTo>
                  <a:close/>
                  <a:moveTo>
                    <a:pt x="291063" y="200137"/>
                  </a:moveTo>
                  <a:lnTo>
                    <a:pt x="291063" y="221494"/>
                  </a:lnTo>
                  <a:lnTo>
                    <a:pt x="150257" y="221494"/>
                  </a:lnTo>
                  <a:lnTo>
                    <a:pt x="150257" y="200137"/>
                  </a:lnTo>
                  <a:close/>
                  <a:moveTo>
                    <a:pt x="115904" y="192173"/>
                  </a:moveTo>
                  <a:cubicBezTo>
                    <a:pt x="115811" y="134412"/>
                    <a:pt x="162561" y="87512"/>
                    <a:pt x="220322" y="87420"/>
                  </a:cubicBezTo>
                  <a:cubicBezTo>
                    <a:pt x="227910" y="87407"/>
                    <a:pt x="235478" y="88221"/>
                    <a:pt x="242890" y="89846"/>
                  </a:cubicBezTo>
                  <a:lnTo>
                    <a:pt x="242890" y="139077"/>
                  </a:lnTo>
                  <a:lnTo>
                    <a:pt x="201427" y="139077"/>
                  </a:lnTo>
                  <a:cubicBezTo>
                    <a:pt x="197029" y="139077"/>
                    <a:pt x="193464" y="142642"/>
                    <a:pt x="193464" y="147040"/>
                  </a:cubicBezTo>
                  <a:lnTo>
                    <a:pt x="193464" y="184209"/>
                  </a:lnTo>
                  <a:lnTo>
                    <a:pt x="142300" y="184209"/>
                  </a:lnTo>
                  <a:cubicBezTo>
                    <a:pt x="137902" y="184209"/>
                    <a:pt x="134337" y="187775"/>
                    <a:pt x="134337" y="192173"/>
                  </a:cubicBezTo>
                  <a:lnTo>
                    <a:pt x="134337" y="229458"/>
                  </a:lnTo>
                  <a:cubicBezTo>
                    <a:pt x="134337" y="233856"/>
                    <a:pt x="137902" y="237422"/>
                    <a:pt x="142300" y="237422"/>
                  </a:cubicBezTo>
                  <a:lnTo>
                    <a:pt x="193464" y="237422"/>
                  </a:lnTo>
                  <a:lnTo>
                    <a:pt x="193464" y="296933"/>
                  </a:lnTo>
                  <a:lnTo>
                    <a:pt x="115904" y="296933"/>
                  </a:lnTo>
                  <a:close/>
                  <a:moveTo>
                    <a:pt x="369137" y="425330"/>
                  </a:moveTo>
                  <a:lnTo>
                    <a:pt x="72190" y="425330"/>
                  </a:lnTo>
                  <a:cubicBezTo>
                    <a:pt x="41131" y="425330"/>
                    <a:pt x="15952" y="400151"/>
                    <a:pt x="15952" y="369091"/>
                  </a:cubicBezTo>
                  <a:cubicBezTo>
                    <a:pt x="15952" y="338032"/>
                    <a:pt x="41131" y="312853"/>
                    <a:pt x="72190" y="312853"/>
                  </a:cubicBezTo>
                  <a:lnTo>
                    <a:pt x="369137" y="312853"/>
                  </a:lnTo>
                  <a:cubicBezTo>
                    <a:pt x="400196" y="312853"/>
                    <a:pt x="425375" y="338032"/>
                    <a:pt x="425375" y="369091"/>
                  </a:cubicBezTo>
                  <a:cubicBezTo>
                    <a:pt x="425375" y="400151"/>
                    <a:pt x="400196" y="425330"/>
                    <a:pt x="369137" y="42533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: Shape 50"/>
            <p:cNvSpPr/>
            <p:nvPr/>
          </p:nvSpPr>
          <p:spPr>
            <a:xfrm>
              <a:off x="6143967" y="3539942"/>
              <a:ext cx="72398" cy="72398"/>
            </a:xfrm>
            <a:custGeom>
              <a:avLst/>
              <a:gdLst>
                <a:gd name="connsiteX0" fmla="*/ 37524 w 72397"/>
                <a:gd name="connsiteY0" fmla="*/ 0 h 72397"/>
                <a:gd name="connsiteX1" fmla="*/ 0 w 72397"/>
                <a:gd name="connsiteY1" fmla="*/ 37524 h 72397"/>
                <a:gd name="connsiteX2" fmla="*/ 37524 w 72397"/>
                <a:gd name="connsiteY2" fmla="*/ 75047 h 72397"/>
                <a:gd name="connsiteX3" fmla="*/ 75047 w 72397"/>
                <a:gd name="connsiteY3" fmla="*/ 37531 h 72397"/>
                <a:gd name="connsiteX4" fmla="*/ 37524 w 72397"/>
                <a:gd name="connsiteY4" fmla="*/ 0 h 72397"/>
                <a:gd name="connsiteX5" fmla="*/ 37524 w 72397"/>
                <a:gd name="connsiteY5" fmla="*/ 59127 h 72397"/>
                <a:gd name="connsiteX6" fmla="*/ 15913 w 72397"/>
                <a:gd name="connsiteY6" fmla="*/ 37531 h 72397"/>
                <a:gd name="connsiteX7" fmla="*/ 37509 w 72397"/>
                <a:gd name="connsiteY7" fmla="*/ 15920 h 72397"/>
                <a:gd name="connsiteX8" fmla="*/ 59120 w 72397"/>
                <a:gd name="connsiteY8" fmla="*/ 37516 h 72397"/>
                <a:gd name="connsiteX9" fmla="*/ 59120 w 72397"/>
                <a:gd name="connsiteY9" fmla="*/ 37531 h 72397"/>
                <a:gd name="connsiteX10" fmla="*/ 37524 w 72397"/>
                <a:gd name="connsiteY10" fmla="*/ 59127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7" h="72397">
                  <a:moveTo>
                    <a:pt x="37524" y="0"/>
                  </a:moveTo>
                  <a:cubicBezTo>
                    <a:pt x="16800" y="0"/>
                    <a:pt x="0" y="16800"/>
                    <a:pt x="0" y="37524"/>
                  </a:cubicBezTo>
                  <a:cubicBezTo>
                    <a:pt x="0" y="58248"/>
                    <a:pt x="16800" y="75047"/>
                    <a:pt x="37524" y="75047"/>
                  </a:cubicBezTo>
                  <a:cubicBezTo>
                    <a:pt x="58245" y="75047"/>
                    <a:pt x="75043" y="58252"/>
                    <a:pt x="75047" y="37531"/>
                  </a:cubicBezTo>
                  <a:cubicBezTo>
                    <a:pt x="75027" y="16814"/>
                    <a:pt x="58240" y="24"/>
                    <a:pt x="37524" y="0"/>
                  </a:cubicBezTo>
                  <a:close/>
                  <a:moveTo>
                    <a:pt x="37524" y="59127"/>
                  </a:moveTo>
                  <a:cubicBezTo>
                    <a:pt x="25593" y="59131"/>
                    <a:pt x="15917" y="49462"/>
                    <a:pt x="15913" y="37531"/>
                  </a:cubicBezTo>
                  <a:cubicBezTo>
                    <a:pt x="15909" y="25600"/>
                    <a:pt x="25578" y="15925"/>
                    <a:pt x="37509" y="15920"/>
                  </a:cubicBezTo>
                  <a:cubicBezTo>
                    <a:pt x="49440" y="15916"/>
                    <a:pt x="59116" y="25585"/>
                    <a:pt x="59120" y="37516"/>
                  </a:cubicBezTo>
                  <a:cubicBezTo>
                    <a:pt x="59120" y="37522"/>
                    <a:pt x="59120" y="37526"/>
                    <a:pt x="59120" y="37531"/>
                  </a:cubicBezTo>
                  <a:cubicBezTo>
                    <a:pt x="59100" y="49450"/>
                    <a:pt x="49443" y="59107"/>
                    <a:pt x="37524" y="591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: Shape 51"/>
            <p:cNvSpPr/>
            <p:nvPr/>
          </p:nvSpPr>
          <p:spPr>
            <a:xfrm>
              <a:off x="6241581" y="3539942"/>
              <a:ext cx="72398" cy="72398"/>
            </a:xfrm>
            <a:custGeom>
              <a:avLst/>
              <a:gdLst>
                <a:gd name="connsiteX0" fmla="*/ 37516 w 72397"/>
                <a:gd name="connsiteY0" fmla="*/ 0 h 72397"/>
                <a:gd name="connsiteX1" fmla="*/ 0 w 72397"/>
                <a:gd name="connsiteY1" fmla="*/ 37531 h 72397"/>
                <a:gd name="connsiteX2" fmla="*/ 37531 w 72397"/>
                <a:gd name="connsiteY2" fmla="*/ 75047 h 72397"/>
                <a:gd name="connsiteX3" fmla="*/ 75047 w 72397"/>
                <a:gd name="connsiteY3" fmla="*/ 37531 h 72397"/>
                <a:gd name="connsiteX4" fmla="*/ 37516 w 72397"/>
                <a:gd name="connsiteY4" fmla="*/ 0 h 72397"/>
                <a:gd name="connsiteX5" fmla="*/ 37516 w 72397"/>
                <a:gd name="connsiteY5" fmla="*/ 59127 h 72397"/>
                <a:gd name="connsiteX6" fmla="*/ 15913 w 72397"/>
                <a:gd name="connsiteY6" fmla="*/ 37524 h 72397"/>
                <a:gd name="connsiteX7" fmla="*/ 37516 w 72397"/>
                <a:gd name="connsiteY7" fmla="*/ 15920 h 72397"/>
                <a:gd name="connsiteX8" fmla="*/ 59120 w 72397"/>
                <a:gd name="connsiteY8" fmla="*/ 37524 h 72397"/>
                <a:gd name="connsiteX9" fmla="*/ 59120 w 72397"/>
                <a:gd name="connsiteY9" fmla="*/ 37531 h 72397"/>
                <a:gd name="connsiteX10" fmla="*/ 37516 w 72397"/>
                <a:gd name="connsiteY10" fmla="*/ 59127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7" h="72397">
                  <a:moveTo>
                    <a:pt x="37516" y="0"/>
                  </a:moveTo>
                  <a:cubicBezTo>
                    <a:pt x="16793" y="4"/>
                    <a:pt x="-4" y="16807"/>
                    <a:pt x="0" y="37531"/>
                  </a:cubicBezTo>
                  <a:cubicBezTo>
                    <a:pt x="4" y="58255"/>
                    <a:pt x="16807" y="75051"/>
                    <a:pt x="37531" y="75047"/>
                  </a:cubicBezTo>
                  <a:cubicBezTo>
                    <a:pt x="58249" y="75043"/>
                    <a:pt x="75043" y="58249"/>
                    <a:pt x="75047" y="37531"/>
                  </a:cubicBezTo>
                  <a:cubicBezTo>
                    <a:pt x="75031" y="16810"/>
                    <a:pt x="58237" y="16"/>
                    <a:pt x="37516" y="0"/>
                  </a:cubicBezTo>
                  <a:close/>
                  <a:moveTo>
                    <a:pt x="37516" y="59127"/>
                  </a:moveTo>
                  <a:cubicBezTo>
                    <a:pt x="25585" y="59127"/>
                    <a:pt x="15913" y="49455"/>
                    <a:pt x="15913" y="37524"/>
                  </a:cubicBezTo>
                  <a:cubicBezTo>
                    <a:pt x="15913" y="25593"/>
                    <a:pt x="25585" y="15920"/>
                    <a:pt x="37516" y="15920"/>
                  </a:cubicBezTo>
                  <a:cubicBezTo>
                    <a:pt x="49448" y="15920"/>
                    <a:pt x="59120" y="25593"/>
                    <a:pt x="59120" y="37524"/>
                  </a:cubicBezTo>
                  <a:cubicBezTo>
                    <a:pt x="59120" y="37526"/>
                    <a:pt x="59120" y="37529"/>
                    <a:pt x="59120" y="37531"/>
                  </a:cubicBezTo>
                  <a:cubicBezTo>
                    <a:pt x="59104" y="49454"/>
                    <a:pt x="49440" y="59115"/>
                    <a:pt x="37516" y="591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: Shape 52"/>
            <p:cNvSpPr/>
            <p:nvPr/>
          </p:nvSpPr>
          <p:spPr>
            <a:xfrm>
              <a:off x="6339180" y="3539942"/>
              <a:ext cx="72398" cy="72398"/>
            </a:xfrm>
            <a:custGeom>
              <a:avLst/>
              <a:gdLst>
                <a:gd name="connsiteX0" fmla="*/ 37524 w 72397"/>
                <a:gd name="connsiteY0" fmla="*/ 0 h 72397"/>
                <a:gd name="connsiteX1" fmla="*/ 0 w 72397"/>
                <a:gd name="connsiteY1" fmla="*/ 37524 h 72397"/>
                <a:gd name="connsiteX2" fmla="*/ 37524 w 72397"/>
                <a:gd name="connsiteY2" fmla="*/ 75047 h 72397"/>
                <a:gd name="connsiteX3" fmla="*/ 75047 w 72397"/>
                <a:gd name="connsiteY3" fmla="*/ 37531 h 72397"/>
                <a:gd name="connsiteX4" fmla="*/ 37524 w 72397"/>
                <a:gd name="connsiteY4" fmla="*/ 0 h 72397"/>
                <a:gd name="connsiteX5" fmla="*/ 37524 w 72397"/>
                <a:gd name="connsiteY5" fmla="*/ 59127 h 72397"/>
                <a:gd name="connsiteX6" fmla="*/ 15913 w 72397"/>
                <a:gd name="connsiteY6" fmla="*/ 37531 h 72397"/>
                <a:gd name="connsiteX7" fmla="*/ 37509 w 72397"/>
                <a:gd name="connsiteY7" fmla="*/ 15920 h 72397"/>
                <a:gd name="connsiteX8" fmla="*/ 59120 w 72397"/>
                <a:gd name="connsiteY8" fmla="*/ 37516 h 72397"/>
                <a:gd name="connsiteX9" fmla="*/ 59120 w 72397"/>
                <a:gd name="connsiteY9" fmla="*/ 37531 h 72397"/>
                <a:gd name="connsiteX10" fmla="*/ 37524 w 72397"/>
                <a:gd name="connsiteY10" fmla="*/ 59127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7" h="72397">
                  <a:moveTo>
                    <a:pt x="37524" y="0"/>
                  </a:moveTo>
                  <a:cubicBezTo>
                    <a:pt x="16800" y="0"/>
                    <a:pt x="0" y="16800"/>
                    <a:pt x="0" y="37524"/>
                  </a:cubicBezTo>
                  <a:cubicBezTo>
                    <a:pt x="0" y="58248"/>
                    <a:pt x="16800" y="75047"/>
                    <a:pt x="37524" y="75047"/>
                  </a:cubicBezTo>
                  <a:cubicBezTo>
                    <a:pt x="58245" y="75047"/>
                    <a:pt x="75043" y="58252"/>
                    <a:pt x="75047" y="37531"/>
                  </a:cubicBezTo>
                  <a:cubicBezTo>
                    <a:pt x="75027" y="16814"/>
                    <a:pt x="58240" y="24"/>
                    <a:pt x="37524" y="0"/>
                  </a:cubicBezTo>
                  <a:close/>
                  <a:moveTo>
                    <a:pt x="37524" y="59127"/>
                  </a:moveTo>
                  <a:cubicBezTo>
                    <a:pt x="25593" y="59131"/>
                    <a:pt x="15917" y="49462"/>
                    <a:pt x="15913" y="37531"/>
                  </a:cubicBezTo>
                  <a:cubicBezTo>
                    <a:pt x="15909" y="25600"/>
                    <a:pt x="25578" y="15925"/>
                    <a:pt x="37509" y="15920"/>
                  </a:cubicBezTo>
                  <a:cubicBezTo>
                    <a:pt x="49440" y="15916"/>
                    <a:pt x="59116" y="25585"/>
                    <a:pt x="59120" y="37516"/>
                  </a:cubicBezTo>
                  <a:cubicBezTo>
                    <a:pt x="59120" y="37522"/>
                    <a:pt x="59120" y="37526"/>
                    <a:pt x="59120" y="37531"/>
                  </a:cubicBezTo>
                  <a:cubicBezTo>
                    <a:pt x="59100" y="49450"/>
                    <a:pt x="49443" y="59107"/>
                    <a:pt x="37524" y="591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: Shape 53"/>
            <p:cNvSpPr/>
            <p:nvPr/>
          </p:nvSpPr>
          <p:spPr>
            <a:xfrm>
              <a:off x="6436787" y="3539942"/>
              <a:ext cx="72398" cy="72398"/>
            </a:xfrm>
            <a:custGeom>
              <a:avLst/>
              <a:gdLst>
                <a:gd name="connsiteX0" fmla="*/ 37517 w 72397"/>
                <a:gd name="connsiteY0" fmla="*/ 0 h 72397"/>
                <a:gd name="connsiteX1" fmla="*/ 0 w 72397"/>
                <a:gd name="connsiteY1" fmla="*/ 37531 h 72397"/>
                <a:gd name="connsiteX2" fmla="*/ 37531 w 72397"/>
                <a:gd name="connsiteY2" fmla="*/ 75047 h 72397"/>
                <a:gd name="connsiteX3" fmla="*/ 75047 w 72397"/>
                <a:gd name="connsiteY3" fmla="*/ 37531 h 72397"/>
                <a:gd name="connsiteX4" fmla="*/ 37517 w 72397"/>
                <a:gd name="connsiteY4" fmla="*/ 0 h 72397"/>
                <a:gd name="connsiteX5" fmla="*/ 37517 w 72397"/>
                <a:gd name="connsiteY5" fmla="*/ 59127 h 72397"/>
                <a:gd name="connsiteX6" fmla="*/ 15913 w 72397"/>
                <a:gd name="connsiteY6" fmla="*/ 37524 h 72397"/>
                <a:gd name="connsiteX7" fmla="*/ 37517 w 72397"/>
                <a:gd name="connsiteY7" fmla="*/ 15920 h 72397"/>
                <a:gd name="connsiteX8" fmla="*/ 59120 w 72397"/>
                <a:gd name="connsiteY8" fmla="*/ 37524 h 72397"/>
                <a:gd name="connsiteX9" fmla="*/ 59120 w 72397"/>
                <a:gd name="connsiteY9" fmla="*/ 37531 h 72397"/>
                <a:gd name="connsiteX10" fmla="*/ 37517 w 72397"/>
                <a:gd name="connsiteY10" fmla="*/ 59127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7" h="72397">
                  <a:moveTo>
                    <a:pt x="37517" y="0"/>
                  </a:moveTo>
                  <a:cubicBezTo>
                    <a:pt x="16793" y="4"/>
                    <a:pt x="-4" y="16807"/>
                    <a:pt x="0" y="37531"/>
                  </a:cubicBezTo>
                  <a:cubicBezTo>
                    <a:pt x="4" y="58255"/>
                    <a:pt x="16807" y="75051"/>
                    <a:pt x="37531" y="75047"/>
                  </a:cubicBezTo>
                  <a:cubicBezTo>
                    <a:pt x="58249" y="75043"/>
                    <a:pt x="75044" y="58249"/>
                    <a:pt x="75047" y="37531"/>
                  </a:cubicBezTo>
                  <a:cubicBezTo>
                    <a:pt x="75027" y="16811"/>
                    <a:pt x="58236" y="20"/>
                    <a:pt x="37517" y="0"/>
                  </a:cubicBezTo>
                  <a:close/>
                  <a:moveTo>
                    <a:pt x="37517" y="59127"/>
                  </a:moveTo>
                  <a:cubicBezTo>
                    <a:pt x="25585" y="59127"/>
                    <a:pt x="15913" y="49455"/>
                    <a:pt x="15913" y="37524"/>
                  </a:cubicBezTo>
                  <a:cubicBezTo>
                    <a:pt x="15913" y="25593"/>
                    <a:pt x="25585" y="15920"/>
                    <a:pt x="37517" y="15920"/>
                  </a:cubicBezTo>
                  <a:cubicBezTo>
                    <a:pt x="49448" y="15920"/>
                    <a:pt x="59120" y="25593"/>
                    <a:pt x="59120" y="37524"/>
                  </a:cubicBezTo>
                  <a:cubicBezTo>
                    <a:pt x="59120" y="37526"/>
                    <a:pt x="59120" y="37529"/>
                    <a:pt x="59120" y="37531"/>
                  </a:cubicBezTo>
                  <a:cubicBezTo>
                    <a:pt x="59104" y="49454"/>
                    <a:pt x="49440" y="59115"/>
                    <a:pt x="37517" y="591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raphic 44"/>
          <p:cNvGrpSpPr/>
          <p:nvPr/>
        </p:nvGrpSpPr>
        <p:grpSpPr>
          <a:xfrm>
            <a:off x="1312320" y="4156191"/>
            <a:ext cx="361988" cy="434386"/>
            <a:chOff x="6997542" y="3208354"/>
            <a:chExt cx="361988" cy="434386"/>
          </a:xfrm>
          <a:solidFill>
            <a:srgbClr val="F28900"/>
          </a:solidFill>
        </p:grpSpPr>
        <p:sp>
          <p:nvSpPr>
            <p:cNvPr id="86" name="Freeform: Shape 55"/>
            <p:cNvSpPr/>
            <p:nvPr/>
          </p:nvSpPr>
          <p:spPr>
            <a:xfrm>
              <a:off x="7085805" y="3279723"/>
              <a:ext cx="188234" cy="137556"/>
            </a:xfrm>
            <a:custGeom>
              <a:avLst/>
              <a:gdLst>
                <a:gd name="connsiteX0" fmla="*/ 136093 w 188233"/>
                <a:gd name="connsiteY0" fmla="*/ 0 h 137555"/>
                <a:gd name="connsiteX1" fmla="*/ 192259 w 188233"/>
                <a:gd name="connsiteY1" fmla="*/ 56166 h 137555"/>
                <a:gd name="connsiteX2" fmla="*/ 192259 w 188233"/>
                <a:gd name="connsiteY2" fmla="*/ 83467 h 137555"/>
                <a:gd name="connsiteX3" fmla="*/ 136093 w 188233"/>
                <a:gd name="connsiteY3" fmla="*/ 139633 h 137555"/>
                <a:gd name="connsiteX4" fmla="*/ 56166 w 188233"/>
                <a:gd name="connsiteY4" fmla="*/ 139633 h 137555"/>
                <a:gd name="connsiteX5" fmla="*/ 0 w 188233"/>
                <a:gd name="connsiteY5" fmla="*/ 83467 h 137555"/>
                <a:gd name="connsiteX6" fmla="*/ 0 w 188233"/>
                <a:gd name="connsiteY6" fmla="*/ 56166 h 137555"/>
                <a:gd name="connsiteX7" fmla="*/ 56166 w 188233"/>
                <a:gd name="connsiteY7" fmla="*/ 0 h 13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233" h="137555">
                  <a:moveTo>
                    <a:pt x="136093" y="0"/>
                  </a:moveTo>
                  <a:cubicBezTo>
                    <a:pt x="167113" y="0"/>
                    <a:pt x="192259" y="25146"/>
                    <a:pt x="192259" y="56166"/>
                  </a:cubicBezTo>
                  <a:lnTo>
                    <a:pt x="192259" y="83467"/>
                  </a:lnTo>
                  <a:cubicBezTo>
                    <a:pt x="192259" y="114487"/>
                    <a:pt x="167113" y="139633"/>
                    <a:pt x="136093" y="139633"/>
                  </a:cubicBezTo>
                  <a:lnTo>
                    <a:pt x="56166" y="139633"/>
                  </a:lnTo>
                  <a:cubicBezTo>
                    <a:pt x="25146" y="139633"/>
                    <a:pt x="0" y="114487"/>
                    <a:pt x="0" y="83467"/>
                  </a:cubicBezTo>
                  <a:lnTo>
                    <a:pt x="0" y="56166"/>
                  </a:lnTo>
                  <a:cubicBezTo>
                    <a:pt x="0" y="25146"/>
                    <a:pt x="25146" y="0"/>
                    <a:pt x="5616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: Shape 56"/>
            <p:cNvSpPr/>
            <p:nvPr/>
          </p:nvSpPr>
          <p:spPr>
            <a:xfrm>
              <a:off x="7124466" y="3314064"/>
              <a:ext cx="108596" cy="57918"/>
            </a:xfrm>
            <a:custGeom>
              <a:avLst/>
              <a:gdLst>
                <a:gd name="connsiteX0" fmla="*/ 84017 w 108596"/>
                <a:gd name="connsiteY0" fmla="*/ 5 h 57918"/>
                <a:gd name="connsiteX1" fmla="*/ 32253 w 108596"/>
                <a:gd name="connsiteY1" fmla="*/ 5 h 57918"/>
                <a:gd name="connsiteX2" fmla="*/ 151 w 108596"/>
                <a:gd name="connsiteY2" fmla="*/ 27885 h 57918"/>
                <a:gd name="connsiteX3" fmla="*/ 27890 w 108596"/>
                <a:gd name="connsiteY3" fmla="*/ 61690 h 57918"/>
                <a:gd name="connsiteX4" fmla="*/ 30928 w 108596"/>
                <a:gd name="connsiteY4" fmla="*/ 61839 h 57918"/>
                <a:gd name="connsiteX5" fmla="*/ 39167 w 108596"/>
                <a:gd name="connsiteY5" fmla="*/ 60717 h 57918"/>
                <a:gd name="connsiteX6" fmla="*/ 74721 w 108596"/>
                <a:gd name="connsiteY6" fmla="*/ 60399 h 57918"/>
                <a:gd name="connsiteX7" fmla="*/ 113506 w 108596"/>
                <a:gd name="connsiteY7" fmla="*/ 40223 h 57918"/>
                <a:gd name="connsiteX8" fmla="*/ 93330 w 108596"/>
                <a:gd name="connsiteY8" fmla="*/ 1438 h 57918"/>
                <a:gd name="connsiteX9" fmla="*/ 84024 w 108596"/>
                <a:gd name="connsiteY9" fmla="*/ 5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96" h="57918">
                  <a:moveTo>
                    <a:pt x="84017" y="5"/>
                  </a:moveTo>
                  <a:lnTo>
                    <a:pt x="32253" y="5"/>
                  </a:lnTo>
                  <a:cubicBezTo>
                    <a:pt x="16001" y="-268"/>
                    <a:pt x="2158" y="11755"/>
                    <a:pt x="151" y="27885"/>
                  </a:cubicBezTo>
                  <a:cubicBezTo>
                    <a:pt x="-1524" y="44879"/>
                    <a:pt x="10895" y="60015"/>
                    <a:pt x="27890" y="61690"/>
                  </a:cubicBezTo>
                  <a:cubicBezTo>
                    <a:pt x="28899" y="61789"/>
                    <a:pt x="29913" y="61839"/>
                    <a:pt x="30928" y="61839"/>
                  </a:cubicBezTo>
                  <a:cubicBezTo>
                    <a:pt x="33712" y="61843"/>
                    <a:pt x="36484" y="61466"/>
                    <a:pt x="39167" y="60717"/>
                  </a:cubicBezTo>
                  <a:cubicBezTo>
                    <a:pt x="50734" y="57150"/>
                    <a:pt x="63092" y="57039"/>
                    <a:pt x="74721" y="60399"/>
                  </a:cubicBezTo>
                  <a:cubicBezTo>
                    <a:pt x="91003" y="65537"/>
                    <a:pt x="108367" y="56504"/>
                    <a:pt x="113506" y="40223"/>
                  </a:cubicBezTo>
                  <a:cubicBezTo>
                    <a:pt x="118645" y="23941"/>
                    <a:pt x="109612" y="6577"/>
                    <a:pt x="93330" y="1438"/>
                  </a:cubicBezTo>
                  <a:cubicBezTo>
                    <a:pt x="90319" y="488"/>
                    <a:pt x="87181" y="5"/>
                    <a:pt x="84024" y="5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: Shape 57"/>
            <p:cNvSpPr/>
            <p:nvPr/>
          </p:nvSpPr>
          <p:spPr>
            <a:xfrm>
              <a:off x="7154554" y="3249360"/>
              <a:ext cx="50678" cy="28959"/>
            </a:xfrm>
            <a:custGeom>
              <a:avLst/>
              <a:gdLst>
                <a:gd name="connsiteX0" fmla="*/ 27388 w 50678"/>
                <a:gd name="connsiteY0" fmla="*/ 0 h 28959"/>
                <a:gd name="connsiteX1" fmla="*/ 27388 w 50678"/>
                <a:gd name="connsiteY1" fmla="*/ 0 h 28959"/>
                <a:gd name="connsiteX2" fmla="*/ 0 w 50678"/>
                <a:gd name="connsiteY2" fmla="*/ 27388 h 28959"/>
                <a:gd name="connsiteX3" fmla="*/ 0 w 50678"/>
                <a:gd name="connsiteY3" fmla="*/ 30356 h 28959"/>
                <a:gd name="connsiteX4" fmla="*/ 54776 w 50678"/>
                <a:gd name="connsiteY4" fmla="*/ 30356 h 28959"/>
                <a:gd name="connsiteX5" fmla="*/ 54776 w 50678"/>
                <a:gd name="connsiteY5" fmla="*/ 27388 h 28959"/>
                <a:gd name="connsiteX6" fmla="*/ 27388 w 50678"/>
                <a:gd name="connsiteY6" fmla="*/ 0 h 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78" h="28959">
                  <a:moveTo>
                    <a:pt x="27388" y="0"/>
                  </a:moveTo>
                  <a:lnTo>
                    <a:pt x="27388" y="0"/>
                  </a:lnTo>
                  <a:cubicBezTo>
                    <a:pt x="12262" y="0"/>
                    <a:pt x="0" y="12262"/>
                    <a:pt x="0" y="27388"/>
                  </a:cubicBezTo>
                  <a:lnTo>
                    <a:pt x="0" y="30356"/>
                  </a:lnTo>
                  <a:lnTo>
                    <a:pt x="54776" y="30356"/>
                  </a:lnTo>
                  <a:lnTo>
                    <a:pt x="54776" y="27388"/>
                  </a:lnTo>
                  <a:cubicBezTo>
                    <a:pt x="54776" y="12262"/>
                    <a:pt x="42514" y="0"/>
                    <a:pt x="27388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: Shape 58"/>
            <p:cNvSpPr/>
            <p:nvPr/>
          </p:nvSpPr>
          <p:spPr>
            <a:xfrm>
              <a:off x="7068516" y="3419349"/>
              <a:ext cx="224433" cy="188234"/>
            </a:xfrm>
            <a:custGeom>
              <a:avLst/>
              <a:gdLst>
                <a:gd name="connsiteX0" fmla="*/ 0 w 224432"/>
                <a:gd name="connsiteY0" fmla="*/ 0 h 188233"/>
                <a:gd name="connsiteX1" fmla="*/ 226844 w 224432"/>
                <a:gd name="connsiteY1" fmla="*/ 0 h 188233"/>
                <a:gd name="connsiteX2" fmla="*/ 226844 w 224432"/>
                <a:gd name="connsiteY2" fmla="*/ 0 h 188233"/>
                <a:gd name="connsiteX3" fmla="*/ 226844 w 224432"/>
                <a:gd name="connsiteY3" fmla="*/ 94617 h 188233"/>
                <a:gd name="connsiteX4" fmla="*/ 132430 w 224432"/>
                <a:gd name="connsiteY4" fmla="*/ 189030 h 188233"/>
                <a:gd name="connsiteX5" fmla="*/ 94414 w 224432"/>
                <a:gd name="connsiteY5" fmla="*/ 189030 h 188233"/>
                <a:gd name="connsiteX6" fmla="*/ 0 w 224432"/>
                <a:gd name="connsiteY6" fmla="*/ 94617 h 188233"/>
                <a:gd name="connsiteX7" fmla="*/ 0 w 224432"/>
                <a:gd name="connsiteY7" fmla="*/ 0 h 188233"/>
                <a:gd name="connsiteX8" fmla="*/ 0 w 224432"/>
                <a:gd name="connsiteY8" fmla="*/ 0 h 1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2" h="188233">
                  <a:moveTo>
                    <a:pt x="0" y="0"/>
                  </a:moveTo>
                  <a:lnTo>
                    <a:pt x="226844" y="0"/>
                  </a:lnTo>
                  <a:lnTo>
                    <a:pt x="226844" y="0"/>
                  </a:lnTo>
                  <a:lnTo>
                    <a:pt x="226844" y="94617"/>
                  </a:lnTo>
                  <a:cubicBezTo>
                    <a:pt x="226844" y="146759"/>
                    <a:pt x="184573" y="189030"/>
                    <a:pt x="132430" y="189030"/>
                  </a:cubicBezTo>
                  <a:lnTo>
                    <a:pt x="94414" y="189030"/>
                  </a:lnTo>
                  <a:cubicBezTo>
                    <a:pt x="42271" y="189030"/>
                    <a:pt x="0" y="146759"/>
                    <a:pt x="0" y="9461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: Shape 59"/>
            <p:cNvSpPr/>
            <p:nvPr/>
          </p:nvSpPr>
          <p:spPr>
            <a:xfrm>
              <a:off x="7060350" y="3329714"/>
              <a:ext cx="21719" cy="36199"/>
            </a:xfrm>
            <a:custGeom>
              <a:avLst/>
              <a:gdLst>
                <a:gd name="connsiteX0" fmla="*/ 0 w 21719"/>
                <a:gd name="connsiteY0" fmla="*/ 0 h 36198"/>
                <a:gd name="connsiteX1" fmla="*/ 25455 w 21719"/>
                <a:gd name="connsiteY1" fmla="*/ 0 h 36198"/>
                <a:gd name="connsiteX2" fmla="*/ 25455 w 21719"/>
                <a:gd name="connsiteY2" fmla="*/ 37256 h 36198"/>
                <a:gd name="connsiteX3" fmla="*/ 0 w 21719"/>
                <a:gd name="connsiteY3" fmla="*/ 37256 h 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9" h="36198">
                  <a:moveTo>
                    <a:pt x="0" y="0"/>
                  </a:moveTo>
                  <a:lnTo>
                    <a:pt x="25455" y="0"/>
                  </a:lnTo>
                  <a:lnTo>
                    <a:pt x="25455" y="37256"/>
                  </a:lnTo>
                  <a:lnTo>
                    <a:pt x="0" y="37256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: Shape 60"/>
            <p:cNvSpPr/>
            <p:nvPr/>
          </p:nvSpPr>
          <p:spPr>
            <a:xfrm>
              <a:off x="7278071" y="3329714"/>
              <a:ext cx="21719" cy="36199"/>
            </a:xfrm>
            <a:custGeom>
              <a:avLst/>
              <a:gdLst>
                <a:gd name="connsiteX0" fmla="*/ 0 w 21719"/>
                <a:gd name="connsiteY0" fmla="*/ 0 h 36198"/>
                <a:gd name="connsiteX1" fmla="*/ 25455 w 21719"/>
                <a:gd name="connsiteY1" fmla="*/ 0 h 36198"/>
                <a:gd name="connsiteX2" fmla="*/ 25455 w 21719"/>
                <a:gd name="connsiteY2" fmla="*/ 37256 h 36198"/>
                <a:gd name="connsiteX3" fmla="*/ 0 w 21719"/>
                <a:gd name="connsiteY3" fmla="*/ 37256 h 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9" h="36198">
                  <a:moveTo>
                    <a:pt x="0" y="0"/>
                  </a:moveTo>
                  <a:lnTo>
                    <a:pt x="25455" y="0"/>
                  </a:lnTo>
                  <a:lnTo>
                    <a:pt x="25455" y="37256"/>
                  </a:lnTo>
                  <a:lnTo>
                    <a:pt x="0" y="37256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: Shape 61"/>
            <p:cNvSpPr/>
            <p:nvPr/>
          </p:nvSpPr>
          <p:spPr>
            <a:xfrm>
              <a:off x="7154554" y="3608380"/>
              <a:ext cx="50678" cy="28959"/>
            </a:xfrm>
            <a:custGeom>
              <a:avLst/>
              <a:gdLst>
                <a:gd name="connsiteX0" fmla="*/ 27388 w 50678"/>
                <a:gd name="connsiteY0" fmla="*/ 33288 h 28959"/>
                <a:gd name="connsiteX1" fmla="*/ 27388 w 50678"/>
                <a:gd name="connsiteY1" fmla="*/ 33288 h 28959"/>
                <a:gd name="connsiteX2" fmla="*/ 0 w 50678"/>
                <a:gd name="connsiteY2" fmla="*/ 5900 h 28959"/>
                <a:gd name="connsiteX3" fmla="*/ 0 w 50678"/>
                <a:gd name="connsiteY3" fmla="*/ 0 h 28959"/>
                <a:gd name="connsiteX4" fmla="*/ 54776 w 50678"/>
                <a:gd name="connsiteY4" fmla="*/ 0 h 28959"/>
                <a:gd name="connsiteX5" fmla="*/ 54776 w 50678"/>
                <a:gd name="connsiteY5" fmla="*/ 5900 h 28959"/>
                <a:gd name="connsiteX6" fmla="*/ 27388 w 50678"/>
                <a:gd name="connsiteY6" fmla="*/ 33288 h 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78" h="28959">
                  <a:moveTo>
                    <a:pt x="27388" y="33288"/>
                  </a:moveTo>
                  <a:lnTo>
                    <a:pt x="27388" y="33288"/>
                  </a:lnTo>
                  <a:cubicBezTo>
                    <a:pt x="12262" y="33288"/>
                    <a:pt x="0" y="21026"/>
                    <a:pt x="0" y="5900"/>
                  </a:cubicBezTo>
                  <a:lnTo>
                    <a:pt x="0" y="0"/>
                  </a:lnTo>
                  <a:lnTo>
                    <a:pt x="54776" y="0"/>
                  </a:lnTo>
                  <a:lnTo>
                    <a:pt x="54776" y="5900"/>
                  </a:lnTo>
                  <a:cubicBezTo>
                    <a:pt x="54776" y="21026"/>
                    <a:pt x="42514" y="33288"/>
                    <a:pt x="27388" y="3328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: Shape 62"/>
            <p:cNvSpPr/>
            <p:nvPr/>
          </p:nvSpPr>
          <p:spPr>
            <a:xfrm>
              <a:off x="7009454" y="3419349"/>
              <a:ext cx="57918" cy="57918"/>
            </a:xfrm>
            <a:custGeom>
              <a:avLst/>
              <a:gdLst>
                <a:gd name="connsiteX0" fmla="*/ 42280 w 57918"/>
                <a:gd name="connsiteY0" fmla="*/ 0 h 57918"/>
                <a:gd name="connsiteX1" fmla="*/ 59062 w 57918"/>
                <a:gd name="connsiteY1" fmla="*/ 0 h 57918"/>
                <a:gd name="connsiteX2" fmla="*/ 59062 w 57918"/>
                <a:gd name="connsiteY2" fmla="*/ 0 h 57918"/>
                <a:gd name="connsiteX3" fmla="*/ 59062 w 57918"/>
                <a:gd name="connsiteY3" fmla="*/ 59055 h 57918"/>
                <a:gd name="connsiteX4" fmla="*/ 59062 w 57918"/>
                <a:gd name="connsiteY4" fmla="*/ 59055 h 57918"/>
                <a:gd name="connsiteX5" fmla="*/ 0 w 57918"/>
                <a:gd name="connsiteY5" fmla="*/ 59055 h 57918"/>
                <a:gd name="connsiteX6" fmla="*/ 0 w 57918"/>
                <a:gd name="connsiteY6" fmla="*/ 59055 h 57918"/>
                <a:gd name="connsiteX7" fmla="*/ 0 w 57918"/>
                <a:gd name="connsiteY7" fmla="*/ 42280 h 57918"/>
                <a:gd name="connsiteX8" fmla="*/ 42280 w 57918"/>
                <a:gd name="connsiteY8" fmla="*/ 0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8" h="57918">
                  <a:moveTo>
                    <a:pt x="42280" y="0"/>
                  </a:moveTo>
                  <a:lnTo>
                    <a:pt x="59062" y="0"/>
                  </a:lnTo>
                  <a:lnTo>
                    <a:pt x="59062" y="0"/>
                  </a:lnTo>
                  <a:lnTo>
                    <a:pt x="59062" y="59055"/>
                  </a:lnTo>
                  <a:lnTo>
                    <a:pt x="59062" y="59055"/>
                  </a:lnTo>
                  <a:lnTo>
                    <a:pt x="0" y="59055"/>
                  </a:lnTo>
                  <a:lnTo>
                    <a:pt x="0" y="59055"/>
                  </a:lnTo>
                  <a:lnTo>
                    <a:pt x="0" y="42280"/>
                  </a:lnTo>
                  <a:cubicBezTo>
                    <a:pt x="0" y="18930"/>
                    <a:pt x="18930" y="0"/>
                    <a:pt x="42280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: Shape 63"/>
            <p:cNvSpPr/>
            <p:nvPr/>
          </p:nvSpPr>
          <p:spPr>
            <a:xfrm>
              <a:off x="7295367" y="3419357"/>
              <a:ext cx="57918" cy="57918"/>
            </a:xfrm>
            <a:custGeom>
              <a:avLst/>
              <a:gdLst>
                <a:gd name="connsiteX0" fmla="*/ 59055 w 57918"/>
                <a:gd name="connsiteY0" fmla="*/ 59055 h 57918"/>
                <a:gd name="connsiteX1" fmla="*/ 0 w 57918"/>
                <a:gd name="connsiteY1" fmla="*/ 59055 h 57918"/>
                <a:gd name="connsiteX2" fmla="*/ 0 w 57918"/>
                <a:gd name="connsiteY2" fmla="*/ 59055 h 57918"/>
                <a:gd name="connsiteX3" fmla="*/ 0 w 57918"/>
                <a:gd name="connsiteY3" fmla="*/ 0 h 57918"/>
                <a:gd name="connsiteX4" fmla="*/ 0 w 57918"/>
                <a:gd name="connsiteY4" fmla="*/ 0 h 57918"/>
                <a:gd name="connsiteX5" fmla="*/ 16775 w 57918"/>
                <a:gd name="connsiteY5" fmla="*/ 0 h 57918"/>
                <a:gd name="connsiteX6" fmla="*/ 59055 w 57918"/>
                <a:gd name="connsiteY6" fmla="*/ 42280 h 57918"/>
                <a:gd name="connsiteX7" fmla="*/ 59055 w 57918"/>
                <a:gd name="connsiteY7" fmla="*/ 59055 h 57918"/>
                <a:gd name="connsiteX8" fmla="*/ 59055 w 57918"/>
                <a:gd name="connsiteY8" fmla="*/ 59055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8" h="57918">
                  <a:moveTo>
                    <a:pt x="59055" y="59055"/>
                  </a:moveTo>
                  <a:lnTo>
                    <a:pt x="0" y="59055"/>
                  </a:lnTo>
                  <a:lnTo>
                    <a:pt x="0" y="590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775" y="0"/>
                  </a:lnTo>
                  <a:cubicBezTo>
                    <a:pt x="40125" y="0"/>
                    <a:pt x="59055" y="18930"/>
                    <a:pt x="59055" y="42280"/>
                  </a:cubicBezTo>
                  <a:lnTo>
                    <a:pt x="59055" y="59055"/>
                  </a:lnTo>
                  <a:lnTo>
                    <a:pt x="59055" y="59055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: Shape 64"/>
            <p:cNvSpPr/>
            <p:nvPr/>
          </p:nvSpPr>
          <p:spPr>
            <a:xfrm>
              <a:off x="7181942" y="3419349"/>
              <a:ext cx="108596" cy="188234"/>
            </a:xfrm>
            <a:custGeom>
              <a:avLst/>
              <a:gdLst>
                <a:gd name="connsiteX0" fmla="*/ 113418 w 108596"/>
                <a:gd name="connsiteY0" fmla="*/ 94617 h 188233"/>
                <a:gd name="connsiteX1" fmla="*/ 113418 w 108596"/>
                <a:gd name="connsiteY1" fmla="*/ 0 h 188233"/>
                <a:gd name="connsiteX2" fmla="*/ 39963 w 108596"/>
                <a:gd name="connsiteY2" fmla="*/ 0 h 188233"/>
                <a:gd name="connsiteX3" fmla="*/ 39963 w 108596"/>
                <a:gd name="connsiteY3" fmla="*/ 70284 h 188233"/>
                <a:gd name="connsiteX4" fmla="*/ 0 w 108596"/>
                <a:gd name="connsiteY4" fmla="*/ 70284 h 188233"/>
                <a:gd name="connsiteX5" fmla="*/ 0 w 108596"/>
                <a:gd name="connsiteY5" fmla="*/ 189016 h 188233"/>
                <a:gd name="connsiteX6" fmla="*/ 19004 w 108596"/>
                <a:gd name="connsiteY6" fmla="*/ 189016 h 188233"/>
                <a:gd name="connsiteX7" fmla="*/ 113418 w 108596"/>
                <a:gd name="connsiteY7" fmla="*/ 94617 h 1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96" h="188233">
                  <a:moveTo>
                    <a:pt x="113418" y="94617"/>
                  </a:moveTo>
                  <a:lnTo>
                    <a:pt x="113418" y="0"/>
                  </a:lnTo>
                  <a:lnTo>
                    <a:pt x="39963" y="0"/>
                  </a:lnTo>
                  <a:lnTo>
                    <a:pt x="39963" y="70284"/>
                  </a:lnTo>
                  <a:lnTo>
                    <a:pt x="0" y="70284"/>
                  </a:lnTo>
                  <a:lnTo>
                    <a:pt x="0" y="189016"/>
                  </a:lnTo>
                  <a:lnTo>
                    <a:pt x="19004" y="189016"/>
                  </a:lnTo>
                  <a:cubicBezTo>
                    <a:pt x="71142" y="189016"/>
                    <a:pt x="113410" y="146754"/>
                    <a:pt x="113418" y="9461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: Shape 65"/>
            <p:cNvSpPr/>
            <p:nvPr/>
          </p:nvSpPr>
          <p:spPr>
            <a:xfrm>
              <a:off x="7116501" y="3306103"/>
              <a:ext cx="130316" cy="72398"/>
            </a:xfrm>
            <a:custGeom>
              <a:avLst/>
              <a:gdLst>
                <a:gd name="connsiteX0" fmla="*/ 129998 w 130315"/>
                <a:gd name="connsiteY0" fmla="*/ 47213 h 72397"/>
                <a:gd name="connsiteX1" fmla="*/ 100244 w 130315"/>
                <a:gd name="connsiteY1" fmla="*/ 893 h 72397"/>
                <a:gd name="connsiteX2" fmla="*/ 91982 w 130315"/>
                <a:gd name="connsiteY2" fmla="*/ 2 h 72397"/>
                <a:gd name="connsiteX3" fmla="*/ 40218 w 130315"/>
                <a:gd name="connsiteY3" fmla="*/ 2 h 72397"/>
                <a:gd name="connsiteX4" fmla="*/ 189 w 130315"/>
                <a:gd name="connsiteY4" fmla="*/ 35093 h 72397"/>
                <a:gd name="connsiteX5" fmla="*/ 35078 w 130315"/>
                <a:gd name="connsiteY5" fmla="*/ 77587 h 72397"/>
                <a:gd name="connsiteX6" fmla="*/ 49268 w 130315"/>
                <a:gd name="connsiteY6" fmla="*/ 76360 h 72397"/>
                <a:gd name="connsiteX7" fmla="*/ 80247 w 130315"/>
                <a:gd name="connsiteY7" fmla="*/ 75955 h 72397"/>
                <a:gd name="connsiteX8" fmla="*/ 91953 w 130315"/>
                <a:gd name="connsiteY8" fmla="*/ 77786 h 72397"/>
                <a:gd name="connsiteX9" fmla="*/ 99866 w 130315"/>
                <a:gd name="connsiteY9" fmla="*/ 76990 h 72397"/>
                <a:gd name="connsiteX10" fmla="*/ 129998 w 130315"/>
                <a:gd name="connsiteY10" fmla="*/ 47213 h 72397"/>
                <a:gd name="connsiteX11" fmla="*/ 114411 w 130315"/>
                <a:gd name="connsiteY11" fmla="*/ 43940 h 72397"/>
                <a:gd name="connsiteX12" fmla="*/ 96761 w 130315"/>
                <a:gd name="connsiteY12" fmla="*/ 61359 h 72397"/>
                <a:gd name="connsiteX13" fmla="*/ 85112 w 130315"/>
                <a:gd name="connsiteY13" fmla="*/ 60773 h 72397"/>
                <a:gd name="connsiteX14" fmla="*/ 66288 w 130315"/>
                <a:gd name="connsiteY14" fmla="*/ 57956 h 72397"/>
                <a:gd name="connsiteX15" fmla="*/ 44953 w 130315"/>
                <a:gd name="connsiteY15" fmla="*/ 61004 h 72397"/>
                <a:gd name="connsiteX16" fmla="*/ 21872 w 130315"/>
                <a:gd name="connsiteY16" fmla="*/ 54315 h 72397"/>
                <a:gd name="connsiteX17" fmla="*/ 16023 w 130315"/>
                <a:gd name="connsiteY17" fmla="*/ 36599 h 72397"/>
                <a:gd name="connsiteX18" fmla="*/ 40189 w 130315"/>
                <a:gd name="connsiteY18" fmla="*/ 15930 h 72397"/>
                <a:gd name="connsiteX19" fmla="*/ 91953 w 130315"/>
                <a:gd name="connsiteY19" fmla="*/ 15930 h 72397"/>
                <a:gd name="connsiteX20" fmla="*/ 114950 w 130315"/>
                <a:gd name="connsiteY20" fmla="*/ 38920 h 72397"/>
                <a:gd name="connsiteX21" fmla="*/ 114397 w 130315"/>
                <a:gd name="connsiteY21" fmla="*/ 43940 h 7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315" h="72397">
                  <a:moveTo>
                    <a:pt x="129998" y="47213"/>
                  </a:moveTo>
                  <a:cubicBezTo>
                    <a:pt x="134572" y="26206"/>
                    <a:pt x="121251" y="5467"/>
                    <a:pt x="100244" y="893"/>
                  </a:cubicBezTo>
                  <a:cubicBezTo>
                    <a:pt x="97529" y="303"/>
                    <a:pt x="94760" y="4"/>
                    <a:pt x="91982" y="2"/>
                  </a:cubicBezTo>
                  <a:lnTo>
                    <a:pt x="40218" y="2"/>
                  </a:lnTo>
                  <a:cubicBezTo>
                    <a:pt x="19883" y="-209"/>
                    <a:pt x="2641" y="14905"/>
                    <a:pt x="189" y="35093"/>
                  </a:cubicBezTo>
                  <a:cubicBezTo>
                    <a:pt x="-1911" y="56462"/>
                    <a:pt x="13710" y="75487"/>
                    <a:pt x="35078" y="77587"/>
                  </a:cubicBezTo>
                  <a:cubicBezTo>
                    <a:pt x="39843" y="78056"/>
                    <a:pt x="44654" y="77639"/>
                    <a:pt x="49268" y="76360"/>
                  </a:cubicBezTo>
                  <a:cubicBezTo>
                    <a:pt x="59335" y="73216"/>
                    <a:pt x="70101" y="73075"/>
                    <a:pt x="80247" y="75955"/>
                  </a:cubicBezTo>
                  <a:cubicBezTo>
                    <a:pt x="84030" y="77169"/>
                    <a:pt x="87979" y="77787"/>
                    <a:pt x="91953" y="77786"/>
                  </a:cubicBezTo>
                  <a:cubicBezTo>
                    <a:pt x="94611" y="77782"/>
                    <a:pt x="97261" y="77515"/>
                    <a:pt x="99866" y="76990"/>
                  </a:cubicBezTo>
                  <a:cubicBezTo>
                    <a:pt x="114910" y="73887"/>
                    <a:pt x="126717" y="62219"/>
                    <a:pt x="129998" y="47213"/>
                  </a:cubicBezTo>
                  <a:close/>
                  <a:moveTo>
                    <a:pt x="114411" y="43940"/>
                  </a:moveTo>
                  <a:cubicBezTo>
                    <a:pt x="112483" y="52722"/>
                    <a:pt x="105567" y="59547"/>
                    <a:pt x="96761" y="61359"/>
                  </a:cubicBezTo>
                  <a:cubicBezTo>
                    <a:pt x="92892" y="62166"/>
                    <a:pt x="88880" y="61964"/>
                    <a:pt x="85112" y="60773"/>
                  </a:cubicBezTo>
                  <a:cubicBezTo>
                    <a:pt x="79021" y="58865"/>
                    <a:pt x="72671" y="57915"/>
                    <a:pt x="66288" y="57956"/>
                  </a:cubicBezTo>
                  <a:cubicBezTo>
                    <a:pt x="59071" y="57999"/>
                    <a:pt x="51894" y="59024"/>
                    <a:pt x="44953" y="61004"/>
                  </a:cubicBezTo>
                  <a:cubicBezTo>
                    <a:pt x="36614" y="63217"/>
                    <a:pt x="27735" y="60644"/>
                    <a:pt x="21872" y="54315"/>
                  </a:cubicBezTo>
                  <a:cubicBezTo>
                    <a:pt x="17485" y="49514"/>
                    <a:pt x="15357" y="43069"/>
                    <a:pt x="16023" y="36599"/>
                  </a:cubicBezTo>
                  <a:cubicBezTo>
                    <a:pt x="17657" y="24570"/>
                    <a:pt x="28052" y="15679"/>
                    <a:pt x="40189" y="15930"/>
                  </a:cubicBezTo>
                  <a:lnTo>
                    <a:pt x="91953" y="15930"/>
                  </a:lnTo>
                  <a:cubicBezTo>
                    <a:pt x="104653" y="15927"/>
                    <a:pt x="114948" y="26220"/>
                    <a:pt x="114950" y="38920"/>
                  </a:cubicBezTo>
                  <a:cubicBezTo>
                    <a:pt x="114951" y="40609"/>
                    <a:pt x="114765" y="42292"/>
                    <a:pt x="114397" y="4394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: Shape 66"/>
            <p:cNvSpPr/>
            <p:nvPr/>
          </p:nvSpPr>
          <p:spPr>
            <a:xfrm>
              <a:off x="6997542" y="3208354"/>
              <a:ext cx="361988" cy="434386"/>
            </a:xfrm>
            <a:custGeom>
              <a:avLst/>
              <a:gdLst>
                <a:gd name="connsiteX0" fmla="*/ 367732 w 361988"/>
                <a:gd name="connsiteY0" fmla="*/ 400330 h 434385"/>
                <a:gd name="connsiteX1" fmla="*/ 350994 w 361988"/>
                <a:gd name="connsiteY1" fmla="*/ 371335 h 434385"/>
                <a:gd name="connsiteX2" fmla="*/ 344094 w 361988"/>
                <a:gd name="connsiteY2" fmla="*/ 367353 h 434385"/>
                <a:gd name="connsiteX3" fmla="*/ 335349 w 361988"/>
                <a:gd name="connsiteY3" fmla="*/ 367353 h 434385"/>
                <a:gd name="connsiteX4" fmla="*/ 335349 w 361988"/>
                <a:gd name="connsiteY4" fmla="*/ 278022 h 434385"/>
                <a:gd name="connsiteX5" fmla="*/ 356909 w 361988"/>
                <a:gd name="connsiteY5" fmla="*/ 278022 h 434385"/>
                <a:gd name="connsiteX6" fmla="*/ 364872 w 361988"/>
                <a:gd name="connsiteY6" fmla="*/ 270058 h 434385"/>
                <a:gd name="connsiteX7" fmla="*/ 364872 w 361988"/>
                <a:gd name="connsiteY7" fmla="*/ 253276 h 434385"/>
                <a:gd name="connsiteX8" fmla="*/ 314628 w 361988"/>
                <a:gd name="connsiteY8" fmla="*/ 203032 h 434385"/>
                <a:gd name="connsiteX9" fmla="*/ 266556 w 361988"/>
                <a:gd name="connsiteY9" fmla="*/ 203032 h 434385"/>
                <a:gd name="connsiteX10" fmla="*/ 287392 w 361988"/>
                <a:gd name="connsiteY10" fmla="*/ 166580 h 434385"/>
                <a:gd name="connsiteX11" fmla="*/ 306013 w 361988"/>
                <a:gd name="connsiteY11" fmla="*/ 166580 h 434385"/>
                <a:gd name="connsiteX12" fmla="*/ 313977 w 361988"/>
                <a:gd name="connsiteY12" fmla="*/ 158616 h 434385"/>
                <a:gd name="connsiteX13" fmla="*/ 313977 w 361988"/>
                <a:gd name="connsiteY13" fmla="*/ 121360 h 434385"/>
                <a:gd name="connsiteX14" fmla="*/ 306013 w 361988"/>
                <a:gd name="connsiteY14" fmla="*/ 113396 h 434385"/>
                <a:gd name="connsiteX15" fmla="*/ 286842 w 361988"/>
                <a:gd name="connsiteY15" fmla="*/ 113396 h 434385"/>
                <a:gd name="connsiteX16" fmla="*/ 224363 w 361988"/>
                <a:gd name="connsiteY16" fmla="*/ 63399 h 434385"/>
                <a:gd name="connsiteX17" fmla="*/ 219245 w 361988"/>
                <a:gd name="connsiteY17" fmla="*/ 63399 h 434385"/>
                <a:gd name="connsiteX18" fmla="*/ 192363 w 361988"/>
                <a:gd name="connsiteY18" fmla="*/ 34027 h 434385"/>
                <a:gd name="connsiteX19" fmla="*/ 192363 w 361988"/>
                <a:gd name="connsiteY19" fmla="*/ 7964 h 434385"/>
                <a:gd name="connsiteX20" fmla="*/ 184400 w 361988"/>
                <a:gd name="connsiteY20" fmla="*/ 0 h 434385"/>
                <a:gd name="connsiteX21" fmla="*/ 176436 w 361988"/>
                <a:gd name="connsiteY21" fmla="*/ 7964 h 434385"/>
                <a:gd name="connsiteX22" fmla="*/ 176436 w 361988"/>
                <a:gd name="connsiteY22" fmla="*/ 34027 h 434385"/>
                <a:gd name="connsiteX23" fmla="*/ 149555 w 361988"/>
                <a:gd name="connsiteY23" fmla="*/ 63399 h 434385"/>
                <a:gd name="connsiteX24" fmla="*/ 144436 w 361988"/>
                <a:gd name="connsiteY24" fmla="*/ 63399 h 434385"/>
                <a:gd name="connsiteX25" fmla="*/ 81957 w 361988"/>
                <a:gd name="connsiteY25" fmla="*/ 113396 h 434385"/>
                <a:gd name="connsiteX26" fmla="*/ 62844 w 361988"/>
                <a:gd name="connsiteY26" fmla="*/ 113396 h 434385"/>
                <a:gd name="connsiteX27" fmla="*/ 54880 w 361988"/>
                <a:gd name="connsiteY27" fmla="*/ 121360 h 434385"/>
                <a:gd name="connsiteX28" fmla="*/ 54880 w 361988"/>
                <a:gd name="connsiteY28" fmla="*/ 158616 h 434385"/>
                <a:gd name="connsiteX29" fmla="*/ 62844 w 361988"/>
                <a:gd name="connsiteY29" fmla="*/ 166580 h 434385"/>
                <a:gd name="connsiteX30" fmla="*/ 81465 w 361988"/>
                <a:gd name="connsiteY30" fmla="*/ 166580 h 434385"/>
                <a:gd name="connsiteX31" fmla="*/ 102301 w 361988"/>
                <a:gd name="connsiteY31" fmla="*/ 203032 h 434385"/>
                <a:gd name="connsiteX32" fmla="*/ 54229 w 361988"/>
                <a:gd name="connsiteY32" fmla="*/ 203032 h 434385"/>
                <a:gd name="connsiteX33" fmla="*/ 3985 w 361988"/>
                <a:gd name="connsiteY33" fmla="*/ 253276 h 434385"/>
                <a:gd name="connsiteX34" fmla="*/ 3985 w 361988"/>
                <a:gd name="connsiteY34" fmla="*/ 270058 h 434385"/>
                <a:gd name="connsiteX35" fmla="*/ 11948 w 361988"/>
                <a:gd name="connsiteY35" fmla="*/ 278022 h 434385"/>
                <a:gd name="connsiteX36" fmla="*/ 33450 w 361988"/>
                <a:gd name="connsiteY36" fmla="*/ 278022 h 434385"/>
                <a:gd name="connsiteX37" fmla="*/ 33450 w 361988"/>
                <a:gd name="connsiteY37" fmla="*/ 367353 h 434385"/>
                <a:gd name="connsiteX38" fmla="*/ 24705 w 361988"/>
                <a:gd name="connsiteY38" fmla="*/ 367353 h 434385"/>
                <a:gd name="connsiteX39" fmla="*/ 17805 w 361988"/>
                <a:gd name="connsiteY39" fmla="*/ 371335 h 434385"/>
                <a:gd name="connsiteX40" fmla="*/ 1067 w 361988"/>
                <a:gd name="connsiteY40" fmla="*/ 400330 h 434385"/>
                <a:gd name="connsiteX41" fmla="*/ 1067 w 361988"/>
                <a:gd name="connsiteY41" fmla="*/ 408294 h 434385"/>
                <a:gd name="connsiteX42" fmla="*/ 17813 w 361988"/>
                <a:gd name="connsiteY42" fmla="*/ 437296 h 434385"/>
                <a:gd name="connsiteX43" fmla="*/ 28732 w 361988"/>
                <a:gd name="connsiteY43" fmla="*/ 440056 h 434385"/>
                <a:gd name="connsiteX44" fmla="*/ 31604 w 361988"/>
                <a:gd name="connsiteY44" fmla="*/ 429333 h 434385"/>
                <a:gd name="connsiteX45" fmla="*/ 17125 w 361988"/>
                <a:gd name="connsiteY45" fmla="*/ 404312 h 434385"/>
                <a:gd name="connsiteX46" fmla="*/ 29273 w 361988"/>
                <a:gd name="connsiteY46" fmla="*/ 383280 h 434385"/>
                <a:gd name="connsiteX47" fmla="*/ 53563 w 361988"/>
                <a:gd name="connsiteY47" fmla="*/ 383280 h 434385"/>
                <a:gd name="connsiteX48" fmla="*/ 65711 w 361988"/>
                <a:gd name="connsiteY48" fmla="*/ 404312 h 434385"/>
                <a:gd name="connsiteX49" fmla="*/ 51231 w 361988"/>
                <a:gd name="connsiteY49" fmla="*/ 429333 h 434385"/>
                <a:gd name="connsiteX50" fmla="*/ 53991 w 361988"/>
                <a:gd name="connsiteY50" fmla="*/ 440252 h 434385"/>
                <a:gd name="connsiteX51" fmla="*/ 64910 w 361988"/>
                <a:gd name="connsiteY51" fmla="*/ 437492 h 434385"/>
                <a:gd name="connsiteX52" fmla="*/ 65023 w 361988"/>
                <a:gd name="connsiteY52" fmla="*/ 437296 h 434385"/>
                <a:gd name="connsiteX53" fmla="*/ 81769 w 361988"/>
                <a:gd name="connsiteY53" fmla="*/ 408294 h 434385"/>
                <a:gd name="connsiteX54" fmla="*/ 81769 w 361988"/>
                <a:gd name="connsiteY54" fmla="*/ 400330 h 434385"/>
                <a:gd name="connsiteX55" fmla="*/ 65088 w 361988"/>
                <a:gd name="connsiteY55" fmla="*/ 371335 h 434385"/>
                <a:gd name="connsiteX56" fmla="*/ 58189 w 361988"/>
                <a:gd name="connsiteY56" fmla="*/ 367353 h 434385"/>
                <a:gd name="connsiteX57" fmla="*/ 49378 w 361988"/>
                <a:gd name="connsiteY57" fmla="*/ 367353 h 434385"/>
                <a:gd name="connsiteX58" fmla="*/ 49378 w 361988"/>
                <a:gd name="connsiteY58" fmla="*/ 278022 h 434385"/>
                <a:gd name="connsiteX59" fmla="*/ 62981 w 361988"/>
                <a:gd name="connsiteY59" fmla="*/ 278022 h 434385"/>
                <a:gd name="connsiteX60" fmla="*/ 62981 w 361988"/>
                <a:gd name="connsiteY60" fmla="*/ 305612 h 434385"/>
                <a:gd name="connsiteX61" fmla="*/ 149113 w 361988"/>
                <a:gd name="connsiteY61" fmla="*/ 406571 h 434385"/>
                <a:gd name="connsiteX62" fmla="*/ 184909 w 361988"/>
                <a:gd name="connsiteY62" fmla="*/ 441356 h 434385"/>
                <a:gd name="connsiteX63" fmla="*/ 219693 w 361988"/>
                <a:gd name="connsiteY63" fmla="*/ 406571 h 434385"/>
                <a:gd name="connsiteX64" fmla="*/ 305781 w 361988"/>
                <a:gd name="connsiteY64" fmla="*/ 305612 h 434385"/>
                <a:gd name="connsiteX65" fmla="*/ 305781 w 361988"/>
                <a:gd name="connsiteY65" fmla="*/ 278022 h 434385"/>
                <a:gd name="connsiteX66" fmla="*/ 319421 w 361988"/>
                <a:gd name="connsiteY66" fmla="*/ 278022 h 434385"/>
                <a:gd name="connsiteX67" fmla="*/ 319421 w 361988"/>
                <a:gd name="connsiteY67" fmla="*/ 367353 h 434385"/>
                <a:gd name="connsiteX68" fmla="*/ 310603 w 361988"/>
                <a:gd name="connsiteY68" fmla="*/ 367353 h 434385"/>
                <a:gd name="connsiteX69" fmla="*/ 303704 w 361988"/>
                <a:gd name="connsiteY69" fmla="*/ 371335 h 434385"/>
                <a:gd name="connsiteX70" fmla="*/ 286965 w 361988"/>
                <a:gd name="connsiteY70" fmla="*/ 400330 h 434385"/>
                <a:gd name="connsiteX71" fmla="*/ 286965 w 361988"/>
                <a:gd name="connsiteY71" fmla="*/ 408294 h 434385"/>
                <a:gd name="connsiteX72" fmla="*/ 303711 w 361988"/>
                <a:gd name="connsiteY72" fmla="*/ 437296 h 434385"/>
                <a:gd name="connsiteX73" fmla="*/ 314630 w 361988"/>
                <a:gd name="connsiteY73" fmla="*/ 440056 h 434385"/>
                <a:gd name="connsiteX74" fmla="*/ 317503 w 361988"/>
                <a:gd name="connsiteY74" fmla="*/ 429333 h 434385"/>
                <a:gd name="connsiteX75" fmla="*/ 303023 w 361988"/>
                <a:gd name="connsiteY75" fmla="*/ 404312 h 434385"/>
                <a:gd name="connsiteX76" fmla="*/ 315171 w 361988"/>
                <a:gd name="connsiteY76" fmla="*/ 383280 h 434385"/>
                <a:gd name="connsiteX77" fmla="*/ 339461 w 361988"/>
                <a:gd name="connsiteY77" fmla="*/ 383280 h 434385"/>
                <a:gd name="connsiteX78" fmla="*/ 351609 w 361988"/>
                <a:gd name="connsiteY78" fmla="*/ 404312 h 434385"/>
                <a:gd name="connsiteX79" fmla="*/ 337130 w 361988"/>
                <a:gd name="connsiteY79" fmla="*/ 429333 h 434385"/>
                <a:gd name="connsiteX80" fmla="*/ 339889 w 361988"/>
                <a:gd name="connsiteY80" fmla="*/ 440252 h 434385"/>
                <a:gd name="connsiteX81" fmla="*/ 350808 w 361988"/>
                <a:gd name="connsiteY81" fmla="*/ 437492 h 434385"/>
                <a:gd name="connsiteX82" fmla="*/ 350921 w 361988"/>
                <a:gd name="connsiteY82" fmla="*/ 437296 h 434385"/>
                <a:gd name="connsiteX83" fmla="*/ 367667 w 361988"/>
                <a:gd name="connsiteY83" fmla="*/ 408294 h 434385"/>
                <a:gd name="connsiteX84" fmla="*/ 367732 w 361988"/>
                <a:gd name="connsiteY84" fmla="*/ 400330 h 434385"/>
                <a:gd name="connsiteX85" fmla="*/ 298020 w 361988"/>
                <a:gd name="connsiteY85" fmla="*/ 150652 h 434385"/>
                <a:gd name="connsiteX86" fmla="*/ 288493 w 361988"/>
                <a:gd name="connsiteY86" fmla="*/ 150652 h 434385"/>
                <a:gd name="connsiteX87" fmla="*/ 288493 w 361988"/>
                <a:gd name="connsiteY87" fmla="*/ 129324 h 434385"/>
                <a:gd name="connsiteX88" fmla="*/ 298020 w 361988"/>
                <a:gd name="connsiteY88" fmla="*/ 129324 h 434385"/>
                <a:gd name="connsiteX89" fmla="*/ 184400 w 361988"/>
                <a:gd name="connsiteY89" fmla="*/ 48970 h 434385"/>
                <a:gd name="connsiteX90" fmla="*/ 203172 w 361988"/>
                <a:gd name="connsiteY90" fmla="*/ 63399 h 434385"/>
                <a:gd name="connsiteX91" fmla="*/ 165627 w 361988"/>
                <a:gd name="connsiteY91" fmla="*/ 63399 h 434385"/>
                <a:gd name="connsiteX92" fmla="*/ 184400 w 361988"/>
                <a:gd name="connsiteY92" fmla="*/ 48970 h 434385"/>
                <a:gd name="connsiteX93" fmla="*/ 70779 w 361988"/>
                <a:gd name="connsiteY93" fmla="*/ 129331 h 434385"/>
                <a:gd name="connsiteX94" fmla="*/ 80306 w 361988"/>
                <a:gd name="connsiteY94" fmla="*/ 129331 h 434385"/>
                <a:gd name="connsiteX95" fmla="*/ 80306 w 361988"/>
                <a:gd name="connsiteY95" fmla="*/ 150660 h 434385"/>
                <a:gd name="connsiteX96" fmla="*/ 70779 w 361988"/>
                <a:gd name="connsiteY96" fmla="*/ 150660 h 434385"/>
                <a:gd name="connsiteX97" fmla="*/ 96234 w 361988"/>
                <a:gd name="connsiteY97" fmla="*/ 154837 h 434385"/>
                <a:gd name="connsiteX98" fmla="*/ 96234 w 361988"/>
                <a:gd name="connsiteY98" fmla="*/ 127528 h 434385"/>
                <a:gd name="connsiteX99" fmla="*/ 144436 w 361988"/>
                <a:gd name="connsiteY99" fmla="*/ 79326 h 434385"/>
                <a:gd name="connsiteX100" fmla="*/ 224363 w 361988"/>
                <a:gd name="connsiteY100" fmla="*/ 79326 h 434385"/>
                <a:gd name="connsiteX101" fmla="*/ 272565 w 361988"/>
                <a:gd name="connsiteY101" fmla="*/ 127528 h 434385"/>
                <a:gd name="connsiteX102" fmla="*/ 272565 w 361988"/>
                <a:gd name="connsiteY102" fmla="*/ 154837 h 434385"/>
                <a:gd name="connsiteX103" fmla="*/ 224363 w 361988"/>
                <a:gd name="connsiteY103" fmla="*/ 203032 h 434385"/>
                <a:gd name="connsiteX104" fmla="*/ 144429 w 361988"/>
                <a:gd name="connsiteY104" fmla="*/ 203032 h 434385"/>
                <a:gd name="connsiteX105" fmla="*/ 96234 w 361988"/>
                <a:gd name="connsiteY105" fmla="*/ 154837 h 434385"/>
                <a:gd name="connsiteX106" fmla="*/ 19883 w 361988"/>
                <a:gd name="connsiteY106" fmla="*/ 262094 h 434385"/>
                <a:gd name="connsiteX107" fmla="*/ 19883 w 361988"/>
                <a:gd name="connsiteY107" fmla="*/ 253276 h 434385"/>
                <a:gd name="connsiteX108" fmla="*/ 54200 w 361988"/>
                <a:gd name="connsiteY108" fmla="*/ 218959 h 434385"/>
                <a:gd name="connsiteX109" fmla="*/ 63018 w 361988"/>
                <a:gd name="connsiteY109" fmla="*/ 218959 h 434385"/>
                <a:gd name="connsiteX110" fmla="*/ 63018 w 361988"/>
                <a:gd name="connsiteY110" fmla="*/ 262087 h 434385"/>
                <a:gd name="connsiteX111" fmla="*/ 78945 w 361988"/>
                <a:gd name="connsiteY111" fmla="*/ 305612 h 434385"/>
                <a:gd name="connsiteX112" fmla="*/ 78945 w 361988"/>
                <a:gd name="connsiteY112" fmla="*/ 218959 h 434385"/>
                <a:gd name="connsiteX113" fmla="*/ 216399 w 361988"/>
                <a:gd name="connsiteY113" fmla="*/ 218959 h 434385"/>
                <a:gd name="connsiteX114" fmla="*/ 216399 w 361988"/>
                <a:gd name="connsiteY114" fmla="*/ 273316 h 434385"/>
                <a:gd name="connsiteX115" fmla="*/ 184400 w 361988"/>
                <a:gd name="connsiteY115" fmla="*/ 273316 h 434385"/>
                <a:gd name="connsiteX116" fmla="*/ 176436 w 361988"/>
                <a:gd name="connsiteY116" fmla="*/ 281279 h 434385"/>
                <a:gd name="connsiteX117" fmla="*/ 176436 w 361988"/>
                <a:gd name="connsiteY117" fmla="*/ 392048 h 434385"/>
                <a:gd name="connsiteX118" fmla="*/ 165388 w 361988"/>
                <a:gd name="connsiteY118" fmla="*/ 392048 h 434385"/>
                <a:gd name="connsiteX119" fmla="*/ 78938 w 361988"/>
                <a:gd name="connsiteY119" fmla="*/ 305612 h 434385"/>
                <a:gd name="connsiteX120" fmla="*/ 203715 w 361988"/>
                <a:gd name="connsiteY120" fmla="*/ 407990 h 434385"/>
                <a:gd name="connsiteX121" fmla="*/ 182349 w 361988"/>
                <a:gd name="connsiteY121" fmla="*/ 425254 h 434385"/>
                <a:gd name="connsiteX122" fmla="*/ 165084 w 361988"/>
                <a:gd name="connsiteY122" fmla="*/ 407990 h 434385"/>
                <a:gd name="connsiteX123" fmla="*/ 203715 w 361988"/>
                <a:gd name="connsiteY123" fmla="*/ 407990 h 434385"/>
                <a:gd name="connsiteX124" fmla="*/ 289868 w 361988"/>
                <a:gd name="connsiteY124" fmla="*/ 305612 h 434385"/>
                <a:gd name="connsiteX125" fmla="*/ 203404 w 361988"/>
                <a:gd name="connsiteY125" fmla="*/ 392062 h 434385"/>
                <a:gd name="connsiteX126" fmla="*/ 192363 w 361988"/>
                <a:gd name="connsiteY126" fmla="*/ 392062 h 434385"/>
                <a:gd name="connsiteX127" fmla="*/ 192363 w 361988"/>
                <a:gd name="connsiteY127" fmla="*/ 289258 h 434385"/>
                <a:gd name="connsiteX128" fmla="*/ 224363 w 361988"/>
                <a:gd name="connsiteY128" fmla="*/ 289258 h 434385"/>
                <a:gd name="connsiteX129" fmla="*/ 232327 w 361988"/>
                <a:gd name="connsiteY129" fmla="*/ 281294 h 434385"/>
                <a:gd name="connsiteX130" fmla="*/ 232327 w 361988"/>
                <a:gd name="connsiteY130" fmla="*/ 218959 h 434385"/>
                <a:gd name="connsiteX131" fmla="*/ 289854 w 361988"/>
                <a:gd name="connsiteY131" fmla="*/ 218959 h 434385"/>
                <a:gd name="connsiteX132" fmla="*/ 305796 w 361988"/>
                <a:gd name="connsiteY132" fmla="*/ 218959 h 434385"/>
                <a:gd name="connsiteX133" fmla="*/ 314614 w 361988"/>
                <a:gd name="connsiteY133" fmla="*/ 218959 h 434385"/>
                <a:gd name="connsiteX134" fmla="*/ 348930 w 361988"/>
                <a:gd name="connsiteY134" fmla="*/ 253276 h 434385"/>
                <a:gd name="connsiteX135" fmla="*/ 348930 w 361988"/>
                <a:gd name="connsiteY135" fmla="*/ 262094 h 434385"/>
                <a:gd name="connsiteX136" fmla="*/ 305781 w 361988"/>
                <a:gd name="connsiteY136" fmla="*/ 262094 h 4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61988" h="434385">
                  <a:moveTo>
                    <a:pt x="367732" y="400330"/>
                  </a:moveTo>
                  <a:lnTo>
                    <a:pt x="350994" y="371335"/>
                  </a:lnTo>
                  <a:cubicBezTo>
                    <a:pt x="349570" y="368870"/>
                    <a:pt x="346940" y="367352"/>
                    <a:pt x="344094" y="367353"/>
                  </a:cubicBezTo>
                  <a:lnTo>
                    <a:pt x="335349" y="367353"/>
                  </a:lnTo>
                  <a:lnTo>
                    <a:pt x="335349" y="278022"/>
                  </a:lnTo>
                  <a:lnTo>
                    <a:pt x="356909" y="278022"/>
                  </a:lnTo>
                  <a:cubicBezTo>
                    <a:pt x="361307" y="278022"/>
                    <a:pt x="364872" y="274456"/>
                    <a:pt x="364872" y="270058"/>
                  </a:cubicBezTo>
                  <a:lnTo>
                    <a:pt x="364872" y="253276"/>
                  </a:lnTo>
                  <a:cubicBezTo>
                    <a:pt x="364841" y="225540"/>
                    <a:pt x="342364" y="203064"/>
                    <a:pt x="314628" y="203032"/>
                  </a:cubicBezTo>
                  <a:lnTo>
                    <a:pt x="266556" y="203032"/>
                  </a:lnTo>
                  <a:cubicBezTo>
                    <a:pt x="277400" y="193567"/>
                    <a:pt x="284740" y="180726"/>
                    <a:pt x="287392" y="166580"/>
                  </a:cubicBezTo>
                  <a:lnTo>
                    <a:pt x="306013" y="166580"/>
                  </a:lnTo>
                  <a:cubicBezTo>
                    <a:pt x="310411" y="166580"/>
                    <a:pt x="313977" y="163014"/>
                    <a:pt x="313977" y="158616"/>
                  </a:cubicBezTo>
                  <a:lnTo>
                    <a:pt x="313977" y="121360"/>
                  </a:lnTo>
                  <a:cubicBezTo>
                    <a:pt x="313977" y="116962"/>
                    <a:pt x="310411" y="113396"/>
                    <a:pt x="306013" y="113396"/>
                  </a:cubicBezTo>
                  <a:lnTo>
                    <a:pt x="286842" y="113396"/>
                  </a:lnTo>
                  <a:cubicBezTo>
                    <a:pt x="280219" y="84202"/>
                    <a:pt x="254299" y="63460"/>
                    <a:pt x="224363" y="63399"/>
                  </a:cubicBezTo>
                  <a:lnTo>
                    <a:pt x="219245" y="63399"/>
                  </a:lnTo>
                  <a:cubicBezTo>
                    <a:pt x="217189" y="49006"/>
                    <a:pt x="206518" y="37346"/>
                    <a:pt x="192363" y="34027"/>
                  </a:cubicBezTo>
                  <a:lnTo>
                    <a:pt x="192363" y="7964"/>
                  </a:lnTo>
                  <a:cubicBezTo>
                    <a:pt x="192363" y="3566"/>
                    <a:pt x="188798" y="0"/>
                    <a:pt x="184400" y="0"/>
                  </a:cubicBezTo>
                  <a:cubicBezTo>
                    <a:pt x="180001" y="0"/>
                    <a:pt x="176436" y="3566"/>
                    <a:pt x="176436" y="7964"/>
                  </a:cubicBezTo>
                  <a:lnTo>
                    <a:pt x="176436" y="34027"/>
                  </a:lnTo>
                  <a:cubicBezTo>
                    <a:pt x="162281" y="37346"/>
                    <a:pt x="151610" y="49006"/>
                    <a:pt x="149555" y="63399"/>
                  </a:cubicBezTo>
                  <a:lnTo>
                    <a:pt x="144436" y="63399"/>
                  </a:lnTo>
                  <a:cubicBezTo>
                    <a:pt x="114500" y="63460"/>
                    <a:pt x="88580" y="84202"/>
                    <a:pt x="81957" y="113396"/>
                  </a:cubicBezTo>
                  <a:lnTo>
                    <a:pt x="62844" y="113396"/>
                  </a:lnTo>
                  <a:cubicBezTo>
                    <a:pt x="58446" y="113396"/>
                    <a:pt x="54880" y="116962"/>
                    <a:pt x="54880" y="121360"/>
                  </a:cubicBezTo>
                  <a:lnTo>
                    <a:pt x="54880" y="158616"/>
                  </a:lnTo>
                  <a:cubicBezTo>
                    <a:pt x="54880" y="163014"/>
                    <a:pt x="58446" y="166580"/>
                    <a:pt x="62844" y="166580"/>
                  </a:cubicBezTo>
                  <a:lnTo>
                    <a:pt x="81465" y="166580"/>
                  </a:lnTo>
                  <a:cubicBezTo>
                    <a:pt x="84117" y="180726"/>
                    <a:pt x="91458" y="193567"/>
                    <a:pt x="102301" y="203032"/>
                  </a:cubicBezTo>
                  <a:lnTo>
                    <a:pt x="54229" y="203032"/>
                  </a:lnTo>
                  <a:cubicBezTo>
                    <a:pt x="26493" y="203064"/>
                    <a:pt x="4016" y="225540"/>
                    <a:pt x="3985" y="253276"/>
                  </a:cubicBezTo>
                  <a:lnTo>
                    <a:pt x="3985" y="270058"/>
                  </a:lnTo>
                  <a:cubicBezTo>
                    <a:pt x="3985" y="274456"/>
                    <a:pt x="7550" y="278022"/>
                    <a:pt x="11948" y="278022"/>
                  </a:cubicBezTo>
                  <a:lnTo>
                    <a:pt x="33450" y="278022"/>
                  </a:lnTo>
                  <a:lnTo>
                    <a:pt x="33450" y="367353"/>
                  </a:lnTo>
                  <a:lnTo>
                    <a:pt x="24705" y="367353"/>
                  </a:lnTo>
                  <a:cubicBezTo>
                    <a:pt x="21859" y="367352"/>
                    <a:pt x="19229" y="368870"/>
                    <a:pt x="17805" y="371335"/>
                  </a:cubicBezTo>
                  <a:lnTo>
                    <a:pt x="1067" y="400330"/>
                  </a:lnTo>
                  <a:cubicBezTo>
                    <a:pt x="-356" y="402794"/>
                    <a:pt x="-356" y="405830"/>
                    <a:pt x="1067" y="408294"/>
                  </a:cubicBezTo>
                  <a:lnTo>
                    <a:pt x="17813" y="437296"/>
                  </a:lnTo>
                  <a:cubicBezTo>
                    <a:pt x="20066" y="441073"/>
                    <a:pt x="24955" y="442309"/>
                    <a:pt x="28732" y="440056"/>
                  </a:cubicBezTo>
                  <a:cubicBezTo>
                    <a:pt x="32433" y="437848"/>
                    <a:pt x="33707" y="433095"/>
                    <a:pt x="31604" y="429333"/>
                  </a:cubicBezTo>
                  <a:lnTo>
                    <a:pt x="17125" y="404312"/>
                  </a:lnTo>
                  <a:lnTo>
                    <a:pt x="29273" y="383280"/>
                  </a:lnTo>
                  <a:lnTo>
                    <a:pt x="53563" y="383280"/>
                  </a:lnTo>
                  <a:lnTo>
                    <a:pt x="65711" y="404312"/>
                  </a:lnTo>
                  <a:lnTo>
                    <a:pt x="51231" y="429333"/>
                  </a:lnTo>
                  <a:cubicBezTo>
                    <a:pt x="48978" y="433110"/>
                    <a:pt x="50213" y="437999"/>
                    <a:pt x="53991" y="440252"/>
                  </a:cubicBezTo>
                  <a:cubicBezTo>
                    <a:pt x="57768" y="442505"/>
                    <a:pt x="62657" y="441270"/>
                    <a:pt x="64910" y="437492"/>
                  </a:cubicBezTo>
                  <a:cubicBezTo>
                    <a:pt x="64948" y="437427"/>
                    <a:pt x="64986" y="437362"/>
                    <a:pt x="65023" y="437296"/>
                  </a:cubicBezTo>
                  <a:lnTo>
                    <a:pt x="81769" y="408294"/>
                  </a:lnTo>
                  <a:cubicBezTo>
                    <a:pt x="83191" y="405830"/>
                    <a:pt x="83191" y="402794"/>
                    <a:pt x="81769" y="400330"/>
                  </a:cubicBezTo>
                  <a:lnTo>
                    <a:pt x="65088" y="371335"/>
                  </a:lnTo>
                  <a:cubicBezTo>
                    <a:pt x="63665" y="368870"/>
                    <a:pt x="61035" y="367352"/>
                    <a:pt x="58189" y="367353"/>
                  </a:cubicBezTo>
                  <a:lnTo>
                    <a:pt x="49378" y="367353"/>
                  </a:lnTo>
                  <a:lnTo>
                    <a:pt x="49378" y="278022"/>
                  </a:lnTo>
                  <a:lnTo>
                    <a:pt x="62981" y="278022"/>
                  </a:lnTo>
                  <a:lnTo>
                    <a:pt x="62981" y="305612"/>
                  </a:lnTo>
                  <a:cubicBezTo>
                    <a:pt x="63071" y="355825"/>
                    <a:pt x="99541" y="398573"/>
                    <a:pt x="149113" y="406571"/>
                  </a:cubicBezTo>
                  <a:cubicBezTo>
                    <a:pt x="149392" y="426061"/>
                    <a:pt x="165418" y="441634"/>
                    <a:pt x="184909" y="441356"/>
                  </a:cubicBezTo>
                  <a:cubicBezTo>
                    <a:pt x="204006" y="441082"/>
                    <a:pt x="219420" y="425667"/>
                    <a:pt x="219693" y="406571"/>
                  </a:cubicBezTo>
                  <a:cubicBezTo>
                    <a:pt x="269248" y="398553"/>
                    <a:pt x="305695" y="355811"/>
                    <a:pt x="305781" y="305612"/>
                  </a:cubicBezTo>
                  <a:lnTo>
                    <a:pt x="305781" y="278022"/>
                  </a:lnTo>
                  <a:lnTo>
                    <a:pt x="319421" y="278022"/>
                  </a:lnTo>
                  <a:lnTo>
                    <a:pt x="319421" y="367353"/>
                  </a:lnTo>
                  <a:lnTo>
                    <a:pt x="310603" y="367353"/>
                  </a:lnTo>
                  <a:cubicBezTo>
                    <a:pt x="307757" y="367352"/>
                    <a:pt x="305127" y="368870"/>
                    <a:pt x="303704" y="371335"/>
                  </a:cubicBezTo>
                  <a:lnTo>
                    <a:pt x="286965" y="400330"/>
                  </a:lnTo>
                  <a:cubicBezTo>
                    <a:pt x="285543" y="402794"/>
                    <a:pt x="285543" y="405830"/>
                    <a:pt x="286965" y="408294"/>
                  </a:cubicBezTo>
                  <a:lnTo>
                    <a:pt x="303711" y="437296"/>
                  </a:lnTo>
                  <a:cubicBezTo>
                    <a:pt x="305964" y="441073"/>
                    <a:pt x="310853" y="442309"/>
                    <a:pt x="314630" y="440056"/>
                  </a:cubicBezTo>
                  <a:cubicBezTo>
                    <a:pt x="318332" y="437848"/>
                    <a:pt x="319605" y="433095"/>
                    <a:pt x="317503" y="429333"/>
                  </a:cubicBezTo>
                  <a:lnTo>
                    <a:pt x="303023" y="404312"/>
                  </a:lnTo>
                  <a:lnTo>
                    <a:pt x="315171" y="383280"/>
                  </a:lnTo>
                  <a:lnTo>
                    <a:pt x="339461" y="383280"/>
                  </a:lnTo>
                  <a:lnTo>
                    <a:pt x="351609" y="404312"/>
                  </a:lnTo>
                  <a:lnTo>
                    <a:pt x="337130" y="429333"/>
                  </a:lnTo>
                  <a:cubicBezTo>
                    <a:pt x="334877" y="433110"/>
                    <a:pt x="336112" y="437999"/>
                    <a:pt x="339889" y="440252"/>
                  </a:cubicBezTo>
                  <a:cubicBezTo>
                    <a:pt x="343666" y="442505"/>
                    <a:pt x="348555" y="441270"/>
                    <a:pt x="350808" y="437492"/>
                  </a:cubicBezTo>
                  <a:cubicBezTo>
                    <a:pt x="350847" y="437427"/>
                    <a:pt x="350884" y="437362"/>
                    <a:pt x="350921" y="437296"/>
                  </a:cubicBezTo>
                  <a:lnTo>
                    <a:pt x="367667" y="408294"/>
                  </a:lnTo>
                  <a:cubicBezTo>
                    <a:pt x="369110" y="405842"/>
                    <a:pt x="369135" y="402805"/>
                    <a:pt x="367732" y="400330"/>
                  </a:cubicBezTo>
                  <a:close/>
                  <a:moveTo>
                    <a:pt x="298020" y="150652"/>
                  </a:moveTo>
                  <a:lnTo>
                    <a:pt x="288493" y="150652"/>
                  </a:lnTo>
                  <a:lnTo>
                    <a:pt x="288493" y="129324"/>
                  </a:lnTo>
                  <a:lnTo>
                    <a:pt x="298020" y="129324"/>
                  </a:lnTo>
                  <a:close/>
                  <a:moveTo>
                    <a:pt x="184400" y="48970"/>
                  </a:moveTo>
                  <a:cubicBezTo>
                    <a:pt x="193200" y="48981"/>
                    <a:pt x="200897" y="54898"/>
                    <a:pt x="203172" y="63399"/>
                  </a:cubicBezTo>
                  <a:lnTo>
                    <a:pt x="165627" y="63399"/>
                  </a:lnTo>
                  <a:cubicBezTo>
                    <a:pt x="167902" y="54898"/>
                    <a:pt x="175600" y="48981"/>
                    <a:pt x="184400" y="48970"/>
                  </a:cubicBezTo>
                  <a:close/>
                  <a:moveTo>
                    <a:pt x="70779" y="129331"/>
                  </a:moveTo>
                  <a:lnTo>
                    <a:pt x="80306" y="129331"/>
                  </a:lnTo>
                  <a:lnTo>
                    <a:pt x="80306" y="150660"/>
                  </a:lnTo>
                  <a:lnTo>
                    <a:pt x="70779" y="150660"/>
                  </a:lnTo>
                  <a:close/>
                  <a:moveTo>
                    <a:pt x="96234" y="154837"/>
                  </a:moveTo>
                  <a:lnTo>
                    <a:pt x="96234" y="127528"/>
                  </a:lnTo>
                  <a:cubicBezTo>
                    <a:pt x="96262" y="100919"/>
                    <a:pt x="117826" y="79354"/>
                    <a:pt x="144436" y="79326"/>
                  </a:cubicBezTo>
                  <a:lnTo>
                    <a:pt x="224363" y="79326"/>
                  </a:lnTo>
                  <a:cubicBezTo>
                    <a:pt x="250973" y="79354"/>
                    <a:pt x="272537" y="100919"/>
                    <a:pt x="272565" y="127528"/>
                  </a:cubicBezTo>
                  <a:lnTo>
                    <a:pt x="272565" y="154837"/>
                  </a:lnTo>
                  <a:cubicBezTo>
                    <a:pt x="272534" y="181444"/>
                    <a:pt x="250970" y="203004"/>
                    <a:pt x="224363" y="203032"/>
                  </a:cubicBezTo>
                  <a:lnTo>
                    <a:pt x="144429" y="203032"/>
                  </a:lnTo>
                  <a:cubicBezTo>
                    <a:pt x="117825" y="203000"/>
                    <a:pt x="96266" y="181441"/>
                    <a:pt x="96234" y="154837"/>
                  </a:cubicBezTo>
                  <a:close/>
                  <a:moveTo>
                    <a:pt x="19883" y="262094"/>
                  </a:moveTo>
                  <a:lnTo>
                    <a:pt x="19883" y="253276"/>
                  </a:lnTo>
                  <a:cubicBezTo>
                    <a:pt x="19903" y="234332"/>
                    <a:pt x="35255" y="218980"/>
                    <a:pt x="54200" y="218959"/>
                  </a:cubicBezTo>
                  <a:lnTo>
                    <a:pt x="63018" y="218959"/>
                  </a:lnTo>
                  <a:lnTo>
                    <a:pt x="63018" y="262087"/>
                  </a:lnTo>
                  <a:close/>
                  <a:moveTo>
                    <a:pt x="78945" y="305612"/>
                  </a:moveTo>
                  <a:lnTo>
                    <a:pt x="78945" y="218959"/>
                  </a:lnTo>
                  <a:lnTo>
                    <a:pt x="216399" y="218959"/>
                  </a:lnTo>
                  <a:lnTo>
                    <a:pt x="216399" y="273316"/>
                  </a:lnTo>
                  <a:lnTo>
                    <a:pt x="184400" y="273316"/>
                  </a:lnTo>
                  <a:cubicBezTo>
                    <a:pt x="180001" y="273316"/>
                    <a:pt x="176436" y="276881"/>
                    <a:pt x="176436" y="281279"/>
                  </a:cubicBezTo>
                  <a:lnTo>
                    <a:pt x="176436" y="392048"/>
                  </a:lnTo>
                  <a:lnTo>
                    <a:pt x="165388" y="392048"/>
                  </a:lnTo>
                  <a:cubicBezTo>
                    <a:pt x="117670" y="391996"/>
                    <a:pt x="78998" y="353330"/>
                    <a:pt x="78938" y="305612"/>
                  </a:cubicBezTo>
                  <a:close/>
                  <a:moveTo>
                    <a:pt x="203715" y="407990"/>
                  </a:moveTo>
                  <a:cubicBezTo>
                    <a:pt x="202582" y="418658"/>
                    <a:pt x="193016" y="426387"/>
                    <a:pt x="182349" y="425254"/>
                  </a:cubicBezTo>
                  <a:cubicBezTo>
                    <a:pt x="173244" y="424288"/>
                    <a:pt x="166050" y="417094"/>
                    <a:pt x="165084" y="407990"/>
                  </a:cubicBezTo>
                  <a:lnTo>
                    <a:pt x="203715" y="407990"/>
                  </a:lnTo>
                  <a:close/>
                  <a:moveTo>
                    <a:pt x="289868" y="305612"/>
                  </a:moveTo>
                  <a:cubicBezTo>
                    <a:pt x="289816" y="353341"/>
                    <a:pt x="251133" y="392018"/>
                    <a:pt x="203404" y="392062"/>
                  </a:cubicBezTo>
                  <a:lnTo>
                    <a:pt x="192363" y="392062"/>
                  </a:lnTo>
                  <a:lnTo>
                    <a:pt x="192363" y="289258"/>
                  </a:lnTo>
                  <a:lnTo>
                    <a:pt x="224363" y="289258"/>
                  </a:lnTo>
                  <a:cubicBezTo>
                    <a:pt x="228761" y="289258"/>
                    <a:pt x="232327" y="285692"/>
                    <a:pt x="232327" y="281294"/>
                  </a:cubicBezTo>
                  <a:lnTo>
                    <a:pt x="232327" y="218959"/>
                  </a:lnTo>
                  <a:lnTo>
                    <a:pt x="289854" y="218959"/>
                  </a:lnTo>
                  <a:close/>
                  <a:moveTo>
                    <a:pt x="305796" y="218959"/>
                  </a:moveTo>
                  <a:lnTo>
                    <a:pt x="314614" y="218959"/>
                  </a:lnTo>
                  <a:cubicBezTo>
                    <a:pt x="333558" y="218980"/>
                    <a:pt x="348910" y="234332"/>
                    <a:pt x="348930" y="253276"/>
                  </a:cubicBezTo>
                  <a:lnTo>
                    <a:pt x="348930" y="262094"/>
                  </a:lnTo>
                  <a:lnTo>
                    <a:pt x="305781" y="262094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Graphic 46"/>
          <p:cNvGrpSpPr/>
          <p:nvPr/>
        </p:nvGrpSpPr>
        <p:grpSpPr>
          <a:xfrm>
            <a:off x="4639403" y="4156230"/>
            <a:ext cx="435859" cy="437619"/>
            <a:chOff x="7815351" y="3208393"/>
            <a:chExt cx="435859" cy="437619"/>
          </a:xfrm>
          <a:solidFill>
            <a:srgbClr val="73C07E"/>
          </a:solidFill>
        </p:grpSpPr>
        <p:sp>
          <p:nvSpPr>
            <p:cNvPr id="118" name="Freeform: Shape 68"/>
            <p:cNvSpPr/>
            <p:nvPr/>
          </p:nvSpPr>
          <p:spPr>
            <a:xfrm>
              <a:off x="7823315" y="3378865"/>
              <a:ext cx="260632" cy="260632"/>
            </a:xfrm>
            <a:custGeom>
              <a:avLst/>
              <a:gdLst>
                <a:gd name="connsiteX0" fmla="*/ 262796 w 260631"/>
                <a:gd name="connsiteY0" fmla="*/ 150507 h 260631"/>
                <a:gd name="connsiteX1" fmla="*/ 262796 w 260631"/>
                <a:gd name="connsiteY1" fmla="*/ 112296 h 260631"/>
                <a:gd name="connsiteX2" fmla="*/ 231130 w 260631"/>
                <a:gd name="connsiteY2" fmla="*/ 112296 h 260631"/>
                <a:gd name="connsiteX3" fmla="*/ 215448 w 260631"/>
                <a:gd name="connsiteY3" fmla="*/ 74338 h 260631"/>
                <a:gd name="connsiteX4" fmla="*/ 237790 w 260631"/>
                <a:gd name="connsiteY4" fmla="*/ 51996 h 260631"/>
                <a:gd name="connsiteX5" fmla="*/ 210771 w 260631"/>
                <a:gd name="connsiteY5" fmla="*/ 24977 h 260631"/>
                <a:gd name="connsiteX6" fmla="*/ 188429 w 260631"/>
                <a:gd name="connsiteY6" fmla="*/ 47319 h 260631"/>
                <a:gd name="connsiteX7" fmla="*/ 150471 w 260631"/>
                <a:gd name="connsiteY7" fmla="*/ 31638 h 260631"/>
                <a:gd name="connsiteX8" fmla="*/ 150471 w 260631"/>
                <a:gd name="connsiteY8" fmla="*/ 0 h 260631"/>
                <a:gd name="connsiteX9" fmla="*/ 112296 w 260631"/>
                <a:gd name="connsiteY9" fmla="*/ 0 h 260631"/>
                <a:gd name="connsiteX10" fmla="*/ 112296 w 260631"/>
                <a:gd name="connsiteY10" fmla="*/ 31638 h 260631"/>
                <a:gd name="connsiteX11" fmla="*/ 74338 w 260631"/>
                <a:gd name="connsiteY11" fmla="*/ 47319 h 260631"/>
                <a:gd name="connsiteX12" fmla="*/ 51996 w 260631"/>
                <a:gd name="connsiteY12" fmla="*/ 24977 h 260631"/>
                <a:gd name="connsiteX13" fmla="*/ 24977 w 260631"/>
                <a:gd name="connsiteY13" fmla="*/ 51996 h 260631"/>
                <a:gd name="connsiteX14" fmla="*/ 47319 w 260631"/>
                <a:gd name="connsiteY14" fmla="*/ 74338 h 260631"/>
                <a:gd name="connsiteX15" fmla="*/ 31638 w 260631"/>
                <a:gd name="connsiteY15" fmla="*/ 112296 h 260631"/>
                <a:gd name="connsiteX16" fmla="*/ 0 w 260631"/>
                <a:gd name="connsiteY16" fmla="*/ 112296 h 260631"/>
                <a:gd name="connsiteX17" fmla="*/ 0 w 260631"/>
                <a:gd name="connsiteY17" fmla="*/ 150507 h 260631"/>
                <a:gd name="connsiteX18" fmla="*/ 31638 w 260631"/>
                <a:gd name="connsiteY18" fmla="*/ 150507 h 260631"/>
                <a:gd name="connsiteX19" fmla="*/ 47319 w 260631"/>
                <a:gd name="connsiteY19" fmla="*/ 188466 h 260631"/>
                <a:gd name="connsiteX20" fmla="*/ 24977 w 260631"/>
                <a:gd name="connsiteY20" fmla="*/ 210808 h 260631"/>
                <a:gd name="connsiteX21" fmla="*/ 51996 w 260631"/>
                <a:gd name="connsiteY21" fmla="*/ 237826 h 260631"/>
                <a:gd name="connsiteX22" fmla="*/ 74338 w 260631"/>
                <a:gd name="connsiteY22" fmla="*/ 215484 h 260631"/>
                <a:gd name="connsiteX23" fmla="*/ 112296 w 260631"/>
                <a:gd name="connsiteY23" fmla="*/ 231166 h 260631"/>
                <a:gd name="connsiteX24" fmla="*/ 112296 w 260631"/>
                <a:gd name="connsiteY24" fmla="*/ 262804 h 260631"/>
                <a:gd name="connsiteX25" fmla="*/ 150508 w 260631"/>
                <a:gd name="connsiteY25" fmla="*/ 262804 h 260631"/>
                <a:gd name="connsiteX26" fmla="*/ 150508 w 260631"/>
                <a:gd name="connsiteY26" fmla="*/ 231166 h 260631"/>
                <a:gd name="connsiteX27" fmla="*/ 188466 w 260631"/>
                <a:gd name="connsiteY27" fmla="*/ 215484 h 260631"/>
                <a:gd name="connsiteX28" fmla="*/ 210808 w 260631"/>
                <a:gd name="connsiteY28" fmla="*/ 237826 h 260631"/>
                <a:gd name="connsiteX29" fmla="*/ 237826 w 260631"/>
                <a:gd name="connsiteY29" fmla="*/ 210808 h 260631"/>
                <a:gd name="connsiteX30" fmla="*/ 215484 w 260631"/>
                <a:gd name="connsiteY30" fmla="*/ 188466 h 260631"/>
                <a:gd name="connsiteX31" fmla="*/ 231130 w 260631"/>
                <a:gd name="connsiteY31" fmla="*/ 150507 h 260631"/>
                <a:gd name="connsiteX32" fmla="*/ 131395 w 260631"/>
                <a:gd name="connsiteY32" fmla="*/ 185722 h 260631"/>
                <a:gd name="connsiteX33" fmla="*/ 77096 w 260631"/>
                <a:gd name="connsiteY33" fmla="*/ 131423 h 260631"/>
                <a:gd name="connsiteX34" fmla="*/ 131395 w 260631"/>
                <a:gd name="connsiteY34" fmla="*/ 77125 h 260631"/>
                <a:gd name="connsiteX35" fmla="*/ 185693 w 260631"/>
                <a:gd name="connsiteY35" fmla="*/ 131423 h 260631"/>
                <a:gd name="connsiteX36" fmla="*/ 131395 w 260631"/>
                <a:gd name="connsiteY36" fmla="*/ 185722 h 26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0631" h="260631">
                  <a:moveTo>
                    <a:pt x="262796" y="150507"/>
                  </a:moveTo>
                  <a:lnTo>
                    <a:pt x="262796" y="112296"/>
                  </a:lnTo>
                  <a:lnTo>
                    <a:pt x="231130" y="112296"/>
                  </a:lnTo>
                  <a:cubicBezTo>
                    <a:pt x="228557" y="98703"/>
                    <a:pt x="223219" y="85783"/>
                    <a:pt x="215448" y="74338"/>
                  </a:cubicBezTo>
                  <a:lnTo>
                    <a:pt x="237790" y="51996"/>
                  </a:lnTo>
                  <a:lnTo>
                    <a:pt x="210771" y="24977"/>
                  </a:lnTo>
                  <a:lnTo>
                    <a:pt x="188429" y="47319"/>
                  </a:lnTo>
                  <a:cubicBezTo>
                    <a:pt x="176984" y="39548"/>
                    <a:pt x="164064" y="34211"/>
                    <a:pt x="150471" y="31638"/>
                  </a:cubicBezTo>
                  <a:lnTo>
                    <a:pt x="150471" y="0"/>
                  </a:lnTo>
                  <a:lnTo>
                    <a:pt x="112296" y="0"/>
                  </a:lnTo>
                  <a:lnTo>
                    <a:pt x="112296" y="31638"/>
                  </a:lnTo>
                  <a:cubicBezTo>
                    <a:pt x="98703" y="34211"/>
                    <a:pt x="85783" y="39548"/>
                    <a:pt x="74338" y="47319"/>
                  </a:cubicBezTo>
                  <a:lnTo>
                    <a:pt x="51996" y="24977"/>
                  </a:lnTo>
                  <a:lnTo>
                    <a:pt x="24977" y="51996"/>
                  </a:lnTo>
                  <a:lnTo>
                    <a:pt x="47319" y="74338"/>
                  </a:lnTo>
                  <a:cubicBezTo>
                    <a:pt x="39548" y="85783"/>
                    <a:pt x="34210" y="98703"/>
                    <a:pt x="31638" y="112296"/>
                  </a:cubicBezTo>
                  <a:lnTo>
                    <a:pt x="0" y="112296"/>
                  </a:lnTo>
                  <a:lnTo>
                    <a:pt x="0" y="150507"/>
                  </a:lnTo>
                  <a:lnTo>
                    <a:pt x="31638" y="150507"/>
                  </a:lnTo>
                  <a:cubicBezTo>
                    <a:pt x="34210" y="164101"/>
                    <a:pt x="39548" y="177020"/>
                    <a:pt x="47319" y="188466"/>
                  </a:cubicBezTo>
                  <a:lnTo>
                    <a:pt x="24977" y="210808"/>
                  </a:lnTo>
                  <a:lnTo>
                    <a:pt x="51996" y="237826"/>
                  </a:lnTo>
                  <a:lnTo>
                    <a:pt x="74338" y="215484"/>
                  </a:lnTo>
                  <a:cubicBezTo>
                    <a:pt x="85783" y="223255"/>
                    <a:pt x="98703" y="228593"/>
                    <a:pt x="112296" y="231166"/>
                  </a:cubicBezTo>
                  <a:lnTo>
                    <a:pt x="112296" y="262804"/>
                  </a:lnTo>
                  <a:lnTo>
                    <a:pt x="150508" y="262804"/>
                  </a:lnTo>
                  <a:lnTo>
                    <a:pt x="150508" y="231166"/>
                  </a:lnTo>
                  <a:cubicBezTo>
                    <a:pt x="164100" y="228593"/>
                    <a:pt x="177020" y="223256"/>
                    <a:pt x="188466" y="215484"/>
                  </a:cubicBezTo>
                  <a:lnTo>
                    <a:pt x="210808" y="237826"/>
                  </a:lnTo>
                  <a:lnTo>
                    <a:pt x="237826" y="210808"/>
                  </a:lnTo>
                  <a:lnTo>
                    <a:pt x="215484" y="188466"/>
                  </a:lnTo>
                  <a:cubicBezTo>
                    <a:pt x="223243" y="177017"/>
                    <a:pt x="228568" y="164098"/>
                    <a:pt x="231130" y="150507"/>
                  </a:cubicBezTo>
                  <a:close/>
                  <a:moveTo>
                    <a:pt x="131395" y="185722"/>
                  </a:moveTo>
                  <a:cubicBezTo>
                    <a:pt x="101407" y="185722"/>
                    <a:pt x="77096" y="161411"/>
                    <a:pt x="77096" y="131423"/>
                  </a:cubicBezTo>
                  <a:cubicBezTo>
                    <a:pt x="77096" y="101436"/>
                    <a:pt x="101407" y="77125"/>
                    <a:pt x="131395" y="77125"/>
                  </a:cubicBezTo>
                  <a:cubicBezTo>
                    <a:pt x="161382" y="77125"/>
                    <a:pt x="185693" y="101436"/>
                    <a:pt x="185693" y="131423"/>
                  </a:cubicBezTo>
                  <a:cubicBezTo>
                    <a:pt x="185693" y="161411"/>
                    <a:pt x="161382" y="185722"/>
                    <a:pt x="131395" y="18572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: Shape 69"/>
            <p:cNvSpPr/>
            <p:nvPr/>
          </p:nvSpPr>
          <p:spPr>
            <a:xfrm>
              <a:off x="8042021" y="3216361"/>
              <a:ext cx="202713" cy="202713"/>
            </a:xfrm>
            <a:custGeom>
              <a:avLst/>
              <a:gdLst>
                <a:gd name="connsiteX0" fmla="*/ 183173 w 202713"/>
                <a:gd name="connsiteY0" fmla="*/ 119478 h 202713"/>
                <a:gd name="connsiteX1" fmla="*/ 183014 w 202713"/>
                <a:gd name="connsiteY1" fmla="*/ 86537 h 202713"/>
                <a:gd name="connsiteX2" fmla="*/ 206449 w 202713"/>
                <a:gd name="connsiteY2" fmla="*/ 76734 h 202713"/>
                <a:gd name="connsiteX3" fmla="*/ 194605 w 202713"/>
                <a:gd name="connsiteY3" fmla="*/ 48499 h 202713"/>
                <a:gd name="connsiteX4" fmla="*/ 171199 w 202713"/>
                <a:gd name="connsiteY4" fmla="*/ 58302 h 202713"/>
                <a:gd name="connsiteX5" fmla="*/ 147807 w 202713"/>
                <a:gd name="connsiteY5" fmla="*/ 35040 h 202713"/>
                <a:gd name="connsiteX6" fmla="*/ 157414 w 202713"/>
                <a:gd name="connsiteY6" fmla="*/ 11584 h 202713"/>
                <a:gd name="connsiteX7" fmla="*/ 129049 w 202713"/>
                <a:gd name="connsiteY7" fmla="*/ 0 h 202713"/>
                <a:gd name="connsiteX8" fmla="*/ 119442 w 202713"/>
                <a:gd name="connsiteY8" fmla="*/ 23457 h 202713"/>
                <a:gd name="connsiteX9" fmla="*/ 86501 w 202713"/>
                <a:gd name="connsiteY9" fmla="*/ 23616 h 202713"/>
                <a:gd name="connsiteX10" fmla="*/ 76698 w 202713"/>
                <a:gd name="connsiteY10" fmla="*/ 210 h 202713"/>
                <a:gd name="connsiteX11" fmla="*/ 48463 w 202713"/>
                <a:gd name="connsiteY11" fmla="*/ 12054 h 202713"/>
                <a:gd name="connsiteX12" fmla="*/ 58266 w 202713"/>
                <a:gd name="connsiteY12" fmla="*/ 35460 h 202713"/>
                <a:gd name="connsiteX13" fmla="*/ 35040 w 202713"/>
                <a:gd name="connsiteY13" fmla="*/ 58830 h 202713"/>
                <a:gd name="connsiteX14" fmla="*/ 11584 w 202713"/>
                <a:gd name="connsiteY14" fmla="*/ 49223 h 202713"/>
                <a:gd name="connsiteX15" fmla="*/ 0 w 202713"/>
                <a:gd name="connsiteY15" fmla="*/ 77581 h 202713"/>
                <a:gd name="connsiteX16" fmla="*/ 23457 w 202713"/>
                <a:gd name="connsiteY16" fmla="*/ 87188 h 202713"/>
                <a:gd name="connsiteX17" fmla="*/ 23616 w 202713"/>
                <a:gd name="connsiteY17" fmla="*/ 120129 h 202713"/>
                <a:gd name="connsiteX18" fmla="*/ 116 w 202713"/>
                <a:gd name="connsiteY18" fmla="*/ 129903 h 202713"/>
                <a:gd name="connsiteX19" fmla="*/ 11953 w 202713"/>
                <a:gd name="connsiteY19" fmla="*/ 158138 h 202713"/>
                <a:gd name="connsiteX20" fmla="*/ 35359 w 202713"/>
                <a:gd name="connsiteY20" fmla="*/ 148336 h 202713"/>
                <a:gd name="connsiteX21" fmla="*/ 58758 w 202713"/>
                <a:gd name="connsiteY21" fmla="*/ 171590 h 202713"/>
                <a:gd name="connsiteX22" fmla="*/ 49151 w 202713"/>
                <a:gd name="connsiteY22" fmla="*/ 195047 h 202713"/>
                <a:gd name="connsiteX23" fmla="*/ 77509 w 202713"/>
                <a:gd name="connsiteY23" fmla="*/ 206630 h 202713"/>
                <a:gd name="connsiteX24" fmla="*/ 87116 w 202713"/>
                <a:gd name="connsiteY24" fmla="*/ 183173 h 202713"/>
                <a:gd name="connsiteX25" fmla="*/ 120057 w 202713"/>
                <a:gd name="connsiteY25" fmla="*/ 183014 h 202713"/>
                <a:gd name="connsiteX26" fmla="*/ 129860 w 202713"/>
                <a:gd name="connsiteY26" fmla="*/ 206420 h 202713"/>
                <a:gd name="connsiteX27" fmla="*/ 158095 w 202713"/>
                <a:gd name="connsiteY27" fmla="*/ 194576 h 202713"/>
                <a:gd name="connsiteX28" fmla="*/ 148292 w 202713"/>
                <a:gd name="connsiteY28" fmla="*/ 171170 h 202713"/>
                <a:gd name="connsiteX29" fmla="*/ 171553 w 202713"/>
                <a:gd name="connsiteY29" fmla="*/ 147843 h 202713"/>
                <a:gd name="connsiteX30" fmla="*/ 195010 w 202713"/>
                <a:gd name="connsiteY30" fmla="*/ 157450 h 202713"/>
                <a:gd name="connsiteX31" fmla="*/ 206594 w 202713"/>
                <a:gd name="connsiteY31" fmla="*/ 129092 h 202713"/>
                <a:gd name="connsiteX32" fmla="*/ 120115 w 202713"/>
                <a:gd name="connsiteY32" fmla="*/ 143499 h 202713"/>
                <a:gd name="connsiteX33" fmla="*/ 63092 w 202713"/>
                <a:gd name="connsiteY33" fmla="*/ 120155 h 202713"/>
                <a:gd name="connsiteX34" fmla="*/ 86437 w 202713"/>
                <a:gd name="connsiteY34" fmla="*/ 63133 h 202713"/>
                <a:gd name="connsiteX35" fmla="*/ 143460 w 202713"/>
                <a:gd name="connsiteY35" fmla="*/ 86477 h 202713"/>
                <a:gd name="connsiteX36" fmla="*/ 143463 w 202713"/>
                <a:gd name="connsiteY36" fmla="*/ 86486 h 202713"/>
                <a:gd name="connsiteX37" fmla="*/ 120115 w 202713"/>
                <a:gd name="connsiteY37" fmla="*/ 143507 h 20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713" h="202713">
                  <a:moveTo>
                    <a:pt x="183173" y="119478"/>
                  </a:moveTo>
                  <a:cubicBezTo>
                    <a:pt x="185376" y="108602"/>
                    <a:pt x="185321" y="97391"/>
                    <a:pt x="183014" y="86537"/>
                  </a:cubicBezTo>
                  <a:lnTo>
                    <a:pt x="206449" y="76734"/>
                  </a:lnTo>
                  <a:lnTo>
                    <a:pt x="194605" y="48499"/>
                  </a:lnTo>
                  <a:lnTo>
                    <a:pt x="171199" y="58302"/>
                  </a:lnTo>
                  <a:cubicBezTo>
                    <a:pt x="165079" y="49026"/>
                    <a:pt x="157117" y="41108"/>
                    <a:pt x="147807" y="35040"/>
                  </a:cubicBezTo>
                  <a:lnTo>
                    <a:pt x="157414" y="11584"/>
                  </a:lnTo>
                  <a:lnTo>
                    <a:pt x="129049" y="0"/>
                  </a:lnTo>
                  <a:lnTo>
                    <a:pt x="119442" y="23457"/>
                  </a:lnTo>
                  <a:cubicBezTo>
                    <a:pt x="108566" y="21255"/>
                    <a:pt x="97355" y="21310"/>
                    <a:pt x="86501" y="23616"/>
                  </a:cubicBezTo>
                  <a:lnTo>
                    <a:pt x="76698" y="210"/>
                  </a:lnTo>
                  <a:lnTo>
                    <a:pt x="48463" y="12054"/>
                  </a:lnTo>
                  <a:lnTo>
                    <a:pt x="58266" y="35460"/>
                  </a:lnTo>
                  <a:cubicBezTo>
                    <a:pt x="49006" y="41579"/>
                    <a:pt x="41101" y="49533"/>
                    <a:pt x="35040" y="58830"/>
                  </a:cubicBezTo>
                  <a:lnTo>
                    <a:pt x="11584" y="49223"/>
                  </a:lnTo>
                  <a:lnTo>
                    <a:pt x="0" y="77581"/>
                  </a:lnTo>
                  <a:lnTo>
                    <a:pt x="23457" y="87188"/>
                  </a:lnTo>
                  <a:cubicBezTo>
                    <a:pt x="21254" y="98064"/>
                    <a:pt x="21308" y="109276"/>
                    <a:pt x="23616" y="120129"/>
                  </a:cubicBezTo>
                  <a:lnTo>
                    <a:pt x="116" y="129903"/>
                  </a:lnTo>
                  <a:lnTo>
                    <a:pt x="11953" y="158138"/>
                  </a:lnTo>
                  <a:lnTo>
                    <a:pt x="35359" y="148336"/>
                  </a:lnTo>
                  <a:cubicBezTo>
                    <a:pt x="41482" y="157609"/>
                    <a:pt x="49446" y="165524"/>
                    <a:pt x="58758" y="171590"/>
                  </a:cubicBezTo>
                  <a:lnTo>
                    <a:pt x="49151" y="195047"/>
                  </a:lnTo>
                  <a:lnTo>
                    <a:pt x="77509" y="206630"/>
                  </a:lnTo>
                  <a:lnTo>
                    <a:pt x="87116" y="183173"/>
                  </a:lnTo>
                  <a:cubicBezTo>
                    <a:pt x="97992" y="185375"/>
                    <a:pt x="109203" y="185321"/>
                    <a:pt x="120057" y="183014"/>
                  </a:cubicBezTo>
                  <a:lnTo>
                    <a:pt x="129860" y="206420"/>
                  </a:lnTo>
                  <a:lnTo>
                    <a:pt x="158095" y="194576"/>
                  </a:lnTo>
                  <a:lnTo>
                    <a:pt x="148292" y="171170"/>
                  </a:lnTo>
                  <a:cubicBezTo>
                    <a:pt x="157561" y="165069"/>
                    <a:pt x="165479" y="157129"/>
                    <a:pt x="171553" y="147843"/>
                  </a:cubicBezTo>
                  <a:lnTo>
                    <a:pt x="195010" y="157450"/>
                  </a:lnTo>
                  <a:lnTo>
                    <a:pt x="206594" y="129092"/>
                  </a:lnTo>
                  <a:close/>
                  <a:moveTo>
                    <a:pt x="120115" y="143499"/>
                  </a:moveTo>
                  <a:cubicBezTo>
                    <a:pt x="97922" y="152800"/>
                    <a:pt x="72393" y="142348"/>
                    <a:pt x="63092" y="120155"/>
                  </a:cubicBezTo>
                  <a:cubicBezTo>
                    <a:pt x="53793" y="97962"/>
                    <a:pt x="64244" y="72432"/>
                    <a:pt x="86437" y="63133"/>
                  </a:cubicBezTo>
                  <a:cubicBezTo>
                    <a:pt x="108630" y="53833"/>
                    <a:pt x="134159" y="64285"/>
                    <a:pt x="143460" y="86477"/>
                  </a:cubicBezTo>
                  <a:cubicBezTo>
                    <a:pt x="143460" y="86480"/>
                    <a:pt x="143462" y="86483"/>
                    <a:pt x="143463" y="86486"/>
                  </a:cubicBezTo>
                  <a:cubicBezTo>
                    <a:pt x="152761" y="108680"/>
                    <a:pt x="142308" y="134209"/>
                    <a:pt x="120115" y="14350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: Shape 70"/>
            <p:cNvSpPr/>
            <p:nvPr/>
          </p:nvSpPr>
          <p:spPr>
            <a:xfrm>
              <a:off x="7815351" y="3370901"/>
              <a:ext cx="275111" cy="275111"/>
            </a:xfrm>
            <a:custGeom>
              <a:avLst/>
              <a:gdLst>
                <a:gd name="connsiteX0" fmla="*/ 270767 w 275111"/>
                <a:gd name="connsiteY0" fmla="*/ 112296 h 275111"/>
                <a:gd name="connsiteX1" fmla="*/ 245515 w 275111"/>
                <a:gd name="connsiteY1" fmla="*/ 112296 h 275111"/>
                <a:gd name="connsiteX2" fmla="*/ 233584 w 275111"/>
                <a:gd name="connsiteY2" fmla="*/ 83438 h 275111"/>
                <a:gd name="connsiteX3" fmla="*/ 251401 w 275111"/>
                <a:gd name="connsiteY3" fmla="*/ 65585 h 275111"/>
                <a:gd name="connsiteX4" fmla="*/ 251404 w 275111"/>
                <a:gd name="connsiteY4" fmla="*/ 54323 h 275111"/>
                <a:gd name="connsiteX5" fmla="*/ 251401 w 275111"/>
                <a:gd name="connsiteY5" fmla="*/ 54320 h 275111"/>
                <a:gd name="connsiteX6" fmla="*/ 224397 w 275111"/>
                <a:gd name="connsiteY6" fmla="*/ 27308 h 275111"/>
                <a:gd name="connsiteX7" fmla="*/ 213134 w 275111"/>
                <a:gd name="connsiteY7" fmla="*/ 27306 h 275111"/>
                <a:gd name="connsiteX8" fmla="*/ 213131 w 275111"/>
                <a:gd name="connsiteY8" fmla="*/ 27308 h 275111"/>
                <a:gd name="connsiteX9" fmla="*/ 195307 w 275111"/>
                <a:gd name="connsiteY9" fmla="*/ 45140 h 275111"/>
                <a:gd name="connsiteX10" fmla="*/ 166428 w 275111"/>
                <a:gd name="connsiteY10" fmla="*/ 33209 h 275111"/>
                <a:gd name="connsiteX11" fmla="*/ 166428 w 275111"/>
                <a:gd name="connsiteY11" fmla="*/ 7964 h 275111"/>
                <a:gd name="connsiteX12" fmla="*/ 158464 w 275111"/>
                <a:gd name="connsiteY12" fmla="*/ 0 h 275111"/>
                <a:gd name="connsiteX13" fmla="*/ 120260 w 275111"/>
                <a:gd name="connsiteY13" fmla="*/ 0 h 275111"/>
                <a:gd name="connsiteX14" fmla="*/ 112296 w 275111"/>
                <a:gd name="connsiteY14" fmla="*/ 7964 h 275111"/>
                <a:gd name="connsiteX15" fmla="*/ 112296 w 275111"/>
                <a:gd name="connsiteY15" fmla="*/ 33209 h 275111"/>
                <a:gd name="connsiteX16" fmla="*/ 83438 w 275111"/>
                <a:gd name="connsiteY16" fmla="*/ 45140 h 275111"/>
                <a:gd name="connsiteX17" fmla="*/ 65607 w 275111"/>
                <a:gd name="connsiteY17" fmla="*/ 27308 h 275111"/>
                <a:gd name="connsiteX18" fmla="*/ 54345 w 275111"/>
                <a:gd name="connsiteY18" fmla="*/ 27306 h 275111"/>
                <a:gd name="connsiteX19" fmla="*/ 54342 w 275111"/>
                <a:gd name="connsiteY19" fmla="*/ 27308 h 275111"/>
                <a:gd name="connsiteX20" fmla="*/ 27308 w 275111"/>
                <a:gd name="connsiteY20" fmla="*/ 54334 h 275111"/>
                <a:gd name="connsiteX21" fmla="*/ 27308 w 275111"/>
                <a:gd name="connsiteY21" fmla="*/ 65592 h 275111"/>
                <a:gd name="connsiteX22" fmla="*/ 45140 w 275111"/>
                <a:gd name="connsiteY22" fmla="*/ 83438 h 275111"/>
                <a:gd name="connsiteX23" fmla="*/ 33216 w 275111"/>
                <a:gd name="connsiteY23" fmla="*/ 112310 h 275111"/>
                <a:gd name="connsiteX24" fmla="*/ 7964 w 275111"/>
                <a:gd name="connsiteY24" fmla="*/ 112310 h 275111"/>
                <a:gd name="connsiteX25" fmla="*/ 0 w 275111"/>
                <a:gd name="connsiteY25" fmla="*/ 120274 h 275111"/>
                <a:gd name="connsiteX26" fmla="*/ 0 w 275111"/>
                <a:gd name="connsiteY26" fmla="*/ 158486 h 275111"/>
                <a:gd name="connsiteX27" fmla="*/ 7964 w 275111"/>
                <a:gd name="connsiteY27" fmla="*/ 166449 h 275111"/>
                <a:gd name="connsiteX28" fmla="*/ 33209 w 275111"/>
                <a:gd name="connsiteY28" fmla="*/ 166449 h 275111"/>
                <a:gd name="connsiteX29" fmla="*/ 45133 w 275111"/>
                <a:gd name="connsiteY29" fmla="*/ 195322 h 275111"/>
                <a:gd name="connsiteX30" fmla="*/ 27308 w 275111"/>
                <a:gd name="connsiteY30" fmla="*/ 213160 h 275111"/>
                <a:gd name="connsiteX31" fmla="*/ 27308 w 275111"/>
                <a:gd name="connsiteY31" fmla="*/ 224418 h 275111"/>
                <a:gd name="connsiteX32" fmla="*/ 54327 w 275111"/>
                <a:gd name="connsiteY32" fmla="*/ 251401 h 275111"/>
                <a:gd name="connsiteX33" fmla="*/ 65589 w 275111"/>
                <a:gd name="connsiteY33" fmla="*/ 251404 h 275111"/>
                <a:gd name="connsiteX34" fmla="*/ 65592 w 275111"/>
                <a:gd name="connsiteY34" fmla="*/ 251401 h 275111"/>
                <a:gd name="connsiteX35" fmla="*/ 83438 w 275111"/>
                <a:gd name="connsiteY35" fmla="*/ 233591 h 275111"/>
                <a:gd name="connsiteX36" fmla="*/ 112318 w 275111"/>
                <a:gd name="connsiteY36" fmla="*/ 245515 h 275111"/>
                <a:gd name="connsiteX37" fmla="*/ 112318 w 275111"/>
                <a:gd name="connsiteY37" fmla="*/ 270760 h 275111"/>
                <a:gd name="connsiteX38" fmla="*/ 120281 w 275111"/>
                <a:gd name="connsiteY38" fmla="*/ 278724 h 275111"/>
                <a:gd name="connsiteX39" fmla="*/ 158486 w 275111"/>
                <a:gd name="connsiteY39" fmla="*/ 278724 h 275111"/>
                <a:gd name="connsiteX40" fmla="*/ 166449 w 275111"/>
                <a:gd name="connsiteY40" fmla="*/ 270760 h 275111"/>
                <a:gd name="connsiteX41" fmla="*/ 166449 w 275111"/>
                <a:gd name="connsiteY41" fmla="*/ 245522 h 275111"/>
                <a:gd name="connsiteX42" fmla="*/ 195329 w 275111"/>
                <a:gd name="connsiteY42" fmla="*/ 233598 h 275111"/>
                <a:gd name="connsiteX43" fmla="*/ 213139 w 275111"/>
                <a:gd name="connsiteY43" fmla="*/ 251401 h 275111"/>
                <a:gd name="connsiteX44" fmla="*/ 224401 w 275111"/>
                <a:gd name="connsiteY44" fmla="*/ 251404 h 275111"/>
                <a:gd name="connsiteX45" fmla="*/ 224404 w 275111"/>
                <a:gd name="connsiteY45" fmla="*/ 251401 h 275111"/>
                <a:gd name="connsiteX46" fmla="*/ 251401 w 275111"/>
                <a:gd name="connsiteY46" fmla="*/ 224411 h 275111"/>
                <a:gd name="connsiteX47" fmla="*/ 251404 w 275111"/>
                <a:gd name="connsiteY47" fmla="*/ 213149 h 275111"/>
                <a:gd name="connsiteX48" fmla="*/ 251401 w 275111"/>
                <a:gd name="connsiteY48" fmla="*/ 213146 h 275111"/>
                <a:gd name="connsiteX49" fmla="*/ 233569 w 275111"/>
                <a:gd name="connsiteY49" fmla="*/ 195307 h 275111"/>
                <a:gd name="connsiteX50" fmla="*/ 245500 w 275111"/>
                <a:gd name="connsiteY50" fmla="*/ 166435 h 275111"/>
                <a:gd name="connsiteX51" fmla="*/ 270746 w 275111"/>
                <a:gd name="connsiteY51" fmla="*/ 166435 h 275111"/>
                <a:gd name="connsiteX52" fmla="*/ 278709 w 275111"/>
                <a:gd name="connsiteY52" fmla="*/ 158471 h 275111"/>
                <a:gd name="connsiteX53" fmla="*/ 278709 w 275111"/>
                <a:gd name="connsiteY53" fmla="*/ 120260 h 275111"/>
                <a:gd name="connsiteX54" fmla="*/ 270767 w 275111"/>
                <a:gd name="connsiteY54" fmla="*/ 112296 h 275111"/>
                <a:gd name="connsiteX55" fmla="*/ 262804 w 275111"/>
                <a:gd name="connsiteY55" fmla="*/ 150508 h 275111"/>
                <a:gd name="connsiteX56" fmla="*/ 239093 w 275111"/>
                <a:gd name="connsiteY56" fmla="*/ 150508 h 275111"/>
                <a:gd name="connsiteX57" fmla="*/ 231267 w 275111"/>
                <a:gd name="connsiteY57" fmla="*/ 156980 h 275111"/>
                <a:gd name="connsiteX58" fmla="*/ 216788 w 275111"/>
                <a:gd name="connsiteY58" fmla="*/ 191941 h 275111"/>
                <a:gd name="connsiteX59" fmla="*/ 217743 w 275111"/>
                <a:gd name="connsiteY59" fmla="*/ 202076 h 275111"/>
                <a:gd name="connsiteX60" fmla="*/ 234460 w 275111"/>
                <a:gd name="connsiteY60" fmla="*/ 218800 h 275111"/>
                <a:gd name="connsiteX61" fmla="*/ 218706 w 275111"/>
                <a:gd name="connsiteY61" fmla="*/ 234554 h 275111"/>
                <a:gd name="connsiteX62" fmla="*/ 201997 w 275111"/>
                <a:gd name="connsiteY62" fmla="*/ 217845 h 275111"/>
                <a:gd name="connsiteX63" fmla="*/ 191861 w 275111"/>
                <a:gd name="connsiteY63" fmla="*/ 216889 h 275111"/>
                <a:gd name="connsiteX64" fmla="*/ 156893 w 275111"/>
                <a:gd name="connsiteY64" fmla="*/ 231325 h 275111"/>
                <a:gd name="connsiteX65" fmla="*/ 150500 w 275111"/>
                <a:gd name="connsiteY65" fmla="*/ 239093 h 275111"/>
                <a:gd name="connsiteX66" fmla="*/ 150500 w 275111"/>
                <a:gd name="connsiteY66" fmla="*/ 262767 h 275111"/>
                <a:gd name="connsiteX67" fmla="*/ 128223 w 275111"/>
                <a:gd name="connsiteY67" fmla="*/ 262767 h 275111"/>
                <a:gd name="connsiteX68" fmla="*/ 128223 w 275111"/>
                <a:gd name="connsiteY68" fmla="*/ 239093 h 275111"/>
                <a:gd name="connsiteX69" fmla="*/ 121751 w 275111"/>
                <a:gd name="connsiteY69" fmla="*/ 231267 h 275111"/>
                <a:gd name="connsiteX70" fmla="*/ 86783 w 275111"/>
                <a:gd name="connsiteY70" fmla="*/ 216831 h 275111"/>
                <a:gd name="connsiteX71" fmla="*/ 76647 w 275111"/>
                <a:gd name="connsiteY71" fmla="*/ 217779 h 275111"/>
                <a:gd name="connsiteX72" fmla="*/ 59931 w 275111"/>
                <a:gd name="connsiteY72" fmla="*/ 234496 h 275111"/>
                <a:gd name="connsiteX73" fmla="*/ 44177 w 275111"/>
                <a:gd name="connsiteY73" fmla="*/ 218742 h 275111"/>
                <a:gd name="connsiteX74" fmla="*/ 60886 w 275111"/>
                <a:gd name="connsiteY74" fmla="*/ 202018 h 275111"/>
                <a:gd name="connsiteX75" fmla="*/ 61842 w 275111"/>
                <a:gd name="connsiteY75" fmla="*/ 191883 h 275111"/>
                <a:gd name="connsiteX76" fmla="*/ 47363 w 275111"/>
                <a:gd name="connsiteY76" fmla="*/ 156915 h 275111"/>
                <a:gd name="connsiteX77" fmla="*/ 39536 w 275111"/>
                <a:gd name="connsiteY77" fmla="*/ 150442 h 275111"/>
                <a:gd name="connsiteX78" fmla="*/ 15862 w 275111"/>
                <a:gd name="connsiteY78" fmla="*/ 150442 h 275111"/>
                <a:gd name="connsiteX79" fmla="*/ 15862 w 275111"/>
                <a:gd name="connsiteY79" fmla="*/ 128223 h 275111"/>
                <a:gd name="connsiteX80" fmla="*/ 39536 w 275111"/>
                <a:gd name="connsiteY80" fmla="*/ 128223 h 275111"/>
                <a:gd name="connsiteX81" fmla="*/ 47363 w 275111"/>
                <a:gd name="connsiteY81" fmla="*/ 121751 h 275111"/>
                <a:gd name="connsiteX82" fmla="*/ 61842 w 275111"/>
                <a:gd name="connsiteY82" fmla="*/ 86783 h 275111"/>
                <a:gd name="connsiteX83" fmla="*/ 60886 w 275111"/>
                <a:gd name="connsiteY83" fmla="*/ 76647 h 275111"/>
                <a:gd name="connsiteX84" fmla="*/ 44177 w 275111"/>
                <a:gd name="connsiteY84" fmla="*/ 59924 h 275111"/>
                <a:gd name="connsiteX85" fmla="*/ 59931 w 275111"/>
                <a:gd name="connsiteY85" fmla="*/ 44170 h 275111"/>
                <a:gd name="connsiteX86" fmla="*/ 76647 w 275111"/>
                <a:gd name="connsiteY86" fmla="*/ 60886 h 275111"/>
                <a:gd name="connsiteX87" fmla="*/ 86783 w 275111"/>
                <a:gd name="connsiteY87" fmla="*/ 61842 h 275111"/>
                <a:gd name="connsiteX88" fmla="*/ 121751 w 275111"/>
                <a:gd name="connsiteY88" fmla="*/ 47363 h 275111"/>
                <a:gd name="connsiteX89" fmla="*/ 128223 w 275111"/>
                <a:gd name="connsiteY89" fmla="*/ 39536 h 275111"/>
                <a:gd name="connsiteX90" fmla="*/ 128223 w 275111"/>
                <a:gd name="connsiteY90" fmla="*/ 15927 h 275111"/>
                <a:gd name="connsiteX91" fmla="*/ 150500 w 275111"/>
                <a:gd name="connsiteY91" fmla="*/ 15927 h 275111"/>
                <a:gd name="connsiteX92" fmla="*/ 150500 w 275111"/>
                <a:gd name="connsiteY92" fmla="*/ 39609 h 275111"/>
                <a:gd name="connsiteX93" fmla="*/ 156973 w 275111"/>
                <a:gd name="connsiteY93" fmla="*/ 47435 h 275111"/>
                <a:gd name="connsiteX94" fmla="*/ 191941 w 275111"/>
                <a:gd name="connsiteY94" fmla="*/ 61914 h 275111"/>
                <a:gd name="connsiteX95" fmla="*/ 202076 w 275111"/>
                <a:gd name="connsiteY95" fmla="*/ 60952 h 275111"/>
                <a:gd name="connsiteX96" fmla="*/ 218786 w 275111"/>
                <a:gd name="connsiteY96" fmla="*/ 44242 h 275111"/>
                <a:gd name="connsiteX97" fmla="*/ 234539 w 275111"/>
                <a:gd name="connsiteY97" fmla="*/ 59996 h 275111"/>
                <a:gd name="connsiteX98" fmla="*/ 217823 w 275111"/>
                <a:gd name="connsiteY98" fmla="*/ 76720 h 275111"/>
                <a:gd name="connsiteX99" fmla="*/ 216867 w 275111"/>
                <a:gd name="connsiteY99" fmla="*/ 86855 h 275111"/>
                <a:gd name="connsiteX100" fmla="*/ 231347 w 275111"/>
                <a:gd name="connsiteY100" fmla="*/ 121816 h 275111"/>
                <a:gd name="connsiteX101" fmla="*/ 239173 w 275111"/>
                <a:gd name="connsiteY101" fmla="*/ 128289 h 275111"/>
                <a:gd name="connsiteX102" fmla="*/ 262847 w 275111"/>
                <a:gd name="connsiteY102" fmla="*/ 128289 h 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5111" h="275111">
                  <a:moveTo>
                    <a:pt x="270767" y="112296"/>
                  </a:moveTo>
                  <a:lnTo>
                    <a:pt x="245515" y="112296"/>
                  </a:lnTo>
                  <a:cubicBezTo>
                    <a:pt x="242957" y="102150"/>
                    <a:pt x="238938" y="92429"/>
                    <a:pt x="233584" y="83438"/>
                  </a:cubicBezTo>
                  <a:lnTo>
                    <a:pt x="251401" y="65585"/>
                  </a:lnTo>
                  <a:cubicBezTo>
                    <a:pt x="254512" y="62476"/>
                    <a:pt x="254512" y="57433"/>
                    <a:pt x="251404" y="54323"/>
                  </a:cubicBezTo>
                  <a:cubicBezTo>
                    <a:pt x="251402" y="54321"/>
                    <a:pt x="251402" y="54321"/>
                    <a:pt x="251401" y="54320"/>
                  </a:cubicBezTo>
                  <a:lnTo>
                    <a:pt x="224397" y="27308"/>
                  </a:lnTo>
                  <a:cubicBezTo>
                    <a:pt x="221287" y="24197"/>
                    <a:pt x="216245" y="24197"/>
                    <a:pt x="213134" y="27306"/>
                  </a:cubicBezTo>
                  <a:cubicBezTo>
                    <a:pt x="213133" y="27307"/>
                    <a:pt x="213132" y="27308"/>
                    <a:pt x="213131" y="27308"/>
                  </a:cubicBezTo>
                  <a:lnTo>
                    <a:pt x="195307" y="45140"/>
                  </a:lnTo>
                  <a:cubicBezTo>
                    <a:pt x="186309" y="39786"/>
                    <a:pt x="176581" y="35767"/>
                    <a:pt x="166428" y="33209"/>
                  </a:cubicBezTo>
                  <a:lnTo>
                    <a:pt x="166428" y="7964"/>
                  </a:lnTo>
                  <a:cubicBezTo>
                    <a:pt x="166428" y="3566"/>
                    <a:pt x="162862" y="0"/>
                    <a:pt x="158464" y="0"/>
                  </a:cubicBezTo>
                  <a:lnTo>
                    <a:pt x="120260" y="0"/>
                  </a:lnTo>
                  <a:cubicBezTo>
                    <a:pt x="115862" y="0"/>
                    <a:pt x="112296" y="3566"/>
                    <a:pt x="112296" y="7964"/>
                  </a:cubicBezTo>
                  <a:lnTo>
                    <a:pt x="112296" y="33209"/>
                  </a:lnTo>
                  <a:cubicBezTo>
                    <a:pt x="102150" y="35770"/>
                    <a:pt x="92430" y="39788"/>
                    <a:pt x="83438" y="45140"/>
                  </a:cubicBezTo>
                  <a:lnTo>
                    <a:pt x="65607" y="27308"/>
                  </a:lnTo>
                  <a:cubicBezTo>
                    <a:pt x="62497" y="24197"/>
                    <a:pt x="57455" y="24197"/>
                    <a:pt x="54345" y="27306"/>
                  </a:cubicBezTo>
                  <a:cubicBezTo>
                    <a:pt x="54343" y="27307"/>
                    <a:pt x="54342" y="27308"/>
                    <a:pt x="54342" y="27308"/>
                  </a:cubicBezTo>
                  <a:lnTo>
                    <a:pt x="27308" y="54334"/>
                  </a:lnTo>
                  <a:cubicBezTo>
                    <a:pt x="24201" y="57444"/>
                    <a:pt x="24201" y="62483"/>
                    <a:pt x="27308" y="65592"/>
                  </a:cubicBezTo>
                  <a:lnTo>
                    <a:pt x="45140" y="83438"/>
                  </a:lnTo>
                  <a:cubicBezTo>
                    <a:pt x="39790" y="92435"/>
                    <a:pt x="35773" y="102160"/>
                    <a:pt x="33216" y="112310"/>
                  </a:cubicBezTo>
                  <a:lnTo>
                    <a:pt x="7964" y="112310"/>
                  </a:lnTo>
                  <a:cubicBezTo>
                    <a:pt x="3566" y="112310"/>
                    <a:pt x="0" y="115876"/>
                    <a:pt x="0" y="120274"/>
                  </a:cubicBezTo>
                  <a:lnTo>
                    <a:pt x="0" y="158486"/>
                  </a:lnTo>
                  <a:cubicBezTo>
                    <a:pt x="0" y="162884"/>
                    <a:pt x="3566" y="166449"/>
                    <a:pt x="7964" y="166449"/>
                  </a:cubicBezTo>
                  <a:lnTo>
                    <a:pt x="33209" y="166449"/>
                  </a:lnTo>
                  <a:cubicBezTo>
                    <a:pt x="35766" y="176600"/>
                    <a:pt x="39782" y="186326"/>
                    <a:pt x="45133" y="195322"/>
                  </a:cubicBezTo>
                  <a:lnTo>
                    <a:pt x="27308" y="213160"/>
                  </a:lnTo>
                  <a:cubicBezTo>
                    <a:pt x="24201" y="216270"/>
                    <a:pt x="24201" y="221309"/>
                    <a:pt x="27308" y="224418"/>
                  </a:cubicBezTo>
                  <a:lnTo>
                    <a:pt x="54327" y="251401"/>
                  </a:lnTo>
                  <a:cubicBezTo>
                    <a:pt x="57437" y="254512"/>
                    <a:pt x="62479" y="254513"/>
                    <a:pt x="65589" y="251404"/>
                  </a:cubicBezTo>
                  <a:cubicBezTo>
                    <a:pt x="65591" y="251402"/>
                    <a:pt x="65592" y="251402"/>
                    <a:pt x="65592" y="251401"/>
                  </a:cubicBezTo>
                  <a:lnTo>
                    <a:pt x="83438" y="233591"/>
                  </a:lnTo>
                  <a:cubicBezTo>
                    <a:pt x="92437" y="238942"/>
                    <a:pt x="102165" y="242959"/>
                    <a:pt x="112318" y="245515"/>
                  </a:cubicBezTo>
                  <a:lnTo>
                    <a:pt x="112318" y="270760"/>
                  </a:lnTo>
                  <a:cubicBezTo>
                    <a:pt x="112318" y="275158"/>
                    <a:pt x="115883" y="278724"/>
                    <a:pt x="120281" y="278724"/>
                  </a:cubicBezTo>
                  <a:lnTo>
                    <a:pt x="158486" y="278724"/>
                  </a:lnTo>
                  <a:cubicBezTo>
                    <a:pt x="162884" y="278724"/>
                    <a:pt x="166449" y="275158"/>
                    <a:pt x="166449" y="270760"/>
                  </a:cubicBezTo>
                  <a:lnTo>
                    <a:pt x="166449" y="245522"/>
                  </a:lnTo>
                  <a:cubicBezTo>
                    <a:pt x="176602" y="242966"/>
                    <a:pt x="186330" y="238949"/>
                    <a:pt x="195329" y="233598"/>
                  </a:cubicBezTo>
                  <a:lnTo>
                    <a:pt x="213139" y="251401"/>
                  </a:lnTo>
                  <a:cubicBezTo>
                    <a:pt x="216248" y="254512"/>
                    <a:pt x="221291" y="254513"/>
                    <a:pt x="224401" y="251404"/>
                  </a:cubicBezTo>
                  <a:cubicBezTo>
                    <a:pt x="224402" y="251402"/>
                    <a:pt x="224403" y="251402"/>
                    <a:pt x="224404" y="251401"/>
                  </a:cubicBezTo>
                  <a:lnTo>
                    <a:pt x="251401" y="224411"/>
                  </a:lnTo>
                  <a:cubicBezTo>
                    <a:pt x="254512" y="221302"/>
                    <a:pt x="254512" y="216259"/>
                    <a:pt x="251404" y="213149"/>
                  </a:cubicBezTo>
                  <a:cubicBezTo>
                    <a:pt x="251402" y="213147"/>
                    <a:pt x="251402" y="213147"/>
                    <a:pt x="251401" y="213146"/>
                  </a:cubicBezTo>
                  <a:lnTo>
                    <a:pt x="233569" y="195307"/>
                  </a:lnTo>
                  <a:cubicBezTo>
                    <a:pt x="238925" y="186313"/>
                    <a:pt x="242944" y="176587"/>
                    <a:pt x="245500" y="166435"/>
                  </a:cubicBezTo>
                  <a:lnTo>
                    <a:pt x="270746" y="166435"/>
                  </a:lnTo>
                  <a:cubicBezTo>
                    <a:pt x="275144" y="166435"/>
                    <a:pt x="278709" y="162869"/>
                    <a:pt x="278709" y="158471"/>
                  </a:cubicBezTo>
                  <a:lnTo>
                    <a:pt x="278709" y="120260"/>
                  </a:lnTo>
                  <a:cubicBezTo>
                    <a:pt x="278709" y="115870"/>
                    <a:pt x="275157" y="112308"/>
                    <a:pt x="270767" y="112296"/>
                  </a:cubicBezTo>
                  <a:close/>
                  <a:moveTo>
                    <a:pt x="262804" y="150508"/>
                  </a:moveTo>
                  <a:lnTo>
                    <a:pt x="239093" y="150508"/>
                  </a:lnTo>
                  <a:cubicBezTo>
                    <a:pt x="235269" y="150506"/>
                    <a:pt x="231983" y="153223"/>
                    <a:pt x="231267" y="156980"/>
                  </a:cubicBezTo>
                  <a:cubicBezTo>
                    <a:pt x="228902" y="169507"/>
                    <a:pt x="223972" y="181410"/>
                    <a:pt x="216788" y="191941"/>
                  </a:cubicBezTo>
                  <a:cubicBezTo>
                    <a:pt x="214623" y="195108"/>
                    <a:pt x="215025" y="199369"/>
                    <a:pt x="217743" y="202076"/>
                  </a:cubicBezTo>
                  <a:lnTo>
                    <a:pt x="234460" y="218800"/>
                  </a:lnTo>
                  <a:lnTo>
                    <a:pt x="218706" y="234554"/>
                  </a:lnTo>
                  <a:lnTo>
                    <a:pt x="201997" y="217845"/>
                  </a:lnTo>
                  <a:cubicBezTo>
                    <a:pt x="199290" y="215126"/>
                    <a:pt x="195028" y="214724"/>
                    <a:pt x="191861" y="216889"/>
                  </a:cubicBezTo>
                  <a:cubicBezTo>
                    <a:pt x="181321" y="224054"/>
                    <a:pt x="169418" y="228968"/>
                    <a:pt x="156893" y="231325"/>
                  </a:cubicBezTo>
                  <a:cubicBezTo>
                    <a:pt x="153189" y="232070"/>
                    <a:pt x="150519" y="235316"/>
                    <a:pt x="150500" y="239093"/>
                  </a:cubicBezTo>
                  <a:lnTo>
                    <a:pt x="150500" y="262767"/>
                  </a:lnTo>
                  <a:lnTo>
                    <a:pt x="128223" y="262767"/>
                  </a:lnTo>
                  <a:lnTo>
                    <a:pt x="128223" y="239093"/>
                  </a:lnTo>
                  <a:cubicBezTo>
                    <a:pt x="128225" y="235269"/>
                    <a:pt x="125508" y="231983"/>
                    <a:pt x="121751" y="231267"/>
                  </a:cubicBezTo>
                  <a:cubicBezTo>
                    <a:pt x="109226" y="228914"/>
                    <a:pt x="97321" y="224000"/>
                    <a:pt x="86783" y="216831"/>
                  </a:cubicBezTo>
                  <a:cubicBezTo>
                    <a:pt x="83617" y="214665"/>
                    <a:pt x="79357" y="215063"/>
                    <a:pt x="76647" y="217779"/>
                  </a:cubicBezTo>
                  <a:lnTo>
                    <a:pt x="59931" y="234496"/>
                  </a:lnTo>
                  <a:lnTo>
                    <a:pt x="44177" y="218742"/>
                  </a:lnTo>
                  <a:lnTo>
                    <a:pt x="60886" y="202018"/>
                  </a:lnTo>
                  <a:cubicBezTo>
                    <a:pt x="63605" y="199311"/>
                    <a:pt x="64007" y="195050"/>
                    <a:pt x="61842" y="191883"/>
                  </a:cubicBezTo>
                  <a:cubicBezTo>
                    <a:pt x="54660" y="181347"/>
                    <a:pt x="49731" y="169443"/>
                    <a:pt x="47363" y="156915"/>
                  </a:cubicBezTo>
                  <a:cubicBezTo>
                    <a:pt x="46647" y="153158"/>
                    <a:pt x="43361" y="150441"/>
                    <a:pt x="39536" y="150442"/>
                  </a:cubicBezTo>
                  <a:lnTo>
                    <a:pt x="15862" y="150442"/>
                  </a:lnTo>
                  <a:lnTo>
                    <a:pt x="15862" y="128223"/>
                  </a:lnTo>
                  <a:lnTo>
                    <a:pt x="39536" y="128223"/>
                  </a:lnTo>
                  <a:cubicBezTo>
                    <a:pt x="43361" y="128225"/>
                    <a:pt x="46647" y="125508"/>
                    <a:pt x="47363" y="121751"/>
                  </a:cubicBezTo>
                  <a:cubicBezTo>
                    <a:pt x="49731" y="109223"/>
                    <a:pt x="54660" y="97318"/>
                    <a:pt x="61842" y="86783"/>
                  </a:cubicBezTo>
                  <a:cubicBezTo>
                    <a:pt x="64007" y="83616"/>
                    <a:pt x="63605" y="79354"/>
                    <a:pt x="60886" y="76647"/>
                  </a:cubicBezTo>
                  <a:lnTo>
                    <a:pt x="44177" y="59924"/>
                  </a:lnTo>
                  <a:lnTo>
                    <a:pt x="59931" y="44170"/>
                  </a:lnTo>
                  <a:lnTo>
                    <a:pt x="76647" y="60886"/>
                  </a:lnTo>
                  <a:cubicBezTo>
                    <a:pt x="79354" y="63605"/>
                    <a:pt x="83616" y="64007"/>
                    <a:pt x="86783" y="61842"/>
                  </a:cubicBezTo>
                  <a:cubicBezTo>
                    <a:pt x="97315" y="54656"/>
                    <a:pt x="109221" y="49726"/>
                    <a:pt x="121751" y="47363"/>
                  </a:cubicBezTo>
                  <a:cubicBezTo>
                    <a:pt x="125508" y="46647"/>
                    <a:pt x="128225" y="43361"/>
                    <a:pt x="128223" y="39536"/>
                  </a:cubicBezTo>
                  <a:lnTo>
                    <a:pt x="128223" y="15927"/>
                  </a:lnTo>
                  <a:lnTo>
                    <a:pt x="150500" y="15927"/>
                  </a:lnTo>
                  <a:lnTo>
                    <a:pt x="150500" y="39609"/>
                  </a:lnTo>
                  <a:cubicBezTo>
                    <a:pt x="150499" y="43434"/>
                    <a:pt x="153216" y="46719"/>
                    <a:pt x="156973" y="47435"/>
                  </a:cubicBezTo>
                  <a:cubicBezTo>
                    <a:pt x="169502" y="49801"/>
                    <a:pt x="181407" y="54730"/>
                    <a:pt x="191941" y="61914"/>
                  </a:cubicBezTo>
                  <a:cubicBezTo>
                    <a:pt x="195110" y="64077"/>
                    <a:pt x="199371" y="63672"/>
                    <a:pt x="202076" y="60952"/>
                  </a:cubicBezTo>
                  <a:lnTo>
                    <a:pt x="218786" y="44242"/>
                  </a:lnTo>
                  <a:lnTo>
                    <a:pt x="234539" y="59996"/>
                  </a:lnTo>
                  <a:lnTo>
                    <a:pt x="217823" y="76720"/>
                  </a:lnTo>
                  <a:cubicBezTo>
                    <a:pt x="215104" y="79427"/>
                    <a:pt x="214702" y="83688"/>
                    <a:pt x="216867" y="86855"/>
                  </a:cubicBezTo>
                  <a:cubicBezTo>
                    <a:pt x="224052" y="97386"/>
                    <a:pt x="228981" y="109289"/>
                    <a:pt x="231347" y="121816"/>
                  </a:cubicBezTo>
                  <a:cubicBezTo>
                    <a:pt x="232063" y="125573"/>
                    <a:pt x="235348" y="128290"/>
                    <a:pt x="239173" y="128289"/>
                  </a:cubicBezTo>
                  <a:lnTo>
                    <a:pt x="262847" y="128289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: Shape 71"/>
            <p:cNvSpPr/>
            <p:nvPr/>
          </p:nvSpPr>
          <p:spPr>
            <a:xfrm>
              <a:off x="7892455" y="3447990"/>
              <a:ext cx="123076" cy="123076"/>
            </a:xfrm>
            <a:custGeom>
              <a:avLst/>
              <a:gdLst>
                <a:gd name="connsiteX0" fmla="*/ 62262 w 123076"/>
                <a:gd name="connsiteY0" fmla="*/ 0 h 123076"/>
                <a:gd name="connsiteX1" fmla="*/ 0 w 123076"/>
                <a:gd name="connsiteY1" fmla="*/ 62262 h 123076"/>
                <a:gd name="connsiteX2" fmla="*/ 62262 w 123076"/>
                <a:gd name="connsiteY2" fmla="*/ 124524 h 123076"/>
                <a:gd name="connsiteX3" fmla="*/ 124524 w 123076"/>
                <a:gd name="connsiteY3" fmla="*/ 62262 h 123076"/>
                <a:gd name="connsiteX4" fmla="*/ 62262 w 123076"/>
                <a:gd name="connsiteY4" fmla="*/ 0 h 123076"/>
                <a:gd name="connsiteX5" fmla="*/ 62262 w 123076"/>
                <a:gd name="connsiteY5" fmla="*/ 108596 h 123076"/>
                <a:gd name="connsiteX6" fmla="*/ 15927 w 123076"/>
                <a:gd name="connsiteY6" fmla="*/ 62262 h 123076"/>
                <a:gd name="connsiteX7" fmla="*/ 62262 w 123076"/>
                <a:gd name="connsiteY7" fmla="*/ 15927 h 123076"/>
                <a:gd name="connsiteX8" fmla="*/ 108596 w 123076"/>
                <a:gd name="connsiteY8" fmla="*/ 62262 h 123076"/>
                <a:gd name="connsiteX9" fmla="*/ 62262 w 123076"/>
                <a:gd name="connsiteY9" fmla="*/ 108633 h 1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76" h="123076">
                  <a:moveTo>
                    <a:pt x="62262" y="0"/>
                  </a:moveTo>
                  <a:cubicBezTo>
                    <a:pt x="27876" y="0"/>
                    <a:pt x="0" y="27876"/>
                    <a:pt x="0" y="62262"/>
                  </a:cubicBezTo>
                  <a:cubicBezTo>
                    <a:pt x="0" y="96648"/>
                    <a:pt x="27876" y="124524"/>
                    <a:pt x="62262" y="124524"/>
                  </a:cubicBezTo>
                  <a:cubicBezTo>
                    <a:pt x="96648" y="124524"/>
                    <a:pt x="124524" y="96648"/>
                    <a:pt x="124524" y="62262"/>
                  </a:cubicBezTo>
                  <a:cubicBezTo>
                    <a:pt x="124476" y="27896"/>
                    <a:pt x="96628" y="48"/>
                    <a:pt x="62262" y="0"/>
                  </a:cubicBezTo>
                  <a:close/>
                  <a:moveTo>
                    <a:pt x="62262" y="108596"/>
                  </a:moveTo>
                  <a:cubicBezTo>
                    <a:pt x="36672" y="108596"/>
                    <a:pt x="15927" y="87852"/>
                    <a:pt x="15927" y="62262"/>
                  </a:cubicBezTo>
                  <a:cubicBezTo>
                    <a:pt x="15927" y="36672"/>
                    <a:pt x="36672" y="15927"/>
                    <a:pt x="62262" y="15927"/>
                  </a:cubicBezTo>
                  <a:cubicBezTo>
                    <a:pt x="87852" y="15927"/>
                    <a:pt x="108596" y="36672"/>
                    <a:pt x="108596" y="62262"/>
                  </a:cubicBezTo>
                  <a:cubicBezTo>
                    <a:pt x="108581" y="87851"/>
                    <a:pt x="87851" y="108596"/>
                    <a:pt x="62262" y="10863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: Shape 72"/>
            <p:cNvSpPr/>
            <p:nvPr/>
          </p:nvSpPr>
          <p:spPr>
            <a:xfrm>
              <a:off x="8034017" y="3208393"/>
              <a:ext cx="217193" cy="217193"/>
            </a:xfrm>
            <a:custGeom>
              <a:avLst/>
              <a:gdLst>
                <a:gd name="connsiteX0" fmla="*/ 217653 w 217192"/>
                <a:gd name="connsiteY0" fmla="*/ 129683 h 217192"/>
                <a:gd name="connsiteX1" fmla="*/ 200061 w 217192"/>
                <a:gd name="connsiteY1" fmla="*/ 122443 h 217192"/>
                <a:gd name="connsiteX2" fmla="*/ 199945 w 217192"/>
                <a:gd name="connsiteY2" fmla="*/ 99363 h 217192"/>
                <a:gd name="connsiteX3" fmla="*/ 217501 w 217192"/>
                <a:gd name="connsiteY3" fmla="*/ 92007 h 217192"/>
                <a:gd name="connsiteX4" fmla="*/ 221765 w 217192"/>
                <a:gd name="connsiteY4" fmla="*/ 81589 h 217192"/>
                <a:gd name="connsiteX5" fmla="*/ 209928 w 217192"/>
                <a:gd name="connsiteY5" fmla="*/ 53354 h 217192"/>
                <a:gd name="connsiteX6" fmla="*/ 199510 w 217192"/>
                <a:gd name="connsiteY6" fmla="*/ 49083 h 217192"/>
                <a:gd name="connsiteX7" fmla="*/ 181954 w 217192"/>
                <a:gd name="connsiteY7" fmla="*/ 56438 h 217192"/>
                <a:gd name="connsiteX8" fmla="*/ 165585 w 217192"/>
                <a:gd name="connsiteY8" fmla="*/ 40163 h 217192"/>
                <a:gd name="connsiteX9" fmla="*/ 172825 w 217192"/>
                <a:gd name="connsiteY9" fmla="*/ 22570 h 217192"/>
                <a:gd name="connsiteX10" fmla="*/ 168481 w 217192"/>
                <a:gd name="connsiteY10" fmla="*/ 12181 h 217192"/>
                <a:gd name="connsiteX11" fmla="*/ 140123 w 217192"/>
                <a:gd name="connsiteY11" fmla="*/ 598 h 217192"/>
                <a:gd name="connsiteX12" fmla="*/ 129733 w 217192"/>
                <a:gd name="connsiteY12" fmla="*/ 4942 h 217192"/>
                <a:gd name="connsiteX13" fmla="*/ 122494 w 217192"/>
                <a:gd name="connsiteY13" fmla="*/ 22534 h 217192"/>
                <a:gd name="connsiteX14" fmla="*/ 99413 w 217192"/>
                <a:gd name="connsiteY14" fmla="*/ 22650 h 217192"/>
                <a:gd name="connsiteX15" fmla="*/ 92058 w 217192"/>
                <a:gd name="connsiteY15" fmla="*/ 5094 h 217192"/>
                <a:gd name="connsiteX16" fmla="*/ 81638 w 217192"/>
                <a:gd name="connsiteY16" fmla="*/ 820 h 217192"/>
                <a:gd name="connsiteX17" fmla="*/ 81633 w 217192"/>
                <a:gd name="connsiteY17" fmla="*/ 822 h 217192"/>
                <a:gd name="connsiteX18" fmla="*/ 53397 w 217192"/>
                <a:gd name="connsiteY18" fmla="*/ 12666 h 217192"/>
                <a:gd name="connsiteX19" fmla="*/ 49132 w 217192"/>
                <a:gd name="connsiteY19" fmla="*/ 23090 h 217192"/>
                <a:gd name="connsiteX20" fmla="*/ 49133 w 217192"/>
                <a:gd name="connsiteY20" fmla="*/ 23092 h 217192"/>
                <a:gd name="connsiteX21" fmla="*/ 56489 w 217192"/>
                <a:gd name="connsiteY21" fmla="*/ 40648 h 217192"/>
                <a:gd name="connsiteX22" fmla="*/ 40163 w 217192"/>
                <a:gd name="connsiteY22" fmla="*/ 56988 h 217192"/>
                <a:gd name="connsiteX23" fmla="*/ 22571 w 217192"/>
                <a:gd name="connsiteY23" fmla="*/ 49749 h 217192"/>
                <a:gd name="connsiteX24" fmla="*/ 12181 w 217192"/>
                <a:gd name="connsiteY24" fmla="*/ 54092 h 217192"/>
                <a:gd name="connsiteX25" fmla="*/ 598 w 217192"/>
                <a:gd name="connsiteY25" fmla="*/ 82458 h 217192"/>
                <a:gd name="connsiteX26" fmla="*/ 4942 w 217192"/>
                <a:gd name="connsiteY26" fmla="*/ 92847 h 217192"/>
                <a:gd name="connsiteX27" fmla="*/ 22527 w 217192"/>
                <a:gd name="connsiteY27" fmla="*/ 100087 h 217192"/>
                <a:gd name="connsiteX28" fmla="*/ 22643 w 217192"/>
                <a:gd name="connsiteY28" fmla="*/ 123174 h 217192"/>
                <a:gd name="connsiteX29" fmla="*/ 5086 w 217192"/>
                <a:gd name="connsiteY29" fmla="*/ 130530 h 217192"/>
                <a:gd name="connsiteX30" fmla="*/ 788 w 217192"/>
                <a:gd name="connsiteY30" fmla="*/ 140940 h 217192"/>
                <a:gd name="connsiteX31" fmla="*/ 801 w 217192"/>
                <a:gd name="connsiteY31" fmla="*/ 140970 h 217192"/>
                <a:gd name="connsiteX32" fmla="*/ 12638 w 217192"/>
                <a:gd name="connsiteY32" fmla="*/ 169205 h 217192"/>
                <a:gd name="connsiteX33" fmla="*/ 23056 w 217192"/>
                <a:gd name="connsiteY33" fmla="*/ 173476 h 217192"/>
                <a:gd name="connsiteX34" fmla="*/ 40612 w 217192"/>
                <a:gd name="connsiteY34" fmla="*/ 166121 h 217192"/>
                <a:gd name="connsiteX35" fmla="*/ 56981 w 217192"/>
                <a:gd name="connsiteY35" fmla="*/ 182396 h 217192"/>
                <a:gd name="connsiteX36" fmla="*/ 49741 w 217192"/>
                <a:gd name="connsiteY36" fmla="*/ 199988 h 217192"/>
                <a:gd name="connsiteX37" fmla="*/ 54085 w 217192"/>
                <a:gd name="connsiteY37" fmla="*/ 210377 h 217192"/>
                <a:gd name="connsiteX38" fmla="*/ 82443 w 217192"/>
                <a:gd name="connsiteY38" fmla="*/ 221961 h 217192"/>
                <a:gd name="connsiteX39" fmla="*/ 85455 w 217192"/>
                <a:gd name="connsiteY39" fmla="*/ 222562 h 217192"/>
                <a:gd name="connsiteX40" fmla="*/ 92832 w 217192"/>
                <a:gd name="connsiteY40" fmla="*/ 217610 h 217192"/>
                <a:gd name="connsiteX41" fmla="*/ 100072 w 217192"/>
                <a:gd name="connsiteY41" fmla="*/ 200017 h 217192"/>
                <a:gd name="connsiteX42" fmla="*/ 123160 w 217192"/>
                <a:gd name="connsiteY42" fmla="*/ 199901 h 217192"/>
                <a:gd name="connsiteX43" fmla="*/ 130515 w 217192"/>
                <a:gd name="connsiteY43" fmla="*/ 217458 h 217192"/>
                <a:gd name="connsiteX44" fmla="*/ 140933 w 217192"/>
                <a:gd name="connsiteY44" fmla="*/ 221729 h 217192"/>
                <a:gd name="connsiteX45" fmla="*/ 169168 w 217192"/>
                <a:gd name="connsiteY45" fmla="*/ 209885 h 217192"/>
                <a:gd name="connsiteX46" fmla="*/ 173440 w 217192"/>
                <a:gd name="connsiteY46" fmla="*/ 199467 h 217192"/>
                <a:gd name="connsiteX47" fmla="*/ 166084 w 217192"/>
                <a:gd name="connsiteY47" fmla="*/ 181910 h 217192"/>
                <a:gd name="connsiteX48" fmla="*/ 182410 w 217192"/>
                <a:gd name="connsiteY48" fmla="*/ 165585 h 217192"/>
                <a:gd name="connsiteX49" fmla="*/ 199995 w 217192"/>
                <a:gd name="connsiteY49" fmla="*/ 172825 h 217192"/>
                <a:gd name="connsiteX50" fmla="*/ 210384 w 217192"/>
                <a:gd name="connsiteY50" fmla="*/ 168481 h 217192"/>
                <a:gd name="connsiteX51" fmla="*/ 221968 w 217192"/>
                <a:gd name="connsiteY51" fmla="*/ 140115 h 217192"/>
                <a:gd name="connsiteX52" fmla="*/ 217689 w 217192"/>
                <a:gd name="connsiteY52" fmla="*/ 129697 h 217192"/>
                <a:gd name="connsiteX53" fmla="*/ 217653 w 217192"/>
                <a:gd name="connsiteY53" fmla="*/ 129683 h 217192"/>
                <a:gd name="connsiteX54" fmla="*/ 198663 w 217192"/>
                <a:gd name="connsiteY54" fmla="*/ 155022 h 217192"/>
                <a:gd name="connsiteX55" fmla="*/ 182577 w 217192"/>
                <a:gd name="connsiteY55" fmla="*/ 148434 h 217192"/>
                <a:gd name="connsiteX56" fmla="*/ 172882 w 217192"/>
                <a:gd name="connsiteY56" fmla="*/ 151460 h 217192"/>
                <a:gd name="connsiteX57" fmla="*/ 151938 w 217192"/>
                <a:gd name="connsiteY57" fmla="*/ 172528 h 217192"/>
                <a:gd name="connsiteX58" fmla="*/ 148984 w 217192"/>
                <a:gd name="connsiteY58" fmla="*/ 182244 h 217192"/>
                <a:gd name="connsiteX59" fmla="*/ 155717 w 217192"/>
                <a:gd name="connsiteY59" fmla="*/ 198309 h 217192"/>
                <a:gd name="connsiteX60" fmla="*/ 142135 w 217192"/>
                <a:gd name="connsiteY60" fmla="*/ 203999 h 217192"/>
                <a:gd name="connsiteX61" fmla="*/ 135410 w 217192"/>
                <a:gd name="connsiteY61" fmla="*/ 187934 h 217192"/>
                <a:gd name="connsiteX62" fmla="*/ 126418 w 217192"/>
                <a:gd name="connsiteY62" fmla="*/ 183221 h 217192"/>
                <a:gd name="connsiteX63" fmla="*/ 96735 w 217192"/>
                <a:gd name="connsiteY63" fmla="*/ 183366 h 217192"/>
                <a:gd name="connsiteX64" fmla="*/ 87772 w 217192"/>
                <a:gd name="connsiteY64" fmla="*/ 188151 h 217192"/>
                <a:gd name="connsiteX65" fmla="*/ 81184 w 217192"/>
                <a:gd name="connsiteY65" fmla="*/ 204245 h 217192"/>
                <a:gd name="connsiteX66" fmla="*/ 67566 w 217192"/>
                <a:gd name="connsiteY66" fmla="*/ 198671 h 217192"/>
                <a:gd name="connsiteX67" fmla="*/ 74154 w 217192"/>
                <a:gd name="connsiteY67" fmla="*/ 182577 h 217192"/>
                <a:gd name="connsiteX68" fmla="*/ 71128 w 217192"/>
                <a:gd name="connsiteY68" fmla="*/ 172883 h 217192"/>
                <a:gd name="connsiteX69" fmla="*/ 50053 w 217192"/>
                <a:gd name="connsiteY69" fmla="*/ 151938 h 217192"/>
                <a:gd name="connsiteX70" fmla="*/ 40337 w 217192"/>
                <a:gd name="connsiteY70" fmla="*/ 148991 h 217192"/>
                <a:gd name="connsiteX71" fmla="*/ 24272 w 217192"/>
                <a:gd name="connsiteY71" fmla="*/ 155717 h 217192"/>
                <a:gd name="connsiteX72" fmla="*/ 18581 w 217192"/>
                <a:gd name="connsiteY72" fmla="*/ 142142 h 217192"/>
                <a:gd name="connsiteX73" fmla="*/ 34646 w 217192"/>
                <a:gd name="connsiteY73" fmla="*/ 135409 h 217192"/>
                <a:gd name="connsiteX74" fmla="*/ 39359 w 217192"/>
                <a:gd name="connsiteY74" fmla="*/ 126418 h 217192"/>
                <a:gd name="connsiteX75" fmla="*/ 39215 w 217192"/>
                <a:gd name="connsiteY75" fmla="*/ 96735 h 217192"/>
                <a:gd name="connsiteX76" fmla="*/ 34422 w 217192"/>
                <a:gd name="connsiteY76" fmla="*/ 87786 h 217192"/>
                <a:gd name="connsiteX77" fmla="*/ 18342 w 217192"/>
                <a:gd name="connsiteY77" fmla="*/ 81198 h 217192"/>
                <a:gd name="connsiteX78" fmla="*/ 23917 w 217192"/>
                <a:gd name="connsiteY78" fmla="*/ 67573 h 217192"/>
                <a:gd name="connsiteX79" fmla="*/ 40004 w 217192"/>
                <a:gd name="connsiteY79" fmla="*/ 74161 h 217192"/>
                <a:gd name="connsiteX80" fmla="*/ 49698 w 217192"/>
                <a:gd name="connsiteY80" fmla="*/ 71135 h 217192"/>
                <a:gd name="connsiteX81" fmla="*/ 70643 w 217192"/>
                <a:gd name="connsiteY81" fmla="*/ 50067 h 217192"/>
                <a:gd name="connsiteX82" fmla="*/ 73596 w 217192"/>
                <a:gd name="connsiteY82" fmla="*/ 40351 h 217192"/>
                <a:gd name="connsiteX83" fmla="*/ 66871 w 217192"/>
                <a:gd name="connsiteY83" fmla="*/ 24286 h 217192"/>
                <a:gd name="connsiteX84" fmla="*/ 80445 w 217192"/>
                <a:gd name="connsiteY84" fmla="*/ 18596 h 217192"/>
                <a:gd name="connsiteX85" fmla="*/ 87171 w 217192"/>
                <a:gd name="connsiteY85" fmla="*/ 34661 h 217192"/>
                <a:gd name="connsiteX86" fmla="*/ 96163 w 217192"/>
                <a:gd name="connsiteY86" fmla="*/ 39374 h 217192"/>
                <a:gd name="connsiteX87" fmla="*/ 125846 w 217192"/>
                <a:gd name="connsiteY87" fmla="*/ 39229 h 217192"/>
                <a:gd name="connsiteX88" fmla="*/ 134809 w 217192"/>
                <a:gd name="connsiteY88" fmla="*/ 34444 h 217192"/>
                <a:gd name="connsiteX89" fmla="*/ 141397 w 217192"/>
                <a:gd name="connsiteY89" fmla="*/ 18350 h 217192"/>
                <a:gd name="connsiteX90" fmla="*/ 155015 w 217192"/>
                <a:gd name="connsiteY90" fmla="*/ 23924 h 217192"/>
                <a:gd name="connsiteX91" fmla="*/ 148427 w 217192"/>
                <a:gd name="connsiteY91" fmla="*/ 40018 h 217192"/>
                <a:gd name="connsiteX92" fmla="*/ 151453 w 217192"/>
                <a:gd name="connsiteY92" fmla="*/ 49712 h 217192"/>
                <a:gd name="connsiteX93" fmla="*/ 172521 w 217192"/>
                <a:gd name="connsiteY93" fmla="*/ 70657 h 217192"/>
                <a:gd name="connsiteX94" fmla="*/ 182236 w 217192"/>
                <a:gd name="connsiteY94" fmla="*/ 73604 h 217192"/>
                <a:gd name="connsiteX95" fmla="*/ 198301 w 217192"/>
                <a:gd name="connsiteY95" fmla="*/ 66878 h 217192"/>
                <a:gd name="connsiteX96" fmla="*/ 203992 w 217192"/>
                <a:gd name="connsiteY96" fmla="*/ 80452 h 217192"/>
                <a:gd name="connsiteX97" fmla="*/ 187927 w 217192"/>
                <a:gd name="connsiteY97" fmla="*/ 87185 h 217192"/>
                <a:gd name="connsiteX98" fmla="*/ 183214 w 217192"/>
                <a:gd name="connsiteY98" fmla="*/ 96177 h 217192"/>
                <a:gd name="connsiteX99" fmla="*/ 183358 w 217192"/>
                <a:gd name="connsiteY99" fmla="*/ 125860 h 217192"/>
                <a:gd name="connsiteX100" fmla="*/ 188144 w 217192"/>
                <a:gd name="connsiteY100" fmla="*/ 134809 h 217192"/>
                <a:gd name="connsiteX101" fmla="*/ 204231 w 217192"/>
                <a:gd name="connsiteY101" fmla="*/ 141397 h 21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17192" h="217192">
                  <a:moveTo>
                    <a:pt x="217653" y="129683"/>
                  </a:moveTo>
                  <a:lnTo>
                    <a:pt x="200061" y="122443"/>
                  </a:lnTo>
                  <a:cubicBezTo>
                    <a:pt x="201031" y="114778"/>
                    <a:pt x="200992" y="107018"/>
                    <a:pt x="199945" y="99363"/>
                  </a:cubicBezTo>
                  <a:lnTo>
                    <a:pt x="217501" y="92007"/>
                  </a:lnTo>
                  <a:cubicBezTo>
                    <a:pt x="221554" y="90306"/>
                    <a:pt x="223462" y="85643"/>
                    <a:pt x="221765" y="81589"/>
                  </a:cubicBezTo>
                  <a:lnTo>
                    <a:pt x="209928" y="53354"/>
                  </a:lnTo>
                  <a:cubicBezTo>
                    <a:pt x="208230" y="49298"/>
                    <a:pt x="203567" y="47386"/>
                    <a:pt x="199510" y="49083"/>
                  </a:cubicBezTo>
                  <a:lnTo>
                    <a:pt x="181954" y="56438"/>
                  </a:lnTo>
                  <a:cubicBezTo>
                    <a:pt x="177235" y="50318"/>
                    <a:pt x="171731" y="44847"/>
                    <a:pt x="165585" y="40163"/>
                  </a:cubicBezTo>
                  <a:lnTo>
                    <a:pt x="172825" y="22570"/>
                  </a:lnTo>
                  <a:cubicBezTo>
                    <a:pt x="174493" y="18502"/>
                    <a:pt x="172549" y="13852"/>
                    <a:pt x="168481" y="12181"/>
                  </a:cubicBezTo>
                  <a:lnTo>
                    <a:pt x="140123" y="598"/>
                  </a:lnTo>
                  <a:cubicBezTo>
                    <a:pt x="136055" y="-1071"/>
                    <a:pt x="131404" y="874"/>
                    <a:pt x="129733" y="4942"/>
                  </a:cubicBezTo>
                  <a:lnTo>
                    <a:pt x="122494" y="22534"/>
                  </a:lnTo>
                  <a:cubicBezTo>
                    <a:pt x="114828" y="21562"/>
                    <a:pt x="107069" y="21601"/>
                    <a:pt x="99413" y="22650"/>
                  </a:cubicBezTo>
                  <a:lnTo>
                    <a:pt x="92058" y="5094"/>
                  </a:lnTo>
                  <a:cubicBezTo>
                    <a:pt x="90361" y="1036"/>
                    <a:pt x="85695" y="-877"/>
                    <a:pt x="81638" y="820"/>
                  </a:cubicBezTo>
                  <a:cubicBezTo>
                    <a:pt x="81636" y="821"/>
                    <a:pt x="81634" y="822"/>
                    <a:pt x="81633" y="822"/>
                  </a:cubicBezTo>
                  <a:lnTo>
                    <a:pt x="53397" y="12666"/>
                  </a:lnTo>
                  <a:cubicBezTo>
                    <a:pt x="49341" y="14367"/>
                    <a:pt x="47432" y="19034"/>
                    <a:pt x="49132" y="23090"/>
                  </a:cubicBezTo>
                  <a:cubicBezTo>
                    <a:pt x="49132" y="23091"/>
                    <a:pt x="49133" y="23091"/>
                    <a:pt x="49133" y="23092"/>
                  </a:cubicBezTo>
                  <a:lnTo>
                    <a:pt x="56489" y="40648"/>
                  </a:lnTo>
                  <a:cubicBezTo>
                    <a:pt x="50353" y="45355"/>
                    <a:pt x="44865" y="50849"/>
                    <a:pt x="40163" y="56988"/>
                  </a:cubicBezTo>
                  <a:lnTo>
                    <a:pt x="22571" y="49749"/>
                  </a:lnTo>
                  <a:cubicBezTo>
                    <a:pt x="18502" y="48080"/>
                    <a:pt x="13852" y="50024"/>
                    <a:pt x="12181" y="54092"/>
                  </a:cubicBezTo>
                  <a:lnTo>
                    <a:pt x="598" y="82458"/>
                  </a:lnTo>
                  <a:cubicBezTo>
                    <a:pt x="-1071" y="86526"/>
                    <a:pt x="874" y="91177"/>
                    <a:pt x="4942" y="92847"/>
                  </a:cubicBezTo>
                  <a:lnTo>
                    <a:pt x="22527" y="100087"/>
                  </a:lnTo>
                  <a:cubicBezTo>
                    <a:pt x="21556" y="107754"/>
                    <a:pt x="21595" y="115517"/>
                    <a:pt x="22643" y="123174"/>
                  </a:cubicBezTo>
                  <a:lnTo>
                    <a:pt x="5086" y="130530"/>
                  </a:lnTo>
                  <a:cubicBezTo>
                    <a:pt x="1025" y="132217"/>
                    <a:pt x="-899" y="136878"/>
                    <a:pt x="788" y="140940"/>
                  </a:cubicBezTo>
                  <a:cubicBezTo>
                    <a:pt x="793" y="140949"/>
                    <a:pt x="796" y="140959"/>
                    <a:pt x="801" y="140970"/>
                  </a:cubicBezTo>
                  <a:lnTo>
                    <a:pt x="12638" y="169205"/>
                  </a:lnTo>
                  <a:cubicBezTo>
                    <a:pt x="14336" y="173260"/>
                    <a:pt x="18999" y="175172"/>
                    <a:pt x="23056" y="173476"/>
                  </a:cubicBezTo>
                  <a:lnTo>
                    <a:pt x="40612" y="166121"/>
                  </a:lnTo>
                  <a:cubicBezTo>
                    <a:pt x="45329" y="172242"/>
                    <a:pt x="50833" y="177714"/>
                    <a:pt x="56981" y="182396"/>
                  </a:cubicBezTo>
                  <a:lnTo>
                    <a:pt x="49741" y="199988"/>
                  </a:lnTo>
                  <a:cubicBezTo>
                    <a:pt x="48073" y="204057"/>
                    <a:pt x="50017" y="208707"/>
                    <a:pt x="54085" y="210377"/>
                  </a:cubicBezTo>
                  <a:lnTo>
                    <a:pt x="82443" y="221961"/>
                  </a:lnTo>
                  <a:cubicBezTo>
                    <a:pt x="83398" y="222357"/>
                    <a:pt x="84421" y="222561"/>
                    <a:pt x="85455" y="222562"/>
                  </a:cubicBezTo>
                  <a:cubicBezTo>
                    <a:pt x="88692" y="222564"/>
                    <a:pt x="91608" y="220606"/>
                    <a:pt x="92832" y="217610"/>
                  </a:cubicBezTo>
                  <a:lnTo>
                    <a:pt x="100072" y="200017"/>
                  </a:lnTo>
                  <a:cubicBezTo>
                    <a:pt x="107741" y="200983"/>
                    <a:pt x="115502" y="200944"/>
                    <a:pt x="123160" y="199901"/>
                  </a:cubicBezTo>
                  <a:lnTo>
                    <a:pt x="130515" y="217458"/>
                  </a:lnTo>
                  <a:cubicBezTo>
                    <a:pt x="132214" y="221513"/>
                    <a:pt x="136877" y="223425"/>
                    <a:pt x="140933" y="221729"/>
                  </a:cubicBezTo>
                  <a:lnTo>
                    <a:pt x="169168" y="209885"/>
                  </a:lnTo>
                  <a:cubicBezTo>
                    <a:pt x="173224" y="208187"/>
                    <a:pt x="175136" y="203523"/>
                    <a:pt x="173440" y="199467"/>
                  </a:cubicBezTo>
                  <a:lnTo>
                    <a:pt x="166084" y="181910"/>
                  </a:lnTo>
                  <a:cubicBezTo>
                    <a:pt x="172218" y="177207"/>
                    <a:pt x="177706" y="171718"/>
                    <a:pt x="182410" y="165585"/>
                  </a:cubicBezTo>
                  <a:lnTo>
                    <a:pt x="199995" y="172825"/>
                  </a:lnTo>
                  <a:cubicBezTo>
                    <a:pt x="204064" y="174493"/>
                    <a:pt x="208714" y="172549"/>
                    <a:pt x="210384" y="168481"/>
                  </a:cubicBezTo>
                  <a:lnTo>
                    <a:pt x="221968" y="140115"/>
                  </a:lnTo>
                  <a:cubicBezTo>
                    <a:pt x="223663" y="136057"/>
                    <a:pt x="221747" y="131393"/>
                    <a:pt x="217689" y="129697"/>
                  </a:cubicBezTo>
                  <a:cubicBezTo>
                    <a:pt x="217677" y="129693"/>
                    <a:pt x="217665" y="129688"/>
                    <a:pt x="217653" y="129683"/>
                  </a:cubicBezTo>
                  <a:close/>
                  <a:moveTo>
                    <a:pt x="198663" y="155022"/>
                  </a:moveTo>
                  <a:lnTo>
                    <a:pt x="182577" y="148434"/>
                  </a:lnTo>
                  <a:cubicBezTo>
                    <a:pt x="179038" y="146984"/>
                    <a:pt x="174968" y="148254"/>
                    <a:pt x="172882" y="151460"/>
                  </a:cubicBezTo>
                  <a:cubicBezTo>
                    <a:pt x="167424" y="159849"/>
                    <a:pt x="160294" y="167020"/>
                    <a:pt x="151938" y="172528"/>
                  </a:cubicBezTo>
                  <a:cubicBezTo>
                    <a:pt x="148748" y="174637"/>
                    <a:pt x="147509" y="178716"/>
                    <a:pt x="148984" y="182244"/>
                  </a:cubicBezTo>
                  <a:lnTo>
                    <a:pt x="155717" y="198309"/>
                  </a:lnTo>
                  <a:lnTo>
                    <a:pt x="142135" y="203999"/>
                  </a:lnTo>
                  <a:lnTo>
                    <a:pt x="135410" y="187934"/>
                  </a:lnTo>
                  <a:cubicBezTo>
                    <a:pt x="133932" y="184408"/>
                    <a:pt x="130158" y="182430"/>
                    <a:pt x="126418" y="183221"/>
                  </a:cubicBezTo>
                  <a:cubicBezTo>
                    <a:pt x="116639" y="185312"/>
                    <a:pt x="106534" y="185362"/>
                    <a:pt x="96735" y="183366"/>
                  </a:cubicBezTo>
                  <a:cubicBezTo>
                    <a:pt x="92985" y="182600"/>
                    <a:pt x="89222" y="184610"/>
                    <a:pt x="87772" y="188151"/>
                  </a:cubicBezTo>
                  <a:lnTo>
                    <a:pt x="81184" y="204245"/>
                  </a:lnTo>
                  <a:lnTo>
                    <a:pt x="67566" y="198671"/>
                  </a:lnTo>
                  <a:lnTo>
                    <a:pt x="74154" y="182577"/>
                  </a:lnTo>
                  <a:cubicBezTo>
                    <a:pt x="75603" y="179038"/>
                    <a:pt x="74333" y="174968"/>
                    <a:pt x="71128" y="172883"/>
                  </a:cubicBezTo>
                  <a:cubicBezTo>
                    <a:pt x="62736" y="167426"/>
                    <a:pt x="55561" y="160295"/>
                    <a:pt x="50053" y="151938"/>
                  </a:cubicBezTo>
                  <a:cubicBezTo>
                    <a:pt x="47941" y="148751"/>
                    <a:pt x="43863" y="147514"/>
                    <a:pt x="40337" y="148991"/>
                  </a:cubicBezTo>
                  <a:lnTo>
                    <a:pt x="24272" y="155717"/>
                  </a:lnTo>
                  <a:lnTo>
                    <a:pt x="18581" y="142142"/>
                  </a:lnTo>
                  <a:lnTo>
                    <a:pt x="34646" y="135409"/>
                  </a:lnTo>
                  <a:cubicBezTo>
                    <a:pt x="38172" y="133932"/>
                    <a:pt x="40150" y="130158"/>
                    <a:pt x="39359" y="126418"/>
                  </a:cubicBezTo>
                  <a:cubicBezTo>
                    <a:pt x="37272" y="116638"/>
                    <a:pt x="37222" y="106534"/>
                    <a:pt x="39215" y="96735"/>
                  </a:cubicBezTo>
                  <a:cubicBezTo>
                    <a:pt x="39971" y="92988"/>
                    <a:pt x="37960" y="89233"/>
                    <a:pt x="34422" y="87786"/>
                  </a:cubicBezTo>
                  <a:lnTo>
                    <a:pt x="18342" y="81198"/>
                  </a:lnTo>
                  <a:lnTo>
                    <a:pt x="23917" y="67573"/>
                  </a:lnTo>
                  <a:lnTo>
                    <a:pt x="40004" y="74161"/>
                  </a:lnTo>
                  <a:cubicBezTo>
                    <a:pt x="43543" y="75610"/>
                    <a:pt x="47612" y="74341"/>
                    <a:pt x="49698" y="71135"/>
                  </a:cubicBezTo>
                  <a:cubicBezTo>
                    <a:pt x="55154" y="62745"/>
                    <a:pt x="62285" y="55573"/>
                    <a:pt x="70643" y="50067"/>
                  </a:cubicBezTo>
                  <a:cubicBezTo>
                    <a:pt x="73832" y="47957"/>
                    <a:pt x="75072" y="43879"/>
                    <a:pt x="73596" y="40351"/>
                  </a:cubicBezTo>
                  <a:lnTo>
                    <a:pt x="66871" y="24286"/>
                  </a:lnTo>
                  <a:lnTo>
                    <a:pt x="80445" y="18596"/>
                  </a:lnTo>
                  <a:lnTo>
                    <a:pt x="87171" y="34661"/>
                  </a:lnTo>
                  <a:cubicBezTo>
                    <a:pt x="88649" y="38187"/>
                    <a:pt x="92423" y="40165"/>
                    <a:pt x="96163" y="39374"/>
                  </a:cubicBezTo>
                  <a:cubicBezTo>
                    <a:pt x="105941" y="37280"/>
                    <a:pt x="116047" y="37230"/>
                    <a:pt x="125846" y="39229"/>
                  </a:cubicBezTo>
                  <a:cubicBezTo>
                    <a:pt x="129592" y="39976"/>
                    <a:pt x="133345" y="37973"/>
                    <a:pt x="134809" y="34444"/>
                  </a:cubicBezTo>
                  <a:lnTo>
                    <a:pt x="141397" y="18350"/>
                  </a:lnTo>
                  <a:lnTo>
                    <a:pt x="155015" y="23924"/>
                  </a:lnTo>
                  <a:lnTo>
                    <a:pt x="148427" y="40018"/>
                  </a:lnTo>
                  <a:cubicBezTo>
                    <a:pt x="146977" y="43557"/>
                    <a:pt x="148247" y="47627"/>
                    <a:pt x="151453" y="49712"/>
                  </a:cubicBezTo>
                  <a:cubicBezTo>
                    <a:pt x="159842" y="55170"/>
                    <a:pt x="167014" y="62300"/>
                    <a:pt x="172521" y="70657"/>
                  </a:cubicBezTo>
                  <a:cubicBezTo>
                    <a:pt x="174632" y="73844"/>
                    <a:pt x="178711" y="75081"/>
                    <a:pt x="182236" y="73604"/>
                  </a:cubicBezTo>
                  <a:lnTo>
                    <a:pt x="198301" y="66878"/>
                  </a:lnTo>
                  <a:lnTo>
                    <a:pt x="203992" y="80452"/>
                  </a:lnTo>
                  <a:lnTo>
                    <a:pt x="187927" y="87185"/>
                  </a:lnTo>
                  <a:cubicBezTo>
                    <a:pt x="184401" y="88663"/>
                    <a:pt x="182423" y="92437"/>
                    <a:pt x="183214" y="96177"/>
                  </a:cubicBezTo>
                  <a:cubicBezTo>
                    <a:pt x="185303" y="105956"/>
                    <a:pt x="185352" y="116061"/>
                    <a:pt x="183358" y="125860"/>
                  </a:cubicBezTo>
                  <a:cubicBezTo>
                    <a:pt x="182600" y="129605"/>
                    <a:pt x="184609" y="133360"/>
                    <a:pt x="188144" y="134809"/>
                  </a:cubicBezTo>
                  <a:lnTo>
                    <a:pt x="204231" y="141397"/>
                  </a:ln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: Shape 73"/>
            <p:cNvSpPr/>
            <p:nvPr/>
          </p:nvSpPr>
          <p:spPr>
            <a:xfrm>
              <a:off x="8093775" y="3268143"/>
              <a:ext cx="101357" cy="101357"/>
            </a:xfrm>
            <a:custGeom>
              <a:avLst/>
              <a:gdLst>
                <a:gd name="connsiteX0" fmla="*/ 71061 w 101356"/>
                <a:gd name="connsiteY0" fmla="*/ 3855 h 101356"/>
                <a:gd name="connsiteX1" fmla="*/ 3855 w 101356"/>
                <a:gd name="connsiteY1" fmla="*/ 32017 h 101356"/>
                <a:gd name="connsiteX2" fmla="*/ 32017 w 101356"/>
                <a:gd name="connsiteY2" fmla="*/ 99223 h 101356"/>
                <a:gd name="connsiteX3" fmla="*/ 99223 w 101356"/>
                <a:gd name="connsiteY3" fmla="*/ 71061 h 101356"/>
                <a:gd name="connsiteX4" fmla="*/ 99064 w 101356"/>
                <a:gd name="connsiteY4" fmla="*/ 31634 h 101356"/>
                <a:gd name="connsiteX5" fmla="*/ 71061 w 101356"/>
                <a:gd name="connsiteY5" fmla="*/ 3855 h 101356"/>
                <a:gd name="connsiteX6" fmla="*/ 84476 w 101356"/>
                <a:gd name="connsiteY6" fmla="*/ 65031 h 101356"/>
                <a:gd name="connsiteX7" fmla="*/ 38041 w 101356"/>
                <a:gd name="connsiteY7" fmla="*/ 84478 h 101356"/>
                <a:gd name="connsiteX8" fmla="*/ 18594 w 101356"/>
                <a:gd name="connsiteY8" fmla="*/ 38043 h 101356"/>
                <a:gd name="connsiteX9" fmla="*/ 65029 w 101356"/>
                <a:gd name="connsiteY9" fmla="*/ 18596 h 101356"/>
                <a:gd name="connsiteX10" fmla="*/ 84368 w 101356"/>
                <a:gd name="connsiteY10" fmla="*/ 37781 h 101356"/>
                <a:gd name="connsiteX11" fmla="*/ 84469 w 101356"/>
                <a:gd name="connsiteY11" fmla="*/ 65031 h 10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56" h="101356">
                  <a:moveTo>
                    <a:pt x="71061" y="3855"/>
                  </a:moveTo>
                  <a:cubicBezTo>
                    <a:pt x="44726" y="-6927"/>
                    <a:pt x="14636" y="5682"/>
                    <a:pt x="3855" y="32017"/>
                  </a:cubicBezTo>
                  <a:cubicBezTo>
                    <a:pt x="-6927" y="58352"/>
                    <a:pt x="5682" y="88441"/>
                    <a:pt x="32017" y="99223"/>
                  </a:cubicBezTo>
                  <a:cubicBezTo>
                    <a:pt x="58352" y="110004"/>
                    <a:pt x="88441" y="97396"/>
                    <a:pt x="99223" y="71061"/>
                  </a:cubicBezTo>
                  <a:cubicBezTo>
                    <a:pt x="104399" y="58417"/>
                    <a:pt x="104342" y="44235"/>
                    <a:pt x="99064" y="31634"/>
                  </a:cubicBezTo>
                  <a:cubicBezTo>
                    <a:pt x="93810" y="19009"/>
                    <a:pt x="83728" y="9007"/>
                    <a:pt x="71061" y="3855"/>
                  </a:cubicBezTo>
                  <a:close/>
                  <a:moveTo>
                    <a:pt x="84476" y="65031"/>
                  </a:moveTo>
                  <a:cubicBezTo>
                    <a:pt x="77024" y="83224"/>
                    <a:pt x="56234" y="91930"/>
                    <a:pt x="38041" y="84478"/>
                  </a:cubicBezTo>
                  <a:cubicBezTo>
                    <a:pt x="19848" y="77025"/>
                    <a:pt x="11141" y="56235"/>
                    <a:pt x="18594" y="38043"/>
                  </a:cubicBezTo>
                  <a:cubicBezTo>
                    <a:pt x="26046" y="19850"/>
                    <a:pt x="46837" y="11143"/>
                    <a:pt x="65029" y="18596"/>
                  </a:cubicBezTo>
                  <a:cubicBezTo>
                    <a:pt x="73764" y="22174"/>
                    <a:pt x="80720" y="29075"/>
                    <a:pt x="84368" y="37781"/>
                  </a:cubicBezTo>
                  <a:cubicBezTo>
                    <a:pt x="88041" y="46486"/>
                    <a:pt x="88077" y="56299"/>
                    <a:pt x="84469" y="650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4" name="TextBox 43"/>
          <p:cNvSpPr txBox="1"/>
          <p:nvPr/>
        </p:nvSpPr>
        <p:spPr>
          <a:xfrm>
            <a:off x="1159244" y="2423054"/>
            <a:ext cx="1892313" cy="40729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6C9564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6C9564"/>
              </a:solidFill>
              <a:cs typeface="+mn-ea"/>
              <a:sym typeface="+mn-lt"/>
            </a:endParaRPr>
          </a:p>
        </p:txBody>
      </p:sp>
      <p:sp>
        <p:nvSpPr>
          <p:cNvPr id="125" name="TextBox 44"/>
          <p:cNvSpPr txBox="1"/>
          <p:nvPr/>
        </p:nvSpPr>
        <p:spPr>
          <a:xfrm>
            <a:off x="1159244" y="2878746"/>
            <a:ext cx="2485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TextBox 43"/>
          <p:cNvSpPr txBox="1"/>
          <p:nvPr/>
        </p:nvSpPr>
        <p:spPr>
          <a:xfrm>
            <a:off x="4552958" y="2423054"/>
            <a:ext cx="1892313" cy="40729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2890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F28900"/>
              </a:solidFill>
              <a:cs typeface="+mn-ea"/>
              <a:sym typeface="+mn-lt"/>
            </a:endParaRPr>
          </a:p>
        </p:txBody>
      </p:sp>
      <p:sp>
        <p:nvSpPr>
          <p:cNvPr id="127" name="TextBox 44"/>
          <p:cNvSpPr txBox="1"/>
          <p:nvPr/>
        </p:nvSpPr>
        <p:spPr>
          <a:xfrm>
            <a:off x="4552958" y="2878746"/>
            <a:ext cx="2485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TextBox 43"/>
          <p:cNvSpPr txBox="1"/>
          <p:nvPr/>
        </p:nvSpPr>
        <p:spPr>
          <a:xfrm>
            <a:off x="1159244" y="4684197"/>
            <a:ext cx="1892313" cy="40729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2890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F28900"/>
              </a:solidFill>
              <a:cs typeface="+mn-ea"/>
              <a:sym typeface="+mn-lt"/>
            </a:endParaRPr>
          </a:p>
        </p:txBody>
      </p:sp>
      <p:sp>
        <p:nvSpPr>
          <p:cNvPr id="129" name="TextBox 44"/>
          <p:cNvSpPr txBox="1"/>
          <p:nvPr/>
        </p:nvSpPr>
        <p:spPr>
          <a:xfrm>
            <a:off x="1159244" y="5139889"/>
            <a:ext cx="2485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TextBox 43"/>
          <p:cNvSpPr txBox="1"/>
          <p:nvPr/>
        </p:nvSpPr>
        <p:spPr>
          <a:xfrm>
            <a:off x="4552958" y="4684197"/>
            <a:ext cx="1892313" cy="40729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6C9564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6C9564"/>
              </a:solidFill>
              <a:cs typeface="+mn-ea"/>
              <a:sym typeface="+mn-lt"/>
            </a:endParaRPr>
          </a:p>
        </p:txBody>
      </p:sp>
      <p:sp>
        <p:nvSpPr>
          <p:cNvPr id="131" name="TextBox 44"/>
          <p:cNvSpPr txBox="1"/>
          <p:nvPr/>
        </p:nvSpPr>
        <p:spPr>
          <a:xfrm>
            <a:off x="4552958" y="5139889"/>
            <a:ext cx="2485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3565"/>
            <a:chOff x="1" y="0"/>
            <a:chExt cx="19200" cy="10919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41" y="6175"/>
                <a:ext cx="5779" cy="4625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" y="7393"/>
                <a:ext cx="8335" cy="3526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3395" y="1992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44" y="1179"/>
              <a:ext cx="3340" cy="26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32983" y="1131033"/>
            <a:ext cx="9326034" cy="3788236"/>
            <a:chOff x="2257" y="1781"/>
            <a:chExt cx="14687" cy="5966"/>
          </a:xfrm>
        </p:grpSpPr>
        <p:sp>
          <p:nvSpPr>
            <p:cNvPr id="2" name="标题 4"/>
            <p:cNvSpPr>
              <a:spLocks noGrp="1"/>
            </p:cNvSpPr>
            <p:nvPr/>
          </p:nvSpPr>
          <p:spPr>
            <a:xfrm>
              <a:off x="2257" y="4392"/>
              <a:ext cx="14687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6600" b="1" spc="600" dirty="0">
                  <a:solidFill>
                    <a:srgbClr val="6C9564"/>
                  </a:solidFill>
                  <a:cs typeface="+mn-ea"/>
                  <a:sym typeface="+mn-lt"/>
                </a:rPr>
                <a:t>Add title text</a:t>
              </a:r>
              <a:endParaRPr lang="zh-CN" altLang="en-US" sz="6600" b="1" spc="600" dirty="0">
                <a:solidFill>
                  <a:srgbClr val="6C9564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52" y="1781"/>
              <a:ext cx="3096" cy="2743"/>
              <a:chOff x="5113063" y="1781721"/>
              <a:chExt cx="1965877" cy="1741713"/>
            </a:xfrm>
          </p:grpSpPr>
          <p:sp>
            <p:nvSpPr>
              <p:cNvPr id="29" name="Freeform 5"/>
              <p:cNvSpPr/>
              <p:nvPr/>
            </p:nvSpPr>
            <p:spPr bwMode="auto">
              <a:xfrm rot="10800000">
                <a:off x="5113063" y="1781721"/>
                <a:ext cx="1965877" cy="17417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28900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434616" y="2053138"/>
                <a:ext cx="1322773" cy="1200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 flipH="1">
              <a:off x="6847" y="7002"/>
              <a:ext cx="5507" cy="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123282" cy="1288415"/>
            <a:chOff x="1166" y="127"/>
            <a:chExt cx="6493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65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7" name="图片 6" descr="C:\Users\16106\Desktop\25 读书分享会6.24 3d\51miz-E1233126-D21BACEC.png51miz-E1233126-D21BACE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4255" y="1155700"/>
            <a:ext cx="4518660" cy="45192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0635" y="1761545"/>
            <a:ext cx="3532200" cy="1640531"/>
            <a:chOff x="962525" y="2361974"/>
            <a:chExt cx="3532200" cy="1640531"/>
          </a:xfrm>
          <a:solidFill>
            <a:srgbClr val="F28900"/>
          </a:solidFill>
        </p:grpSpPr>
        <p:cxnSp>
          <p:nvCxnSpPr>
            <p:cNvPr id="9" name="直线连接符 26"/>
            <p:cNvCxnSpPr/>
            <p:nvPr/>
          </p:nvCxnSpPr>
          <p:spPr>
            <a:xfrm>
              <a:off x="962525" y="3545305"/>
              <a:ext cx="2340000" cy="0"/>
            </a:xfrm>
            <a:prstGeom prst="line">
              <a:avLst/>
            </a:prstGeom>
            <a:grpFill/>
            <a:ln>
              <a:solidFill>
                <a:srgbClr val="F289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形 9" descr="目标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80325" y="3088105"/>
              <a:ext cx="914400" cy="914400"/>
            </a:xfrm>
            <a:prstGeom prst="rect">
              <a:avLst/>
            </a:prstGeom>
          </p:spPr>
        </p:pic>
        <p:sp>
          <p:nvSpPr>
            <p:cNvPr id="2" name="圆角矩形 41"/>
            <p:cNvSpPr/>
            <p:nvPr/>
          </p:nvSpPr>
          <p:spPr>
            <a:xfrm>
              <a:off x="1240325" y="2361974"/>
              <a:ext cx="1839760" cy="5940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kumimoji="1" lang="en-GB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肘形连接符 43"/>
            <p:cNvCxnSpPr>
              <a:stCxn id="10" idx="0"/>
              <a:endCxn id="2" idx="3"/>
            </p:cNvCxnSpPr>
            <p:nvPr/>
          </p:nvCxnSpPr>
          <p:spPr>
            <a:xfrm rot="16200000" flipV="1">
              <a:off x="3344254" y="2394834"/>
              <a:ext cx="429102" cy="957440"/>
            </a:xfrm>
            <a:prstGeom prst="bentConnector2">
              <a:avLst/>
            </a:prstGeom>
            <a:grpFill/>
            <a:ln>
              <a:solidFill>
                <a:srgbClr val="F28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32"/>
          <p:cNvSpPr txBox="1"/>
          <p:nvPr/>
        </p:nvSpPr>
        <p:spPr>
          <a:xfrm>
            <a:off x="1124198" y="3718664"/>
            <a:ext cx="2434913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Text Placeholder 33"/>
          <p:cNvSpPr txBox="1"/>
          <p:nvPr/>
        </p:nvSpPr>
        <p:spPr>
          <a:xfrm>
            <a:off x="1124197" y="3417915"/>
            <a:ext cx="22039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Text Placeholder 32"/>
          <p:cNvSpPr txBox="1"/>
          <p:nvPr/>
        </p:nvSpPr>
        <p:spPr>
          <a:xfrm>
            <a:off x="1103514" y="5159242"/>
            <a:ext cx="2434913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Text Placeholder 33"/>
          <p:cNvSpPr txBox="1"/>
          <p:nvPr/>
        </p:nvSpPr>
        <p:spPr>
          <a:xfrm>
            <a:off x="1103513" y="4858493"/>
            <a:ext cx="22039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652636" y="4500756"/>
            <a:ext cx="3532199" cy="1585381"/>
            <a:chOff x="7390325" y="3088105"/>
            <a:chExt cx="3532199" cy="1585381"/>
          </a:xfrm>
          <a:solidFill>
            <a:srgbClr val="63B475"/>
          </a:solidFill>
        </p:grpSpPr>
        <p:cxnSp>
          <p:nvCxnSpPr>
            <p:cNvPr id="18" name="直线连接符 28"/>
            <p:cNvCxnSpPr/>
            <p:nvPr/>
          </p:nvCxnSpPr>
          <p:spPr>
            <a:xfrm>
              <a:off x="8582524" y="3545305"/>
              <a:ext cx="2340000" cy="0"/>
            </a:xfrm>
            <a:prstGeom prst="line">
              <a:avLst/>
            </a:prstGeom>
            <a:grpFill/>
            <a:ln>
              <a:solidFill>
                <a:srgbClr val="00A53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形 18" descr="靶心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90325" y="3088105"/>
              <a:ext cx="914400" cy="914400"/>
            </a:xfrm>
            <a:prstGeom prst="rect">
              <a:avLst/>
            </a:prstGeom>
          </p:spPr>
        </p:pic>
        <p:sp>
          <p:nvSpPr>
            <p:cNvPr id="20" name="圆角矩形 47"/>
            <p:cNvSpPr/>
            <p:nvPr/>
          </p:nvSpPr>
          <p:spPr>
            <a:xfrm>
              <a:off x="8832644" y="4079429"/>
              <a:ext cx="1839760" cy="5940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kumimoji="1" lang="en-GB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肘形连接符 52"/>
            <p:cNvCxnSpPr>
              <a:stCxn id="19" idx="2"/>
              <a:endCxn id="20" idx="1"/>
            </p:cNvCxnSpPr>
            <p:nvPr/>
          </p:nvCxnSpPr>
          <p:spPr>
            <a:xfrm rot="16200000" flipH="1">
              <a:off x="8153108" y="3696921"/>
              <a:ext cx="373953" cy="985119"/>
            </a:xfrm>
            <a:prstGeom prst="bentConnector2">
              <a:avLst/>
            </a:prstGeom>
            <a:grpFill/>
            <a:ln>
              <a:solidFill>
                <a:srgbClr val="00A5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32"/>
          <p:cNvSpPr txBox="1"/>
          <p:nvPr/>
        </p:nvSpPr>
        <p:spPr>
          <a:xfrm>
            <a:off x="8613839" y="3755221"/>
            <a:ext cx="2434913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Text Placeholder 33"/>
          <p:cNvSpPr txBox="1"/>
          <p:nvPr/>
        </p:nvSpPr>
        <p:spPr>
          <a:xfrm>
            <a:off x="8844835" y="3454472"/>
            <a:ext cx="22039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8613839" y="2205821"/>
            <a:ext cx="2434913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Text Placeholder 33"/>
          <p:cNvSpPr txBox="1"/>
          <p:nvPr/>
        </p:nvSpPr>
        <p:spPr>
          <a:xfrm>
            <a:off x="8844835" y="1905072"/>
            <a:ext cx="22039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6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010880" cy="1288415"/>
            <a:chOff x="1166" y="127"/>
            <a:chExt cx="6316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474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1376696" y="2046661"/>
            <a:ext cx="1135487" cy="1135936"/>
            <a:chOff x="1677608" y="2996952"/>
            <a:chExt cx="1395643" cy="1395643"/>
          </a:xfrm>
        </p:grpSpPr>
        <p:sp>
          <p:nvSpPr>
            <p:cNvPr id="3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9"/>
            <p:cNvSpPr>
              <a:spLocks noChangeAspect="1"/>
            </p:cNvSpPr>
            <p:nvPr/>
          </p:nvSpPr>
          <p:spPr>
            <a:xfrm>
              <a:off x="1850114" y="3169459"/>
              <a:ext cx="1050631" cy="1050629"/>
            </a:xfrm>
            <a:prstGeom prst="ellipse">
              <a:avLst/>
            </a:prstGeom>
            <a:solidFill>
              <a:srgbClr val="F28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79966" y="2046661"/>
            <a:ext cx="1135487" cy="1135936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9"/>
              <a:ext cx="1050631" cy="1050629"/>
            </a:xfrm>
            <a:prstGeom prst="ellipse">
              <a:avLst/>
            </a:prstGeom>
            <a:solidFill>
              <a:srgbClr val="73C07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9" name="Rectangle 42"/>
          <p:cNvSpPr/>
          <p:nvPr/>
        </p:nvSpPr>
        <p:spPr>
          <a:xfrm>
            <a:off x="1177428" y="4225055"/>
            <a:ext cx="1534022" cy="11846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43"/>
          <p:cNvSpPr txBox="1"/>
          <p:nvPr/>
        </p:nvSpPr>
        <p:spPr>
          <a:xfrm>
            <a:off x="1259605" y="3675404"/>
            <a:ext cx="1369670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42"/>
          <p:cNvSpPr/>
          <p:nvPr/>
        </p:nvSpPr>
        <p:spPr>
          <a:xfrm>
            <a:off x="3805698" y="4225055"/>
            <a:ext cx="1534022" cy="11846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3887875" y="3675404"/>
            <a:ext cx="1369670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iconfont-1186-567130"/>
          <p:cNvSpPr/>
          <p:nvPr/>
        </p:nvSpPr>
        <p:spPr>
          <a:xfrm>
            <a:off x="1772519" y="2417875"/>
            <a:ext cx="348000" cy="405570"/>
          </a:xfrm>
          <a:custGeom>
            <a:avLst/>
            <a:gdLst>
              <a:gd name="T0" fmla="*/ 9460 w 11005"/>
              <a:gd name="T1" fmla="*/ 7916 h 12825"/>
              <a:gd name="T2" fmla="*/ 10232 w 11005"/>
              <a:gd name="T3" fmla="*/ 8715 h 12825"/>
              <a:gd name="T4" fmla="*/ 11005 w 11005"/>
              <a:gd name="T5" fmla="*/ 7916 h 12825"/>
              <a:gd name="T6" fmla="*/ 11005 w 11005"/>
              <a:gd name="T7" fmla="*/ 4827 h 12825"/>
              <a:gd name="T8" fmla="*/ 10232 w 11005"/>
              <a:gd name="T9" fmla="*/ 4027 h 12825"/>
              <a:gd name="T10" fmla="*/ 9460 w 11005"/>
              <a:gd name="T11" fmla="*/ 4827 h 12825"/>
              <a:gd name="T12" fmla="*/ 9460 w 11005"/>
              <a:gd name="T13" fmla="*/ 7916 h 12825"/>
              <a:gd name="T14" fmla="*/ 6647 w 11005"/>
              <a:gd name="T15" fmla="*/ 2234 h 12825"/>
              <a:gd name="T16" fmla="*/ 7033 w 11005"/>
              <a:gd name="T17" fmla="*/ 1848 h 12825"/>
              <a:gd name="T18" fmla="*/ 7419 w 11005"/>
              <a:gd name="T19" fmla="*/ 2234 h 12825"/>
              <a:gd name="T20" fmla="*/ 7033 w 11005"/>
              <a:gd name="T21" fmla="*/ 2620 h 12825"/>
              <a:gd name="T22" fmla="*/ 6647 w 11005"/>
              <a:gd name="T23" fmla="*/ 2234 h 12825"/>
              <a:gd name="T24" fmla="*/ 3668 w 11005"/>
              <a:gd name="T25" fmla="*/ 2234 h 12825"/>
              <a:gd name="T26" fmla="*/ 4054 w 11005"/>
              <a:gd name="T27" fmla="*/ 1848 h 12825"/>
              <a:gd name="T28" fmla="*/ 4440 w 11005"/>
              <a:gd name="T29" fmla="*/ 2234 h 12825"/>
              <a:gd name="T30" fmla="*/ 4054 w 11005"/>
              <a:gd name="T31" fmla="*/ 2620 h 12825"/>
              <a:gd name="T32" fmla="*/ 3668 w 11005"/>
              <a:gd name="T33" fmla="*/ 2234 h 12825"/>
              <a:gd name="T34" fmla="*/ 2041 w 11005"/>
              <a:gd name="T35" fmla="*/ 9708 h 12825"/>
              <a:gd name="T36" fmla="*/ 2648 w 11005"/>
              <a:gd name="T37" fmla="*/ 10315 h 12825"/>
              <a:gd name="T38" fmla="*/ 3337 w 11005"/>
              <a:gd name="T39" fmla="*/ 10315 h 12825"/>
              <a:gd name="T40" fmla="*/ 3337 w 11005"/>
              <a:gd name="T41" fmla="*/ 12025 h 12825"/>
              <a:gd name="T42" fmla="*/ 4109 w 11005"/>
              <a:gd name="T43" fmla="*/ 12825 h 12825"/>
              <a:gd name="T44" fmla="*/ 4882 w 11005"/>
              <a:gd name="T45" fmla="*/ 12025 h 12825"/>
              <a:gd name="T46" fmla="*/ 4882 w 11005"/>
              <a:gd name="T47" fmla="*/ 10315 h 12825"/>
              <a:gd name="T48" fmla="*/ 6095 w 11005"/>
              <a:gd name="T49" fmla="*/ 10315 h 12825"/>
              <a:gd name="T50" fmla="*/ 6095 w 11005"/>
              <a:gd name="T51" fmla="*/ 12025 h 12825"/>
              <a:gd name="T52" fmla="*/ 6867 w 11005"/>
              <a:gd name="T53" fmla="*/ 12825 h 12825"/>
              <a:gd name="T54" fmla="*/ 7640 w 11005"/>
              <a:gd name="T55" fmla="*/ 12025 h 12825"/>
              <a:gd name="T56" fmla="*/ 7640 w 11005"/>
              <a:gd name="T57" fmla="*/ 10315 h 12825"/>
              <a:gd name="T58" fmla="*/ 8329 w 11005"/>
              <a:gd name="T59" fmla="*/ 10315 h 12825"/>
              <a:gd name="T60" fmla="*/ 8936 w 11005"/>
              <a:gd name="T61" fmla="*/ 9708 h 12825"/>
              <a:gd name="T62" fmla="*/ 8936 w 11005"/>
              <a:gd name="T63" fmla="*/ 4054 h 12825"/>
              <a:gd name="T64" fmla="*/ 2041 w 11005"/>
              <a:gd name="T65" fmla="*/ 4054 h 12825"/>
              <a:gd name="T66" fmla="*/ 2041 w 11005"/>
              <a:gd name="T67" fmla="*/ 9708 h 12825"/>
              <a:gd name="T68" fmla="*/ 9019 w 11005"/>
              <a:gd name="T69" fmla="*/ 3585 h 12825"/>
              <a:gd name="T70" fmla="*/ 7198 w 11005"/>
              <a:gd name="T71" fmla="*/ 1158 h 12825"/>
              <a:gd name="T72" fmla="*/ 7833 w 11005"/>
              <a:gd name="T73" fmla="*/ 221 h 12825"/>
              <a:gd name="T74" fmla="*/ 7805 w 11005"/>
              <a:gd name="T75" fmla="*/ 55 h 12825"/>
              <a:gd name="T76" fmla="*/ 7640 w 11005"/>
              <a:gd name="T77" fmla="*/ 83 h 12825"/>
              <a:gd name="T78" fmla="*/ 6978 w 11005"/>
              <a:gd name="T79" fmla="*/ 1048 h 12825"/>
              <a:gd name="T80" fmla="*/ 5544 w 11005"/>
              <a:gd name="T81" fmla="*/ 772 h 12825"/>
              <a:gd name="T82" fmla="*/ 4082 w 11005"/>
              <a:gd name="T83" fmla="*/ 1048 h 12825"/>
              <a:gd name="T84" fmla="*/ 3420 w 11005"/>
              <a:gd name="T85" fmla="*/ 83 h 12825"/>
              <a:gd name="T86" fmla="*/ 3254 w 11005"/>
              <a:gd name="T87" fmla="*/ 55 h 12825"/>
              <a:gd name="T88" fmla="*/ 3227 w 11005"/>
              <a:gd name="T89" fmla="*/ 221 h 12825"/>
              <a:gd name="T90" fmla="*/ 3861 w 11005"/>
              <a:gd name="T91" fmla="*/ 1158 h 12825"/>
              <a:gd name="T92" fmla="*/ 2041 w 11005"/>
              <a:gd name="T93" fmla="*/ 3585 h 12825"/>
              <a:gd name="T94" fmla="*/ 9019 w 11005"/>
              <a:gd name="T95" fmla="*/ 3585 h 12825"/>
              <a:gd name="T96" fmla="*/ 0 w 11005"/>
              <a:gd name="T97" fmla="*/ 7916 h 12825"/>
              <a:gd name="T98" fmla="*/ 772 w 11005"/>
              <a:gd name="T99" fmla="*/ 8715 h 12825"/>
              <a:gd name="T100" fmla="*/ 1544 w 11005"/>
              <a:gd name="T101" fmla="*/ 7916 h 12825"/>
              <a:gd name="T102" fmla="*/ 1544 w 11005"/>
              <a:gd name="T103" fmla="*/ 4827 h 12825"/>
              <a:gd name="T104" fmla="*/ 772 w 11005"/>
              <a:gd name="T105" fmla="*/ 4027 h 12825"/>
              <a:gd name="T106" fmla="*/ 0 w 11005"/>
              <a:gd name="T107" fmla="*/ 4827 h 12825"/>
              <a:gd name="T108" fmla="*/ 0 w 11005"/>
              <a:gd name="T109" fmla="*/ 7916 h 12825"/>
              <a:gd name="T110" fmla="*/ 0 w 11005"/>
              <a:gd name="T111" fmla="*/ 7916 h 1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05" h="12825">
                <a:moveTo>
                  <a:pt x="9460" y="7916"/>
                </a:moveTo>
                <a:cubicBezTo>
                  <a:pt x="9460" y="8357"/>
                  <a:pt x="9819" y="8715"/>
                  <a:pt x="10232" y="8715"/>
                </a:cubicBezTo>
                <a:cubicBezTo>
                  <a:pt x="10674" y="8715"/>
                  <a:pt x="11005" y="8357"/>
                  <a:pt x="11005" y="7916"/>
                </a:cubicBezTo>
                <a:lnTo>
                  <a:pt x="11005" y="4827"/>
                </a:lnTo>
                <a:cubicBezTo>
                  <a:pt x="11005" y="4385"/>
                  <a:pt x="10646" y="4027"/>
                  <a:pt x="10232" y="4027"/>
                </a:cubicBezTo>
                <a:cubicBezTo>
                  <a:pt x="9791" y="4027"/>
                  <a:pt x="9460" y="4385"/>
                  <a:pt x="9460" y="4827"/>
                </a:cubicBezTo>
                <a:lnTo>
                  <a:pt x="9460" y="7916"/>
                </a:lnTo>
                <a:close/>
                <a:moveTo>
                  <a:pt x="6647" y="2234"/>
                </a:moveTo>
                <a:cubicBezTo>
                  <a:pt x="6647" y="2013"/>
                  <a:pt x="6812" y="1848"/>
                  <a:pt x="7033" y="1848"/>
                </a:cubicBezTo>
                <a:cubicBezTo>
                  <a:pt x="7254" y="1848"/>
                  <a:pt x="7419" y="2013"/>
                  <a:pt x="7419" y="2234"/>
                </a:cubicBezTo>
                <a:cubicBezTo>
                  <a:pt x="7419" y="2455"/>
                  <a:pt x="7254" y="2620"/>
                  <a:pt x="7033" y="2620"/>
                </a:cubicBezTo>
                <a:cubicBezTo>
                  <a:pt x="6812" y="2620"/>
                  <a:pt x="6647" y="2455"/>
                  <a:pt x="6647" y="2234"/>
                </a:cubicBezTo>
                <a:close/>
                <a:moveTo>
                  <a:pt x="3668" y="2234"/>
                </a:moveTo>
                <a:cubicBezTo>
                  <a:pt x="3668" y="2013"/>
                  <a:pt x="3834" y="1848"/>
                  <a:pt x="4054" y="1848"/>
                </a:cubicBezTo>
                <a:cubicBezTo>
                  <a:pt x="4275" y="1848"/>
                  <a:pt x="4440" y="2013"/>
                  <a:pt x="4440" y="2234"/>
                </a:cubicBezTo>
                <a:cubicBezTo>
                  <a:pt x="4440" y="2455"/>
                  <a:pt x="4275" y="2620"/>
                  <a:pt x="4054" y="2620"/>
                </a:cubicBezTo>
                <a:cubicBezTo>
                  <a:pt x="3834" y="2620"/>
                  <a:pt x="3668" y="2455"/>
                  <a:pt x="3668" y="2234"/>
                </a:cubicBezTo>
                <a:close/>
                <a:moveTo>
                  <a:pt x="2041" y="9708"/>
                </a:moveTo>
                <a:cubicBezTo>
                  <a:pt x="2041" y="10039"/>
                  <a:pt x="2317" y="10315"/>
                  <a:pt x="2648" y="10315"/>
                </a:cubicBezTo>
                <a:lnTo>
                  <a:pt x="3337" y="10315"/>
                </a:lnTo>
                <a:lnTo>
                  <a:pt x="3337" y="12025"/>
                </a:lnTo>
                <a:cubicBezTo>
                  <a:pt x="3337" y="12466"/>
                  <a:pt x="3668" y="12825"/>
                  <a:pt x="4109" y="12825"/>
                </a:cubicBezTo>
                <a:cubicBezTo>
                  <a:pt x="4523" y="12825"/>
                  <a:pt x="4882" y="12466"/>
                  <a:pt x="4882" y="12025"/>
                </a:cubicBezTo>
                <a:lnTo>
                  <a:pt x="4882" y="10315"/>
                </a:lnTo>
                <a:lnTo>
                  <a:pt x="6095" y="10315"/>
                </a:lnTo>
                <a:lnTo>
                  <a:pt x="6095" y="12025"/>
                </a:lnTo>
                <a:cubicBezTo>
                  <a:pt x="6095" y="12466"/>
                  <a:pt x="6426" y="12825"/>
                  <a:pt x="6867" y="12825"/>
                </a:cubicBezTo>
                <a:cubicBezTo>
                  <a:pt x="7309" y="12825"/>
                  <a:pt x="7640" y="12466"/>
                  <a:pt x="7640" y="12025"/>
                </a:cubicBezTo>
                <a:lnTo>
                  <a:pt x="7640" y="10315"/>
                </a:lnTo>
                <a:lnTo>
                  <a:pt x="8329" y="10315"/>
                </a:lnTo>
                <a:cubicBezTo>
                  <a:pt x="8688" y="10315"/>
                  <a:pt x="8936" y="10039"/>
                  <a:pt x="8936" y="9708"/>
                </a:cubicBezTo>
                <a:lnTo>
                  <a:pt x="8936" y="4054"/>
                </a:lnTo>
                <a:lnTo>
                  <a:pt x="2041" y="4054"/>
                </a:lnTo>
                <a:lnTo>
                  <a:pt x="2041" y="9708"/>
                </a:lnTo>
                <a:close/>
                <a:moveTo>
                  <a:pt x="9019" y="3585"/>
                </a:moveTo>
                <a:cubicBezTo>
                  <a:pt x="8908" y="2510"/>
                  <a:pt x="8219" y="1627"/>
                  <a:pt x="7198" y="1158"/>
                </a:cubicBezTo>
                <a:lnTo>
                  <a:pt x="7833" y="221"/>
                </a:lnTo>
                <a:cubicBezTo>
                  <a:pt x="7888" y="165"/>
                  <a:pt x="7860" y="83"/>
                  <a:pt x="7805" y="55"/>
                </a:cubicBezTo>
                <a:cubicBezTo>
                  <a:pt x="7750" y="27"/>
                  <a:pt x="7695" y="55"/>
                  <a:pt x="7640" y="83"/>
                </a:cubicBezTo>
                <a:lnTo>
                  <a:pt x="6978" y="1048"/>
                </a:lnTo>
                <a:cubicBezTo>
                  <a:pt x="6536" y="882"/>
                  <a:pt x="6040" y="772"/>
                  <a:pt x="5544" y="772"/>
                </a:cubicBezTo>
                <a:cubicBezTo>
                  <a:pt x="5020" y="772"/>
                  <a:pt x="4523" y="882"/>
                  <a:pt x="4082" y="1048"/>
                </a:cubicBezTo>
                <a:lnTo>
                  <a:pt x="3420" y="83"/>
                </a:lnTo>
                <a:cubicBezTo>
                  <a:pt x="3365" y="27"/>
                  <a:pt x="3310" y="0"/>
                  <a:pt x="3254" y="55"/>
                </a:cubicBezTo>
                <a:cubicBezTo>
                  <a:pt x="3199" y="83"/>
                  <a:pt x="3199" y="165"/>
                  <a:pt x="3227" y="221"/>
                </a:cubicBezTo>
                <a:lnTo>
                  <a:pt x="3861" y="1158"/>
                </a:lnTo>
                <a:cubicBezTo>
                  <a:pt x="2841" y="1627"/>
                  <a:pt x="2124" y="2510"/>
                  <a:pt x="2041" y="3585"/>
                </a:cubicBezTo>
                <a:lnTo>
                  <a:pt x="9019" y="3585"/>
                </a:lnTo>
                <a:close/>
                <a:moveTo>
                  <a:pt x="0" y="7916"/>
                </a:moveTo>
                <a:cubicBezTo>
                  <a:pt x="0" y="8357"/>
                  <a:pt x="331" y="8715"/>
                  <a:pt x="772" y="8715"/>
                </a:cubicBezTo>
                <a:cubicBezTo>
                  <a:pt x="1186" y="8715"/>
                  <a:pt x="1544" y="8357"/>
                  <a:pt x="1544" y="7916"/>
                </a:cubicBezTo>
                <a:lnTo>
                  <a:pt x="1544" y="4827"/>
                </a:lnTo>
                <a:cubicBezTo>
                  <a:pt x="1544" y="4385"/>
                  <a:pt x="1186" y="4027"/>
                  <a:pt x="772" y="4027"/>
                </a:cubicBezTo>
                <a:cubicBezTo>
                  <a:pt x="331" y="4027"/>
                  <a:pt x="0" y="4385"/>
                  <a:pt x="0" y="4827"/>
                </a:cubicBezTo>
                <a:lnTo>
                  <a:pt x="0" y="7916"/>
                </a:lnTo>
                <a:close/>
                <a:moveTo>
                  <a:pt x="0" y="791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hand-holding-a-japanese-yen-coin_21186"/>
          <p:cNvSpPr/>
          <p:nvPr/>
        </p:nvSpPr>
        <p:spPr>
          <a:xfrm>
            <a:off x="4345420" y="2442778"/>
            <a:ext cx="405572" cy="361054"/>
          </a:xfrm>
          <a:custGeom>
            <a:avLst/>
            <a:gdLst>
              <a:gd name="T0" fmla="*/ 742 w 942"/>
              <a:gd name="T1" fmla="*/ 570 h 840"/>
              <a:gd name="T2" fmla="*/ 755 w 942"/>
              <a:gd name="T3" fmla="*/ 520 h 840"/>
              <a:gd name="T4" fmla="*/ 645 w 942"/>
              <a:gd name="T5" fmla="*/ 450 h 840"/>
              <a:gd name="T6" fmla="*/ 600 w 942"/>
              <a:gd name="T7" fmla="*/ 452 h 840"/>
              <a:gd name="T8" fmla="*/ 600 w 942"/>
              <a:gd name="T9" fmla="*/ 411 h 840"/>
              <a:gd name="T10" fmla="*/ 722 w 942"/>
              <a:gd name="T11" fmla="*/ 411 h 840"/>
              <a:gd name="T12" fmla="*/ 722 w 942"/>
              <a:gd name="T13" fmla="*/ 367 h 840"/>
              <a:gd name="T14" fmla="*/ 608 w 942"/>
              <a:gd name="T15" fmla="*/ 367 h 840"/>
              <a:gd name="T16" fmla="*/ 650 w 942"/>
              <a:gd name="T17" fmla="*/ 295 h 840"/>
              <a:gd name="T18" fmla="*/ 733 w 942"/>
              <a:gd name="T19" fmla="*/ 295 h 840"/>
              <a:gd name="T20" fmla="*/ 733 w 942"/>
              <a:gd name="T21" fmla="*/ 251 h 840"/>
              <a:gd name="T22" fmla="*/ 676 w 942"/>
              <a:gd name="T23" fmla="*/ 251 h 840"/>
              <a:gd name="T24" fmla="*/ 762 w 942"/>
              <a:gd name="T25" fmla="*/ 106 h 840"/>
              <a:gd name="T26" fmla="*/ 689 w 942"/>
              <a:gd name="T27" fmla="*/ 106 h 840"/>
              <a:gd name="T28" fmla="*/ 569 w 942"/>
              <a:gd name="T29" fmla="*/ 326 h 840"/>
              <a:gd name="T30" fmla="*/ 450 w 942"/>
              <a:gd name="T31" fmla="*/ 106 h 840"/>
              <a:gd name="T32" fmla="*/ 377 w 942"/>
              <a:gd name="T33" fmla="*/ 106 h 840"/>
              <a:gd name="T34" fmla="*/ 463 w 942"/>
              <a:gd name="T35" fmla="*/ 251 h 840"/>
              <a:gd name="T36" fmla="*/ 404 w 942"/>
              <a:gd name="T37" fmla="*/ 251 h 840"/>
              <a:gd name="T38" fmla="*/ 404 w 942"/>
              <a:gd name="T39" fmla="*/ 295 h 840"/>
              <a:gd name="T40" fmla="*/ 489 w 942"/>
              <a:gd name="T41" fmla="*/ 295 h 840"/>
              <a:gd name="T42" fmla="*/ 531 w 942"/>
              <a:gd name="T43" fmla="*/ 367 h 840"/>
              <a:gd name="T44" fmla="*/ 420 w 942"/>
              <a:gd name="T45" fmla="*/ 367 h 840"/>
              <a:gd name="T46" fmla="*/ 420 w 942"/>
              <a:gd name="T47" fmla="*/ 411 h 840"/>
              <a:gd name="T48" fmla="*/ 538 w 942"/>
              <a:gd name="T49" fmla="*/ 411 h 840"/>
              <a:gd name="T50" fmla="*/ 538 w 942"/>
              <a:gd name="T51" fmla="*/ 454 h 840"/>
              <a:gd name="T52" fmla="*/ 535 w 942"/>
              <a:gd name="T53" fmla="*/ 454 h 840"/>
              <a:gd name="T54" fmla="*/ 440 w 942"/>
              <a:gd name="T55" fmla="*/ 436 h 840"/>
              <a:gd name="T56" fmla="*/ 307 w 942"/>
              <a:gd name="T57" fmla="*/ 419 h 840"/>
              <a:gd name="T58" fmla="*/ 249 w 942"/>
              <a:gd name="T59" fmla="*/ 434 h 840"/>
              <a:gd name="T60" fmla="*/ 234 w 942"/>
              <a:gd name="T61" fmla="*/ 335 h 840"/>
              <a:gd name="T62" fmla="*/ 570 w 942"/>
              <a:gd name="T63" fmla="*/ 0 h 840"/>
              <a:gd name="T64" fmla="*/ 905 w 942"/>
              <a:gd name="T65" fmla="*/ 335 h 840"/>
              <a:gd name="T66" fmla="*/ 872 w 942"/>
              <a:gd name="T67" fmla="*/ 479 h 840"/>
              <a:gd name="T68" fmla="*/ 858 w 942"/>
              <a:gd name="T69" fmla="*/ 487 h 840"/>
              <a:gd name="T70" fmla="*/ 798 w 942"/>
              <a:gd name="T71" fmla="*/ 552 h 840"/>
              <a:gd name="T72" fmla="*/ 718 w 942"/>
              <a:gd name="T73" fmla="*/ 628 h 840"/>
              <a:gd name="T74" fmla="*/ 644 w 942"/>
              <a:gd name="T75" fmla="*/ 609 h 840"/>
              <a:gd name="T76" fmla="*/ 742 w 942"/>
              <a:gd name="T77" fmla="*/ 570 h 840"/>
              <a:gd name="T78" fmla="*/ 154 w 942"/>
              <a:gd name="T79" fmla="*/ 780 h 840"/>
              <a:gd name="T80" fmla="*/ 779 w 942"/>
              <a:gd name="T81" fmla="*/ 758 h 840"/>
              <a:gd name="T82" fmla="*/ 932 w 942"/>
              <a:gd name="T83" fmla="*/ 535 h 840"/>
              <a:gd name="T84" fmla="*/ 870 w 942"/>
              <a:gd name="T85" fmla="*/ 507 h 840"/>
              <a:gd name="T86" fmla="*/ 724 w 942"/>
              <a:gd name="T87" fmla="*/ 650 h 840"/>
              <a:gd name="T88" fmla="*/ 545 w 942"/>
              <a:gd name="T89" fmla="*/ 594 h 840"/>
              <a:gd name="T90" fmla="*/ 732 w 942"/>
              <a:gd name="T91" fmla="*/ 524 h 840"/>
              <a:gd name="T92" fmla="*/ 533 w 942"/>
              <a:gd name="T93" fmla="*/ 477 h 840"/>
              <a:gd name="T94" fmla="*/ 310 w 942"/>
              <a:gd name="T95" fmla="*/ 441 h 840"/>
              <a:gd name="T96" fmla="*/ 0 w 942"/>
              <a:gd name="T97" fmla="*/ 626 h 840"/>
              <a:gd name="T98" fmla="*/ 154 w 942"/>
              <a:gd name="T99" fmla="*/ 78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42" h="840">
                <a:moveTo>
                  <a:pt x="742" y="570"/>
                </a:moveTo>
                <a:cubicBezTo>
                  <a:pt x="753" y="556"/>
                  <a:pt x="758" y="539"/>
                  <a:pt x="755" y="520"/>
                </a:cubicBezTo>
                <a:cubicBezTo>
                  <a:pt x="745" y="450"/>
                  <a:pt x="670" y="450"/>
                  <a:pt x="645" y="450"/>
                </a:cubicBezTo>
                <a:cubicBezTo>
                  <a:pt x="631" y="450"/>
                  <a:pt x="615" y="451"/>
                  <a:pt x="600" y="452"/>
                </a:cubicBezTo>
                <a:lnTo>
                  <a:pt x="600" y="411"/>
                </a:lnTo>
                <a:lnTo>
                  <a:pt x="722" y="411"/>
                </a:lnTo>
                <a:lnTo>
                  <a:pt x="722" y="367"/>
                </a:lnTo>
                <a:lnTo>
                  <a:pt x="608" y="367"/>
                </a:lnTo>
                <a:lnTo>
                  <a:pt x="650" y="295"/>
                </a:lnTo>
                <a:lnTo>
                  <a:pt x="733" y="295"/>
                </a:lnTo>
                <a:lnTo>
                  <a:pt x="733" y="251"/>
                </a:lnTo>
                <a:lnTo>
                  <a:pt x="676" y="251"/>
                </a:lnTo>
                <a:lnTo>
                  <a:pt x="762" y="106"/>
                </a:lnTo>
                <a:lnTo>
                  <a:pt x="689" y="106"/>
                </a:lnTo>
                <a:lnTo>
                  <a:pt x="569" y="326"/>
                </a:lnTo>
                <a:lnTo>
                  <a:pt x="450" y="106"/>
                </a:lnTo>
                <a:lnTo>
                  <a:pt x="377" y="106"/>
                </a:lnTo>
                <a:lnTo>
                  <a:pt x="463" y="251"/>
                </a:lnTo>
                <a:lnTo>
                  <a:pt x="404" y="251"/>
                </a:lnTo>
                <a:lnTo>
                  <a:pt x="404" y="295"/>
                </a:lnTo>
                <a:lnTo>
                  <a:pt x="489" y="295"/>
                </a:lnTo>
                <a:lnTo>
                  <a:pt x="531" y="367"/>
                </a:lnTo>
                <a:lnTo>
                  <a:pt x="420" y="367"/>
                </a:lnTo>
                <a:lnTo>
                  <a:pt x="420" y="411"/>
                </a:lnTo>
                <a:lnTo>
                  <a:pt x="538" y="411"/>
                </a:lnTo>
                <a:lnTo>
                  <a:pt x="538" y="454"/>
                </a:lnTo>
                <a:cubicBezTo>
                  <a:pt x="537" y="454"/>
                  <a:pt x="536" y="454"/>
                  <a:pt x="535" y="454"/>
                </a:cubicBezTo>
                <a:cubicBezTo>
                  <a:pt x="504" y="451"/>
                  <a:pt x="472" y="443"/>
                  <a:pt x="440" y="436"/>
                </a:cubicBezTo>
                <a:cubicBezTo>
                  <a:pt x="393" y="424"/>
                  <a:pt x="348" y="413"/>
                  <a:pt x="307" y="419"/>
                </a:cubicBezTo>
                <a:cubicBezTo>
                  <a:pt x="287" y="421"/>
                  <a:pt x="268" y="427"/>
                  <a:pt x="249" y="434"/>
                </a:cubicBezTo>
                <a:cubicBezTo>
                  <a:pt x="239" y="403"/>
                  <a:pt x="234" y="370"/>
                  <a:pt x="234" y="335"/>
                </a:cubicBezTo>
                <a:cubicBezTo>
                  <a:pt x="234" y="150"/>
                  <a:pt x="384" y="0"/>
                  <a:pt x="570" y="0"/>
                </a:cubicBezTo>
                <a:cubicBezTo>
                  <a:pt x="755" y="0"/>
                  <a:pt x="905" y="150"/>
                  <a:pt x="905" y="335"/>
                </a:cubicBezTo>
                <a:cubicBezTo>
                  <a:pt x="905" y="387"/>
                  <a:pt x="893" y="436"/>
                  <a:pt x="872" y="479"/>
                </a:cubicBezTo>
                <a:cubicBezTo>
                  <a:pt x="867" y="482"/>
                  <a:pt x="863" y="484"/>
                  <a:pt x="858" y="487"/>
                </a:cubicBezTo>
                <a:cubicBezTo>
                  <a:pt x="835" y="501"/>
                  <a:pt x="817" y="526"/>
                  <a:pt x="798" y="552"/>
                </a:cubicBezTo>
                <a:cubicBezTo>
                  <a:pt x="774" y="585"/>
                  <a:pt x="749" y="619"/>
                  <a:pt x="718" y="628"/>
                </a:cubicBezTo>
                <a:cubicBezTo>
                  <a:pt x="700" y="633"/>
                  <a:pt x="673" y="623"/>
                  <a:pt x="644" y="609"/>
                </a:cubicBezTo>
                <a:cubicBezTo>
                  <a:pt x="686" y="604"/>
                  <a:pt x="723" y="594"/>
                  <a:pt x="742" y="570"/>
                </a:cubicBezTo>
                <a:close/>
                <a:moveTo>
                  <a:pt x="154" y="780"/>
                </a:moveTo>
                <a:cubicBezTo>
                  <a:pt x="321" y="683"/>
                  <a:pt x="559" y="840"/>
                  <a:pt x="779" y="758"/>
                </a:cubicBezTo>
                <a:cubicBezTo>
                  <a:pt x="864" y="727"/>
                  <a:pt x="907" y="635"/>
                  <a:pt x="932" y="535"/>
                </a:cubicBezTo>
                <a:cubicBezTo>
                  <a:pt x="942" y="495"/>
                  <a:pt x="922" y="475"/>
                  <a:pt x="870" y="507"/>
                </a:cubicBezTo>
                <a:cubicBezTo>
                  <a:pt x="824" y="535"/>
                  <a:pt x="790" y="632"/>
                  <a:pt x="724" y="650"/>
                </a:cubicBezTo>
                <a:cubicBezTo>
                  <a:pt x="673" y="664"/>
                  <a:pt x="607" y="606"/>
                  <a:pt x="545" y="594"/>
                </a:cubicBezTo>
                <a:cubicBezTo>
                  <a:pt x="624" y="587"/>
                  <a:pt x="742" y="591"/>
                  <a:pt x="732" y="524"/>
                </a:cubicBezTo>
                <a:cubicBezTo>
                  <a:pt x="721" y="446"/>
                  <a:pt x="603" y="483"/>
                  <a:pt x="533" y="477"/>
                </a:cubicBezTo>
                <a:cubicBezTo>
                  <a:pt x="453" y="469"/>
                  <a:pt x="373" y="433"/>
                  <a:pt x="310" y="441"/>
                </a:cubicBezTo>
                <a:cubicBezTo>
                  <a:pt x="188" y="457"/>
                  <a:pt x="83" y="591"/>
                  <a:pt x="0" y="626"/>
                </a:cubicBezTo>
                <a:lnTo>
                  <a:pt x="154" y="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 descr="C:\Users\16106\Desktop\25 读书分享会6.24 3d\51miz-E1219037-88EFC572.png51miz-E1219037-88EFC5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624830" y="416560"/>
            <a:ext cx="6024245" cy="6025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3765122" cy="1288415"/>
            <a:chOff x="1166" y="127"/>
            <a:chExt cx="5929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08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4" name="图片 3" descr="C:\Users\16106\Desktop\25 读书分享会6.24 3d\51miz-E1249625-E52A090C.png51miz-E1249625-E52A090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35" y="763270"/>
            <a:ext cx="5908675" cy="59099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524625" y="1596390"/>
            <a:ext cx="3244850" cy="4310380"/>
            <a:chOff x="2089" y="2707"/>
            <a:chExt cx="5110" cy="6788"/>
          </a:xfrm>
        </p:grpSpPr>
        <p:sp>
          <p:nvSpPr>
            <p:cNvPr id="2" name="Rounded Rectangle 23"/>
            <p:cNvSpPr>
              <a:spLocks noChangeAspect="1"/>
            </p:cNvSpPr>
            <p:nvPr/>
          </p:nvSpPr>
          <p:spPr>
            <a:xfrm>
              <a:off x="2089" y="2855"/>
              <a:ext cx="1196" cy="1197"/>
            </a:xfrm>
            <a:prstGeom prst="roundRect">
              <a:avLst>
                <a:gd name="adj" fmla="val 0"/>
              </a:avLst>
            </a:prstGeom>
            <a:solidFill>
              <a:srgbClr val="F28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Rounded Rectangle 16"/>
            <p:cNvSpPr>
              <a:spLocks noChangeAspect="1"/>
            </p:cNvSpPr>
            <p:nvPr/>
          </p:nvSpPr>
          <p:spPr>
            <a:xfrm>
              <a:off x="2089" y="5397"/>
              <a:ext cx="1196" cy="1197"/>
            </a:xfrm>
            <a:prstGeom prst="roundRect">
              <a:avLst>
                <a:gd name="adj" fmla="val 0"/>
              </a:avLst>
            </a:prstGeom>
            <a:solidFill>
              <a:srgbClr val="EB4D0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Rounded Rectangle 45"/>
            <p:cNvSpPr>
              <a:spLocks noChangeAspect="1"/>
            </p:cNvSpPr>
            <p:nvPr/>
          </p:nvSpPr>
          <p:spPr>
            <a:xfrm>
              <a:off x="2089" y="7929"/>
              <a:ext cx="1196" cy="1197"/>
            </a:xfrm>
            <a:prstGeom prst="roundRect">
              <a:avLst>
                <a:gd name="adj" fmla="val 0"/>
              </a:avLst>
            </a:prstGeom>
            <a:solidFill>
              <a:srgbClr val="F28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" name="TextBox 37"/>
            <p:cNvSpPr txBox="1"/>
            <p:nvPr/>
          </p:nvSpPr>
          <p:spPr>
            <a:xfrm>
              <a:off x="3585" y="3240"/>
              <a:ext cx="3614" cy="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8"/>
            <p:cNvSpPr txBox="1"/>
            <p:nvPr/>
          </p:nvSpPr>
          <p:spPr>
            <a:xfrm>
              <a:off x="3585" y="2707"/>
              <a:ext cx="3255" cy="51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3585" y="5774"/>
              <a:ext cx="3614" cy="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3585" y="5241"/>
              <a:ext cx="3255" cy="51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55"/>
            <p:cNvSpPr txBox="1"/>
            <p:nvPr/>
          </p:nvSpPr>
          <p:spPr>
            <a:xfrm>
              <a:off x="3585" y="8357"/>
              <a:ext cx="3614" cy="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6"/>
            <p:cNvSpPr txBox="1"/>
            <p:nvPr/>
          </p:nvSpPr>
          <p:spPr>
            <a:xfrm>
              <a:off x="3585" y="7824"/>
              <a:ext cx="3255" cy="51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3777187" cy="1288415"/>
            <a:chOff x="1166" y="127"/>
            <a:chExt cx="5948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10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sp>
        <p:nvSpPr>
          <p:cNvPr id="90" name="矩形: 圆角 89"/>
          <p:cNvSpPr/>
          <p:nvPr/>
        </p:nvSpPr>
        <p:spPr>
          <a:xfrm>
            <a:off x="4494092" y="1419857"/>
            <a:ext cx="3203816" cy="1590043"/>
          </a:xfrm>
          <a:prstGeom prst="roundRect">
            <a:avLst>
              <a:gd name="adj" fmla="val 11064"/>
            </a:avLst>
          </a:prstGeom>
          <a:solidFill>
            <a:schemeClr val="bg1"/>
          </a:solidFill>
          <a:ln w="2540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</a:ln>
          <a:effectLst>
            <a:outerShdw blurRad="711200" dist="5334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矩形: 圆角 88"/>
          <p:cNvSpPr/>
          <p:nvPr/>
        </p:nvSpPr>
        <p:spPr>
          <a:xfrm>
            <a:off x="8886925" y="1914426"/>
            <a:ext cx="2719752" cy="2849663"/>
          </a:xfrm>
          <a:prstGeom prst="roundRect">
            <a:avLst>
              <a:gd name="adj" fmla="val 11064"/>
            </a:avLst>
          </a:prstGeom>
          <a:solidFill>
            <a:schemeClr val="bg1"/>
          </a:solidFill>
          <a:ln w="2540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</a:ln>
          <a:effectLst>
            <a:outerShdw blurRad="711200" dist="5334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矩形: 圆角 87"/>
          <p:cNvSpPr/>
          <p:nvPr/>
        </p:nvSpPr>
        <p:spPr>
          <a:xfrm>
            <a:off x="690062" y="1914426"/>
            <a:ext cx="2719752" cy="2849663"/>
          </a:xfrm>
          <a:prstGeom prst="roundRect">
            <a:avLst>
              <a:gd name="adj" fmla="val 11064"/>
            </a:avLst>
          </a:prstGeom>
          <a:solidFill>
            <a:schemeClr val="bg1"/>
          </a:solidFill>
          <a:ln w="25400"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</a:ln>
          <a:effectLst>
            <a:outerShdw blurRad="711200" dist="5334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C:\Users\16106\Desktop\25 读书分享会6.24 3d\51miz-E1199784-6C20E82D.png51miz-E1199784-6C20E82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057" y="2713839"/>
            <a:ext cx="5910580" cy="4433338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1146345" y="2545554"/>
            <a:ext cx="1762650" cy="107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82872" y="1521426"/>
            <a:ext cx="1734221" cy="572486"/>
          </a:xfrm>
          <a:prstGeom prst="roundRect">
            <a:avLst>
              <a:gd name="adj" fmla="val 50000"/>
            </a:avLst>
          </a:prstGeom>
          <a:solidFill>
            <a:srgbClr val="F28900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: 圆角 61"/>
          <p:cNvSpPr/>
          <p:nvPr/>
        </p:nvSpPr>
        <p:spPr>
          <a:xfrm flipV="1">
            <a:off x="1757670" y="2229948"/>
            <a:ext cx="540000" cy="21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359878" y="2545554"/>
            <a:ext cx="1762650" cy="107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086346" y="1524968"/>
            <a:ext cx="2309716" cy="568944"/>
          </a:xfrm>
          <a:prstGeom prst="roundRect">
            <a:avLst>
              <a:gd name="adj" fmla="val 50000"/>
            </a:avLst>
          </a:prstGeom>
          <a:solidFill>
            <a:srgbClr val="F28900"/>
          </a:solidFill>
        </p:spPr>
        <p:txBody>
          <a:bodyPr wrap="square" anchor="ctr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: 圆角 65"/>
          <p:cNvSpPr/>
          <p:nvPr/>
        </p:nvSpPr>
        <p:spPr>
          <a:xfrm flipV="1">
            <a:off x="9971203" y="2229948"/>
            <a:ext cx="540000" cy="21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741500" y="1914426"/>
            <a:ext cx="273245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262927" y="1130680"/>
            <a:ext cx="1734221" cy="511201"/>
          </a:xfrm>
          <a:prstGeom prst="roundRect">
            <a:avLst>
              <a:gd name="adj" fmla="val 50000"/>
            </a:avLst>
          </a:prstGeom>
          <a:solidFill>
            <a:srgbClr val="F28900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矩形: 圆角 86"/>
          <p:cNvSpPr/>
          <p:nvPr/>
        </p:nvSpPr>
        <p:spPr>
          <a:xfrm flipV="1">
            <a:off x="5837725" y="1808370"/>
            <a:ext cx="540000" cy="21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89" grpId="0" bldLvl="0" animBg="1"/>
      <p:bldP spid="88" grpId="0" bldLvl="0" animBg="1"/>
      <p:bldP spid="60" grpId="0"/>
      <p:bldP spid="61" grpId="0" bldLvl="0" animBg="1"/>
      <p:bldP spid="62" grpId="0" bldLvl="0" animBg="1"/>
      <p:bldP spid="64" grpId="0"/>
      <p:bldP spid="65" grpId="0" bldLvl="0" animBg="1"/>
      <p:bldP spid="66" grpId="0" bldLvl="0" animBg="1"/>
      <p:bldP spid="85" grpId="0"/>
      <p:bldP spid="86" grpId="0" bldLvl="0" animBg="1"/>
      <p:bldP spid="8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3857837" cy="1288415"/>
            <a:chOff x="1166" y="127"/>
            <a:chExt cx="6075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23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 flipV="1">
            <a:off x="8383796" y="1941287"/>
            <a:ext cx="2438687" cy="732476"/>
            <a:chOff x="5246304" y="4593021"/>
            <a:chExt cx="2438687" cy="732476"/>
          </a:xfrm>
        </p:grpSpPr>
        <p:sp>
          <p:nvSpPr>
            <p:cNvPr id="16" name="椭圆 1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3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 flipV="1">
            <a:off x="1299695" y="1930936"/>
            <a:ext cx="2438687" cy="732476"/>
            <a:chOff x="5246304" y="4593021"/>
            <a:chExt cx="2438687" cy="732476"/>
          </a:xfrm>
        </p:grpSpPr>
        <p:sp>
          <p:nvSpPr>
            <p:cNvPr id="19" name="椭圆 1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 3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77"/>
          <p:cNvSpPr txBox="1"/>
          <p:nvPr/>
        </p:nvSpPr>
        <p:spPr>
          <a:xfrm>
            <a:off x="1206137" y="243122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66181" y="5184846"/>
            <a:ext cx="2438687" cy="732476"/>
            <a:chOff x="5246304" y="4593021"/>
            <a:chExt cx="2438687" cy="732476"/>
          </a:xfrm>
        </p:grpSpPr>
        <p:sp>
          <p:nvSpPr>
            <p:cNvPr id="23" name="椭圆 2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 4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294910" y="5170332"/>
            <a:ext cx="2438687" cy="732476"/>
            <a:chOff x="5246304" y="4593021"/>
            <a:chExt cx="2438687" cy="732476"/>
          </a:xfrm>
        </p:grpSpPr>
        <p:sp>
          <p:nvSpPr>
            <p:cNvPr id="26" name="椭圆 2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101"/>
          <p:cNvSpPr txBox="1"/>
          <p:nvPr/>
        </p:nvSpPr>
        <p:spPr>
          <a:xfrm>
            <a:off x="1095955" y="198427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9" name="文本框 102"/>
          <p:cNvSpPr txBox="1"/>
          <p:nvPr/>
        </p:nvSpPr>
        <p:spPr>
          <a:xfrm>
            <a:off x="1206137" y="464913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104"/>
          <p:cNvSpPr txBox="1"/>
          <p:nvPr/>
        </p:nvSpPr>
        <p:spPr>
          <a:xfrm>
            <a:off x="1118815" y="423953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1" name="文本框 105"/>
          <p:cNvSpPr txBox="1"/>
          <p:nvPr/>
        </p:nvSpPr>
        <p:spPr>
          <a:xfrm>
            <a:off x="9084765" y="243122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107"/>
          <p:cNvSpPr txBox="1"/>
          <p:nvPr/>
        </p:nvSpPr>
        <p:spPr>
          <a:xfrm>
            <a:off x="9084765" y="464913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109"/>
          <p:cNvSpPr txBox="1"/>
          <p:nvPr/>
        </p:nvSpPr>
        <p:spPr>
          <a:xfrm>
            <a:off x="8959946" y="198427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4" name="文本框 110"/>
          <p:cNvSpPr txBox="1"/>
          <p:nvPr/>
        </p:nvSpPr>
        <p:spPr>
          <a:xfrm>
            <a:off x="8939942" y="423953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209273" y="2823742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86111" y="5068094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14708" y="2823742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114707" y="5068094"/>
            <a:ext cx="215407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" name="图片 2" descr="C:\Users\16106\Desktop\25 读书分享会6.24 3d\51miz-E1220282-867B2789.png51miz-E1220282-867B278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2905" y="1325245"/>
            <a:ext cx="6017260" cy="451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8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9FF8-9B32-4D32-5A7C-5F1333AB3C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3002" y="3258361"/>
            <a:ext cx="8429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2930"/>
            <a:chOff x="1" y="0"/>
            <a:chExt cx="19200" cy="10918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646" y="4578"/>
                <a:ext cx="7774" cy="6222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2" y="8479"/>
                <a:ext cx="5768" cy="2440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0975" y="1033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844" y="1791"/>
              <a:ext cx="3340" cy="269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271270" y="1990725"/>
            <a:ext cx="7110095" cy="3434715"/>
            <a:chOff x="2002" y="3135"/>
            <a:chExt cx="11197" cy="5409"/>
          </a:xfrm>
        </p:grpSpPr>
        <p:sp>
          <p:nvSpPr>
            <p:cNvPr id="9" name="文本框 8"/>
            <p:cNvSpPr txBox="1"/>
            <p:nvPr/>
          </p:nvSpPr>
          <p:spPr>
            <a:xfrm>
              <a:off x="2002" y="5730"/>
              <a:ext cx="9372" cy="645"/>
            </a:xfrm>
            <a:prstGeom prst="roundRect">
              <a:avLst>
                <a:gd name="adj" fmla="val 23739"/>
              </a:avLst>
            </a:prstGeom>
            <a:solidFill>
              <a:srgbClr val="55A3FA"/>
            </a:solidFill>
          </p:spPr>
          <p:txBody>
            <a:bodyPr wrap="square" rtlCol="0" anchor="ctr">
              <a:noAutofit/>
            </a:bodyPr>
            <a:lstStyle/>
            <a:p>
              <a:pPr algn="dist"/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  <p:sp>
          <p:nvSpPr>
            <p:cNvPr id="23" name="标题 4"/>
            <p:cNvSpPr>
              <a:spLocks noGrp="1"/>
            </p:cNvSpPr>
            <p:nvPr/>
          </p:nvSpPr>
          <p:spPr>
            <a:xfrm>
              <a:off x="2002" y="3135"/>
              <a:ext cx="11197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zh-CN" sz="8800" b="1" dirty="0">
                  <a:ln w="12700">
                    <a:solidFill>
                      <a:prstClr val="white"/>
                    </a:solidFill>
                  </a:ln>
                  <a:solidFill>
                    <a:srgbClr val="6C9564"/>
                  </a:solidFill>
                  <a:latin typeface="微软雅黑"/>
                  <a:ea typeface="微软雅黑"/>
                  <a:cs typeface="+mn-ea"/>
                  <a:sym typeface="+mn-lt"/>
                </a:rPr>
                <a:t>Thank you</a:t>
              </a:r>
              <a:endParaRPr lang="zh-CN" altLang="en-US" sz="8800" b="1" dirty="0">
                <a:ln w="12700">
                  <a:solidFill>
                    <a:prstClr val="white"/>
                  </a:solidFill>
                </a:ln>
                <a:solidFill>
                  <a:srgbClr val="6C9564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03" y="7934"/>
              <a:ext cx="3988" cy="610"/>
              <a:chOff x="2245" y="8279"/>
              <a:chExt cx="3988" cy="61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245" y="8279"/>
                <a:ext cx="611" cy="610"/>
                <a:chOff x="1163638" y="5216324"/>
                <a:chExt cx="387652" cy="38765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163638" y="5216324"/>
                  <a:ext cx="387652" cy="3876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C7C7C7"/>
                    </a:gs>
                  </a:gsLst>
                  <a:lin ang="13500000" scaled="1"/>
                  <a:tileRect/>
                </a:gradFill>
                <a:ln w="19050">
                  <a:solidFill>
                    <a:schemeClr val="bg1"/>
                  </a:solidFill>
                </a:ln>
                <a:effectLst>
                  <a:outerShdw blurRad="266700" dist="190500" dir="2700000" sx="90000" sy="90000" algn="tl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nstructor-giving-a-lecture-with-circular-graphic-on-screen_43194"/>
                <p:cNvSpPr/>
                <p:nvPr/>
              </p:nvSpPr>
              <p:spPr>
                <a:xfrm>
                  <a:off x="1279463" y="5308664"/>
                  <a:ext cx="168752" cy="183914"/>
                </a:xfrm>
                <a:custGeom>
                  <a:avLst/>
                  <a:gdLst>
                    <a:gd name="connsiteX0" fmla="*/ 188888 w 557678"/>
                    <a:gd name="connsiteY0" fmla="*/ 367011 h 607780"/>
                    <a:gd name="connsiteX1" fmla="*/ 199785 w 557678"/>
                    <a:gd name="connsiteY1" fmla="*/ 373977 h 607780"/>
                    <a:gd name="connsiteX2" fmla="*/ 278839 w 557678"/>
                    <a:gd name="connsiteY2" fmla="*/ 490974 h 607780"/>
                    <a:gd name="connsiteX3" fmla="*/ 357893 w 557678"/>
                    <a:gd name="connsiteY3" fmla="*/ 373977 h 607780"/>
                    <a:gd name="connsiteX4" fmla="*/ 368886 w 557678"/>
                    <a:gd name="connsiteY4" fmla="*/ 367011 h 607780"/>
                    <a:gd name="connsiteX5" fmla="*/ 374908 w 557678"/>
                    <a:gd name="connsiteY5" fmla="*/ 368729 h 607780"/>
                    <a:gd name="connsiteX6" fmla="*/ 557678 w 557678"/>
                    <a:gd name="connsiteY6" fmla="*/ 480572 h 607780"/>
                    <a:gd name="connsiteX7" fmla="*/ 557678 w 557678"/>
                    <a:gd name="connsiteY7" fmla="*/ 607780 h 607780"/>
                    <a:gd name="connsiteX8" fmla="*/ 278839 w 557678"/>
                    <a:gd name="connsiteY8" fmla="*/ 607780 h 607780"/>
                    <a:gd name="connsiteX9" fmla="*/ 0 w 557678"/>
                    <a:gd name="connsiteY9" fmla="*/ 607780 h 607780"/>
                    <a:gd name="connsiteX10" fmla="*/ 0 w 557678"/>
                    <a:gd name="connsiteY10" fmla="*/ 480572 h 607780"/>
                    <a:gd name="connsiteX11" fmla="*/ 182770 w 557678"/>
                    <a:gd name="connsiteY11" fmla="*/ 368729 h 607780"/>
                    <a:gd name="connsiteX12" fmla="*/ 188888 w 557678"/>
                    <a:gd name="connsiteY12" fmla="*/ 367011 h 607780"/>
                    <a:gd name="connsiteX13" fmla="*/ 233347 w 557678"/>
                    <a:gd name="connsiteY13" fmla="*/ 332928 h 607780"/>
                    <a:gd name="connsiteX14" fmla="*/ 235832 w 557678"/>
                    <a:gd name="connsiteY14" fmla="*/ 333119 h 607780"/>
                    <a:gd name="connsiteX15" fmla="*/ 236501 w 557678"/>
                    <a:gd name="connsiteY15" fmla="*/ 333214 h 607780"/>
                    <a:gd name="connsiteX16" fmla="*/ 236692 w 557678"/>
                    <a:gd name="connsiteY16" fmla="*/ 333214 h 607780"/>
                    <a:gd name="connsiteX17" fmla="*/ 237934 w 557678"/>
                    <a:gd name="connsiteY17" fmla="*/ 333596 h 607780"/>
                    <a:gd name="connsiteX18" fmla="*/ 238508 w 557678"/>
                    <a:gd name="connsiteY18" fmla="*/ 333787 h 607780"/>
                    <a:gd name="connsiteX19" fmla="*/ 239177 w 557678"/>
                    <a:gd name="connsiteY19" fmla="*/ 333977 h 607780"/>
                    <a:gd name="connsiteX20" fmla="*/ 243478 w 557678"/>
                    <a:gd name="connsiteY20" fmla="*/ 336553 h 607780"/>
                    <a:gd name="connsiteX21" fmla="*/ 264981 w 557678"/>
                    <a:gd name="connsiteY21" fmla="*/ 353724 h 607780"/>
                    <a:gd name="connsiteX22" fmla="*/ 267657 w 557678"/>
                    <a:gd name="connsiteY22" fmla="*/ 353820 h 607780"/>
                    <a:gd name="connsiteX23" fmla="*/ 278839 w 557678"/>
                    <a:gd name="connsiteY23" fmla="*/ 353724 h 607780"/>
                    <a:gd name="connsiteX24" fmla="*/ 290021 w 557678"/>
                    <a:gd name="connsiteY24" fmla="*/ 353820 h 607780"/>
                    <a:gd name="connsiteX25" fmla="*/ 292792 w 557678"/>
                    <a:gd name="connsiteY25" fmla="*/ 353724 h 607780"/>
                    <a:gd name="connsiteX26" fmla="*/ 314200 w 557678"/>
                    <a:gd name="connsiteY26" fmla="*/ 336553 h 607780"/>
                    <a:gd name="connsiteX27" fmla="*/ 318596 w 557678"/>
                    <a:gd name="connsiteY27" fmla="*/ 333977 h 607780"/>
                    <a:gd name="connsiteX28" fmla="*/ 319265 w 557678"/>
                    <a:gd name="connsiteY28" fmla="*/ 333787 h 607780"/>
                    <a:gd name="connsiteX29" fmla="*/ 319743 w 557678"/>
                    <a:gd name="connsiteY29" fmla="*/ 333596 h 607780"/>
                    <a:gd name="connsiteX30" fmla="*/ 321081 w 557678"/>
                    <a:gd name="connsiteY30" fmla="*/ 333214 h 607780"/>
                    <a:gd name="connsiteX31" fmla="*/ 321272 w 557678"/>
                    <a:gd name="connsiteY31" fmla="*/ 333214 h 607780"/>
                    <a:gd name="connsiteX32" fmla="*/ 321846 w 557678"/>
                    <a:gd name="connsiteY32" fmla="*/ 333119 h 607780"/>
                    <a:gd name="connsiteX33" fmla="*/ 324426 w 557678"/>
                    <a:gd name="connsiteY33" fmla="*/ 332928 h 607780"/>
                    <a:gd name="connsiteX34" fmla="*/ 340195 w 557678"/>
                    <a:gd name="connsiteY34" fmla="*/ 347905 h 607780"/>
                    <a:gd name="connsiteX35" fmla="*/ 340195 w 557678"/>
                    <a:gd name="connsiteY35" fmla="*/ 380912 h 607780"/>
                    <a:gd name="connsiteX36" fmla="*/ 324426 w 557678"/>
                    <a:gd name="connsiteY36" fmla="*/ 396366 h 607780"/>
                    <a:gd name="connsiteX37" fmla="*/ 314869 w 557678"/>
                    <a:gd name="connsiteY37" fmla="*/ 393123 h 607780"/>
                    <a:gd name="connsiteX38" fmla="*/ 294417 w 557678"/>
                    <a:gd name="connsiteY38" fmla="*/ 374807 h 607780"/>
                    <a:gd name="connsiteX39" fmla="*/ 278839 w 557678"/>
                    <a:gd name="connsiteY39" fmla="*/ 374902 h 607780"/>
                    <a:gd name="connsiteX40" fmla="*/ 263261 w 557678"/>
                    <a:gd name="connsiteY40" fmla="*/ 374807 h 607780"/>
                    <a:gd name="connsiteX41" fmla="*/ 242809 w 557678"/>
                    <a:gd name="connsiteY41" fmla="*/ 393123 h 607780"/>
                    <a:gd name="connsiteX42" fmla="*/ 233347 w 557678"/>
                    <a:gd name="connsiteY42" fmla="*/ 396366 h 607780"/>
                    <a:gd name="connsiteX43" fmla="*/ 217482 w 557678"/>
                    <a:gd name="connsiteY43" fmla="*/ 380912 h 607780"/>
                    <a:gd name="connsiteX44" fmla="*/ 217482 w 557678"/>
                    <a:gd name="connsiteY44" fmla="*/ 347905 h 607780"/>
                    <a:gd name="connsiteX45" fmla="*/ 233347 w 557678"/>
                    <a:gd name="connsiteY45" fmla="*/ 332928 h 607780"/>
                    <a:gd name="connsiteX46" fmla="*/ 277214 w 557678"/>
                    <a:gd name="connsiteY46" fmla="*/ 0 h 607780"/>
                    <a:gd name="connsiteX47" fmla="*/ 278552 w 557678"/>
                    <a:gd name="connsiteY47" fmla="*/ 0 h 607780"/>
                    <a:gd name="connsiteX48" fmla="*/ 278744 w 557678"/>
                    <a:gd name="connsiteY48" fmla="*/ 0 h 607780"/>
                    <a:gd name="connsiteX49" fmla="*/ 278839 w 557678"/>
                    <a:gd name="connsiteY49" fmla="*/ 0 h 607780"/>
                    <a:gd name="connsiteX50" fmla="*/ 278935 w 557678"/>
                    <a:gd name="connsiteY50" fmla="*/ 0 h 607780"/>
                    <a:gd name="connsiteX51" fmla="*/ 279222 w 557678"/>
                    <a:gd name="connsiteY51" fmla="*/ 0 h 607780"/>
                    <a:gd name="connsiteX52" fmla="*/ 280560 w 557678"/>
                    <a:gd name="connsiteY52" fmla="*/ 0 h 607780"/>
                    <a:gd name="connsiteX53" fmla="*/ 404758 w 557678"/>
                    <a:gd name="connsiteY53" fmla="*/ 105659 h 607780"/>
                    <a:gd name="connsiteX54" fmla="*/ 396727 w 557678"/>
                    <a:gd name="connsiteY54" fmla="*/ 160159 h 607780"/>
                    <a:gd name="connsiteX55" fmla="*/ 408009 w 557678"/>
                    <a:gd name="connsiteY55" fmla="*/ 186120 h 607780"/>
                    <a:gd name="connsiteX56" fmla="*/ 379039 w 557678"/>
                    <a:gd name="connsiteY56" fmla="*/ 238616 h 607780"/>
                    <a:gd name="connsiteX57" fmla="*/ 317179 w 557678"/>
                    <a:gd name="connsiteY57" fmla="*/ 313541 h 607780"/>
                    <a:gd name="connsiteX58" fmla="*/ 278935 w 557678"/>
                    <a:gd name="connsiteY58" fmla="*/ 322131 h 607780"/>
                    <a:gd name="connsiteX59" fmla="*/ 278839 w 557678"/>
                    <a:gd name="connsiteY59" fmla="*/ 322131 h 607780"/>
                    <a:gd name="connsiteX60" fmla="*/ 278744 w 557678"/>
                    <a:gd name="connsiteY60" fmla="*/ 322131 h 607780"/>
                    <a:gd name="connsiteX61" fmla="*/ 240499 w 557678"/>
                    <a:gd name="connsiteY61" fmla="*/ 313541 h 607780"/>
                    <a:gd name="connsiteX62" fmla="*/ 178734 w 557678"/>
                    <a:gd name="connsiteY62" fmla="*/ 238616 h 607780"/>
                    <a:gd name="connsiteX63" fmla="*/ 149669 w 557678"/>
                    <a:gd name="connsiteY63" fmla="*/ 186120 h 607780"/>
                    <a:gd name="connsiteX64" fmla="*/ 161046 w 557678"/>
                    <a:gd name="connsiteY64" fmla="*/ 160159 h 607780"/>
                    <a:gd name="connsiteX65" fmla="*/ 153015 w 557678"/>
                    <a:gd name="connsiteY65" fmla="*/ 105659 h 607780"/>
                    <a:gd name="connsiteX66" fmla="*/ 277214 w 557678"/>
                    <a:gd name="connsiteY66" fmla="*/ 0 h 607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557678" h="607780">
                      <a:moveTo>
                        <a:pt x="188888" y="367011"/>
                      </a:moveTo>
                      <a:cubicBezTo>
                        <a:pt x="193667" y="367011"/>
                        <a:pt x="197873" y="369874"/>
                        <a:pt x="199785" y="373977"/>
                      </a:cubicBezTo>
                      <a:cubicBezTo>
                        <a:pt x="218808" y="405851"/>
                        <a:pt x="254177" y="489256"/>
                        <a:pt x="278839" y="490974"/>
                      </a:cubicBezTo>
                      <a:cubicBezTo>
                        <a:pt x="303502" y="489256"/>
                        <a:pt x="338870" y="405851"/>
                        <a:pt x="357893" y="373977"/>
                      </a:cubicBezTo>
                      <a:cubicBezTo>
                        <a:pt x="359900" y="369874"/>
                        <a:pt x="364011" y="367011"/>
                        <a:pt x="368886" y="367011"/>
                      </a:cubicBezTo>
                      <a:cubicBezTo>
                        <a:pt x="371085" y="367011"/>
                        <a:pt x="372996" y="367870"/>
                        <a:pt x="374908" y="368729"/>
                      </a:cubicBezTo>
                      <a:cubicBezTo>
                        <a:pt x="382269" y="371878"/>
                        <a:pt x="557678" y="427132"/>
                        <a:pt x="557678" y="480572"/>
                      </a:cubicBezTo>
                      <a:lnTo>
                        <a:pt x="557678" y="607780"/>
                      </a:lnTo>
                      <a:lnTo>
                        <a:pt x="278839" y="607780"/>
                      </a:lnTo>
                      <a:lnTo>
                        <a:pt x="0" y="607780"/>
                      </a:lnTo>
                      <a:lnTo>
                        <a:pt x="0" y="480572"/>
                      </a:lnTo>
                      <a:cubicBezTo>
                        <a:pt x="0" y="421120"/>
                        <a:pt x="175314" y="371687"/>
                        <a:pt x="182770" y="368729"/>
                      </a:cubicBezTo>
                      <a:cubicBezTo>
                        <a:pt x="184682" y="367870"/>
                        <a:pt x="186593" y="367011"/>
                        <a:pt x="188888" y="367011"/>
                      </a:cubicBezTo>
                      <a:close/>
                      <a:moveTo>
                        <a:pt x="233347" y="332928"/>
                      </a:moveTo>
                      <a:cubicBezTo>
                        <a:pt x="234207" y="332928"/>
                        <a:pt x="235067" y="332928"/>
                        <a:pt x="235832" y="333119"/>
                      </a:cubicBezTo>
                      <a:cubicBezTo>
                        <a:pt x="236023" y="333119"/>
                        <a:pt x="236310" y="333119"/>
                        <a:pt x="236501" y="333214"/>
                      </a:cubicBezTo>
                      <a:cubicBezTo>
                        <a:pt x="236501" y="333214"/>
                        <a:pt x="236596" y="333214"/>
                        <a:pt x="236692" y="333214"/>
                      </a:cubicBezTo>
                      <a:cubicBezTo>
                        <a:pt x="237074" y="333310"/>
                        <a:pt x="237552" y="333405"/>
                        <a:pt x="237934" y="333596"/>
                      </a:cubicBezTo>
                      <a:cubicBezTo>
                        <a:pt x="238126" y="333596"/>
                        <a:pt x="238317" y="333691"/>
                        <a:pt x="238508" y="333787"/>
                      </a:cubicBezTo>
                      <a:cubicBezTo>
                        <a:pt x="238699" y="333787"/>
                        <a:pt x="238890" y="333882"/>
                        <a:pt x="239177" y="333977"/>
                      </a:cubicBezTo>
                      <a:cubicBezTo>
                        <a:pt x="240706" y="334645"/>
                        <a:pt x="242140" y="335504"/>
                        <a:pt x="243478" y="336553"/>
                      </a:cubicBezTo>
                      <a:cubicBezTo>
                        <a:pt x="250836" y="342372"/>
                        <a:pt x="255615" y="353056"/>
                        <a:pt x="264981" y="353724"/>
                      </a:cubicBezTo>
                      <a:cubicBezTo>
                        <a:pt x="265841" y="353820"/>
                        <a:pt x="266797" y="353820"/>
                        <a:pt x="267657" y="353820"/>
                      </a:cubicBezTo>
                      <a:cubicBezTo>
                        <a:pt x="268517" y="353820"/>
                        <a:pt x="274060" y="353724"/>
                        <a:pt x="278839" y="353724"/>
                      </a:cubicBezTo>
                      <a:cubicBezTo>
                        <a:pt x="283617" y="353724"/>
                        <a:pt x="289256" y="353820"/>
                        <a:pt x="290021" y="353820"/>
                      </a:cubicBezTo>
                      <a:cubicBezTo>
                        <a:pt x="290976" y="353820"/>
                        <a:pt x="291836" y="353820"/>
                        <a:pt x="292792" y="353724"/>
                      </a:cubicBezTo>
                      <a:cubicBezTo>
                        <a:pt x="302158" y="353056"/>
                        <a:pt x="306841" y="342372"/>
                        <a:pt x="314200" y="336553"/>
                      </a:cubicBezTo>
                      <a:cubicBezTo>
                        <a:pt x="315538" y="335504"/>
                        <a:pt x="316972" y="334645"/>
                        <a:pt x="318596" y="333977"/>
                      </a:cubicBezTo>
                      <a:cubicBezTo>
                        <a:pt x="318787" y="333882"/>
                        <a:pt x="318979" y="333787"/>
                        <a:pt x="319265" y="333787"/>
                      </a:cubicBezTo>
                      <a:cubicBezTo>
                        <a:pt x="319456" y="333691"/>
                        <a:pt x="319648" y="333596"/>
                        <a:pt x="319743" y="333596"/>
                      </a:cubicBezTo>
                      <a:cubicBezTo>
                        <a:pt x="320221" y="333405"/>
                        <a:pt x="320603" y="333310"/>
                        <a:pt x="321081" y="333214"/>
                      </a:cubicBezTo>
                      <a:cubicBezTo>
                        <a:pt x="321081" y="333214"/>
                        <a:pt x="321177" y="333214"/>
                        <a:pt x="321272" y="333214"/>
                      </a:cubicBezTo>
                      <a:cubicBezTo>
                        <a:pt x="321463" y="333119"/>
                        <a:pt x="321654" y="333119"/>
                        <a:pt x="321846" y="333119"/>
                      </a:cubicBezTo>
                      <a:cubicBezTo>
                        <a:pt x="322706" y="332928"/>
                        <a:pt x="323566" y="332928"/>
                        <a:pt x="324426" y="332928"/>
                      </a:cubicBezTo>
                      <a:cubicBezTo>
                        <a:pt x="332836" y="332928"/>
                        <a:pt x="339813" y="339510"/>
                        <a:pt x="340195" y="347905"/>
                      </a:cubicBezTo>
                      <a:lnTo>
                        <a:pt x="340195" y="380912"/>
                      </a:lnTo>
                      <a:cubicBezTo>
                        <a:pt x="340004" y="389498"/>
                        <a:pt x="333027" y="396366"/>
                        <a:pt x="324426" y="396366"/>
                      </a:cubicBezTo>
                      <a:cubicBezTo>
                        <a:pt x="320794" y="396366"/>
                        <a:pt x="317545" y="395126"/>
                        <a:pt x="314869" y="393123"/>
                      </a:cubicBezTo>
                      <a:cubicBezTo>
                        <a:pt x="305885" y="387208"/>
                        <a:pt x="299864" y="374997"/>
                        <a:pt x="294417" y="374807"/>
                      </a:cubicBezTo>
                      <a:lnTo>
                        <a:pt x="278839" y="374902"/>
                      </a:lnTo>
                      <a:lnTo>
                        <a:pt x="263261" y="374807"/>
                      </a:lnTo>
                      <a:cubicBezTo>
                        <a:pt x="257813" y="374997"/>
                        <a:pt x="251792" y="387208"/>
                        <a:pt x="242809" y="393123"/>
                      </a:cubicBezTo>
                      <a:cubicBezTo>
                        <a:pt x="240228" y="395126"/>
                        <a:pt x="236883" y="396366"/>
                        <a:pt x="233347" y="396366"/>
                      </a:cubicBezTo>
                      <a:cubicBezTo>
                        <a:pt x="224746" y="396366"/>
                        <a:pt x="217769" y="389498"/>
                        <a:pt x="217482" y="380912"/>
                      </a:cubicBezTo>
                      <a:lnTo>
                        <a:pt x="217482" y="347905"/>
                      </a:lnTo>
                      <a:cubicBezTo>
                        <a:pt x="217960" y="339510"/>
                        <a:pt x="224841" y="332928"/>
                        <a:pt x="233347" y="332928"/>
                      </a:cubicBezTo>
                      <a:close/>
                      <a:moveTo>
                        <a:pt x="277214" y="0"/>
                      </a:moveTo>
                      <a:cubicBezTo>
                        <a:pt x="277596" y="0"/>
                        <a:pt x="278074" y="0"/>
                        <a:pt x="278552" y="0"/>
                      </a:cubicBezTo>
                      <a:cubicBezTo>
                        <a:pt x="278648" y="0"/>
                        <a:pt x="278648" y="0"/>
                        <a:pt x="278744" y="0"/>
                      </a:cubicBezTo>
                      <a:cubicBezTo>
                        <a:pt x="278744" y="0"/>
                        <a:pt x="278839" y="0"/>
                        <a:pt x="278839" y="0"/>
                      </a:cubicBezTo>
                      <a:cubicBezTo>
                        <a:pt x="278935" y="0"/>
                        <a:pt x="278935" y="0"/>
                        <a:pt x="278935" y="0"/>
                      </a:cubicBezTo>
                      <a:cubicBezTo>
                        <a:pt x="279030" y="0"/>
                        <a:pt x="279126" y="0"/>
                        <a:pt x="279222" y="0"/>
                      </a:cubicBezTo>
                      <a:cubicBezTo>
                        <a:pt x="279604" y="0"/>
                        <a:pt x="280082" y="0"/>
                        <a:pt x="280560" y="0"/>
                      </a:cubicBezTo>
                      <a:cubicBezTo>
                        <a:pt x="387453" y="0"/>
                        <a:pt x="407531" y="76166"/>
                        <a:pt x="404758" y="105659"/>
                      </a:cubicBezTo>
                      <a:cubicBezTo>
                        <a:pt x="402464" y="129330"/>
                        <a:pt x="396727" y="160159"/>
                        <a:pt x="396727" y="160159"/>
                      </a:cubicBezTo>
                      <a:cubicBezTo>
                        <a:pt x="396727" y="160159"/>
                        <a:pt x="408009" y="165313"/>
                        <a:pt x="408009" y="186120"/>
                      </a:cubicBezTo>
                      <a:cubicBezTo>
                        <a:pt x="404089" y="238234"/>
                        <a:pt x="383246" y="215708"/>
                        <a:pt x="379039" y="238616"/>
                      </a:cubicBezTo>
                      <a:cubicBezTo>
                        <a:pt x="371868" y="276603"/>
                        <a:pt x="338213" y="304092"/>
                        <a:pt x="317179" y="313541"/>
                      </a:cubicBezTo>
                      <a:cubicBezTo>
                        <a:pt x="304941" y="319077"/>
                        <a:pt x="292225" y="321845"/>
                        <a:pt x="278935" y="322131"/>
                      </a:cubicBezTo>
                      <a:cubicBezTo>
                        <a:pt x="278935" y="322131"/>
                        <a:pt x="278935" y="322131"/>
                        <a:pt x="278839" y="322131"/>
                      </a:cubicBezTo>
                      <a:cubicBezTo>
                        <a:pt x="278839" y="322131"/>
                        <a:pt x="278744" y="322131"/>
                        <a:pt x="278744" y="322131"/>
                      </a:cubicBezTo>
                      <a:cubicBezTo>
                        <a:pt x="265454" y="321845"/>
                        <a:pt x="252738" y="319077"/>
                        <a:pt x="240499" y="313541"/>
                      </a:cubicBezTo>
                      <a:cubicBezTo>
                        <a:pt x="219561" y="304092"/>
                        <a:pt x="185810" y="276603"/>
                        <a:pt x="178734" y="238616"/>
                      </a:cubicBezTo>
                      <a:cubicBezTo>
                        <a:pt x="174432" y="215708"/>
                        <a:pt x="153684" y="238234"/>
                        <a:pt x="149669" y="186120"/>
                      </a:cubicBezTo>
                      <a:cubicBezTo>
                        <a:pt x="149669" y="165313"/>
                        <a:pt x="161046" y="160159"/>
                        <a:pt x="161046" y="160159"/>
                      </a:cubicBezTo>
                      <a:cubicBezTo>
                        <a:pt x="161046" y="160159"/>
                        <a:pt x="155214" y="129330"/>
                        <a:pt x="153015" y="105659"/>
                      </a:cubicBezTo>
                      <a:cubicBezTo>
                        <a:pt x="150147" y="76166"/>
                        <a:pt x="170225" y="0"/>
                        <a:pt x="277214" y="0"/>
                      </a:cubicBezTo>
                      <a:close/>
                    </a:path>
                  </a:pathLst>
                </a:custGeom>
                <a:solidFill>
                  <a:srgbClr val="F796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F79639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32"/>
              <p:cNvGrpSpPr/>
              <p:nvPr/>
            </p:nvGrpSpPr>
            <p:grpSpPr>
              <a:xfrm>
                <a:off x="5622" y="8279"/>
                <a:ext cx="611" cy="610"/>
                <a:chOff x="1163638" y="5216324"/>
                <a:chExt cx="387652" cy="387652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1163638" y="5216324"/>
                  <a:ext cx="387652" cy="3876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C7C7C7"/>
                    </a:gs>
                  </a:gsLst>
                  <a:lin ang="13500000" scaled="1"/>
                  <a:tileRect/>
                </a:gradFill>
                <a:ln w="19050">
                  <a:solidFill>
                    <a:schemeClr val="bg1"/>
                  </a:solidFill>
                </a:ln>
                <a:effectLst>
                  <a:outerShdw blurRad="266700" dist="190500" dir="2700000" sx="90000" sy="90000" algn="tl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instructor-giving-a-lecture-with-circular-graphic-on-screen_43194"/>
                <p:cNvSpPr/>
                <p:nvPr/>
              </p:nvSpPr>
              <p:spPr>
                <a:xfrm>
                  <a:off x="1271882" y="5308682"/>
                  <a:ext cx="183914" cy="183877"/>
                </a:xfrm>
                <a:custGeom>
                  <a:avLst/>
                  <a:gdLst>
                    <a:gd name="T0" fmla="*/ 5872 w 10378"/>
                    <a:gd name="T1" fmla="*/ 5277 h 10377"/>
                    <a:gd name="T2" fmla="*/ 5872 w 10378"/>
                    <a:gd name="T3" fmla="*/ 2783 h 10377"/>
                    <a:gd name="T4" fmla="*/ 5223 w 10378"/>
                    <a:gd name="T5" fmla="*/ 2135 h 10377"/>
                    <a:gd name="T6" fmla="*/ 4574 w 10378"/>
                    <a:gd name="T7" fmla="*/ 2783 h 10377"/>
                    <a:gd name="T8" fmla="*/ 4574 w 10378"/>
                    <a:gd name="T9" fmla="*/ 6026 h 10377"/>
                    <a:gd name="T10" fmla="*/ 7383 w 10378"/>
                    <a:gd name="T11" fmla="*/ 7647 h 10377"/>
                    <a:gd name="T12" fmla="*/ 8267 w 10378"/>
                    <a:gd name="T13" fmla="*/ 7403 h 10377"/>
                    <a:gd name="T14" fmla="*/ 8031 w 10378"/>
                    <a:gd name="T15" fmla="*/ 6523 h 10377"/>
                    <a:gd name="T16" fmla="*/ 5872 w 10378"/>
                    <a:gd name="T17" fmla="*/ 5277 h 10377"/>
                    <a:gd name="T18" fmla="*/ 5189 w 10378"/>
                    <a:gd name="T19" fmla="*/ 10377 h 10377"/>
                    <a:gd name="T20" fmla="*/ 0 w 10378"/>
                    <a:gd name="T21" fmla="*/ 5188 h 10377"/>
                    <a:gd name="T22" fmla="*/ 5189 w 10378"/>
                    <a:gd name="T23" fmla="*/ 0 h 10377"/>
                    <a:gd name="T24" fmla="*/ 10378 w 10378"/>
                    <a:gd name="T25" fmla="*/ 5188 h 10377"/>
                    <a:gd name="T26" fmla="*/ 5189 w 10378"/>
                    <a:gd name="T27" fmla="*/ 10377 h 10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378" h="10377">
                      <a:moveTo>
                        <a:pt x="5872" y="5277"/>
                      </a:moveTo>
                      <a:lnTo>
                        <a:pt x="5872" y="2783"/>
                      </a:lnTo>
                      <a:cubicBezTo>
                        <a:pt x="5872" y="2425"/>
                        <a:pt x="5582" y="2135"/>
                        <a:pt x="5223" y="2135"/>
                      </a:cubicBezTo>
                      <a:cubicBezTo>
                        <a:pt x="4864" y="2135"/>
                        <a:pt x="4574" y="2425"/>
                        <a:pt x="4574" y="2783"/>
                      </a:cubicBezTo>
                      <a:lnTo>
                        <a:pt x="4574" y="6026"/>
                      </a:lnTo>
                      <a:lnTo>
                        <a:pt x="7383" y="7647"/>
                      </a:lnTo>
                      <a:cubicBezTo>
                        <a:pt x="7694" y="7825"/>
                        <a:pt x="8091" y="7716"/>
                        <a:pt x="8267" y="7403"/>
                      </a:cubicBezTo>
                      <a:cubicBezTo>
                        <a:pt x="8442" y="7095"/>
                        <a:pt x="8337" y="6703"/>
                        <a:pt x="8031" y="6523"/>
                      </a:cubicBezTo>
                      <a:lnTo>
                        <a:pt x="5872" y="5277"/>
                      </a:lnTo>
                      <a:close/>
                      <a:moveTo>
                        <a:pt x="5189" y="10377"/>
                      </a:moveTo>
                      <a:cubicBezTo>
                        <a:pt x="2324" y="10377"/>
                        <a:pt x="0" y="8054"/>
                        <a:pt x="0" y="5188"/>
                      </a:cubicBezTo>
                      <a:cubicBezTo>
                        <a:pt x="0" y="2322"/>
                        <a:pt x="2324" y="0"/>
                        <a:pt x="5189" y="0"/>
                      </a:cubicBezTo>
                      <a:cubicBezTo>
                        <a:pt x="8054" y="0"/>
                        <a:pt x="10378" y="2322"/>
                        <a:pt x="10378" y="5188"/>
                      </a:cubicBezTo>
                      <a:cubicBezTo>
                        <a:pt x="10378" y="8054"/>
                        <a:pt x="8056" y="10377"/>
                        <a:pt x="5189" y="10377"/>
                      </a:cubicBezTo>
                      <a:close/>
                    </a:path>
                  </a:pathLst>
                </a:custGeom>
                <a:solidFill>
                  <a:srgbClr val="F796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F79639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" name="TextBox 3">
            <a:hlinkClick r:id="rId7"/>
            <a:extLst>
              <a:ext uri="{FF2B5EF4-FFF2-40B4-BE49-F238E27FC236}">
                <a16:creationId xmlns:a16="http://schemas.microsoft.com/office/drawing/2014/main" id="{D74BB214-9810-D301-CF24-EC5CFEE829C3}"/>
              </a:ext>
            </a:extLst>
          </p:cNvPr>
          <p:cNvSpPr txBox="1"/>
          <p:nvPr/>
        </p:nvSpPr>
        <p:spPr>
          <a:xfrm>
            <a:off x="7102421" y="66495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09C6184-12BB-F4A1-7811-821DC8FAD149}"/>
              </a:ext>
            </a:extLst>
          </p:cNvPr>
          <p:cNvSpPr txBox="1"/>
          <p:nvPr/>
        </p:nvSpPr>
        <p:spPr>
          <a:xfrm>
            <a:off x="1715554" y="5093373"/>
            <a:ext cx="1408646" cy="27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XXXX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38">
            <a:extLst>
              <a:ext uri="{FF2B5EF4-FFF2-40B4-BE49-F238E27FC236}">
                <a16:creationId xmlns:a16="http://schemas.microsoft.com/office/drawing/2014/main" id="{563D82B0-B2D1-F684-B24F-9290AE08F6E4}"/>
              </a:ext>
            </a:extLst>
          </p:cNvPr>
          <p:cNvSpPr txBox="1"/>
          <p:nvPr/>
        </p:nvSpPr>
        <p:spPr>
          <a:xfrm>
            <a:off x="3859948" y="5093373"/>
            <a:ext cx="1700112" cy="277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07.20XX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5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3565"/>
            <a:chOff x="1" y="0"/>
            <a:chExt cx="19200" cy="10919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41" y="6175"/>
                <a:ext cx="5779" cy="4625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" y="7393"/>
                <a:ext cx="8335" cy="3526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3395" y="1992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44" y="1179"/>
              <a:ext cx="3340" cy="26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32983" y="1131033"/>
            <a:ext cx="9326034" cy="3876497"/>
            <a:chOff x="2257" y="1781"/>
            <a:chExt cx="14687" cy="6105"/>
          </a:xfrm>
        </p:grpSpPr>
        <p:sp>
          <p:nvSpPr>
            <p:cNvPr id="2" name="标题 4"/>
            <p:cNvSpPr>
              <a:spLocks noGrp="1"/>
            </p:cNvSpPr>
            <p:nvPr/>
          </p:nvSpPr>
          <p:spPr>
            <a:xfrm>
              <a:off x="2257" y="4392"/>
              <a:ext cx="14687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6600" b="1" spc="600" dirty="0">
                  <a:solidFill>
                    <a:srgbClr val="6C956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6600" b="1" spc="600" dirty="0">
                <a:solidFill>
                  <a:srgbClr val="6C956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52" y="1781"/>
              <a:ext cx="3096" cy="2743"/>
              <a:chOff x="5113063" y="1781721"/>
              <a:chExt cx="1965877" cy="1741713"/>
            </a:xfrm>
          </p:grpSpPr>
          <p:sp>
            <p:nvSpPr>
              <p:cNvPr id="29" name="Freeform 5"/>
              <p:cNvSpPr/>
              <p:nvPr/>
            </p:nvSpPr>
            <p:spPr bwMode="auto">
              <a:xfrm rot="10800000">
                <a:off x="5113063" y="1781721"/>
                <a:ext cx="1965877" cy="17417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28900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434617" y="2053138"/>
                <a:ext cx="1322773" cy="1200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 flipH="1">
              <a:off x="6095" y="6901"/>
              <a:ext cx="7011" cy="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123282" cy="1288415"/>
            <a:chOff x="1166" y="127"/>
            <a:chExt cx="6493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65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90" name="Group 5"/>
          <p:cNvGrpSpPr/>
          <p:nvPr/>
        </p:nvGrpSpPr>
        <p:grpSpPr>
          <a:xfrm flipH="1">
            <a:off x="8708284" y="2978214"/>
            <a:ext cx="2460642" cy="777955"/>
            <a:chOff x="1389063" y="2754313"/>
            <a:chExt cx="2033588" cy="64293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1" name="Freeform 6"/>
            <p:cNvSpPr/>
            <p:nvPr/>
          </p:nvSpPr>
          <p:spPr bwMode="auto">
            <a:xfrm>
              <a:off x="2863851" y="2757488"/>
              <a:ext cx="558800" cy="639763"/>
            </a:xfrm>
            <a:custGeom>
              <a:avLst/>
              <a:gdLst>
                <a:gd name="T0" fmla="*/ 337 w 352"/>
                <a:gd name="T1" fmla="*/ 0 h 403"/>
                <a:gd name="T2" fmla="*/ 352 w 352"/>
                <a:gd name="T3" fmla="*/ 83 h 403"/>
                <a:gd name="T4" fmla="*/ 22 w 352"/>
                <a:gd name="T5" fmla="*/ 403 h 403"/>
                <a:gd name="T6" fmla="*/ 0 w 352"/>
                <a:gd name="T7" fmla="*/ 306 h 403"/>
                <a:gd name="T8" fmla="*/ 337 w 352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403">
                  <a:moveTo>
                    <a:pt x="337" y="0"/>
                  </a:moveTo>
                  <a:lnTo>
                    <a:pt x="352" y="83"/>
                  </a:lnTo>
                  <a:lnTo>
                    <a:pt x="22" y="403"/>
                  </a:lnTo>
                  <a:lnTo>
                    <a:pt x="0" y="30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72A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1389063" y="3243263"/>
              <a:ext cx="1509713" cy="153988"/>
            </a:xfrm>
            <a:custGeom>
              <a:avLst/>
              <a:gdLst>
                <a:gd name="T0" fmla="*/ 929 w 951"/>
                <a:gd name="T1" fmla="*/ 0 h 97"/>
                <a:gd name="T2" fmla="*/ 951 w 951"/>
                <a:gd name="T3" fmla="*/ 97 h 97"/>
                <a:gd name="T4" fmla="*/ 30 w 951"/>
                <a:gd name="T5" fmla="*/ 97 h 97"/>
                <a:gd name="T6" fmla="*/ 0 w 951"/>
                <a:gd name="T7" fmla="*/ 0 h 97"/>
                <a:gd name="T8" fmla="*/ 929 w 95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97">
                  <a:moveTo>
                    <a:pt x="929" y="0"/>
                  </a:moveTo>
                  <a:lnTo>
                    <a:pt x="951" y="97"/>
                  </a:lnTo>
                  <a:lnTo>
                    <a:pt x="30" y="97"/>
                  </a:lnTo>
                  <a:lnTo>
                    <a:pt x="0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82B6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1389063" y="2754313"/>
              <a:ext cx="2009775" cy="488950"/>
            </a:xfrm>
            <a:custGeom>
              <a:avLst/>
              <a:gdLst>
                <a:gd name="T0" fmla="*/ 1266 w 1266"/>
                <a:gd name="T1" fmla="*/ 2 h 308"/>
                <a:gd name="T2" fmla="*/ 929 w 1266"/>
                <a:gd name="T3" fmla="*/ 308 h 308"/>
                <a:gd name="T4" fmla="*/ 0 w 1266"/>
                <a:gd name="T5" fmla="*/ 308 h 308"/>
                <a:gd name="T6" fmla="*/ 495 w 1266"/>
                <a:gd name="T7" fmla="*/ 0 h 308"/>
                <a:gd name="T8" fmla="*/ 1266 w 1266"/>
                <a:gd name="T9" fmla="*/ 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308">
                  <a:moveTo>
                    <a:pt x="1266" y="2"/>
                  </a:moveTo>
                  <a:lnTo>
                    <a:pt x="929" y="308"/>
                  </a:lnTo>
                  <a:lnTo>
                    <a:pt x="0" y="308"/>
                  </a:lnTo>
                  <a:lnTo>
                    <a:pt x="495" y="0"/>
                  </a:lnTo>
                  <a:lnTo>
                    <a:pt x="1266" y="2"/>
                  </a:lnTo>
                  <a:close/>
                </a:path>
              </a:pathLst>
            </a:custGeom>
            <a:solidFill>
              <a:srgbClr val="D9E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roup 9"/>
          <p:cNvGrpSpPr/>
          <p:nvPr/>
        </p:nvGrpSpPr>
        <p:grpSpPr>
          <a:xfrm flipH="1">
            <a:off x="6683583" y="3957194"/>
            <a:ext cx="2209008" cy="883602"/>
            <a:chOff x="3192463" y="2930526"/>
            <a:chExt cx="1825626" cy="730250"/>
          </a:xfrm>
          <a:solidFill>
            <a:srgbClr val="F28900">
              <a:alpha val="80000"/>
            </a:srgb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5" name="Freeform 10"/>
            <p:cNvSpPr/>
            <p:nvPr/>
          </p:nvSpPr>
          <p:spPr bwMode="auto">
            <a:xfrm>
              <a:off x="4781551" y="2930526"/>
              <a:ext cx="236538" cy="727075"/>
            </a:xfrm>
            <a:custGeom>
              <a:avLst/>
              <a:gdLst>
                <a:gd name="T0" fmla="*/ 143 w 149"/>
                <a:gd name="T1" fmla="*/ 0 h 458"/>
                <a:gd name="T2" fmla="*/ 149 w 149"/>
                <a:gd name="T3" fmla="*/ 87 h 458"/>
                <a:gd name="T4" fmla="*/ 8 w 149"/>
                <a:gd name="T5" fmla="*/ 458 h 458"/>
                <a:gd name="T6" fmla="*/ 0 w 149"/>
                <a:gd name="T7" fmla="*/ 356 h 458"/>
                <a:gd name="T8" fmla="*/ 143 w 149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58">
                  <a:moveTo>
                    <a:pt x="143" y="0"/>
                  </a:moveTo>
                  <a:lnTo>
                    <a:pt x="149" y="87"/>
                  </a:lnTo>
                  <a:lnTo>
                    <a:pt x="8" y="458"/>
                  </a:lnTo>
                  <a:lnTo>
                    <a:pt x="0" y="356"/>
                  </a:lnTo>
                  <a:lnTo>
                    <a:pt x="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3192463" y="3495676"/>
              <a:ext cx="1601788" cy="165100"/>
            </a:xfrm>
            <a:custGeom>
              <a:avLst/>
              <a:gdLst>
                <a:gd name="T0" fmla="*/ 1001 w 1009"/>
                <a:gd name="T1" fmla="*/ 0 h 104"/>
                <a:gd name="T2" fmla="*/ 1009 w 1009"/>
                <a:gd name="T3" fmla="*/ 102 h 104"/>
                <a:gd name="T4" fmla="*/ 20 w 1009"/>
                <a:gd name="T5" fmla="*/ 104 h 104"/>
                <a:gd name="T6" fmla="*/ 0 w 1009"/>
                <a:gd name="T7" fmla="*/ 0 h 104"/>
                <a:gd name="T8" fmla="*/ 1001 w 100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9" h="104">
                  <a:moveTo>
                    <a:pt x="1001" y="0"/>
                  </a:moveTo>
                  <a:lnTo>
                    <a:pt x="1009" y="102"/>
                  </a:lnTo>
                  <a:lnTo>
                    <a:pt x="20" y="104"/>
                  </a:lnTo>
                  <a:lnTo>
                    <a:pt x="0" y="0"/>
                  </a:lnTo>
                  <a:lnTo>
                    <a:pt x="10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3192463" y="2930526"/>
              <a:ext cx="1816100" cy="565150"/>
            </a:xfrm>
            <a:custGeom>
              <a:avLst/>
              <a:gdLst>
                <a:gd name="T0" fmla="*/ 1144 w 1144"/>
                <a:gd name="T1" fmla="*/ 0 h 356"/>
                <a:gd name="T2" fmla="*/ 1001 w 1144"/>
                <a:gd name="T3" fmla="*/ 356 h 356"/>
                <a:gd name="T4" fmla="*/ 0 w 1144"/>
                <a:gd name="T5" fmla="*/ 356 h 356"/>
                <a:gd name="T6" fmla="*/ 323 w 1144"/>
                <a:gd name="T7" fmla="*/ 0 h 356"/>
                <a:gd name="T8" fmla="*/ 1144 w 1144"/>
                <a:gd name="T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4" h="356">
                  <a:moveTo>
                    <a:pt x="1144" y="0"/>
                  </a:moveTo>
                  <a:lnTo>
                    <a:pt x="1001" y="356"/>
                  </a:lnTo>
                  <a:lnTo>
                    <a:pt x="0" y="356"/>
                  </a:lnTo>
                  <a:lnTo>
                    <a:pt x="323" y="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B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roup 21"/>
          <p:cNvGrpSpPr/>
          <p:nvPr/>
        </p:nvGrpSpPr>
        <p:grpSpPr>
          <a:xfrm>
            <a:off x="4476095" y="4741421"/>
            <a:ext cx="2159064" cy="1073770"/>
            <a:chOff x="5291138" y="3213101"/>
            <a:chExt cx="1784350" cy="88741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9" name="Freeform 22"/>
            <p:cNvSpPr/>
            <p:nvPr/>
          </p:nvSpPr>
          <p:spPr bwMode="auto">
            <a:xfrm>
              <a:off x="5291138" y="3917951"/>
              <a:ext cx="1784350" cy="182563"/>
            </a:xfrm>
            <a:custGeom>
              <a:avLst/>
              <a:gdLst>
                <a:gd name="T0" fmla="*/ 1124 w 1124"/>
                <a:gd name="T1" fmla="*/ 0 h 115"/>
                <a:gd name="T2" fmla="*/ 1114 w 1124"/>
                <a:gd name="T3" fmla="*/ 113 h 115"/>
                <a:gd name="T4" fmla="*/ 6 w 1124"/>
                <a:gd name="T5" fmla="*/ 115 h 115"/>
                <a:gd name="T6" fmla="*/ 0 w 1124"/>
                <a:gd name="T7" fmla="*/ 2 h 115"/>
                <a:gd name="T8" fmla="*/ 1124 w 1124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115">
                  <a:moveTo>
                    <a:pt x="1124" y="0"/>
                  </a:moveTo>
                  <a:lnTo>
                    <a:pt x="1114" y="113"/>
                  </a:lnTo>
                  <a:lnTo>
                    <a:pt x="6" y="115"/>
                  </a:lnTo>
                  <a:lnTo>
                    <a:pt x="0" y="2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2B6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291138" y="3213101"/>
              <a:ext cx="1784350" cy="708025"/>
            </a:xfrm>
            <a:custGeom>
              <a:avLst/>
              <a:gdLst>
                <a:gd name="T0" fmla="*/ 995 w 1124"/>
                <a:gd name="T1" fmla="*/ 0 h 446"/>
                <a:gd name="T2" fmla="*/ 1124 w 1124"/>
                <a:gd name="T3" fmla="*/ 444 h 446"/>
                <a:gd name="T4" fmla="*/ 0 w 1124"/>
                <a:gd name="T5" fmla="*/ 446 h 446"/>
                <a:gd name="T6" fmla="*/ 95 w 1124"/>
                <a:gd name="T7" fmla="*/ 0 h 446"/>
                <a:gd name="T8" fmla="*/ 995 w 1124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46">
                  <a:moveTo>
                    <a:pt x="995" y="0"/>
                  </a:moveTo>
                  <a:lnTo>
                    <a:pt x="1124" y="444"/>
                  </a:lnTo>
                  <a:lnTo>
                    <a:pt x="0" y="446"/>
                  </a:lnTo>
                  <a:lnTo>
                    <a:pt x="95" y="0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D9E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01" name="Straight Arrow Connector 24"/>
          <p:cNvCxnSpPr/>
          <p:nvPr/>
        </p:nvCxnSpPr>
        <p:spPr>
          <a:xfrm flipH="1">
            <a:off x="10125447" y="2114297"/>
            <a:ext cx="0" cy="108539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oval" w="lg" len="sm"/>
          </a:ln>
          <a:effectLst/>
        </p:spPr>
      </p:cxnSp>
      <p:cxnSp>
        <p:nvCxnSpPr>
          <p:cNvPr id="102" name="Straight Arrow Connector 25"/>
          <p:cNvCxnSpPr/>
          <p:nvPr/>
        </p:nvCxnSpPr>
        <p:spPr>
          <a:xfrm flipH="1">
            <a:off x="7793486" y="3177786"/>
            <a:ext cx="0" cy="108539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oval" w="lg" len="sm"/>
          </a:ln>
          <a:effectLst/>
        </p:spPr>
      </p:cxnSp>
      <p:cxnSp>
        <p:nvCxnSpPr>
          <p:cNvPr id="103" name="Straight Arrow Connector 28"/>
          <p:cNvCxnSpPr/>
          <p:nvPr/>
        </p:nvCxnSpPr>
        <p:spPr>
          <a:xfrm>
            <a:off x="5555627" y="4097149"/>
            <a:ext cx="0" cy="108539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oval" w="lg" len="sm"/>
          </a:ln>
          <a:effectLst/>
        </p:spPr>
      </p:cxnSp>
      <p:sp>
        <p:nvSpPr>
          <p:cNvPr id="104" name="Oval 29"/>
          <p:cNvSpPr/>
          <p:nvPr/>
        </p:nvSpPr>
        <p:spPr>
          <a:xfrm flipH="1">
            <a:off x="9781945" y="2109855"/>
            <a:ext cx="687003" cy="687003"/>
          </a:xfrm>
          <a:prstGeom prst="ellipse">
            <a:avLst/>
          </a:prstGeom>
          <a:solidFill>
            <a:srgbClr val="F28900"/>
          </a:solidFill>
          <a:ln w="12700" cap="flat" cmpd="sng" algn="ctr">
            <a:noFill/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tIns="0" bIns="9144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Oval 30"/>
          <p:cNvSpPr/>
          <p:nvPr/>
        </p:nvSpPr>
        <p:spPr>
          <a:xfrm flipH="1">
            <a:off x="7442632" y="3142945"/>
            <a:ext cx="687003" cy="687003"/>
          </a:xfrm>
          <a:prstGeom prst="ellipse">
            <a:avLst/>
          </a:prstGeom>
          <a:solidFill>
            <a:srgbClr val="82B644"/>
          </a:solidFill>
          <a:ln w="12700" cap="flat" cmpd="sng" algn="ctr">
            <a:noFill/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tIns="0" bIns="9144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Oval 31"/>
          <p:cNvSpPr/>
          <p:nvPr/>
        </p:nvSpPr>
        <p:spPr>
          <a:xfrm>
            <a:off x="5209879" y="3986373"/>
            <a:ext cx="687003" cy="687003"/>
          </a:xfrm>
          <a:prstGeom prst="ellipse">
            <a:avLst/>
          </a:prstGeom>
          <a:solidFill>
            <a:srgbClr val="F28900"/>
          </a:solidFill>
          <a:ln w="12700" cap="flat" cmpd="sng" algn="ctr">
            <a:noFill/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tIns="0" bIns="9144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413064" y="2918962"/>
            <a:ext cx="1920116" cy="95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4413064" y="2577429"/>
            <a:ext cx="2439076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6671433" y="1979567"/>
            <a:ext cx="1920116" cy="95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671433" y="1638034"/>
            <a:ext cx="2439076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9342173" y="4647706"/>
            <a:ext cx="1962778" cy="95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1147445" y="2114550"/>
            <a:ext cx="2439035" cy="1995170"/>
            <a:chOff x="1207" y="2580"/>
            <a:chExt cx="3841" cy="3142"/>
          </a:xfrm>
        </p:grpSpPr>
        <p:sp>
          <p:nvSpPr>
            <p:cNvPr id="107" name="文本框 106"/>
            <p:cNvSpPr txBox="1"/>
            <p:nvPr/>
          </p:nvSpPr>
          <p:spPr>
            <a:xfrm>
              <a:off x="1207" y="3883"/>
              <a:ext cx="3461" cy="1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207" y="2964"/>
              <a:ext cx="3841" cy="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289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F28900"/>
                </a:solidFill>
                <a:cs typeface="+mn-ea"/>
                <a:sym typeface="+mn-lt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1367" y="3781"/>
              <a:ext cx="2357" cy="0"/>
            </a:xfrm>
            <a:prstGeom prst="line">
              <a:avLst/>
            </a:prstGeom>
            <a:ln>
              <a:solidFill>
                <a:srgbClr val="EB4D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1207" y="2580"/>
              <a:ext cx="3841" cy="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ldLvl="0" animBg="1"/>
      <p:bldP spid="105" grpId="0" bldLvl="0" animBg="1"/>
      <p:bldP spid="10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335383" cy="1288415"/>
            <a:chOff x="1166" y="127"/>
            <a:chExt cx="6827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98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773160" y="2064023"/>
            <a:ext cx="2439317" cy="1227698"/>
            <a:chOff x="13816" y="2925"/>
            <a:chExt cx="3841" cy="1933"/>
          </a:xfrm>
        </p:grpSpPr>
        <p:sp>
          <p:nvSpPr>
            <p:cNvPr id="23" name="文本框 22"/>
            <p:cNvSpPr txBox="1"/>
            <p:nvPr/>
          </p:nvSpPr>
          <p:spPr>
            <a:xfrm>
              <a:off x="13816" y="3624"/>
              <a:ext cx="3841" cy="1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816" y="2925"/>
              <a:ext cx="3841" cy="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73C0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73160" y="4113803"/>
            <a:ext cx="2439317" cy="1227698"/>
            <a:chOff x="13816" y="6105"/>
            <a:chExt cx="3841" cy="1933"/>
          </a:xfrm>
        </p:grpSpPr>
        <p:sp>
          <p:nvSpPr>
            <p:cNvPr id="25" name="文本框 24"/>
            <p:cNvSpPr txBox="1"/>
            <p:nvPr/>
          </p:nvSpPr>
          <p:spPr>
            <a:xfrm>
              <a:off x="13816" y="6804"/>
              <a:ext cx="3841" cy="1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816" y="6105"/>
              <a:ext cx="3841" cy="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55A3F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9524" y="4113803"/>
            <a:ext cx="2439316" cy="1227698"/>
            <a:chOff x="1543" y="6105"/>
            <a:chExt cx="3841" cy="1933"/>
          </a:xfrm>
        </p:grpSpPr>
        <p:sp>
          <p:nvSpPr>
            <p:cNvPr id="27" name="文本框 26"/>
            <p:cNvSpPr txBox="1"/>
            <p:nvPr/>
          </p:nvSpPr>
          <p:spPr>
            <a:xfrm>
              <a:off x="1543" y="6804"/>
              <a:ext cx="3841" cy="1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43" y="6105"/>
              <a:ext cx="3841" cy="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73C0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9524" y="2064023"/>
            <a:ext cx="2439316" cy="1227771"/>
            <a:chOff x="1543" y="3132"/>
            <a:chExt cx="3841" cy="1933"/>
          </a:xfrm>
        </p:grpSpPr>
        <p:sp>
          <p:nvSpPr>
            <p:cNvPr id="29" name="文本框 28"/>
            <p:cNvSpPr txBox="1"/>
            <p:nvPr/>
          </p:nvSpPr>
          <p:spPr>
            <a:xfrm>
              <a:off x="1543" y="3831"/>
              <a:ext cx="3841" cy="1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3" y="3132"/>
              <a:ext cx="3841" cy="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55A3FA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C:\Users\16106\Desktop\25 读书分享会6.24 3d\51miz-E1269309-85C9A5DF.png51miz-E1269309-85C9A5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3450" y="1003300"/>
            <a:ext cx="5245100" cy="524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5019" y="66887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600193" cy="1288415"/>
            <a:chOff x="1166" y="127"/>
            <a:chExt cx="7244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540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4" name="图片 3" descr="C:\Users\16106\Desktop\25 读书分享会6.24 3d\51miz-E1216558-8EB49F26.png51miz-E1216558-8EB49F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9493" y="1455266"/>
            <a:ext cx="6069965" cy="4552950"/>
          </a:xfrm>
          <a:prstGeom prst="rect">
            <a:avLst/>
          </a:prstGeom>
        </p:spPr>
      </p:pic>
      <p:sp>
        <p:nvSpPr>
          <p:cNvPr id="2" name="Rounded Rectangle 23"/>
          <p:cNvSpPr>
            <a:spLocks noChangeAspect="1"/>
          </p:cNvSpPr>
          <p:nvPr/>
        </p:nvSpPr>
        <p:spPr>
          <a:xfrm>
            <a:off x="1326557" y="1812761"/>
            <a:ext cx="759275" cy="760014"/>
          </a:xfrm>
          <a:prstGeom prst="roundRect">
            <a:avLst>
              <a:gd name="adj" fmla="val 0"/>
            </a:avLst>
          </a:prstGeom>
          <a:solidFill>
            <a:srgbClr val="F28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Rounded Rectangle 16"/>
          <p:cNvSpPr>
            <a:spLocks noChangeAspect="1"/>
          </p:cNvSpPr>
          <p:nvPr/>
        </p:nvSpPr>
        <p:spPr>
          <a:xfrm>
            <a:off x="1326557" y="3427327"/>
            <a:ext cx="759275" cy="760014"/>
          </a:xfrm>
          <a:prstGeom prst="roundRect">
            <a:avLst>
              <a:gd name="adj" fmla="val 0"/>
            </a:avLst>
          </a:prstGeom>
          <a:solidFill>
            <a:srgbClr val="EB4D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Rounded Rectangle 45"/>
          <p:cNvSpPr>
            <a:spLocks noChangeAspect="1"/>
          </p:cNvSpPr>
          <p:nvPr/>
        </p:nvSpPr>
        <p:spPr>
          <a:xfrm>
            <a:off x="1326557" y="5034603"/>
            <a:ext cx="759275" cy="760014"/>
          </a:xfrm>
          <a:prstGeom prst="roundRect">
            <a:avLst>
              <a:gd name="adj" fmla="val 0"/>
            </a:avLst>
          </a:prstGeom>
          <a:solidFill>
            <a:srgbClr val="F28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" name="TextBox 37"/>
          <p:cNvSpPr txBox="1"/>
          <p:nvPr/>
        </p:nvSpPr>
        <p:spPr>
          <a:xfrm>
            <a:off x="2276160" y="2057665"/>
            <a:ext cx="22950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2276159" y="1719015"/>
            <a:ext cx="2402325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2276160" y="3666740"/>
            <a:ext cx="22950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2276159" y="3328090"/>
            <a:ext cx="2402325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55"/>
          <p:cNvSpPr txBox="1"/>
          <p:nvPr/>
        </p:nvSpPr>
        <p:spPr>
          <a:xfrm>
            <a:off x="2276160" y="5306593"/>
            <a:ext cx="22950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2276159" y="4967943"/>
            <a:ext cx="2402325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bldLvl="0" animBg="1"/>
      <p:bldP spid="3" grpId="0"/>
      <p:bldP spid="12" grpId="0"/>
      <p:bldP spid="13" grpId="0"/>
      <p:bldP spid="14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035012" cy="1288415"/>
            <a:chOff x="1166" y="127"/>
            <a:chExt cx="6354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5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grpSp>
        <p:nvGrpSpPr>
          <p:cNvPr id="80" name="组合 79"/>
          <p:cNvGrpSpPr/>
          <p:nvPr/>
        </p:nvGrpSpPr>
        <p:grpSpPr>
          <a:xfrm>
            <a:off x="4775200" y="1862455"/>
            <a:ext cx="2640965" cy="3727450"/>
            <a:chOff x="7326" y="3270"/>
            <a:chExt cx="4159" cy="5870"/>
          </a:xfrm>
        </p:grpSpPr>
        <p:sp>
          <p:nvSpPr>
            <p:cNvPr id="49" name="Rectangle 42"/>
            <p:cNvSpPr/>
            <p:nvPr/>
          </p:nvSpPr>
          <p:spPr>
            <a:xfrm>
              <a:off x="7838" y="3877"/>
              <a:ext cx="3135" cy="10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3"/>
            <p:cNvSpPr txBox="1"/>
            <p:nvPr/>
          </p:nvSpPr>
          <p:spPr>
            <a:xfrm>
              <a:off x="8328" y="3270"/>
              <a:ext cx="2157" cy="4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6" name="图片 75" descr="C:\Users\16106\Desktop\25 读书分享会6.24 3d\51miz-E940077-11863DD0.png51miz-E940077-11863DD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26" y="5974"/>
              <a:ext cx="4159" cy="3166"/>
            </a:xfrm>
            <a:prstGeom prst="rect">
              <a:avLst/>
            </a:prstGeom>
          </p:spPr>
        </p:pic>
      </p:grpSp>
      <p:grpSp>
        <p:nvGrpSpPr>
          <p:cNvPr id="81" name="组合 80"/>
          <p:cNvGrpSpPr/>
          <p:nvPr/>
        </p:nvGrpSpPr>
        <p:grpSpPr>
          <a:xfrm>
            <a:off x="1067435" y="1908175"/>
            <a:ext cx="2640965" cy="3406140"/>
            <a:chOff x="2081" y="2763"/>
            <a:chExt cx="4159" cy="5364"/>
          </a:xfrm>
        </p:grpSpPr>
        <p:sp>
          <p:nvSpPr>
            <p:cNvPr id="47" name="Rectangle 42"/>
            <p:cNvSpPr/>
            <p:nvPr/>
          </p:nvSpPr>
          <p:spPr>
            <a:xfrm>
              <a:off x="2593" y="7079"/>
              <a:ext cx="3135" cy="10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3"/>
            <p:cNvSpPr txBox="1"/>
            <p:nvPr/>
          </p:nvSpPr>
          <p:spPr>
            <a:xfrm>
              <a:off x="3083" y="6473"/>
              <a:ext cx="2157" cy="4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7" name="图片 76" descr="C:\Users\16106\Desktop\25 读书分享会6.24 3d\51miz-E940077-11863DD0.png51miz-E940077-11863DD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81" y="2763"/>
              <a:ext cx="4159" cy="3166"/>
            </a:xfrm>
            <a:prstGeom prst="rect">
              <a:avLst/>
            </a:prstGeom>
          </p:spPr>
        </p:pic>
      </p:grpSp>
      <p:grpSp>
        <p:nvGrpSpPr>
          <p:cNvPr id="79" name="组合 78"/>
          <p:cNvGrpSpPr/>
          <p:nvPr/>
        </p:nvGrpSpPr>
        <p:grpSpPr>
          <a:xfrm>
            <a:off x="8482965" y="1887855"/>
            <a:ext cx="2640965" cy="3446780"/>
            <a:chOff x="13586" y="2763"/>
            <a:chExt cx="4159" cy="5428"/>
          </a:xfrm>
        </p:grpSpPr>
        <p:sp>
          <p:nvSpPr>
            <p:cNvPr id="73" name="Rectangle 42"/>
            <p:cNvSpPr/>
            <p:nvPr/>
          </p:nvSpPr>
          <p:spPr>
            <a:xfrm>
              <a:off x="14098" y="7143"/>
              <a:ext cx="3135" cy="10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43"/>
            <p:cNvSpPr txBox="1"/>
            <p:nvPr/>
          </p:nvSpPr>
          <p:spPr>
            <a:xfrm>
              <a:off x="14588" y="6536"/>
              <a:ext cx="2157" cy="4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8" name="图片 77" descr="C:\Users\16106\Desktop\25 读书分享会6.24 3d\51miz-E940077-11863DD0.png51miz-E940077-11863DD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86" y="2763"/>
              <a:ext cx="4159" cy="31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6106\Desktop\25 读书分享会6.24 3d\sdvsd.pngsdv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635" y="-2667000"/>
            <a:ext cx="6858000" cy="12192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" y="80645"/>
            <a:ext cx="4123282" cy="1288415"/>
            <a:chOff x="1166" y="127"/>
            <a:chExt cx="6493" cy="2029"/>
          </a:xfrm>
        </p:grpSpPr>
        <p:sp>
          <p:nvSpPr>
            <p:cNvPr id="11" name="文本框 10"/>
            <p:cNvSpPr txBox="1"/>
            <p:nvPr/>
          </p:nvSpPr>
          <p:spPr>
            <a:xfrm>
              <a:off x="3008" y="790"/>
              <a:ext cx="465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normalizeH="0" baseline="0" noProof="0" dirty="0">
                  <a:ln>
                    <a:noFill/>
                  </a:ln>
                  <a:solidFill>
                    <a:srgbClr val="F28900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normalizeH="0" baseline="0" noProof="0" dirty="0">
                <a:ln>
                  <a:noFill/>
                </a:ln>
                <a:solidFill>
                  <a:srgbClr val="F28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00000" flipH="1">
              <a:off x="1166" y="127"/>
              <a:ext cx="1982" cy="2029"/>
            </a:xfrm>
            <a:prstGeom prst="rect">
              <a:avLst/>
            </a:prstGeom>
          </p:spPr>
        </p:pic>
      </p:grpSp>
      <p:pic>
        <p:nvPicPr>
          <p:cNvPr id="32" name="图片 31" descr="C:\Users\16106\Desktop\25 读书分享会6.24 3d\51miz-E1222897-2969F304.png51miz-E1222897-2969F3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3450" y="1003300"/>
            <a:ext cx="5245100" cy="5245100"/>
          </a:xfrm>
          <a:prstGeom prst="rect">
            <a:avLst/>
          </a:prstGeom>
        </p:spPr>
      </p:pic>
      <p:grpSp>
        <p:nvGrpSpPr>
          <p:cNvPr id="33" name="Group 1"/>
          <p:cNvGrpSpPr/>
          <p:nvPr/>
        </p:nvGrpSpPr>
        <p:grpSpPr>
          <a:xfrm>
            <a:off x="1902796" y="2106910"/>
            <a:ext cx="1318761" cy="1763042"/>
            <a:chOff x="4627786" y="1746937"/>
            <a:chExt cx="2798451" cy="3741232"/>
          </a:xfrm>
        </p:grpSpPr>
        <p:sp>
          <p:nvSpPr>
            <p:cNvPr id="34" name="圆角矩形 13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15"/>
            <p:cNvSpPr/>
            <p:nvPr/>
          </p:nvSpPr>
          <p:spPr>
            <a:xfrm flipH="1">
              <a:off x="5075302" y="2385507"/>
              <a:ext cx="1068480" cy="1066991"/>
            </a:xfrm>
            <a:custGeom>
              <a:avLst/>
              <a:gdLst>
                <a:gd name="T0" fmla="*/ 1034 w 2069"/>
                <a:gd name="T1" fmla="*/ 0 h 2069"/>
                <a:gd name="T2" fmla="*/ 0 w 2069"/>
                <a:gd name="T3" fmla="*/ 1034 h 2069"/>
                <a:gd name="T4" fmla="*/ 1034 w 2069"/>
                <a:gd name="T5" fmla="*/ 2069 h 2069"/>
                <a:gd name="T6" fmla="*/ 2069 w 2069"/>
                <a:gd name="T7" fmla="*/ 1034 h 2069"/>
                <a:gd name="T8" fmla="*/ 1034 w 2069"/>
                <a:gd name="T9" fmla="*/ 0 h 2069"/>
                <a:gd name="T10" fmla="*/ 1537 w 2069"/>
                <a:gd name="T11" fmla="*/ 776 h 2069"/>
                <a:gd name="T12" fmla="*/ 1537 w 2069"/>
                <a:gd name="T13" fmla="*/ 912 h 2069"/>
                <a:gd name="T14" fmla="*/ 1282 w 2069"/>
                <a:gd name="T15" fmla="*/ 912 h 2069"/>
                <a:gd name="T16" fmla="*/ 1153 w 2069"/>
                <a:gd name="T17" fmla="*/ 1132 h 2069"/>
                <a:gd name="T18" fmla="*/ 1504 w 2069"/>
                <a:gd name="T19" fmla="*/ 1132 h 2069"/>
                <a:gd name="T20" fmla="*/ 1504 w 2069"/>
                <a:gd name="T21" fmla="*/ 1267 h 2069"/>
                <a:gd name="T22" fmla="*/ 1128 w 2069"/>
                <a:gd name="T23" fmla="*/ 1267 h 2069"/>
                <a:gd name="T24" fmla="*/ 1128 w 2069"/>
                <a:gd name="T25" fmla="*/ 1742 h 2069"/>
                <a:gd name="T26" fmla="*/ 938 w 2069"/>
                <a:gd name="T27" fmla="*/ 1742 h 2069"/>
                <a:gd name="T28" fmla="*/ 938 w 2069"/>
                <a:gd name="T29" fmla="*/ 1267 h 2069"/>
                <a:gd name="T30" fmla="*/ 572 w 2069"/>
                <a:gd name="T31" fmla="*/ 1267 h 2069"/>
                <a:gd name="T32" fmla="*/ 572 w 2069"/>
                <a:gd name="T33" fmla="*/ 1132 h 2069"/>
                <a:gd name="T34" fmla="*/ 914 w 2069"/>
                <a:gd name="T35" fmla="*/ 1132 h 2069"/>
                <a:gd name="T36" fmla="*/ 785 w 2069"/>
                <a:gd name="T37" fmla="*/ 912 h 2069"/>
                <a:gd name="T38" fmla="*/ 525 w 2069"/>
                <a:gd name="T39" fmla="*/ 912 h 2069"/>
                <a:gd name="T40" fmla="*/ 525 w 2069"/>
                <a:gd name="T41" fmla="*/ 776 h 2069"/>
                <a:gd name="T42" fmla="*/ 705 w 2069"/>
                <a:gd name="T43" fmla="*/ 776 h 2069"/>
                <a:gd name="T44" fmla="*/ 441 w 2069"/>
                <a:gd name="T45" fmla="*/ 327 h 2069"/>
                <a:gd name="T46" fmla="*/ 665 w 2069"/>
                <a:gd name="T47" fmla="*/ 327 h 2069"/>
                <a:gd name="T48" fmla="*/ 1033 w 2069"/>
                <a:gd name="T49" fmla="*/ 1007 h 2069"/>
                <a:gd name="T50" fmla="*/ 1403 w 2069"/>
                <a:gd name="T51" fmla="*/ 327 h 2069"/>
                <a:gd name="T52" fmla="*/ 1627 w 2069"/>
                <a:gd name="T53" fmla="*/ 327 h 2069"/>
                <a:gd name="T54" fmla="*/ 1362 w 2069"/>
                <a:gd name="T55" fmla="*/ 776 h 2069"/>
                <a:gd name="T56" fmla="*/ 1537 w 2069"/>
                <a:gd name="T57" fmla="*/ 77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9" h="2069">
                  <a:moveTo>
                    <a:pt x="1034" y="0"/>
                  </a:moveTo>
                  <a:cubicBezTo>
                    <a:pt x="463" y="0"/>
                    <a:pt x="0" y="463"/>
                    <a:pt x="0" y="1034"/>
                  </a:cubicBezTo>
                  <a:cubicBezTo>
                    <a:pt x="0" y="1605"/>
                    <a:pt x="463" y="2069"/>
                    <a:pt x="1034" y="2069"/>
                  </a:cubicBezTo>
                  <a:cubicBezTo>
                    <a:pt x="1605" y="2069"/>
                    <a:pt x="2069" y="1605"/>
                    <a:pt x="2069" y="1034"/>
                  </a:cubicBezTo>
                  <a:cubicBezTo>
                    <a:pt x="2069" y="463"/>
                    <a:pt x="1605" y="0"/>
                    <a:pt x="1034" y="0"/>
                  </a:cubicBezTo>
                  <a:close/>
                  <a:moveTo>
                    <a:pt x="1537" y="776"/>
                  </a:moveTo>
                  <a:lnTo>
                    <a:pt x="1537" y="912"/>
                  </a:lnTo>
                  <a:lnTo>
                    <a:pt x="1282" y="912"/>
                  </a:lnTo>
                  <a:lnTo>
                    <a:pt x="1153" y="1132"/>
                  </a:lnTo>
                  <a:lnTo>
                    <a:pt x="1504" y="1132"/>
                  </a:lnTo>
                  <a:lnTo>
                    <a:pt x="1504" y="1267"/>
                  </a:lnTo>
                  <a:lnTo>
                    <a:pt x="1128" y="1267"/>
                  </a:lnTo>
                  <a:lnTo>
                    <a:pt x="1128" y="1742"/>
                  </a:lnTo>
                  <a:lnTo>
                    <a:pt x="938" y="1742"/>
                  </a:lnTo>
                  <a:lnTo>
                    <a:pt x="938" y="1267"/>
                  </a:lnTo>
                  <a:lnTo>
                    <a:pt x="572" y="1267"/>
                  </a:lnTo>
                  <a:lnTo>
                    <a:pt x="572" y="1132"/>
                  </a:lnTo>
                  <a:lnTo>
                    <a:pt x="914" y="1132"/>
                  </a:lnTo>
                  <a:lnTo>
                    <a:pt x="785" y="912"/>
                  </a:lnTo>
                  <a:lnTo>
                    <a:pt x="525" y="912"/>
                  </a:lnTo>
                  <a:lnTo>
                    <a:pt x="525" y="776"/>
                  </a:lnTo>
                  <a:lnTo>
                    <a:pt x="705" y="776"/>
                  </a:lnTo>
                  <a:lnTo>
                    <a:pt x="441" y="327"/>
                  </a:lnTo>
                  <a:lnTo>
                    <a:pt x="665" y="327"/>
                  </a:lnTo>
                  <a:lnTo>
                    <a:pt x="1033" y="1007"/>
                  </a:lnTo>
                  <a:lnTo>
                    <a:pt x="1403" y="327"/>
                  </a:lnTo>
                  <a:lnTo>
                    <a:pt x="1627" y="327"/>
                  </a:lnTo>
                  <a:lnTo>
                    <a:pt x="1362" y="776"/>
                  </a:lnTo>
                  <a:lnTo>
                    <a:pt x="1537" y="776"/>
                  </a:lnTo>
                  <a:close/>
                </a:path>
              </a:pathLst>
            </a:custGeom>
            <a:solidFill>
              <a:srgbClr val="F2890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42"/>
          <p:cNvSpPr/>
          <p:nvPr/>
        </p:nvSpPr>
        <p:spPr>
          <a:xfrm>
            <a:off x="1286265" y="3902075"/>
            <a:ext cx="2187185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43"/>
          <p:cNvSpPr txBox="1"/>
          <p:nvPr/>
        </p:nvSpPr>
        <p:spPr>
          <a:xfrm>
            <a:off x="1229983" y="3411463"/>
            <a:ext cx="2232616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28900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F28900"/>
              </a:solidFill>
              <a:cs typeface="+mn-ea"/>
              <a:sym typeface="+mn-lt"/>
            </a:endParaRPr>
          </a:p>
        </p:txBody>
      </p:sp>
      <p:grpSp>
        <p:nvGrpSpPr>
          <p:cNvPr id="39" name="Group 1"/>
          <p:cNvGrpSpPr/>
          <p:nvPr/>
        </p:nvGrpSpPr>
        <p:grpSpPr>
          <a:xfrm>
            <a:off x="9586974" y="2106910"/>
            <a:ext cx="1318761" cy="1763042"/>
            <a:chOff x="4627786" y="1746937"/>
            <a:chExt cx="2798451" cy="3741232"/>
          </a:xfrm>
        </p:grpSpPr>
        <p:sp>
          <p:nvSpPr>
            <p:cNvPr id="40" name="圆角矩形 13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 15"/>
            <p:cNvSpPr/>
            <p:nvPr/>
          </p:nvSpPr>
          <p:spPr>
            <a:xfrm flipH="1">
              <a:off x="5075302" y="2385507"/>
              <a:ext cx="1068480" cy="1066991"/>
            </a:xfrm>
            <a:custGeom>
              <a:avLst/>
              <a:gdLst>
                <a:gd name="T0" fmla="*/ 1034 w 2069"/>
                <a:gd name="T1" fmla="*/ 0 h 2069"/>
                <a:gd name="T2" fmla="*/ 0 w 2069"/>
                <a:gd name="T3" fmla="*/ 1034 h 2069"/>
                <a:gd name="T4" fmla="*/ 1034 w 2069"/>
                <a:gd name="T5" fmla="*/ 2069 h 2069"/>
                <a:gd name="T6" fmla="*/ 2069 w 2069"/>
                <a:gd name="T7" fmla="*/ 1034 h 2069"/>
                <a:gd name="T8" fmla="*/ 1034 w 2069"/>
                <a:gd name="T9" fmla="*/ 0 h 2069"/>
                <a:gd name="T10" fmla="*/ 1537 w 2069"/>
                <a:gd name="T11" fmla="*/ 776 h 2069"/>
                <a:gd name="T12" fmla="*/ 1537 w 2069"/>
                <a:gd name="T13" fmla="*/ 912 h 2069"/>
                <a:gd name="T14" fmla="*/ 1282 w 2069"/>
                <a:gd name="T15" fmla="*/ 912 h 2069"/>
                <a:gd name="T16" fmla="*/ 1153 w 2069"/>
                <a:gd name="T17" fmla="*/ 1132 h 2069"/>
                <a:gd name="T18" fmla="*/ 1504 w 2069"/>
                <a:gd name="T19" fmla="*/ 1132 h 2069"/>
                <a:gd name="T20" fmla="*/ 1504 w 2069"/>
                <a:gd name="T21" fmla="*/ 1267 h 2069"/>
                <a:gd name="T22" fmla="*/ 1128 w 2069"/>
                <a:gd name="T23" fmla="*/ 1267 h 2069"/>
                <a:gd name="T24" fmla="*/ 1128 w 2069"/>
                <a:gd name="T25" fmla="*/ 1742 h 2069"/>
                <a:gd name="T26" fmla="*/ 938 w 2069"/>
                <a:gd name="T27" fmla="*/ 1742 h 2069"/>
                <a:gd name="T28" fmla="*/ 938 w 2069"/>
                <a:gd name="T29" fmla="*/ 1267 h 2069"/>
                <a:gd name="T30" fmla="*/ 572 w 2069"/>
                <a:gd name="T31" fmla="*/ 1267 h 2069"/>
                <a:gd name="T32" fmla="*/ 572 w 2069"/>
                <a:gd name="T33" fmla="*/ 1132 h 2069"/>
                <a:gd name="T34" fmla="*/ 914 w 2069"/>
                <a:gd name="T35" fmla="*/ 1132 h 2069"/>
                <a:gd name="T36" fmla="*/ 785 w 2069"/>
                <a:gd name="T37" fmla="*/ 912 h 2069"/>
                <a:gd name="T38" fmla="*/ 525 w 2069"/>
                <a:gd name="T39" fmla="*/ 912 h 2069"/>
                <a:gd name="T40" fmla="*/ 525 w 2069"/>
                <a:gd name="T41" fmla="*/ 776 h 2069"/>
                <a:gd name="T42" fmla="*/ 705 w 2069"/>
                <a:gd name="T43" fmla="*/ 776 h 2069"/>
                <a:gd name="T44" fmla="*/ 441 w 2069"/>
                <a:gd name="T45" fmla="*/ 327 h 2069"/>
                <a:gd name="T46" fmla="*/ 665 w 2069"/>
                <a:gd name="T47" fmla="*/ 327 h 2069"/>
                <a:gd name="T48" fmla="*/ 1033 w 2069"/>
                <a:gd name="T49" fmla="*/ 1007 h 2069"/>
                <a:gd name="T50" fmla="*/ 1403 w 2069"/>
                <a:gd name="T51" fmla="*/ 327 h 2069"/>
                <a:gd name="T52" fmla="*/ 1627 w 2069"/>
                <a:gd name="T53" fmla="*/ 327 h 2069"/>
                <a:gd name="T54" fmla="*/ 1362 w 2069"/>
                <a:gd name="T55" fmla="*/ 776 h 2069"/>
                <a:gd name="T56" fmla="*/ 1537 w 2069"/>
                <a:gd name="T57" fmla="*/ 77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9" h="2069">
                  <a:moveTo>
                    <a:pt x="1034" y="0"/>
                  </a:moveTo>
                  <a:cubicBezTo>
                    <a:pt x="463" y="0"/>
                    <a:pt x="0" y="463"/>
                    <a:pt x="0" y="1034"/>
                  </a:cubicBezTo>
                  <a:cubicBezTo>
                    <a:pt x="0" y="1605"/>
                    <a:pt x="463" y="2069"/>
                    <a:pt x="1034" y="2069"/>
                  </a:cubicBezTo>
                  <a:cubicBezTo>
                    <a:pt x="1605" y="2069"/>
                    <a:pt x="2069" y="1605"/>
                    <a:pt x="2069" y="1034"/>
                  </a:cubicBezTo>
                  <a:cubicBezTo>
                    <a:pt x="2069" y="463"/>
                    <a:pt x="1605" y="0"/>
                    <a:pt x="1034" y="0"/>
                  </a:cubicBezTo>
                  <a:close/>
                  <a:moveTo>
                    <a:pt x="1537" y="776"/>
                  </a:moveTo>
                  <a:lnTo>
                    <a:pt x="1537" y="912"/>
                  </a:lnTo>
                  <a:lnTo>
                    <a:pt x="1282" y="912"/>
                  </a:lnTo>
                  <a:lnTo>
                    <a:pt x="1153" y="1132"/>
                  </a:lnTo>
                  <a:lnTo>
                    <a:pt x="1504" y="1132"/>
                  </a:lnTo>
                  <a:lnTo>
                    <a:pt x="1504" y="1267"/>
                  </a:lnTo>
                  <a:lnTo>
                    <a:pt x="1128" y="1267"/>
                  </a:lnTo>
                  <a:lnTo>
                    <a:pt x="1128" y="1742"/>
                  </a:lnTo>
                  <a:lnTo>
                    <a:pt x="938" y="1742"/>
                  </a:lnTo>
                  <a:lnTo>
                    <a:pt x="938" y="1267"/>
                  </a:lnTo>
                  <a:lnTo>
                    <a:pt x="572" y="1267"/>
                  </a:lnTo>
                  <a:lnTo>
                    <a:pt x="572" y="1132"/>
                  </a:lnTo>
                  <a:lnTo>
                    <a:pt x="914" y="1132"/>
                  </a:lnTo>
                  <a:lnTo>
                    <a:pt x="785" y="912"/>
                  </a:lnTo>
                  <a:lnTo>
                    <a:pt x="525" y="912"/>
                  </a:lnTo>
                  <a:lnTo>
                    <a:pt x="525" y="776"/>
                  </a:lnTo>
                  <a:lnTo>
                    <a:pt x="705" y="776"/>
                  </a:lnTo>
                  <a:lnTo>
                    <a:pt x="441" y="327"/>
                  </a:lnTo>
                  <a:lnTo>
                    <a:pt x="665" y="327"/>
                  </a:lnTo>
                  <a:lnTo>
                    <a:pt x="1033" y="1007"/>
                  </a:lnTo>
                  <a:lnTo>
                    <a:pt x="1403" y="327"/>
                  </a:lnTo>
                  <a:lnTo>
                    <a:pt x="1627" y="327"/>
                  </a:lnTo>
                  <a:lnTo>
                    <a:pt x="1362" y="776"/>
                  </a:lnTo>
                  <a:lnTo>
                    <a:pt x="1537" y="776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970443" y="3902075"/>
            <a:ext cx="2187185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5581" y="3411463"/>
            <a:ext cx="2056910" cy="4056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28900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F7963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5" y="0"/>
            <a:ext cx="12192000" cy="6933565"/>
            <a:chOff x="1" y="0"/>
            <a:chExt cx="19200" cy="10919"/>
          </a:xfrm>
        </p:grpSpPr>
        <p:grpSp>
          <p:nvGrpSpPr>
            <p:cNvPr id="12" name="组合 11"/>
            <p:cNvGrpSpPr/>
            <p:nvPr/>
          </p:nvGrpSpPr>
          <p:grpSpPr>
            <a:xfrm>
              <a:off x="1" y="0"/>
              <a:ext cx="19200" cy="10919"/>
              <a:chOff x="1" y="0"/>
              <a:chExt cx="19200" cy="10919"/>
            </a:xfrm>
          </p:grpSpPr>
          <p:pic>
            <p:nvPicPr>
              <p:cNvPr id="5" name="图片 4" descr="C:\Users\16106\Desktop\25 读书分享会6.24 3d\sdvsd.pngsdvsd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4201" y="-4200"/>
                <a:ext cx="10800" cy="19200"/>
              </a:xfrm>
              <a:prstGeom prst="rect">
                <a:avLst/>
              </a:prstGeom>
            </p:spPr>
          </p:pic>
          <p:pic>
            <p:nvPicPr>
              <p:cNvPr id="6" name="图片 5" descr="C:\Users\16106\Desktop\25 读书分享会6.24 3d\3422523.png34225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41" y="6175"/>
                <a:ext cx="5779" cy="4625"/>
              </a:xfrm>
              <a:prstGeom prst="rect">
                <a:avLst/>
              </a:prstGeom>
            </p:spPr>
          </p:pic>
          <p:pic>
            <p:nvPicPr>
              <p:cNvPr id="7" name="图片 6" descr="C:\Users\16106\Desktop\25 读书分享会6.24 3d\1231231.png12312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" y="7393"/>
                <a:ext cx="8335" cy="3526"/>
              </a:xfrm>
              <a:prstGeom prst="rect">
                <a:avLst/>
              </a:prstGeom>
            </p:spPr>
          </p:pic>
        </p:grpSp>
        <p:pic>
          <p:nvPicPr>
            <p:cNvPr id="15" name="图片 14" descr="C:\Users\16106\Desktop\25 读书分享会6.24 3d\73354.png733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13395" y="1992"/>
              <a:ext cx="2153" cy="2203"/>
            </a:xfrm>
            <a:prstGeom prst="rect">
              <a:avLst/>
            </a:prstGeom>
          </p:spPr>
        </p:pic>
        <p:pic>
          <p:nvPicPr>
            <p:cNvPr id="16" name="图片 15" descr="C:\Users\16106\Desktop\25 读书分享会6.24 3d\73354.png733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44" y="1179"/>
              <a:ext cx="3340" cy="26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32983" y="1131033"/>
            <a:ext cx="9326034" cy="3972378"/>
            <a:chOff x="2257" y="1781"/>
            <a:chExt cx="14687" cy="6256"/>
          </a:xfrm>
        </p:grpSpPr>
        <p:sp>
          <p:nvSpPr>
            <p:cNvPr id="2" name="标题 4"/>
            <p:cNvSpPr>
              <a:spLocks noGrp="1"/>
            </p:cNvSpPr>
            <p:nvPr/>
          </p:nvSpPr>
          <p:spPr>
            <a:xfrm>
              <a:off x="2257" y="4392"/>
              <a:ext cx="14687" cy="2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6600" b="1" spc="600" dirty="0">
                  <a:solidFill>
                    <a:srgbClr val="6C9564"/>
                  </a:solidFill>
                  <a:cs typeface="+mn-ea"/>
                  <a:sym typeface="+mn-lt"/>
                </a:rPr>
                <a:t>Add title text</a:t>
              </a:r>
              <a:endParaRPr lang="zh-CN" altLang="en-US" sz="6600" b="1" spc="600" dirty="0">
                <a:solidFill>
                  <a:srgbClr val="6C9564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52" y="1781"/>
              <a:ext cx="3096" cy="2743"/>
              <a:chOff x="5113063" y="1781721"/>
              <a:chExt cx="1965877" cy="1741713"/>
            </a:xfrm>
          </p:grpSpPr>
          <p:sp>
            <p:nvSpPr>
              <p:cNvPr id="29" name="Freeform 5"/>
              <p:cNvSpPr/>
              <p:nvPr/>
            </p:nvSpPr>
            <p:spPr bwMode="auto">
              <a:xfrm rot="10800000">
                <a:off x="5113063" y="1781721"/>
                <a:ext cx="1965877" cy="17417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28900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434616" y="2053138"/>
                <a:ext cx="1322773" cy="1200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 flipH="1">
              <a:off x="5967" y="7052"/>
              <a:ext cx="6965" cy="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g1YTEzMjZkNTFlYWFmNTJjOGZjM2ZjMjAzYjNmOTUifQ==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2jztx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1680</Words>
  <Application>Microsoft Office PowerPoint</Application>
  <PresentationFormat>宽屏</PresentationFormat>
  <Paragraphs>245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Lora Regular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15</cp:revision>
  <dcterms:created xsi:type="dcterms:W3CDTF">2022-06-24T08:09:00Z</dcterms:created>
  <dcterms:modified xsi:type="dcterms:W3CDTF">2022-07-06T03:13:21Z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A6982A9EC3654DF7B43B546D53218826</vt:lpwstr>
  </property>
  <property fmtid="{D5CDD505-2E9C-101B-9397-08002B2CF9AE}" pid="3" name="KSOProductBuildVer">
    <vt:lpwstr>2052-11.1.0.11744</vt:lpwstr>
  </property>
</Properties>
</file>