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B28"/>
    <a:srgbClr val="F05024"/>
    <a:srgbClr val="508D93"/>
    <a:srgbClr val="4173BD"/>
    <a:srgbClr val="2E5185"/>
    <a:srgbClr val="F26640"/>
    <a:srgbClr val="DC3C0F"/>
    <a:srgbClr val="BFBFBF"/>
    <a:srgbClr val="F2D1B0"/>
    <a:srgbClr val="F9E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E6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0502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0-47CE-B8F7-41D0CB306887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0-47CE-B8F7-41D0CB306887}"/>
              </c:ext>
            </c:extLst>
          </c:dPt>
          <c:dPt>
            <c:idx val="2"/>
            <c:bubble3D val="0"/>
            <c:spPr>
              <a:solidFill>
                <a:srgbClr val="F0502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E0-47CE-B8F7-41D0CB306887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7.6</c:v>
                </c:pt>
                <c:pt idx="1">
                  <c:v>4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0-47CE-B8F7-41D0CB306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FF-4AF5-B831-49290CF8D51F}"/>
              </c:ext>
            </c:extLst>
          </c:dPt>
          <c:dPt>
            <c:idx val="1"/>
            <c:bubble3D val="0"/>
            <c:spPr>
              <a:solidFill>
                <a:srgbClr val="508D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FF-4AF5-B831-49290CF8D51F}"/>
              </c:ext>
            </c:extLst>
          </c:dPt>
          <c:dPt>
            <c:idx val="2"/>
            <c:bubble3D val="0"/>
            <c:spPr>
              <a:solidFill>
                <a:srgbClr val="508D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FF-4AF5-B831-49290CF8D51F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FF-4AF5-B831-49290CF8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E60"/>
            </a:solidFill>
            <a:ln>
              <a:noFill/>
            </a:ln>
          </c:spPr>
          <c:dPt>
            <c:idx val="0"/>
            <c:bubble3D val="0"/>
            <c:spPr>
              <a:solidFill>
                <a:srgbClr val="BFBF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6-4F3C-8ED7-B56040C2B4CC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A6-4F3C-8ED7-B56040C2B4CC}"/>
              </c:ext>
            </c:extLst>
          </c:dPt>
          <c:dPt>
            <c:idx val="2"/>
            <c:bubble3D val="0"/>
            <c:spPr>
              <a:solidFill>
                <a:srgbClr val="EBAB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A6-4F3C-8ED7-B56040C2B4CC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1.3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A6-4F3C-8ED7-B56040C2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02134-260A-EB12-5AEA-9374FA60D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AD6D47-10B6-559B-6CC0-F838F1A84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821FFC-6FFB-D142-634A-B9A9108A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9D500-2EEF-1FFB-309C-9BDCA5CD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989549-59E3-6CBF-4419-81872D12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1C30D-3B0A-486D-594B-D16D233C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8C2F14-CDD6-D6BA-1E4B-1D51D937E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DCB13D-8B41-651A-3FA6-3379FFF9C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04923-47F5-9B98-9C27-2B0C37E2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CA661F-B89B-FD11-79EA-27AA2F75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736760-FAEF-8691-3BDE-FE6B8C3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2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6E3CE-7389-3716-7F50-598F49A6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4E55C2-69DD-8930-E9E9-4E869346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4ABDF2-BA68-CA51-445B-C8A6E329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3BFBF0-77F1-2CD5-40FB-AAEE884A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F75E60-D6D8-A99A-91AF-5A236F81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CC7603-9999-43EF-1FF9-BF01C0E57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3FFF9-7281-1DF9-D2C0-DBCE48614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A11A4-3679-DAA1-08ED-F972C3C4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9F4F25-57A1-B23A-2D53-C1D3F44F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ADF5B2-3D21-C64D-096E-5DFFAFD0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0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33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E1983-424E-FC0D-43C9-DAA42C44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294C1-020A-5338-00B6-4ACBB74E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25AFE8-8E3E-269A-2D36-D706C5DF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5B15A-1F40-F545-30C5-E02CFF9E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DBD055-29C0-0FEF-FF43-80BCF44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3C438-4D4C-9B8F-ECD4-FBCFD3A4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60CF0B-9BBE-0E33-A60F-411EB400A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16B5B-452C-D3F1-C2C3-895E1391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CB82D2-E3A8-A589-F5CF-7A794D11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4AF208-A3F0-3B36-BAEE-85F0CC5D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3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4822A-90DC-19E7-3425-BFC2A0CA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92C7B6-8B1B-03AA-7807-1A350524F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001992-4590-3FE3-7774-676BF327D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C8D2F2-8CF9-825C-F323-69CADCCF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C09A73-3A08-DFC9-0188-F080EB25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AA4B15-4C2C-248B-EC3A-9ECE5318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7E2D27-0AB4-A8F8-49C3-2AA96B6A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7C4042-E214-2099-C7AA-DE069FA17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0092F1-C96C-B805-A170-F2058AD5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57288B-767E-129B-5E34-EAE26EF1C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B28611-67C7-3636-DFC7-5D3AF04E9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F87583-80F8-7603-9489-8B24B6A7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F5B8B9-0669-77DA-AF35-A034383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359AB6-1914-5399-F38D-951C41C6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7E2D27-0AB4-A8F8-49C3-2AA96B6A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7C4042-E214-2099-C7AA-DE069FA17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0092F1-C96C-B805-A170-F2058AD5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57288B-767E-129B-5E34-EAE26EF1C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B28611-67C7-3636-DFC7-5D3AF04E9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F87583-80F8-7603-9489-8B24B6A7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F5B8B9-0669-77DA-AF35-A034383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359AB6-1914-5399-F38D-951C41C6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632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5470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31BE1-402A-A028-4C0D-FB66D6ED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A62166-6DF5-FF5F-904F-477E7ECC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4212DB-1110-E342-56D8-353A1A4C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18BC58-512C-D7C4-304A-C649231B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07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5EAA97-AD37-B71B-1212-D75BF37B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D648D-75FB-BCA4-DEA6-EDCFD7C8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94F54-FA9C-1597-8743-6D5CB754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8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DBE895-BDF8-D918-AB22-ADB0EB3A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1C269-0720-6664-8630-E86DA004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B6BB1E-12DC-C4AB-57CD-6849605A1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B16E5-4164-5A00-8CDD-56E8FCC8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75F0C1-DCA7-223F-98F4-6C94BA0D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AD33A-04A3-64E7-37CD-AE7F3CC6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39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8825F4-89A0-A5CA-9B37-9C18B4F4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817669-7C2E-EF85-1C03-91C1599DB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A5343-DDC5-49D6-F40B-C1F6FC037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ADE7-6301-4F50-A7AF-3A1BF7C759BA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E76D75-A874-C220-1839-31D966B5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FCB40-F171-5E0C-DA85-22EA52D5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DF2A-5806-4CC8-B0E1-1062790FD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4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tags" Target="../tags/tag3.xml"/><Relationship Id="rId21" Type="http://schemas.openxmlformats.org/officeDocument/2006/relationships/hyperlink" Target="https://www.freeppt7.com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tags" Target="../tags/tag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svg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svg"/><Relationship Id="rId1" Type="http://schemas.openxmlformats.org/officeDocument/2006/relationships/tags" Target="../tags/tag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tags" Target="../tags/tag10.xml"/><Relationship Id="rId21" Type="http://schemas.openxmlformats.org/officeDocument/2006/relationships/hyperlink" Target="https://www.freeppt7.com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tags" Target="../tags/tag9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tags" Target="../tags/tag8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svg"/><Relationship Id="rId1" Type="http://schemas.openxmlformats.org/officeDocument/2006/relationships/tags" Target="../tags/tag4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svg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63504">
            <a:off x="-2257227" y="1031423"/>
            <a:ext cx="4655357" cy="476169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A1F8BC0C-1B4A-0CBA-8896-8FD84346A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1"/>
            <a:ext cx="4477008" cy="302198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D43CDDC-67D3-3ECB-1C4A-7069CFA5E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65738">
            <a:off x="-1928044" y="2351724"/>
            <a:ext cx="4980647" cy="59160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8668" y="6087228"/>
            <a:ext cx="2097493" cy="16753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68383" y="5449525"/>
            <a:ext cx="487519" cy="48751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2F82FC31-EBF5-20B4-92A6-0FCD92753B1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6025" t="46748" r="29236" b="20742"/>
          <a:stretch/>
        </p:blipFill>
        <p:spPr>
          <a:xfrm>
            <a:off x="6912317" y="-2470"/>
            <a:ext cx="5279682" cy="165612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12755" y="216880"/>
            <a:ext cx="298528" cy="298528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D9234CF6-A571-61F9-1951-D3BC6458A1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21448" y="2447511"/>
            <a:ext cx="5594337" cy="5594337"/>
          </a:xfrm>
          <a:prstGeom prst="rect">
            <a:avLst/>
          </a:prstGeom>
        </p:spPr>
      </p:pic>
      <p:sp>
        <p:nvSpPr>
          <p:cNvPr id="22" name="18">
            <a:extLst>
              <a:ext uri="{FF2B5EF4-FFF2-40B4-BE49-F238E27FC236}">
                <a16:creationId xmlns:a16="http://schemas.microsoft.com/office/drawing/2014/main" id="{F1A4D998-B1B2-61BA-AF79-841BD2A9597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8791" y="2672758"/>
            <a:ext cx="81252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rgbClr val="F05024"/>
                </a:solidFill>
                <a:cs typeface="+mn-ea"/>
                <a:sym typeface="+mn-lt"/>
              </a:rPr>
              <a:t>YOUR DEMO </a:t>
            </a:r>
            <a:r>
              <a:rPr lang="en-US" altLang="zh-CN" sz="6000" b="1" dirty="0">
                <a:solidFill>
                  <a:srgbClr val="508D93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23" name="20">
            <a:extLst>
              <a:ext uri="{FF2B5EF4-FFF2-40B4-BE49-F238E27FC236}">
                <a16:creationId xmlns:a16="http://schemas.microsoft.com/office/drawing/2014/main" id="{2C423711-09CD-2258-DC8F-7CFBE1745BA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071" y="3837807"/>
            <a:ext cx="73700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PA_Line 21">
            <a:extLst>
              <a:ext uri="{FF2B5EF4-FFF2-40B4-BE49-F238E27FC236}">
                <a16:creationId xmlns:a16="http://schemas.microsoft.com/office/drawing/2014/main" id="{DFD3F269-26CB-3555-40C0-56FD2F07CB35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72205" y="3612546"/>
            <a:ext cx="7953828" cy="0"/>
          </a:xfrm>
          <a:prstGeom prst="line">
            <a:avLst/>
          </a:prstGeom>
          <a:noFill/>
          <a:ln w="6350">
            <a:solidFill>
              <a:srgbClr val="DC3C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cs typeface="+mn-ea"/>
              <a:sym typeface="+mn-lt"/>
            </a:endParaRPr>
          </a:p>
        </p:txBody>
      </p:sp>
      <p:sp>
        <p:nvSpPr>
          <p:cNvPr id="25" name="圆角矩形 89">
            <a:extLst>
              <a:ext uri="{FF2B5EF4-FFF2-40B4-BE49-F238E27FC236}">
                <a16:creationId xmlns:a16="http://schemas.microsoft.com/office/drawing/2014/main" id="{666324DD-D618-5AB3-FC0F-55AE54EB8B82}"/>
              </a:ext>
            </a:extLst>
          </p:cNvPr>
          <p:cNvSpPr/>
          <p:nvPr/>
        </p:nvSpPr>
        <p:spPr>
          <a:xfrm>
            <a:off x="3472295" y="4545168"/>
            <a:ext cx="5885027" cy="532880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原创设计师QQ5854324           _16">
            <a:extLst>
              <a:ext uri="{FF2B5EF4-FFF2-40B4-BE49-F238E27FC236}">
                <a16:creationId xmlns:a16="http://schemas.microsoft.com/office/drawing/2014/main" id="{3CBAC3CC-B7F0-FE2D-4C7C-ED3C5D52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276" y="4703950"/>
            <a:ext cx="5981685" cy="23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jpppt.com    Time</a:t>
            </a:r>
            <a:r>
              <a:rPr lang="zh-CN" altLang="en-US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zh-CN" sz="1800" b="0" dirty="0">
              <a:solidFill>
                <a:srgbClr val="EBAB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F694DD92-8AB8-6E28-1A25-6C427978A884}"/>
              </a:ext>
            </a:extLst>
          </p:cNvPr>
          <p:cNvSpPr/>
          <p:nvPr/>
        </p:nvSpPr>
        <p:spPr>
          <a:xfrm>
            <a:off x="5572508" y="7918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3">
            <a:hlinkClick r:id="rId21"/>
            <a:extLst>
              <a:ext uri="{FF2B5EF4-FFF2-40B4-BE49-F238E27FC236}">
                <a16:creationId xmlns:a16="http://schemas.microsoft.com/office/drawing/2014/main" id="{7310D729-D032-A8D6-9B26-1235EA731DF4}"/>
              </a:ext>
            </a:extLst>
          </p:cNvPr>
          <p:cNvSpPr txBox="1"/>
          <p:nvPr/>
        </p:nvSpPr>
        <p:spPr>
          <a:xfrm>
            <a:off x="3690766" y="655468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278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0F814E8-7F66-EDC6-89C3-537219D33F85}"/>
              </a:ext>
            </a:extLst>
          </p:cNvPr>
          <p:cNvGrpSpPr/>
          <p:nvPr/>
        </p:nvGrpSpPr>
        <p:grpSpPr>
          <a:xfrm>
            <a:off x="1733567" y="2021329"/>
            <a:ext cx="3299960" cy="3454821"/>
            <a:chOff x="7101716" y="2294639"/>
            <a:chExt cx="3299960" cy="3454821"/>
          </a:xfrm>
          <a:solidFill>
            <a:schemeClr val="bg1">
              <a:lumMod val="85000"/>
            </a:schemeClr>
          </a:solidFill>
        </p:grpSpPr>
        <p:sp>
          <p:nvSpPr>
            <p:cNvPr id="5" name="灰色圆形背景">
              <a:extLst>
                <a:ext uri="{FF2B5EF4-FFF2-40B4-BE49-F238E27FC236}">
                  <a16:creationId xmlns:a16="http://schemas.microsoft.com/office/drawing/2014/main" id="{41587686-3E93-CCAD-87DD-76CC3B3C1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716" y="2294639"/>
              <a:ext cx="3299960" cy="330154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等腰三角形 96">
              <a:extLst>
                <a:ext uri="{FF2B5EF4-FFF2-40B4-BE49-F238E27FC236}">
                  <a16:creationId xmlns:a16="http://schemas.microsoft.com/office/drawing/2014/main" id="{0695DDBC-798F-7557-F5C5-1B3FA698CD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11463">
              <a:off x="9969367" y="2989584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等腰三角形 98">
              <a:extLst>
                <a:ext uri="{FF2B5EF4-FFF2-40B4-BE49-F238E27FC236}">
                  <a16:creationId xmlns:a16="http://schemas.microsoft.com/office/drawing/2014/main" id="{0B3B591A-6A22-E9EB-BDC6-1D183E140B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611861" y="5372190"/>
              <a:ext cx="377361" cy="377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等腰三角形 100">
              <a:extLst>
                <a:ext uri="{FF2B5EF4-FFF2-40B4-BE49-F238E27FC236}">
                  <a16:creationId xmlns:a16="http://schemas.microsoft.com/office/drawing/2014/main" id="{0D1E21B6-A336-521F-D45F-CF98B722E4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6189">
              <a:off x="7156848" y="2956279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灰色圆形背景">
            <a:extLst>
              <a:ext uri="{FF2B5EF4-FFF2-40B4-BE49-F238E27FC236}">
                <a16:creationId xmlns:a16="http://schemas.microsoft.com/office/drawing/2014/main" id="{54744D02-2449-4446-2579-00343912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340" y="2820362"/>
            <a:ext cx="1694900" cy="1694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cs typeface="+mn-ea"/>
              <a:sym typeface="+mn-lt"/>
            </a:endParaRPr>
          </a:p>
        </p:txBody>
      </p:sp>
      <p:sp>
        <p:nvSpPr>
          <p:cNvPr id="10" name="椭圆 90">
            <a:extLst>
              <a:ext uri="{FF2B5EF4-FFF2-40B4-BE49-F238E27FC236}">
                <a16:creationId xmlns:a16="http://schemas.microsoft.com/office/drawing/2014/main" id="{51441BDB-16B1-3F0E-AE9D-3A6FBB2F3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555" y="1395348"/>
            <a:ext cx="1319984" cy="1320617"/>
          </a:xfrm>
          <a:prstGeom prst="ellipse">
            <a:avLst/>
          </a:prstGeom>
          <a:solidFill>
            <a:srgbClr val="EBAB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92">
            <a:extLst>
              <a:ext uri="{FF2B5EF4-FFF2-40B4-BE49-F238E27FC236}">
                <a16:creationId xmlns:a16="http://schemas.microsoft.com/office/drawing/2014/main" id="{B65042CD-C20E-9D7B-B0B2-C31608D1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297" y="3821093"/>
            <a:ext cx="1319984" cy="1320617"/>
          </a:xfrm>
          <a:prstGeom prst="ellipse">
            <a:avLst/>
          </a:prstGeom>
          <a:solidFill>
            <a:srgbClr val="508D93"/>
          </a:solidFill>
          <a:ln w="38100">
            <a:noFill/>
          </a:ln>
          <a:effectLst/>
        </p:spPr>
        <p:txBody>
          <a:bodyPr/>
          <a:lstStyle/>
          <a:p>
            <a:endParaRPr lang="zh-CN" altLang="zh-CN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94">
            <a:extLst>
              <a:ext uri="{FF2B5EF4-FFF2-40B4-BE49-F238E27FC236}">
                <a16:creationId xmlns:a16="http://schemas.microsoft.com/office/drawing/2014/main" id="{3ABA822F-EA06-ACB5-27CF-B71201E6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814" y="3821093"/>
            <a:ext cx="1319984" cy="1320617"/>
          </a:xfrm>
          <a:prstGeom prst="ellipse">
            <a:avLst/>
          </a:prstGeom>
          <a:solidFill>
            <a:srgbClr val="F05024"/>
          </a:solidFill>
          <a:ln w="38100">
            <a:noFill/>
          </a:ln>
          <a:effectLst/>
        </p:spPr>
        <p:txBody>
          <a:bodyPr/>
          <a:lstStyle/>
          <a:p>
            <a:endParaRPr lang="zh-CN" altLang="zh-CN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87683174-F751-734F-3A77-0B46F31E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469" y="3190758"/>
            <a:ext cx="1144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B33C234F-12A7-66DE-5DB3-79782F59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857" y="1728899"/>
            <a:ext cx="12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your text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D924D1E4-5489-E206-9774-3173862F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787" y="4162752"/>
            <a:ext cx="12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your text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A0490F4C-9910-ECA9-761D-207584FB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873" y="4158235"/>
            <a:ext cx="12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your text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6E5DDA-955A-0C7D-C6B4-01BCED5957DB}"/>
              </a:ext>
            </a:extLst>
          </p:cNvPr>
          <p:cNvSpPr/>
          <p:nvPr/>
        </p:nvSpPr>
        <p:spPr>
          <a:xfrm>
            <a:off x="7186124" y="1954233"/>
            <a:ext cx="3676925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F74F56-6885-6057-707E-60DDAF8AE13B}"/>
              </a:ext>
            </a:extLst>
          </p:cNvPr>
          <p:cNvSpPr/>
          <p:nvPr/>
        </p:nvSpPr>
        <p:spPr>
          <a:xfrm>
            <a:off x="7186122" y="1624625"/>
            <a:ext cx="30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03D1DA0-4F73-8873-C057-493E250FD35E}"/>
              </a:ext>
            </a:extLst>
          </p:cNvPr>
          <p:cNvCxnSpPr/>
          <p:nvPr/>
        </p:nvCxnSpPr>
        <p:spPr>
          <a:xfrm>
            <a:off x="7097646" y="1712405"/>
            <a:ext cx="0" cy="90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F4E135F7-2FF9-7B9B-30E1-A8E39C0A92BC}"/>
              </a:ext>
            </a:extLst>
          </p:cNvPr>
          <p:cNvSpPr/>
          <p:nvPr/>
        </p:nvSpPr>
        <p:spPr>
          <a:xfrm>
            <a:off x="7186124" y="3303401"/>
            <a:ext cx="3676925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13DF010-F627-D83D-B054-6152CF25CB51}"/>
              </a:ext>
            </a:extLst>
          </p:cNvPr>
          <p:cNvSpPr/>
          <p:nvPr/>
        </p:nvSpPr>
        <p:spPr>
          <a:xfrm>
            <a:off x="7186122" y="2973793"/>
            <a:ext cx="30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2A25181-3D41-4405-F260-80FDFC4F50E6}"/>
              </a:ext>
            </a:extLst>
          </p:cNvPr>
          <p:cNvCxnSpPr/>
          <p:nvPr/>
        </p:nvCxnSpPr>
        <p:spPr>
          <a:xfrm>
            <a:off x="7097646" y="3061573"/>
            <a:ext cx="0" cy="90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4A59BF1-F67C-1A2F-3B26-CC2C1AB90262}"/>
              </a:ext>
            </a:extLst>
          </p:cNvPr>
          <p:cNvSpPr/>
          <p:nvPr/>
        </p:nvSpPr>
        <p:spPr>
          <a:xfrm>
            <a:off x="7186124" y="4652569"/>
            <a:ext cx="3676925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69C08C-09A7-2765-82D5-4AA3241EC862}"/>
              </a:ext>
            </a:extLst>
          </p:cNvPr>
          <p:cNvSpPr/>
          <p:nvPr/>
        </p:nvSpPr>
        <p:spPr>
          <a:xfrm>
            <a:off x="7186122" y="4322961"/>
            <a:ext cx="30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14F612E-C9AB-6AA4-66E6-064F9932A1AF}"/>
              </a:ext>
            </a:extLst>
          </p:cNvPr>
          <p:cNvCxnSpPr/>
          <p:nvPr/>
        </p:nvCxnSpPr>
        <p:spPr>
          <a:xfrm>
            <a:off x="7097646" y="4410741"/>
            <a:ext cx="0" cy="90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2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2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2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19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69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19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68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100B5D1-F4F8-BDFC-9E63-263B7BAE8666}"/>
              </a:ext>
            </a:extLst>
          </p:cNvPr>
          <p:cNvSpPr txBox="1"/>
          <p:nvPr/>
        </p:nvSpPr>
        <p:spPr>
          <a:xfrm>
            <a:off x="7228840" y="342646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A41A097-2A88-7EEE-9394-12AC2B9F8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2561" y="1767205"/>
            <a:ext cx="4054792" cy="270319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32A62D4-38FB-0413-EB5B-2486DAF6EFE6}"/>
              </a:ext>
            </a:extLst>
          </p:cNvPr>
          <p:cNvSpPr/>
          <p:nvPr/>
        </p:nvSpPr>
        <p:spPr>
          <a:xfrm>
            <a:off x="6463665" y="4457065"/>
            <a:ext cx="4172585" cy="1261745"/>
          </a:xfrm>
          <a:prstGeom prst="rect">
            <a:avLst/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FDD0C12D-CA76-5C79-8A0B-97BCE2202FC8}"/>
              </a:ext>
            </a:extLst>
          </p:cNvPr>
          <p:cNvSpPr txBox="1"/>
          <p:nvPr/>
        </p:nvSpPr>
        <p:spPr>
          <a:xfrm>
            <a:off x="6736397" y="4674870"/>
            <a:ext cx="362712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F8FE3EF-2799-B2EB-01E4-D55CC0069097}"/>
              </a:ext>
            </a:extLst>
          </p:cNvPr>
          <p:cNvGrpSpPr/>
          <p:nvPr/>
        </p:nvGrpSpPr>
        <p:grpSpPr>
          <a:xfrm>
            <a:off x="1660525" y="2021840"/>
            <a:ext cx="3968750" cy="3540760"/>
            <a:chOff x="2599" y="2457"/>
            <a:chExt cx="6250" cy="5576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EDFADA0-44BB-BF26-7492-398CE9D59570}"/>
                </a:ext>
              </a:extLst>
            </p:cNvPr>
            <p:cNvSpPr txBox="1"/>
            <p:nvPr/>
          </p:nvSpPr>
          <p:spPr>
            <a:xfrm>
              <a:off x="2599" y="2457"/>
              <a:ext cx="3316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0C1AA7F7-3597-3E33-9602-F44DD65E9799}"/>
                </a:ext>
              </a:extLst>
            </p:cNvPr>
            <p:cNvSpPr txBox="1"/>
            <p:nvPr/>
          </p:nvSpPr>
          <p:spPr>
            <a:xfrm>
              <a:off x="2599" y="3876"/>
              <a:ext cx="6250" cy="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endParaRPr 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A999749-E4CA-CF90-8C8A-16E0F29F3AA7}"/>
                </a:ext>
              </a:extLst>
            </p:cNvPr>
            <p:cNvCxnSpPr/>
            <p:nvPr/>
          </p:nvCxnSpPr>
          <p:spPr>
            <a:xfrm>
              <a:off x="2718" y="3670"/>
              <a:ext cx="1494" cy="0"/>
            </a:xfrm>
            <a:prstGeom prst="line">
              <a:avLst/>
            </a:prstGeom>
            <a:ln w="25400">
              <a:solidFill>
                <a:srgbClr val="EBA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35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537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9E2F28E-A4BC-CBA5-1DCB-D65E152F13A9}"/>
              </a:ext>
            </a:extLst>
          </p:cNvPr>
          <p:cNvGrpSpPr/>
          <p:nvPr/>
        </p:nvGrpSpPr>
        <p:grpSpPr>
          <a:xfrm>
            <a:off x="5301395" y="1739288"/>
            <a:ext cx="1748759" cy="2028561"/>
            <a:chOff x="3995936" y="1038814"/>
            <a:chExt cx="1179441" cy="1368152"/>
          </a:xfrm>
        </p:grpSpPr>
        <p:sp>
          <p:nvSpPr>
            <p:cNvPr id="48" name="六边形 47">
              <a:extLst>
                <a:ext uri="{FF2B5EF4-FFF2-40B4-BE49-F238E27FC236}">
                  <a16:creationId xmlns:a16="http://schemas.microsoft.com/office/drawing/2014/main" id="{0EE7FC94-396C-D2A3-ACFC-144C0E3D643B}"/>
                </a:ext>
              </a:extLst>
            </p:cNvPr>
            <p:cNvSpPr/>
            <p:nvPr/>
          </p:nvSpPr>
          <p:spPr>
            <a:xfrm rot="5400000">
              <a:off x="3901581" y="1133169"/>
              <a:ext cx="1368152" cy="1179441"/>
            </a:xfrm>
            <a:prstGeom prst="hexagon">
              <a:avLst/>
            </a:prstGeom>
            <a:solidFill>
              <a:srgbClr val="EBAB28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2A7452E-7A55-02EB-45FF-C7BFFE868F2B}"/>
                </a:ext>
              </a:extLst>
            </p:cNvPr>
            <p:cNvGrpSpPr/>
            <p:nvPr/>
          </p:nvGrpSpPr>
          <p:grpSpPr>
            <a:xfrm>
              <a:off x="4315782" y="1508577"/>
              <a:ext cx="539750" cy="428626"/>
              <a:chOff x="1895475" y="3244850"/>
              <a:chExt cx="539750" cy="428626"/>
            </a:xfrm>
          </p:grpSpPr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5AF92012-5239-9B5F-4E1D-03CCE57D8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5" y="3492500"/>
                <a:ext cx="76200" cy="157163"/>
              </a:xfrm>
              <a:custGeom>
                <a:avLst/>
                <a:gdLst>
                  <a:gd name="T0" fmla="*/ 0 w 27"/>
                  <a:gd name="T1" fmla="*/ 56 h 56"/>
                  <a:gd name="T2" fmla="*/ 23 w 27"/>
                  <a:gd name="T3" fmla="*/ 56 h 56"/>
                  <a:gd name="T4" fmla="*/ 27 w 27"/>
                  <a:gd name="T5" fmla="*/ 52 h 56"/>
                  <a:gd name="T6" fmla="*/ 27 w 27"/>
                  <a:gd name="T7" fmla="*/ 0 h 56"/>
                  <a:gd name="T8" fmla="*/ 0 w 2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6">
                    <a:moveTo>
                      <a:pt x="0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6"/>
                      <a:pt x="27" y="54"/>
                      <a:pt x="27" y="5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2"/>
                      <a:pt x="17" y="43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CC4D19E8-04CF-843A-6301-21368FDEF1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475" y="3244850"/>
                <a:ext cx="539750" cy="404813"/>
              </a:xfrm>
              <a:custGeom>
                <a:avLst/>
                <a:gdLst>
                  <a:gd name="T0" fmla="*/ 188 w 192"/>
                  <a:gd name="T1" fmla="*/ 24 h 144"/>
                  <a:gd name="T2" fmla="*/ 167 w 192"/>
                  <a:gd name="T3" fmla="*/ 24 h 144"/>
                  <a:gd name="T4" fmla="*/ 156 w 192"/>
                  <a:gd name="T5" fmla="*/ 2 h 144"/>
                  <a:gd name="T6" fmla="*/ 152 w 192"/>
                  <a:gd name="T7" fmla="*/ 0 h 144"/>
                  <a:gd name="T8" fmla="*/ 88 w 192"/>
                  <a:gd name="T9" fmla="*/ 0 h 144"/>
                  <a:gd name="T10" fmla="*/ 85 w 192"/>
                  <a:gd name="T11" fmla="*/ 2 h 144"/>
                  <a:gd name="T12" fmla="*/ 74 w 192"/>
                  <a:gd name="T13" fmla="*/ 24 h 144"/>
                  <a:gd name="T14" fmla="*/ 64 w 192"/>
                  <a:gd name="T15" fmla="*/ 24 h 144"/>
                  <a:gd name="T16" fmla="*/ 64 w 192"/>
                  <a:gd name="T17" fmla="*/ 24 h 144"/>
                  <a:gd name="T18" fmla="*/ 56 w 192"/>
                  <a:gd name="T19" fmla="*/ 24 h 144"/>
                  <a:gd name="T20" fmla="*/ 56 w 192"/>
                  <a:gd name="T21" fmla="*/ 24 h 144"/>
                  <a:gd name="T22" fmla="*/ 24 w 192"/>
                  <a:gd name="T23" fmla="*/ 24 h 144"/>
                  <a:gd name="T24" fmla="*/ 24 w 192"/>
                  <a:gd name="T25" fmla="*/ 24 h 144"/>
                  <a:gd name="T26" fmla="*/ 16 w 192"/>
                  <a:gd name="T27" fmla="*/ 24 h 144"/>
                  <a:gd name="T28" fmla="*/ 16 w 192"/>
                  <a:gd name="T29" fmla="*/ 24 h 144"/>
                  <a:gd name="T30" fmla="*/ 4 w 192"/>
                  <a:gd name="T31" fmla="*/ 24 h 144"/>
                  <a:gd name="T32" fmla="*/ 0 w 192"/>
                  <a:gd name="T33" fmla="*/ 28 h 144"/>
                  <a:gd name="T34" fmla="*/ 0 w 192"/>
                  <a:gd name="T35" fmla="*/ 140 h 144"/>
                  <a:gd name="T36" fmla="*/ 4 w 192"/>
                  <a:gd name="T37" fmla="*/ 144 h 144"/>
                  <a:gd name="T38" fmla="*/ 75 w 192"/>
                  <a:gd name="T39" fmla="*/ 144 h 144"/>
                  <a:gd name="T40" fmla="*/ 48 w 192"/>
                  <a:gd name="T41" fmla="*/ 88 h 144"/>
                  <a:gd name="T42" fmla="*/ 120 w 192"/>
                  <a:gd name="T43" fmla="*/ 16 h 144"/>
                  <a:gd name="T44" fmla="*/ 192 w 192"/>
                  <a:gd name="T45" fmla="*/ 88 h 144"/>
                  <a:gd name="T46" fmla="*/ 192 w 192"/>
                  <a:gd name="T47" fmla="*/ 28 h 144"/>
                  <a:gd name="T48" fmla="*/ 188 w 192"/>
                  <a:gd name="T49" fmla="*/ 24 h 144"/>
                  <a:gd name="T50" fmla="*/ 36 w 192"/>
                  <a:gd name="T51" fmla="*/ 56 h 144"/>
                  <a:gd name="T52" fmla="*/ 20 w 192"/>
                  <a:gd name="T53" fmla="*/ 56 h 144"/>
                  <a:gd name="T54" fmla="*/ 16 w 192"/>
                  <a:gd name="T55" fmla="*/ 52 h 144"/>
                  <a:gd name="T56" fmla="*/ 20 w 192"/>
                  <a:gd name="T57" fmla="*/ 48 h 144"/>
                  <a:gd name="T58" fmla="*/ 36 w 192"/>
                  <a:gd name="T59" fmla="*/ 48 h 144"/>
                  <a:gd name="T60" fmla="*/ 40 w 192"/>
                  <a:gd name="T61" fmla="*/ 52 h 144"/>
                  <a:gd name="T62" fmla="*/ 36 w 192"/>
                  <a:gd name="T63" fmla="*/ 5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144">
                    <a:moveTo>
                      <a:pt x="188" y="24"/>
                    </a:moveTo>
                    <a:cubicBezTo>
                      <a:pt x="167" y="24"/>
                      <a:pt x="167" y="24"/>
                      <a:pt x="167" y="24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5" y="1"/>
                      <a:pt x="154" y="0"/>
                      <a:pt x="152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5" y="1"/>
                      <a:pt x="85" y="2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6"/>
                      <a:pt x="0" y="28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2"/>
                      <a:pt x="2" y="144"/>
                      <a:pt x="4" y="144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59" y="131"/>
                      <a:pt x="48" y="110"/>
                      <a:pt x="48" y="88"/>
                    </a:cubicBezTo>
                    <a:cubicBezTo>
                      <a:pt x="48" y="48"/>
                      <a:pt x="80" y="16"/>
                      <a:pt x="120" y="16"/>
                    </a:cubicBezTo>
                    <a:cubicBezTo>
                      <a:pt x="160" y="16"/>
                      <a:pt x="192" y="48"/>
                      <a:pt x="192" y="88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2" y="26"/>
                      <a:pt x="190" y="24"/>
                      <a:pt x="188" y="24"/>
                    </a:cubicBezTo>
                    <a:close/>
                    <a:moveTo>
                      <a:pt x="36" y="56"/>
                    </a:moveTo>
                    <a:cubicBezTo>
                      <a:pt x="20" y="56"/>
                      <a:pt x="20" y="56"/>
                      <a:pt x="20" y="56"/>
                    </a:cubicBezTo>
                    <a:cubicBezTo>
                      <a:pt x="18" y="56"/>
                      <a:pt x="16" y="54"/>
                      <a:pt x="16" y="52"/>
                    </a:cubicBezTo>
                    <a:cubicBezTo>
                      <a:pt x="16" y="50"/>
                      <a:pt x="18" y="48"/>
                      <a:pt x="2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40" y="50"/>
                      <a:pt x="40" y="52"/>
                    </a:cubicBezTo>
                    <a:cubicBezTo>
                      <a:pt x="40" y="54"/>
                      <a:pt x="38" y="56"/>
                      <a:pt x="36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C66F161D-C718-875D-96A2-7769A4D3A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925" y="3268663"/>
                <a:ext cx="134938" cy="22225"/>
              </a:xfrm>
              <a:custGeom>
                <a:avLst/>
                <a:gdLst>
                  <a:gd name="T0" fmla="*/ 48 w 48"/>
                  <a:gd name="T1" fmla="*/ 4 h 8"/>
                  <a:gd name="T2" fmla="*/ 44 w 48"/>
                  <a:gd name="T3" fmla="*/ 0 h 8"/>
                  <a:gd name="T4" fmla="*/ 4 w 48"/>
                  <a:gd name="T5" fmla="*/ 0 h 8"/>
                  <a:gd name="T6" fmla="*/ 0 w 48"/>
                  <a:gd name="T7" fmla="*/ 4 h 8"/>
                  <a:gd name="T8" fmla="*/ 0 w 48"/>
                  <a:gd name="T9" fmla="*/ 8 h 8"/>
                  <a:gd name="T10" fmla="*/ 48 w 48"/>
                  <a:gd name="T11" fmla="*/ 8 h 8"/>
                  <a:gd name="T12" fmla="*/ 48 w 4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8" y="4"/>
                    </a:moveTo>
                    <a:cubicBezTo>
                      <a:pt x="48" y="2"/>
                      <a:pt x="46" y="0"/>
                      <a:pt x="4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FC2E8719-8607-4044-1A49-300BF4965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0900" y="3379788"/>
                <a:ext cx="225425" cy="225425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37 w 80"/>
                  <a:gd name="T11" fmla="*/ 24 h 80"/>
                  <a:gd name="T12" fmla="*/ 24 w 80"/>
                  <a:gd name="T13" fmla="*/ 37 h 80"/>
                  <a:gd name="T14" fmla="*/ 21 w 80"/>
                  <a:gd name="T15" fmla="*/ 40 h 80"/>
                  <a:gd name="T16" fmla="*/ 20 w 80"/>
                  <a:gd name="T17" fmla="*/ 40 h 80"/>
                  <a:gd name="T18" fmla="*/ 17 w 80"/>
                  <a:gd name="T19" fmla="*/ 35 h 80"/>
                  <a:gd name="T20" fmla="*/ 35 w 80"/>
                  <a:gd name="T21" fmla="*/ 16 h 80"/>
                  <a:gd name="T22" fmla="*/ 40 w 80"/>
                  <a:gd name="T23" fmla="*/ 19 h 80"/>
                  <a:gd name="T24" fmla="*/ 37 w 80"/>
                  <a:gd name="T25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37" y="24"/>
                    </a:moveTo>
                    <a:cubicBezTo>
                      <a:pt x="31" y="25"/>
                      <a:pt x="26" y="30"/>
                      <a:pt x="24" y="37"/>
                    </a:cubicBezTo>
                    <a:cubicBezTo>
                      <a:pt x="24" y="39"/>
                      <a:pt x="22" y="40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8" y="39"/>
                      <a:pt x="16" y="37"/>
                      <a:pt x="17" y="35"/>
                    </a:cubicBezTo>
                    <a:cubicBezTo>
                      <a:pt x="19" y="26"/>
                      <a:pt x="26" y="18"/>
                      <a:pt x="35" y="16"/>
                    </a:cubicBezTo>
                    <a:cubicBezTo>
                      <a:pt x="37" y="16"/>
                      <a:pt x="40" y="17"/>
                      <a:pt x="40" y="19"/>
                    </a:cubicBezTo>
                    <a:cubicBezTo>
                      <a:pt x="40" y="22"/>
                      <a:pt x="39" y="24"/>
                      <a:pt x="3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41">
                <a:extLst>
                  <a:ext uri="{FF2B5EF4-FFF2-40B4-BE49-F238E27FC236}">
                    <a16:creationId xmlns:a16="http://schemas.microsoft.com/office/drawing/2014/main" id="{F848B4BA-984A-15EF-1B25-61F5CDB59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2638" y="3313113"/>
                <a:ext cx="360363" cy="360363"/>
              </a:xfrm>
              <a:custGeom>
                <a:avLst/>
                <a:gdLst>
                  <a:gd name="T0" fmla="*/ 114 w 128"/>
                  <a:gd name="T1" fmla="*/ 104 h 128"/>
                  <a:gd name="T2" fmla="*/ 117 w 128"/>
                  <a:gd name="T3" fmla="*/ 100 h 128"/>
                  <a:gd name="T4" fmla="*/ 119 w 128"/>
                  <a:gd name="T5" fmla="*/ 97 h 128"/>
                  <a:gd name="T6" fmla="*/ 121 w 128"/>
                  <a:gd name="T7" fmla="*/ 93 h 128"/>
                  <a:gd name="T8" fmla="*/ 123 w 128"/>
                  <a:gd name="T9" fmla="*/ 89 h 128"/>
                  <a:gd name="T10" fmla="*/ 124 w 128"/>
                  <a:gd name="T11" fmla="*/ 85 h 128"/>
                  <a:gd name="T12" fmla="*/ 126 w 128"/>
                  <a:gd name="T13" fmla="*/ 82 h 128"/>
                  <a:gd name="T14" fmla="*/ 126 w 128"/>
                  <a:gd name="T15" fmla="*/ 80 h 128"/>
                  <a:gd name="T16" fmla="*/ 126 w 128"/>
                  <a:gd name="T17" fmla="*/ 79 h 128"/>
                  <a:gd name="T18" fmla="*/ 127 w 128"/>
                  <a:gd name="T19" fmla="*/ 77 h 128"/>
                  <a:gd name="T20" fmla="*/ 127 w 128"/>
                  <a:gd name="T21" fmla="*/ 74 h 128"/>
                  <a:gd name="T22" fmla="*/ 128 w 128"/>
                  <a:gd name="T23" fmla="*/ 72 h 128"/>
                  <a:gd name="T24" fmla="*/ 128 w 128"/>
                  <a:gd name="T25" fmla="*/ 69 h 128"/>
                  <a:gd name="T26" fmla="*/ 128 w 128"/>
                  <a:gd name="T27" fmla="*/ 68 h 128"/>
                  <a:gd name="T28" fmla="*/ 128 w 128"/>
                  <a:gd name="T29" fmla="*/ 64 h 128"/>
                  <a:gd name="T30" fmla="*/ 64 w 128"/>
                  <a:gd name="T31" fmla="*/ 0 h 128"/>
                  <a:gd name="T32" fmla="*/ 0 w 128"/>
                  <a:gd name="T33" fmla="*/ 64 h 128"/>
                  <a:gd name="T34" fmla="*/ 0 w 128"/>
                  <a:gd name="T35" fmla="*/ 68 h 128"/>
                  <a:gd name="T36" fmla="*/ 0 w 128"/>
                  <a:gd name="T37" fmla="*/ 69 h 128"/>
                  <a:gd name="T38" fmla="*/ 1 w 128"/>
                  <a:gd name="T39" fmla="*/ 72 h 128"/>
                  <a:gd name="T40" fmla="*/ 1 w 128"/>
                  <a:gd name="T41" fmla="*/ 74 h 128"/>
                  <a:gd name="T42" fmla="*/ 1 w 128"/>
                  <a:gd name="T43" fmla="*/ 77 h 128"/>
                  <a:gd name="T44" fmla="*/ 2 w 128"/>
                  <a:gd name="T45" fmla="*/ 79 h 128"/>
                  <a:gd name="T46" fmla="*/ 2 w 128"/>
                  <a:gd name="T47" fmla="*/ 80 h 128"/>
                  <a:gd name="T48" fmla="*/ 3 w 128"/>
                  <a:gd name="T49" fmla="*/ 82 h 128"/>
                  <a:gd name="T50" fmla="*/ 4 w 128"/>
                  <a:gd name="T51" fmla="*/ 85 h 128"/>
                  <a:gd name="T52" fmla="*/ 5 w 128"/>
                  <a:gd name="T53" fmla="*/ 89 h 128"/>
                  <a:gd name="T54" fmla="*/ 7 w 128"/>
                  <a:gd name="T55" fmla="*/ 93 h 128"/>
                  <a:gd name="T56" fmla="*/ 9 w 128"/>
                  <a:gd name="T57" fmla="*/ 97 h 128"/>
                  <a:gd name="T58" fmla="*/ 12 w 128"/>
                  <a:gd name="T59" fmla="*/ 100 h 128"/>
                  <a:gd name="T60" fmla="*/ 14 w 128"/>
                  <a:gd name="T61" fmla="*/ 104 h 128"/>
                  <a:gd name="T62" fmla="*/ 17 w 128"/>
                  <a:gd name="T63" fmla="*/ 107 h 128"/>
                  <a:gd name="T64" fmla="*/ 20 w 128"/>
                  <a:gd name="T65" fmla="*/ 110 h 128"/>
                  <a:gd name="T66" fmla="*/ 20 w 128"/>
                  <a:gd name="T67" fmla="*/ 110 h 128"/>
                  <a:gd name="T68" fmla="*/ 22 w 128"/>
                  <a:gd name="T69" fmla="*/ 112 h 128"/>
                  <a:gd name="T70" fmla="*/ 23 w 128"/>
                  <a:gd name="T71" fmla="*/ 113 h 128"/>
                  <a:gd name="T72" fmla="*/ 29 w 128"/>
                  <a:gd name="T73" fmla="*/ 117 h 128"/>
                  <a:gd name="T74" fmla="*/ 30 w 128"/>
                  <a:gd name="T75" fmla="*/ 118 h 128"/>
                  <a:gd name="T76" fmla="*/ 33 w 128"/>
                  <a:gd name="T77" fmla="*/ 120 h 128"/>
                  <a:gd name="T78" fmla="*/ 33 w 128"/>
                  <a:gd name="T79" fmla="*/ 120 h 128"/>
                  <a:gd name="T80" fmla="*/ 64 w 128"/>
                  <a:gd name="T81" fmla="*/ 128 h 128"/>
                  <a:gd name="T82" fmla="*/ 95 w 128"/>
                  <a:gd name="T83" fmla="*/ 120 h 128"/>
                  <a:gd name="T84" fmla="*/ 95 w 128"/>
                  <a:gd name="T85" fmla="*/ 120 h 128"/>
                  <a:gd name="T86" fmla="*/ 98 w 128"/>
                  <a:gd name="T87" fmla="*/ 118 h 128"/>
                  <a:gd name="T88" fmla="*/ 99 w 128"/>
                  <a:gd name="T89" fmla="*/ 117 h 128"/>
                  <a:gd name="T90" fmla="*/ 105 w 128"/>
                  <a:gd name="T91" fmla="*/ 113 h 128"/>
                  <a:gd name="T92" fmla="*/ 106 w 128"/>
                  <a:gd name="T93" fmla="*/ 112 h 128"/>
                  <a:gd name="T94" fmla="*/ 108 w 128"/>
                  <a:gd name="T95" fmla="*/ 110 h 128"/>
                  <a:gd name="T96" fmla="*/ 109 w 128"/>
                  <a:gd name="T97" fmla="*/ 110 h 128"/>
                  <a:gd name="T98" fmla="*/ 111 w 128"/>
                  <a:gd name="T99" fmla="*/ 107 h 128"/>
                  <a:gd name="T100" fmla="*/ 114 w 128"/>
                  <a:gd name="T101" fmla="*/ 104 h 128"/>
                  <a:gd name="T102" fmla="*/ 64 w 128"/>
                  <a:gd name="T103" fmla="*/ 112 h 128"/>
                  <a:gd name="T104" fmla="*/ 16 w 128"/>
                  <a:gd name="T105" fmla="*/ 64 h 128"/>
                  <a:gd name="T106" fmla="*/ 64 w 128"/>
                  <a:gd name="T107" fmla="*/ 16 h 128"/>
                  <a:gd name="T108" fmla="*/ 112 w 128"/>
                  <a:gd name="T109" fmla="*/ 64 h 128"/>
                  <a:gd name="T110" fmla="*/ 64 w 128"/>
                  <a:gd name="T111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128">
                    <a:moveTo>
                      <a:pt x="114" y="104"/>
                    </a:moveTo>
                    <a:cubicBezTo>
                      <a:pt x="115" y="103"/>
                      <a:pt x="116" y="101"/>
                      <a:pt x="117" y="100"/>
                    </a:cubicBezTo>
                    <a:cubicBezTo>
                      <a:pt x="118" y="99"/>
                      <a:pt x="118" y="98"/>
                      <a:pt x="119" y="97"/>
                    </a:cubicBezTo>
                    <a:cubicBezTo>
                      <a:pt x="120" y="96"/>
                      <a:pt x="120" y="94"/>
                      <a:pt x="121" y="93"/>
                    </a:cubicBezTo>
                    <a:cubicBezTo>
                      <a:pt x="122" y="92"/>
                      <a:pt x="122" y="91"/>
                      <a:pt x="123" y="89"/>
                    </a:cubicBezTo>
                    <a:cubicBezTo>
                      <a:pt x="123" y="88"/>
                      <a:pt x="124" y="87"/>
                      <a:pt x="124" y="85"/>
                    </a:cubicBezTo>
                    <a:cubicBezTo>
                      <a:pt x="125" y="84"/>
                      <a:pt x="125" y="83"/>
                      <a:pt x="126" y="82"/>
                    </a:cubicBezTo>
                    <a:cubicBezTo>
                      <a:pt x="126" y="81"/>
                      <a:pt x="126" y="81"/>
                      <a:pt x="126" y="80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7" y="78"/>
                      <a:pt x="127" y="77"/>
                      <a:pt x="127" y="77"/>
                    </a:cubicBezTo>
                    <a:cubicBezTo>
                      <a:pt x="127" y="76"/>
                      <a:pt x="127" y="75"/>
                      <a:pt x="127" y="74"/>
                    </a:cubicBezTo>
                    <a:cubicBezTo>
                      <a:pt x="128" y="73"/>
                      <a:pt x="128" y="72"/>
                      <a:pt x="128" y="72"/>
                    </a:cubicBezTo>
                    <a:cubicBezTo>
                      <a:pt x="128" y="71"/>
                      <a:pt x="128" y="70"/>
                      <a:pt x="128" y="69"/>
                    </a:cubicBezTo>
                    <a:cubicBezTo>
                      <a:pt x="128" y="69"/>
                      <a:pt x="128" y="68"/>
                      <a:pt x="128" y="68"/>
                    </a:cubicBezTo>
                    <a:cubicBezTo>
                      <a:pt x="128" y="67"/>
                      <a:pt x="128" y="65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65"/>
                      <a:pt x="0" y="67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1" y="72"/>
                      <a:pt x="1" y="73"/>
                      <a:pt x="1" y="74"/>
                    </a:cubicBezTo>
                    <a:cubicBezTo>
                      <a:pt x="1" y="75"/>
                      <a:pt x="1" y="76"/>
                      <a:pt x="1" y="77"/>
                    </a:cubicBezTo>
                    <a:cubicBezTo>
                      <a:pt x="2" y="77"/>
                      <a:pt x="2" y="78"/>
                      <a:pt x="2" y="79"/>
                    </a:cubicBezTo>
                    <a:cubicBezTo>
                      <a:pt x="2" y="79"/>
                      <a:pt x="2" y="80"/>
                      <a:pt x="2" y="80"/>
                    </a:cubicBezTo>
                    <a:cubicBezTo>
                      <a:pt x="2" y="81"/>
                      <a:pt x="3" y="81"/>
                      <a:pt x="3" y="82"/>
                    </a:cubicBezTo>
                    <a:cubicBezTo>
                      <a:pt x="3" y="83"/>
                      <a:pt x="3" y="84"/>
                      <a:pt x="4" y="85"/>
                    </a:cubicBezTo>
                    <a:cubicBezTo>
                      <a:pt x="4" y="87"/>
                      <a:pt x="5" y="88"/>
                      <a:pt x="5" y="89"/>
                    </a:cubicBezTo>
                    <a:cubicBezTo>
                      <a:pt x="6" y="91"/>
                      <a:pt x="7" y="92"/>
                      <a:pt x="7" y="93"/>
                    </a:cubicBezTo>
                    <a:cubicBezTo>
                      <a:pt x="8" y="94"/>
                      <a:pt x="9" y="96"/>
                      <a:pt x="9" y="97"/>
                    </a:cubicBezTo>
                    <a:cubicBezTo>
                      <a:pt x="10" y="98"/>
                      <a:pt x="11" y="99"/>
                      <a:pt x="12" y="100"/>
                    </a:cubicBezTo>
                    <a:cubicBezTo>
                      <a:pt x="12" y="101"/>
                      <a:pt x="13" y="103"/>
                      <a:pt x="14" y="104"/>
                    </a:cubicBezTo>
                    <a:cubicBezTo>
                      <a:pt x="15" y="105"/>
                      <a:pt x="16" y="106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1"/>
                      <a:pt x="21" y="111"/>
                      <a:pt x="22" y="11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5"/>
                      <a:pt x="27" y="116"/>
                      <a:pt x="29" y="117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1" y="119"/>
                      <a:pt x="32" y="119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2" y="125"/>
                      <a:pt x="53" y="128"/>
                      <a:pt x="64" y="128"/>
                    </a:cubicBezTo>
                    <a:cubicBezTo>
                      <a:pt x="75" y="128"/>
                      <a:pt x="86" y="125"/>
                      <a:pt x="95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19"/>
                      <a:pt x="97" y="119"/>
                      <a:pt x="98" y="118"/>
                    </a:cubicBezTo>
                    <a:cubicBezTo>
                      <a:pt x="99" y="118"/>
                      <a:pt x="99" y="118"/>
                      <a:pt x="99" y="117"/>
                    </a:cubicBezTo>
                    <a:cubicBezTo>
                      <a:pt x="101" y="116"/>
                      <a:pt x="103" y="115"/>
                      <a:pt x="105" y="113"/>
                    </a:cubicBezTo>
                    <a:cubicBezTo>
                      <a:pt x="105" y="113"/>
                      <a:pt x="106" y="113"/>
                      <a:pt x="106" y="112"/>
                    </a:cubicBezTo>
                    <a:cubicBezTo>
                      <a:pt x="107" y="111"/>
                      <a:pt x="108" y="111"/>
                      <a:pt x="108" y="110"/>
                    </a:cubicBez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10" y="109"/>
                      <a:pt x="111" y="108"/>
                      <a:pt x="111" y="107"/>
                    </a:cubicBezTo>
                    <a:cubicBezTo>
                      <a:pt x="112" y="106"/>
                      <a:pt x="113" y="105"/>
                      <a:pt x="114" y="104"/>
                    </a:cubicBezTo>
                    <a:close/>
                    <a:moveTo>
                      <a:pt x="64" y="112"/>
                    </a:moveTo>
                    <a:cubicBezTo>
                      <a:pt x="38" y="112"/>
                      <a:pt x="16" y="90"/>
                      <a:pt x="16" y="64"/>
                    </a:cubicBezTo>
                    <a:cubicBezTo>
                      <a:pt x="16" y="37"/>
                      <a:pt x="38" y="16"/>
                      <a:pt x="64" y="16"/>
                    </a:cubicBezTo>
                    <a:cubicBezTo>
                      <a:pt x="91" y="16"/>
                      <a:pt x="112" y="37"/>
                      <a:pt x="112" y="64"/>
                    </a:cubicBezTo>
                    <a:cubicBezTo>
                      <a:pt x="112" y="90"/>
                      <a:pt x="91" y="112"/>
                      <a:pt x="64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38FF150-4CA7-AC31-95DB-843A3F638391}"/>
              </a:ext>
            </a:extLst>
          </p:cNvPr>
          <p:cNvGrpSpPr/>
          <p:nvPr/>
        </p:nvGrpSpPr>
        <p:grpSpPr>
          <a:xfrm>
            <a:off x="8881798" y="1739290"/>
            <a:ext cx="1748759" cy="2028561"/>
            <a:chOff x="6410720" y="1038815"/>
            <a:chExt cx="1179441" cy="1368152"/>
          </a:xfrm>
        </p:grpSpPr>
        <p:sp>
          <p:nvSpPr>
            <p:cNvPr id="56" name="六边形 55">
              <a:extLst>
                <a:ext uri="{FF2B5EF4-FFF2-40B4-BE49-F238E27FC236}">
                  <a16:creationId xmlns:a16="http://schemas.microsoft.com/office/drawing/2014/main" id="{91463DBF-634E-FEA0-8999-98A1122043D2}"/>
                </a:ext>
              </a:extLst>
            </p:cNvPr>
            <p:cNvSpPr/>
            <p:nvPr/>
          </p:nvSpPr>
          <p:spPr>
            <a:xfrm rot="5400000">
              <a:off x="6316365" y="1133170"/>
              <a:ext cx="1368152" cy="1179441"/>
            </a:xfrm>
            <a:prstGeom prst="hexagon">
              <a:avLst/>
            </a:prstGeom>
            <a:solidFill>
              <a:srgbClr val="508D93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6D6FC3B3-3E50-7CFF-4380-55978379AC96}"/>
                </a:ext>
              </a:extLst>
            </p:cNvPr>
            <p:cNvGrpSpPr/>
            <p:nvPr/>
          </p:nvGrpSpPr>
          <p:grpSpPr>
            <a:xfrm>
              <a:off x="6730566" y="1476139"/>
              <a:ext cx="539750" cy="493713"/>
              <a:chOff x="568325" y="4538663"/>
              <a:chExt cx="539750" cy="493713"/>
            </a:xfrm>
          </p:grpSpPr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id="{38DE5A0E-B532-E947-ABF9-804DE4BB4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525" y="4718050"/>
                <a:ext cx="134938" cy="134938"/>
              </a:xfrm>
              <a:custGeom>
                <a:avLst/>
                <a:gdLst>
                  <a:gd name="T0" fmla="*/ 46 w 48"/>
                  <a:gd name="T1" fmla="*/ 20 h 48"/>
                  <a:gd name="T2" fmla="*/ 6 w 48"/>
                  <a:gd name="T3" fmla="*/ 0 h 48"/>
                  <a:gd name="T4" fmla="*/ 2 w 48"/>
                  <a:gd name="T5" fmla="*/ 0 h 48"/>
                  <a:gd name="T6" fmla="*/ 0 w 48"/>
                  <a:gd name="T7" fmla="*/ 4 h 48"/>
                  <a:gd name="T8" fmla="*/ 0 w 48"/>
                  <a:gd name="T9" fmla="*/ 44 h 48"/>
                  <a:gd name="T10" fmla="*/ 2 w 48"/>
                  <a:gd name="T11" fmla="*/ 47 h 48"/>
                  <a:gd name="T12" fmla="*/ 4 w 48"/>
                  <a:gd name="T13" fmla="*/ 48 h 48"/>
                  <a:gd name="T14" fmla="*/ 6 w 48"/>
                  <a:gd name="T15" fmla="*/ 47 h 48"/>
                  <a:gd name="T16" fmla="*/ 46 w 48"/>
                  <a:gd name="T17" fmla="*/ 27 h 48"/>
                  <a:gd name="T18" fmla="*/ 48 w 48"/>
                  <a:gd name="T19" fmla="*/ 24 h 48"/>
                  <a:gd name="T20" fmla="*/ 46 w 48"/>
                  <a:gd name="T2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6" y="2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1" y="47"/>
                      <a:pt x="2" y="47"/>
                    </a:cubicBezTo>
                    <a:cubicBezTo>
                      <a:pt x="3" y="48"/>
                      <a:pt x="3" y="48"/>
                      <a:pt x="4" y="48"/>
                    </a:cubicBezTo>
                    <a:cubicBezTo>
                      <a:pt x="5" y="48"/>
                      <a:pt x="5" y="48"/>
                      <a:pt x="6" y="4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8" y="25"/>
                      <a:pt x="48" y="24"/>
                    </a:cubicBezTo>
                    <a:cubicBezTo>
                      <a:pt x="48" y="22"/>
                      <a:pt x="47" y="21"/>
                      <a:pt x="4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id="{62B1203E-2286-4EEA-1DD3-1909DE0E2F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325" y="4538663"/>
                <a:ext cx="539750" cy="493713"/>
              </a:xfrm>
              <a:custGeom>
                <a:avLst/>
                <a:gdLst>
                  <a:gd name="T0" fmla="*/ 160 w 192"/>
                  <a:gd name="T1" fmla="*/ 0 h 176"/>
                  <a:gd name="T2" fmla="*/ 120 w 192"/>
                  <a:gd name="T3" fmla="*/ 0 h 176"/>
                  <a:gd name="T4" fmla="*/ 80 w 192"/>
                  <a:gd name="T5" fmla="*/ 0 h 176"/>
                  <a:gd name="T6" fmla="*/ 40 w 192"/>
                  <a:gd name="T7" fmla="*/ 0 h 176"/>
                  <a:gd name="T8" fmla="*/ 4 w 192"/>
                  <a:gd name="T9" fmla="*/ 0 h 176"/>
                  <a:gd name="T10" fmla="*/ 0 w 192"/>
                  <a:gd name="T11" fmla="*/ 36 h 176"/>
                  <a:gd name="T12" fmla="*/ 0 w 192"/>
                  <a:gd name="T13" fmla="*/ 136 h 176"/>
                  <a:gd name="T14" fmla="*/ 0 w 192"/>
                  <a:gd name="T15" fmla="*/ 172 h 176"/>
                  <a:gd name="T16" fmla="*/ 32 w 192"/>
                  <a:gd name="T17" fmla="*/ 176 h 176"/>
                  <a:gd name="T18" fmla="*/ 72 w 192"/>
                  <a:gd name="T19" fmla="*/ 176 h 176"/>
                  <a:gd name="T20" fmla="*/ 112 w 192"/>
                  <a:gd name="T21" fmla="*/ 176 h 176"/>
                  <a:gd name="T22" fmla="*/ 152 w 192"/>
                  <a:gd name="T23" fmla="*/ 176 h 176"/>
                  <a:gd name="T24" fmla="*/ 188 w 192"/>
                  <a:gd name="T25" fmla="*/ 176 h 176"/>
                  <a:gd name="T26" fmla="*/ 192 w 192"/>
                  <a:gd name="T27" fmla="*/ 140 h 176"/>
                  <a:gd name="T28" fmla="*/ 192 w 192"/>
                  <a:gd name="T29" fmla="*/ 40 h 176"/>
                  <a:gd name="T30" fmla="*/ 192 w 192"/>
                  <a:gd name="T31" fmla="*/ 4 h 176"/>
                  <a:gd name="T32" fmla="*/ 152 w 192"/>
                  <a:gd name="T33" fmla="*/ 8 h 176"/>
                  <a:gd name="T34" fmla="*/ 160 w 192"/>
                  <a:gd name="T35" fmla="*/ 32 h 176"/>
                  <a:gd name="T36" fmla="*/ 152 w 192"/>
                  <a:gd name="T37" fmla="*/ 8 h 176"/>
                  <a:gd name="T38" fmla="*/ 120 w 192"/>
                  <a:gd name="T39" fmla="*/ 8 h 176"/>
                  <a:gd name="T40" fmla="*/ 112 w 192"/>
                  <a:gd name="T41" fmla="*/ 32 h 176"/>
                  <a:gd name="T42" fmla="*/ 72 w 192"/>
                  <a:gd name="T43" fmla="*/ 8 h 176"/>
                  <a:gd name="T44" fmla="*/ 80 w 192"/>
                  <a:gd name="T45" fmla="*/ 32 h 176"/>
                  <a:gd name="T46" fmla="*/ 72 w 192"/>
                  <a:gd name="T47" fmla="*/ 8 h 176"/>
                  <a:gd name="T48" fmla="*/ 40 w 192"/>
                  <a:gd name="T49" fmla="*/ 8 h 176"/>
                  <a:gd name="T50" fmla="*/ 32 w 192"/>
                  <a:gd name="T51" fmla="*/ 32 h 176"/>
                  <a:gd name="T52" fmla="*/ 40 w 192"/>
                  <a:gd name="T53" fmla="*/ 168 h 176"/>
                  <a:gd name="T54" fmla="*/ 32 w 192"/>
                  <a:gd name="T55" fmla="*/ 144 h 176"/>
                  <a:gd name="T56" fmla="*/ 40 w 192"/>
                  <a:gd name="T57" fmla="*/ 168 h 176"/>
                  <a:gd name="T58" fmla="*/ 72 w 192"/>
                  <a:gd name="T59" fmla="*/ 168 h 176"/>
                  <a:gd name="T60" fmla="*/ 80 w 192"/>
                  <a:gd name="T61" fmla="*/ 144 h 176"/>
                  <a:gd name="T62" fmla="*/ 120 w 192"/>
                  <a:gd name="T63" fmla="*/ 168 h 176"/>
                  <a:gd name="T64" fmla="*/ 112 w 192"/>
                  <a:gd name="T65" fmla="*/ 144 h 176"/>
                  <a:gd name="T66" fmla="*/ 120 w 192"/>
                  <a:gd name="T67" fmla="*/ 168 h 176"/>
                  <a:gd name="T68" fmla="*/ 152 w 192"/>
                  <a:gd name="T69" fmla="*/ 168 h 176"/>
                  <a:gd name="T70" fmla="*/ 160 w 192"/>
                  <a:gd name="T71" fmla="*/ 144 h 176"/>
                  <a:gd name="T72" fmla="*/ 184 w 192"/>
                  <a:gd name="T73" fmla="*/ 136 h 176"/>
                  <a:gd name="T74" fmla="*/ 32 w 192"/>
                  <a:gd name="T75" fmla="*/ 136 h 176"/>
                  <a:gd name="T76" fmla="*/ 8 w 192"/>
                  <a:gd name="T77" fmla="*/ 40 h 176"/>
                  <a:gd name="T78" fmla="*/ 160 w 192"/>
                  <a:gd name="T79" fmla="*/ 40 h 176"/>
                  <a:gd name="T80" fmla="*/ 184 w 192"/>
                  <a:gd name="T81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160" y="0"/>
                      <a:pt x="160" y="0"/>
                      <a:pt x="160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36"/>
                      <a:pt x="192" y="136"/>
                      <a:pt x="192" y="136"/>
                    </a:cubicBezTo>
                    <a:cubicBezTo>
                      <a:pt x="192" y="40"/>
                      <a:pt x="192" y="40"/>
                      <a:pt x="192" y="40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52" y="8"/>
                    </a:move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52" y="32"/>
                      <a:pt x="152" y="32"/>
                      <a:pt x="152" y="32"/>
                    </a:cubicBezTo>
                    <a:lnTo>
                      <a:pt x="152" y="8"/>
                    </a:lnTo>
                    <a:close/>
                    <a:moveTo>
                      <a:pt x="112" y="8"/>
                    </a:move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2" y="32"/>
                      <a:pt x="112" y="32"/>
                      <a:pt x="112" y="32"/>
                    </a:cubicBezTo>
                    <a:lnTo>
                      <a:pt x="112" y="8"/>
                    </a:lnTo>
                    <a:close/>
                    <a:moveTo>
                      <a:pt x="72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2" y="32"/>
                      <a:pt x="72" y="32"/>
                      <a:pt x="72" y="32"/>
                    </a:cubicBezTo>
                    <a:lnTo>
                      <a:pt x="72" y="8"/>
                    </a:lnTo>
                    <a:close/>
                    <a:moveTo>
                      <a:pt x="32" y="8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8"/>
                    </a:lnTo>
                    <a:close/>
                    <a:moveTo>
                      <a:pt x="40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44"/>
                      <a:pt x="32" y="144"/>
                      <a:pt x="32" y="144"/>
                    </a:cubicBezTo>
                    <a:cubicBezTo>
                      <a:pt x="40" y="144"/>
                      <a:pt x="40" y="144"/>
                      <a:pt x="40" y="144"/>
                    </a:cubicBezTo>
                    <a:lnTo>
                      <a:pt x="40" y="168"/>
                    </a:lnTo>
                    <a:close/>
                    <a:moveTo>
                      <a:pt x="80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80" y="144"/>
                      <a:pt x="80" y="144"/>
                      <a:pt x="80" y="144"/>
                    </a:cubicBezTo>
                    <a:lnTo>
                      <a:pt x="80" y="168"/>
                    </a:lnTo>
                    <a:close/>
                    <a:moveTo>
                      <a:pt x="120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20" y="144"/>
                      <a:pt x="120" y="144"/>
                      <a:pt x="120" y="144"/>
                    </a:cubicBezTo>
                    <a:lnTo>
                      <a:pt x="120" y="168"/>
                    </a:lnTo>
                    <a:close/>
                    <a:moveTo>
                      <a:pt x="160" y="168"/>
                    </a:move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60" y="168"/>
                    </a:lnTo>
                    <a:close/>
                    <a:moveTo>
                      <a:pt x="184" y="136"/>
                    </a:moveTo>
                    <a:cubicBezTo>
                      <a:pt x="160" y="136"/>
                      <a:pt x="160" y="136"/>
                      <a:pt x="160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84" y="40"/>
                      <a:pt x="184" y="40"/>
                      <a:pt x="184" y="40"/>
                    </a:cubicBezTo>
                    <a:lnTo>
                      <a:pt x="184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77DB4C4-2582-4EAA-3190-0EF23F5D334E}"/>
              </a:ext>
            </a:extLst>
          </p:cNvPr>
          <p:cNvGrpSpPr/>
          <p:nvPr/>
        </p:nvGrpSpPr>
        <p:grpSpPr>
          <a:xfrm>
            <a:off x="1597707" y="1739287"/>
            <a:ext cx="1748759" cy="2028561"/>
            <a:chOff x="1498003" y="1038813"/>
            <a:chExt cx="1179441" cy="1368152"/>
          </a:xfrm>
        </p:grpSpPr>
        <p:sp>
          <p:nvSpPr>
            <p:cNvPr id="61" name="六边形 60">
              <a:extLst>
                <a:ext uri="{FF2B5EF4-FFF2-40B4-BE49-F238E27FC236}">
                  <a16:creationId xmlns:a16="http://schemas.microsoft.com/office/drawing/2014/main" id="{70825890-293F-3AC9-1C49-0DC98201B8A9}"/>
                </a:ext>
              </a:extLst>
            </p:cNvPr>
            <p:cNvSpPr/>
            <p:nvPr/>
          </p:nvSpPr>
          <p:spPr>
            <a:xfrm rot="5400000">
              <a:off x="1403648" y="1133168"/>
              <a:ext cx="1368152" cy="1179441"/>
            </a:xfrm>
            <a:prstGeom prst="hexagon">
              <a:avLst/>
            </a:prstGeom>
            <a:solidFill>
              <a:srgbClr val="F05024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7584B386-0461-E2FF-EB0D-DB75E66F293A}"/>
                </a:ext>
              </a:extLst>
            </p:cNvPr>
            <p:cNvGrpSpPr/>
            <p:nvPr/>
          </p:nvGrpSpPr>
          <p:grpSpPr>
            <a:xfrm>
              <a:off x="1817849" y="1441108"/>
              <a:ext cx="539750" cy="539750"/>
              <a:chOff x="1895475" y="4516438"/>
              <a:chExt cx="539750" cy="539750"/>
            </a:xfrm>
          </p:grpSpPr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76591136-A265-7A74-077C-1E5E07FAD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475" y="4516438"/>
                <a:ext cx="539750" cy="269875"/>
              </a:xfrm>
              <a:custGeom>
                <a:avLst/>
                <a:gdLst>
                  <a:gd name="T0" fmla="*/ 189 w 192"/>
                  <a:gd name="T1" fmla="*/ 39 h 96"/>
                  <a:gd name="T2" fmla="*/ 191 w 192"/>
                  <a:gd name="T3" fmla="*/ 38 h 96"/>
                  <a:gd name="T4" fmla="*/ 192 w 192"/>
                  <a:gd name="T5" fmla="*/ 36 h 96"/>
                  <a:gd name="T6" fmla="*/ 189 w 192"/>
                  <a:gd name="T7" fmla="*/ 4 h 96"/>
                  <a:gd name="T8" fmla="*/ 185 w 192"/>
                  <a:gd name="T9" fmla="*/ 0 h 96"/>
                  <a:gd name="T10" fmla="*/ 102 w 192"/>
                  <a:gd name="T11" fmla="*/ 7 h 96"/>
                  <a:gd name="T12" fmla="*/ 55 w 192"/>
                  <a:gd name="T13" fmla="*/ 12 h 96"/>
                  <a:gd name="T14" fmla="*/ 4 w 192"/>
                  <a:gd name="T15" fmla="*/ 16 h 96"/>
                  <a:gd name="T16" fmla="*/ 2 w 192"/>
                  <a:gd name="T17" fmla="*/ 17 h 96"/>
                  <a:gd name="T18" fmla="*/ 1 w 192"/>
                  <a:gd name="T19" fmla="*/ 18 h 96"/>
                  <a:gd name="T20" fmla="*/ 0 w 192"/>
                  <a:gd name="T21" fmla="*/ 19 h 96"/>
                  <a:gd name="T22" fmla="*/ 0 w 192"/>
                  <a:gd name="T23" fmla="*/ 19 h 96"/>
                  <a:gd name="T24" fmla="*/ 0 w 192"/>
                  <a:gd name="T25" fmla="*/ 21 h 96"/>
                  <a:gd name="T26" fmla="*/ 4 w 192"/>
                  <a:gd name="T27" fmla="*/ 55 h 96"/>
                  <a:gd name="T28" fmla="*/ 4 w 192"/>
                  <a:gd name="T29" fmla="*/ 56 h 96"/>
                  <a:gd name="T30" fmla="*/ 3 w 192"/>
                  <a:gd name="T31" fmla="*/ 56 h 96"/>
                  <a:gd name="T32" fmla="*/ 0 w 192"/>
                  <a:gd name="T33" fmla="*/ 58 h 96"/>
                  <a:gd name="T34" fmla="*/ 0 w 192"/>
                  <a:gd name="T35" fmla="*/ 60 h 96"/>
                  <a:gd name="T36" fmla="*/ 0 w 192"/>
                  <a:gd name="T37" fmla="*/ 96 h 96"/>
                  <a:gd name="T38" fmla="*/ 8 w 192"/>
                  <a:gd name="T39" fmla="*/ 96 h 96"/>
                  <a:gd name="T40" fmla="*/ 188 w 192"/>
                  <a:gd name="T41" fmla="*/ 96 h 96"/>
                  <a:gd name="T42" fmla="*/ 192 w 192"/>
                  <a:gd name="T43" fmla="*/ 92 h 96"/>
                  <a:gd name="T44" fmla="*/ 188 w 192"/>
                  <a:gd name="T45" fmla="*/ 56 h 96"/>
                  <a:gd name="T46" fmla="*/ 188 w 192"/>
                  <a:gd name="T47" fmla="*/ 40 h 96"/>
                  <a:gd name="T48" fmla="*/ 184 w 192"/>
                  <a:gd name="T49" fmla="*/ 82 h 96"/>
                  <a:gd name="T50" fmla="*/ 178 w 192"/>
                  <a:gd name="T51" fmla="*/ 88 h 96"/>
                  <a:gd name="T52" fmla="*/ 166 w 192"/>
                  <a:gd name="T53" fmla="*/ 64 h 96"/>
                  <a:gd name="T54" fmla="*/ 138 w 192"/>
                  <a:gd name="T55" fmla="*/ 88 h 96"/>
                  <a:gd name="T56" fmla="*/ 102 w 192"/>
                  <a:gd name="T57" fmla="*/ 64 h 96"/>
                  <a:gd name="T58" fmla="*/ 66 w 192"/>
                  <a:gd name="T59" fmla="*/ 64 h 96"/>
                  <a:gd name="T60" fmla="*/ 78 w 192"/>
                  <a:gd name="T61" fmla="*/ 88 h 96"/>
                  <a:gd name="T62" fmla="*/ 66 w 192"/>
                  <a:gd name="T63" fmla="*/ 64 h 96"/>
                  <a:gd name="T64" fmla="*/ 26 w 192"/>
                  <a:gd name="T65" fmla="*/ 88 h 96"/>
                  <a:gd name="T66" fmla="*/ 8 w 192"/>
                  <a:gd name="T67" fmla="*/ 64 h 96"/>
                  <a:gd name="T68" fmla="*/ 38 w 192"/>
                  <a:gd name="T69" fmla="*/ 88 h 96"/>
                  <a:gd name="T70" fmla="*/ 9 w 192"/>
                  <a:gd name="T71" fmla="*/ 24 h 96"/>
                  <a:gd name="T72" fmla="*/ 40 w 192"/>
                  <a:gd name="T73" fmla="*/ 45 h 96"/>
                  <a:gd name="T74" fmla="*/ 9 w 192"/>
                  <a:gd name="T75" fmla="*/ 30 h 96"/>
                  <a:gd name="T76" fmla="*/ 65 w 192"/>
                  <a:gd name="T77" fmla="*/ 19 h 96"/>
                  <a:gd name="T78" fmla="*/ 80 w 192"/>
                  <a:gd name="T79" fmla="*/ 41 h 96"/>
                  <a:gd name="T80" fmla="*/ 101 w 192"/>
                  <a:gd name="T81" fmla="*/ 15 h 96"/>
                  <a:gd name="T82" fmla="*/ 138 w 192"/>
                  <a:gd name="T83" fmla="*/ 36 h 96"/>
                  <a:gd name="T84" fmla="*/ 101 w 192"/>
                  <a:gd name="T85" fmla="*/ 15 h 96"/>
                  <a:gd name="T86" fmla="*/ 164 w 192"/>
                  <a:gd name="T87" fmla="*/ 10 h 96"/>
                  <a:gd name="T88" fmla="*/ 184 w 192"/>
                  <a:gd name="T89" fmla="*/ 32 h 96"/>
                  <a:gd name="T90" fmla="*/ 153 w 192"/>
                  <a:gd name="T91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96">
                    <a:moveTo>
                      <a:pt x="188" y="40"/>
                    </a:moveTo>
                    <a:cubicBezTo>
                      <a:pt x="188" y="40"/>
                      <a:pt x="188" y="40"/>
                      <a:pt x="189" y="39"/>
                    </a:cubicBezTo>
                    <a:cubicBezTo>
                      <a:pt x="189" y="39"/>
                      <a:pt x="190" y="39"/>
                      <a:pt x="190" y="39"/>
                    </a:cubicBezTo>
                    <a:cubicBezTo>
                      <a:pt x="190" y="39"/>
                      <a:pt x="191" y="39"/>
                      <a:pt x="191" y="38"/>
                    </a:cubicBezTo>
                    <a:cubicBezTo>
                      <a:pt x="192" y="38"/>
                      <a:pt x="192" y="37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89" y="2"/>
                      <a:pt x="189" y="1"/>
                      <a:pt x="188" y="1"/>
                    </a:cubicBezTo>
                    <a:cubicBezTo>
                      <a:pt x="187" y="0"/>
                      <a:pt x="186" y="0"/>
                      <a:pt x="185" y="0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3"/>
                      <a:pt x="4" y="54"/>
                      <a:pt x="4" y="55"/>
                    </a:cubicBezTo>
                    <a:cubicBezTo>
                      <a:pt x="5" y="56"/>
                      <a:pt x="6" y="56"/>
                      <a:pt x="7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2" y="57"/>
                      <a:pt x="1" y="57"/>
                    </a:cubicBezTo>
                    <a:cubicBezTo>
                      <a:pt x="1" y="57"/>
                      <a:pt x="1" y="58"/>
                      <a:pt x="0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84" y="96"/>
                      <a:pt x="184" y="96"/>
                      <a:pt x="184" y="96"/>
                    </a:cubicBezTo>
                    <a:cubicBezTo>
                      <a:pt x="188" y="96"/>
                      <a:pt x="188" y="96"/>
                      <a:pt x="188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58"/>
                      <a:pt x="190" y="56"/>
                      <a:pt x="188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88" y="40"/>
                      <a:pt x="188" y="40"/>
                      <a:pt x="188" y="40"/>
                    </a:cubicBezTo>
                    <a:close/>
                    <a:moveTo>
                      <a:pt x="166" y="64"/>
                    </a:move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8"/>
                      <a:pt x="184" y="88"/>
                      <a:pt x="184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54" y="64"/>
                      <a:pt x="154" y="64"/>
                      <a:pt x="154" y="64"/>
                    </a:cubicBezTo>
                    <a:lnTo>
                      <a:pt x="166" y="64"/>
                    </a:lnTo>
                    <a:close/>
                    <a:moveTo>
                      <a:pt x="114" y="64"/>
                    </a:moveTo>
                    <a:cubicBezTo>
                      <a:pt x="138" y="88"/>
                      <a:pt x="138" y="88"/>
                      <a:pt x="138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02" y="64"/>
                      <a:pt x="102" y="64"/>
                      <a:pt x="102" y="64"/>
                    </a:cubicBezTo>
                    <a:lnTo>
                      <a:pt x="114" y="64"/>
                    </a:lnTo>
                    <a:close/>
                    <a:moveTo>
                      <a:pt x="66" y="64"/>
                    </a:moveTo>
                    <a:cubicBezTo>
                      <a:pt x="90" y="88"/>
                      <a:pt x="90" y="88"/>
                      <a:pt x="90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54" y="64"/>
                      <a:pt x="54" y="64"/>
                      <a:pt x="54" y="64"/>
                    </a:cubicBezTo>
                    <a:lnTo>
                      <a:pt x="66" y="64"/>
                    </a:lnTo>
                    <a:close/>
                    <a:moveTo>
                      <a:pt x="38" y="88"/>
                    </a:moveTo>
                    <a:cubicBezTo>
                      <a:pt x="26" y="88"/>
                      <a:pt x="26" y="88"/>
                      <a:pt x="26" y="88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4" y="64"/>
                      <a:pt x="14" y="64"/>
                      <a:pt x="14" y="64"/>
                    </a:cubicBezTo>
                    <a:lnTo>
                      <a:pt x="38" y="88"/>
                    </a:lnTo>
                    <a:close/>
                    <a:moveTo>
                      <a:pt x="9" y="30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9" y="30"/>
                    </a:lnTo>
                    <a:close/>
                    <a:moveTo>
                      <a:pt x="54" y="20"/>
                    </a:moveTo>
                    <a:cubicBezTo>
                      <a:pt x="65" y="19"/>
                      <a:pt x="65" y="19"/>
                      <a:pt x="65" y="1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80" y="41"/>
                      <a:pt x="80" y="41"/>
                      <a:pt x="80" y="41"/>
                    </a:cubicBezTo>
                    <a:lnTo>
                      <a:pt x="54" y="20"/>
                    </a:lnTo>
                    <a:close/>
                    <a:moveTo>
                      <a:pt x="101" y="15"/>
                    </a:moveTo>
                    <a:cubicBezTo>
                      <a:pt x="113" y="14"/>
                      <a:pt x="113" y="14"/>
                      <a:pt x="113" y="14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27" y="37"/>
                      <a:pt x="127" y="37"/>
                      <a:pt x="127" y="37"/>
                    </a:cubicBezTo>
                    <a:lnTo>
                      <a:pt x="101" y="15"/>
                    </a:lnTo>
                    <a:close/>
                    <a:moveTo>
                      <a:pt x="153" y="11"/>
                    </a:moveTo>
                    <a:cubicBezTo>
                      <a:pt x="164" y="10"/>
                      <a:pt x="164" y="10"/>
                      <a:pt x="164" y="1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78" y="32"/>
                      <a:pt x="178" y="32"/>
                      <a:pt x="178" y="32"/>
                    </a:cubicBezTo>
                    <a:lnTo>
                      <a:pt x="15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0745E4CB-AC18-A37C-2332-0AA59814D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475" y="4808538"/>
                <a:ext cx="539750" cy="247650"/>
              </a:xfrm>
              <a:custGeom>
                <a:avLst/>
                <a:gdLst>
                  <a:gd name="T0" fmla="*/ 0 w 192"/>
                  <a:gd name="T1" fmla="*/ 68 h 88"/>
                  <a:gd name="T2" fmla="*/ 20 w 192"/>
                  <a:gd name="T3" fmla="*/ 88 h 88"/>
                  <a:gd name="T4" fmla="*/ 172 w 192"/>
                  <a:gd name="T5" fmla="*/ 88 h 88"/>
                  <a:gd name="T6" fmla="*/ 192 w 192"/>
                  <a:gd name="T7" fmla="*/ 68 h 88"/>
                  <a:gd name="T8" fmla="*/ 192 w 192"/>
                  <a:gd name="T9" fmla="*/ 0 h 88"/>
                  <a:gd name="T10" fmla="*/ 0 w 192"/>
                  <a:gd name="T11" fmla="*/ 0 h 88"/>
                  <a:gd name="T12" fmla="*/ 0 w 192"/>
                  <a:gd name="T13" fmla="*/ 68 h 88"/>
                  <a:gd name="T14" fmla="*/ 36 w 192"/>
                  <a:gd name="T15" fmla="*/ 16 h 88"/>
                  <a:gd name="T16" fmla="*/ 156 w 192"/>
                  <a:gd name="T17" fmla="*/ 16 h 88"/>
                  <a:gd name="T18" fmla="*/ 160 w 192"/>
                  <a:gd name="T19" fmla="*/ 20 h 88"/>
                  <a:gd name="T20" fmla="*/ 156 w 192"/>
                  <a:gd name="T21" fmla="*/ 24 h 88"/>
                  <a:gd name="T22" fmla="*/ 36 w 192"/>
                  <a:gd name="T23" fmla="*/ 24 h 88"/>
                  <a:gd name="T24" fmla="*/ 32 w 192"/>
                  <a:gd name="T25" fmla="*/ 20 h 88"/>
                  <a:gd name="T26" fmla="*/ 36 w 192"/>
                  <a:gd name="T27" fmla="*/ 16 h 88"/>
                  <a:gd name="T28" fmla="*/ 36 w 192"/>
                  <a:gd name="T29" fmla="*/ 40 h 88"/>
                  <a:gd name="T30" fmla="*/ 156 w 192"/>
                  <a:gd name="T31" fmla="*/ 40 h 88"/>
                  <a:gd name="T32" fmla="*/ 160 w 192"/>
                  <a:gd name="T33" fmla="*/ 44 h 88"/>
                  <a:gd name="T34" fmla="*/ 156 w 192"/>
                  <a:gd name="T35" fmla="*/ 48 h 88"/>
                  <a:gd name="T36" fmla="*/ 36 w 192"/>
                  <a:gd name="T37" fmla="*/ 48 h 88"/>
                  <a:gd name="T38" fmla="*/ 32 w 192"/>
                  <a:gd name="T39" fmla="*/ 44 h 88"/>
                  <a:gd name="T40" fmla="*/ 36 w 192"/>
                  <a:gd name="T41" fmla="*/ 4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88">
                    <a:moveTo>
                      <a:pt x="0" y="68"/>
                    </a:moveTo>
                    <a:cubicBezTo>
                      <a:pt x="0" y="79"/>
                      <a:pt x="9" y="88"/>
                      <a:pt x="20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83" y="88"/>
                      <a:pt x="192" y="79"/>
                      <a:pt x="192" y="6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8"/>
                    </a:lnTo>
                    <a:close/>
                    <a:moveTo>
                      <a:pt x="36" y="16"/>
                    </a:moveTo>
                    <a:cubicBezTo>
                      <a:pt x="156" y="16"/>
                      <a:pt x="156" y="16"/>
                      <a:pt x="156" y="16"/>
                    </a:cubicBezTo>
                    <a:cubicBezTo>
                      <a:pt x="158" y="16"/>
                      <a:pt x="160" y="18"/>
                      <a:pt x="160" y="20"/>
                    </a:cubicBezTo>
                    <a:cubicBezTo>
                      <a:pt x="160" y="22"/>
                      <a:pt x="158" y="24"/>
                      <a:pt x="15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4"/>
                      <a:pt x="32" y="22"/>
                      <a:pt x="32" y="20"/>
                    </a:cubicBezTo>
                    <a:cubicBezTo>
                      <a:pt x="32" y="18"/>
                      <a:pt x="34" y="16"/>
                      <a:pt x="36" y="16"/>
                    </a:cubicBezTo>
                    <a:close/>
                    <a:moveTo>
                      <a:pt x="36" y="40"/>
                    </a:moveTo>
                    <a:cubicBezTo>
                      <a:pt x="156" y="40"/>
                      <a:pt x="156" y="40"/>
                      <a:pt x="156" y="40"/>
                    </a:cubicBezTo>
                    <a:cubicBezTo>
                      <a:pt x="158" y="40"/>
                      <a:pt x="160" y="42"/>
                      <a:pt x="160" y="44"/>
                    </a:cubicBezTo>
                    <a:cubicBezTo>
                      <a:pt x="160" y="46"/>
                      <a:pt x="158" y="48"/>
                      <a:pt x="15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cubicBezTo>
                      <a:pt x="32" y="42"/>
                      <a:pt x="34" y="40"/>
                      <a:pt x="3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A0659D7-3877-6AAD-B113-75B2E92C7B01}"/>
              </a:ext>
            </a:extLst>
          </p:cNvPr>
          <p:cNvGrpSpPr/>
          <p:nvPr/>
        </p:nvGrpSpPr>
        <p:grpSpPr>
          <a:xfrm>
            <a:off x="870729" y="4105543"/>
            <a:ext cx="3202715" cy="1620893"/>
            <a:chOff x="724369" y="4415092"/>
            <a:chExt cx="3202715" cy="1620893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57AD030-5239-2EC1-50C3-865F750A9C55}"/>
                </a:ext>
              </a:extLst>
            </p:cNvPr>
            <p:cNvSpPr txBox="1"/>
            <p:nvPr/>
          </p:nvSpPr>
          <p:spPr>
            <a:xfrm>
              <a:off x="724369" y="4835656"/>
              <a:ext cx="3202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B2B03F1C-E89A-EEFA-AA00-442BE87BD60E}"/>
                </a:ext>
              </a:extLst>
            </p:cNvPr>
            <p:cNvSpPr txBox="1"/>
            <p:nvPr/>
          </p:nvSpPr>
          <p:spPr>
            <a:xfrm>
              <a:off x="1112415" y="4415092"/>
              <a:ext cx="2426625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3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133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4046D50-D3C6-AA7C-C6A5-F1D28F7F493E}"/>
              </a:ext>
            </a:extLst>
          </p:cNvPr>
          <p:cNvGrpSpPr/>
          <p:nvPr/>
        </p:nvGrpSpPr>
        <p:grpSpPr>
          <a:xfrm>
            <a:off x="4574417" y="4105544"/>
            <a:ext cx="3202715" cy="1620893"/>
            <a:chOff x="724369" y="4415092"/>
            <a:chExt cx="3202715" cy="1620893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3316ABA-6A63-1362-79B3-29E91B91EAF2}"/>
                </a:ext>
              </a:extLst>
            </p:cNvPr>
            <p:cNvSpPr txBox="1"/>
            <p:nvPr/>
          </p:nvSpPr>
          <p:spPr>
            <a:xfrm>
              <a:off x="724369" y="4835656"/>
              <a:ext cx="3202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0E6896E-2ADE-AC11-2054-3B3DDA42C09C}"/>
                </a:ext>
              </a:extLst>
            </p:cNvPr>
            <p:cNvSpPr txBox="1"/>
            <p:nvPr/>
          </p:nvSpPr>
          <p:spPr>
            <a:xfrm>
              <a:off x="1112415" y="4415092"/>
              <a:ext cx="2426625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3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133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ECA9910F-E1B2-8433-B16D-5E1CD9460C29}"/>
              </a:ext>
            </a:extLst>
          </p:cNvPr>
          <p:cNvGrpSpPr/>
          <p:nvPr/>
        </p:nvGrpSpPr>
        <p:grpSpPr>
          <a:xfrm>
            <a:off x="8154820" y="4105543"/>
            <a:ext cx="3202715" cy="1620893"/>
            <a:chOff x="724369" y="4415092"/>
            <a:chExt cx="3202715" cy="1620893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01B1C198-F0F8-3213-6F3C-24E4F907B4BC}"/>
                </a:ext>
              </a:extLst>
            </p:cNvPr>
            <p:cNvSpPr txBox="1"/>
            <p:nvPr/>
          </p:nvSpPr>
          <p:spPr>
            <a:xfrm>
              <a:off x="724369" y="4835656"/>
              <a:ext cx="3202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702D1089-5D1F-AA6D-71B9-A57823318B88}"/>
                </a:ext>
              </a:extLst>
            </p:cNvPr>
            <p:cNvSpPr txBox="1"/>
            <p:nvPr/>
          </p:nvSpPr>
          <p:spPr>
            <a:xfrm>
              <a:off x="1112415" y="4415092"/>
              <a:ext cx="2426625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3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133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0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63504">
            <a:off x="-2756788" y="1315509"/>
            <a:ext cx="4655357" cy="47616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24092" y="5858420"/>
            <a:ext cx="2502884" cy="1999159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7350" y="5083689"/>
            <a:ext cx="487519" cy="487519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809" y="3286857"/>
            <a:ext cx="298528" cy="298528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B4B24EE5-69C5-78AC-789D-05BE011F18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6025" t="46748" r="29236" b="20742"/>
          <a:stretch/>
        </p:blipFill>
        <p:spPr>
          <a:xfrm>
            <a:off x="7910005" y="-2470"/>
            <a:ext cx="4281994" cy="1343171"/>
          </a:xfrm>
          <a:prstGeom prst="rect">
            <a:avLst/>
          </a:prstGeom>
        </p:spPr>
      </p:pic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75" y="4175158"/>
            <a:ext cx="4268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4800" b="1" dirty="0">
                <a:solidFill>
                  <a:srgbClr val="DC3C0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70">
            <a:extLst>
              <a:ext uri="{FF2B5EF4-FFF2-40B4-BE49-F238E27FC236}">
                <a16:creationId xmlns:a16="http://schemas.microsoft.com/office/drawing/2014/main" id="{ACD57FD6-E561-4F9E-5B94-A38CEBF4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239" y="5224957"/>
            <a:ext cx="9570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8507BC5-0947-AFBD-C1B8-4C635451EA3F}"/>
              </a:ext>
            </a:extLst>
          </p:cNvPr>
          <p:cNvCxnSpPr/>
          <p:nvPr/>
        </p:nvCxnSpPr>
        <p:spPr>
          <a:xfrm>
            <a:off x="2433880" y="4577287"/>
            <a:ext cx="1456264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ACE1BEA-6F7C-9B75-BF4F-67EC76338502}"/>
              </a:ext>
            </a:extLst>
          </p:cNvPr>
          <p:cNvCxnSpPr/>
          <p:nvPr/>
        </p:nvCxnSpPr>
        <p:spPr>
          <a:xfrm>
            <a:off x="8396980" y="4577287"/>
            <a:ext cx="1379619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>
            <a:off x="5174945" y="1571909"/>
            <a:ext cx="1999004" cy="1999004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5">
            <a:extLst>
              <a:ext uri="{FF2B5EF4-FFF2-40B4-BE49-F238E27FC236}">
                <a16:creationId xmlns:a16="http://schemas.microsoft.com/office/drawing/2014/main" id="{07D7594A-A094-8115-D2C7-8834570716D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3088" y="1965720"/>
            <a:ext cx="324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C1975A1E-28DE-524F-D4B7-0060A36B8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-11679"/>
            <a:ext cx="3521924" cy="237729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662BEB71-7C93-EDC8-B7B5-56529B92958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14291" b="26674"/>
          <a:stretch/>
        </p:blipFill>
        <p:spPr>
          <a:xfrm>
            <a:off x="8017748" y="3286857"/>
            <a:ext cx="4174251" cy="3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71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15">
            <a:extLst>
              <a:ext uri="{FF2B5EF4-FFF2-40B4-BE49-F238E27FC236}">
                <a16:creationId xmlns:a16="http://schemas.microsoft.com/office/drawing/2014/main" id="{D4488DBC-97A7-59A2-5248-6DC5EE061275}"/>
              </a:ext>
            </a:extLst>
          </p:cNvPr>
          <p:cNvSpPr/>
          <p:nvPr/>
        </p:nvSpPr>
        <p:spPr>
          <a:xfrm>
            <a:off x="3025452" y="1703283"/>
            <a:ext cx="2236785" cy="407999"/>
          </a:xfrm>
          <a:prstGeom prst="roundRect">
            <a:avLst/>
          </a:prstGeom>
          <a:solidFill>
            <a:srgbClr val="EBAB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94" tIns="30548" rIns="61094" bIns="305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16">
            <a:extLst>
              <a:ext uri="{FF2B5EF4-FFF2-40B4-BE49-F238E27FC236}">
                <a16:creationId xmlns:a16="http://schemas.microsoft.com/office/drawing/2014/main" id="{1B2F9261-1565-C8B6-881C-7122ADE67979}"/>
              </a:ext>
            </a:extLst>
          </p:cNvPr>
          <p:cNvSpPr/>
          <p:nvPr/>
        </p:nvSpPr>
        <p:spPr>
          <a:xfrm>
            <a:off x="6915137" y="1688783"/>
            <a:ext cx="2236785" cy="407999"/>
          </a:xfrm>
          <a:prstGeom prst="roundRect">
            <a:avLst/>
          </a:prstGeom>
          <a:solidFill>
            <a:srgbClr val="508D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94" tIns="30548" rIns="61094" bIns="3054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1827177-3697-14BC-2E74-EA019EDAE60C}"/>
              </a:ext>
            </a:extLst>
          </p:cNvPr>
          <p:cNvCxnSpPr/>
          <p:nvPr/>
        </p:nvCxnSpPr>
        <p:spPr bwMode="auto">
          <a:xfrm>
            <a:off x="6090952" y="3168178"/>
            <a:ext cx="0" cy="1755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5024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219ABF8F-D169-555A-B8D3-4DCCC7E5C0E8}"/>
              </a:ext>
            </a:extLst>
          </p:cNvPr>
          <p:cNvSpPr/>
          <p:nvPr/>
        </p:nvSpPr>
        <p:spPr bwMode="auto">
          <a:xfrm>
            <a:off x="5598497" y="2182265"/>
            <a:ext cx="984915" cy="985911"/>
          </a:xfrm>
          <a:prstGeom prst="ellipse">
            <a:avLst/>
          </a:prstGeom>
          <a:solidFill>
            <a:srgbClr val="F05024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379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032D5F9-B07B-D073-1AAB-A56AE979AC10}"/>
              </a:ext>
            </a:extLst>
          </p:cNvPr>
          <p:cNvSpPr txBox="1"/>
          <p:nvPr/>
        </p:nvSpPr>
        <p:spPr>
          <a:xfrm>
            <a:off x="3025452" y="1725524"/>
            <a:ext cx="1728886" cy="369308"/>
          </a:xfrm>
          <a:prstGeom prst="rect">
            <a:avLst/>
          </a:prstGeom>
          <a:noFill/>
          <a:effectLst/>
        </p:spPr>
        <p:txBody>
          <a:bodyPr wrap="none" lIns="91416" tIns="45708" rIns="91416" bIns="45708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5DD64905-5AE4-A9DA-7BF0-837C4EECB9E8}"/>
              </a:ext>
            </a:extLst>
          </p:cNvPr>
          <p:cNvSpPr txBox="1"/>
          <p:nvPr/>
        </p:nvSpPr>
        <p:spPr>
          <a:xfrm>
            <a:off x="6954341" y="1716737"/>
            <a:ext cx="1728886" cy="369308"/>
          </a:xfrm>
          <a:prstGeom prst="rect">
            <a:avLst/>
          </a:prstGeom>
          <a:noFill/>
          <a:effectLst/>
        </p:spPr>
        <p:txBody>
          <a:bodyPr wrap="none" lIns="91416" tIns="45708" rIns="91416" bIns="45708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6AC49DC-BCFE-E671-D66A-B6DDD5D8F3DF}"/>
              </a:ext>
            </a:extLst>
          </p:cNvPr>
          <p:cNvSpPr txBox="1"/>
          <p:nvPr/>
        </p:nvSpPr>
        <p:spPr>
          <a:xfrm>
            <a:off x="2078856" y="2207700"/>
            <a:ext cx="3280737" cy="1346883"/>
          </a:xfrm>
          <a:prstGeom prst="rect">
            <a:avLst/>
          </a:prstGeom>
          <a:noFill/>
          <a:effectLst/>
        </p:spPr>
        <p:txBody>
          <a:bodyPr wrap="square" lIns="91416" tIns="45708" rIns="91416" bIns="45708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CEAA82C-89CC-AC42-8A58-B94ABE69863A}"/>
              </a:ext>
            </a:extLst>
          </p:cNvPr>
          <p:cNvSpPr txBox="1"/>
          <p:nvPr/>
        </p:nvSpPr>
        <p:spPr>
          <a:xfrm>
            <a:off x="6799377" y="2207700"/>
            <a:ext cx="3397593" cy="13468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CD0C4A-DB78-04D7-07AA-FA4E75BDD3F1}"/>
              </a:ext>
            </a:extLst>
          </p:cNvPr>
          <p:cNvSpPr/>
          <p:nvPr/>
        </p:nvSpPr>
        <p:spPr bwMode="auto">
          <a:xfrm>
            <a:off x="3286862" y="3320237"/>
            <a:ext cx="1938646" cy="318554"/>
          </a:xfrm>
          <a:prstGeom prst="rect">
            <a:avLst/>
          </a:prstGeom>
          <a:solidFill>
            <a:srgbClr val="4173BD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pPr algn="r"/>
            <a:r>
              <a:rPr lang="en-US" altLang="zh-CN" sz="1600" dirty="0">
                <a:cs typeface="+mn-ea"/>
                <a:sym typeface="+mn-lt"/>
              </a:rPr>
              <a:t>add text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60%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498888-139A-99B2-F479-A94C6059F65F}"/>
              </a:ext>
            </a:extLst>
          </p:cNvPr>
          <p:cNvSpPr/>
          <p:nvPr/>
        </p:nvSpPr>
        <p:spPr bwMode="auto">
          <a:xfrm>
            <a:off x="2502461" y="3721481"/>
            <a:ext cx="2723048" cy="318554"/>
          </a:xfrm>
          <a:prstGeom prst="rect">
            <a:avLst/>
          </a:prstGeom>
          <a:solidFill>
            <a:srgbClr val="508D93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pPr algn="r"/>
            <a:r>
              <a:rPr lang="en-US" altLang="zh-CN" sz="1600" dirty="0">
                <a:cs typeface="+mn-ea"/>
                <a:sym typeface="+mn-lt"/>
              </a:rPr>
              <a:t>add text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555$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035EFD-A888-5173-C4D6-AE6D7ECEE4C2}"/>
              </a:ext>
            </a:extLst>
          </p:cNvPr>
          <p:cNvSpPr/>
          <p:nvPr/>
        </p:nvSpPr>
        <p:spPr bwMode="auto">
          <a:xfrm>
            <a:off x="2892071" y="4168579"/>
            <a:ext cx="2333440" cy="318554"/>
          </a:xfrm>
          <a:prstGeom prst="rect">
            <a:avLst/>
          </a:prstGeom>
          <a:solidFill>
            <a:srgbClr val="4173BD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pPr algn="r"/>
            <a:r>
              <a:rPr lang="en-US" altLang="zh-CN" sz="1600" dirty="0">
                <a:cs typeface="+mn-ea"/>
                <a:sym typeface="+mn-lt"/>
              </a:rPr>
              <a:t>add text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400$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D2CFC2C-68B4-3F0E-9ED3-210378E04C7D}"/>
              </a:ext>
            </a:extLst>
          </p:cNvPr>
          <p:cNvSpPr/>
          <p:nvPr/>
        </p:nvSpPr>
        <p:spPr bwMode="auto">
          <a:xfrm>
            <a:off x="3346616" y="4613799"/>
            <a:ext cx="1878896" cy="318554"/>
          </a:xfrm>
          <a:prstGeom prst="rect">
            <a:avLst/>
          </a:prstGeom>
          <a:solidFill>
            <a:srgbClr val="508D93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pPr algn="r"/>
            <a:r>
              <a:rPr lang="en-US" altLang="zh-CN" sz="1600" dirty="0">
                <a:cs typeface="+mn-ea"/>
                <a:sym typeface="+mn-lt"/>
              </a:rPr>
              <a:t>your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F9F45E9-E276-9314-23A3-DABEFDBB067C}"/>
              </a:ext>
            </a:extLst>
          </p:cNvPr>
          <p:cNvSpPr/>
          <p:nvPr/>
        </p:nvSpPr>
        <p:spPr bwMode="auto">
          <a:xfrm>
            <a:off x="7042667" y="3320237"/>
            <a:ext cx="2106915" cy="318554"/>
          </a:xfrm>
          <a:prstGeom prst="rect">
            <a:avLst/>
          </a:prstGeom>
          <a:solidFill>
            <a:srgbClr val="EBAB28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r>
              <a:rPr lang="en-US" altLang="zh-CN" sz="1600" dirty="0">
                <a:cs typeface="+mn-ea"/>
                <a:sym typeface="+mn-lt"/>
              </a:rPr>
              <a:t>add text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80%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ACE9A7-AFFD-2F7F-1495-838BF5C530F0}"/>
              </a:ext>
            </a:extLst>
          </p:cNvPr>
          <p:cNvSpPr/>
          <p:nvPr/>
        </p:nvSpPr>
        <p:spPr bwMode="auto">
          <a:xfrm>
            <a:off x="7053528" y="3721481"/>
            <a:ext cx="2985365" cy="318554"/>
          </a:xfrm>
          <a:prstGeom prst="rect">
            <a:avLst/>
          </a:prstGeom>
          <a:solidFill>
            <a:srgbClr val="4173BD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r>
              <a:rPr lang="en-US" altLang="zh-CN" sz="1600" dirty="0">
                <a:cs typeface="+mn-ea"/>
                <a:sym typeface="+mn-lt"/>
              </a:rPr>
              <a:t>add text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800$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E81228D-6FE1-9315-6003-5B43156B6C56}"/>
              </a:ext>
            </a:extLst>
          </p:cNvPr>
          <p:cNvSpPr/>
          <p:nvPr/>
        </p:nvSpPr>
        <p:spPr bwMode="auto">
          <a:xfrm>
            <a:off x="7053528" y="4168579"/>
            <a:ext cx="1785672" cy="318554"/>
          </a:xfrm>
          <a:prstGeom prst="rect">
            <a:avLst/>
          </a:prstGeom>
          <a:solidFill>
            <a:srgbClr val="EBAB28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r>
              <a:rPr lang="en-US" altLang="zh-CN" sz="1600" dirty="0">
                <a:cs typeface="+mn-ea"/>
                <a:sym typeface="+mn-lt"/>
              </a:rPr>
              <a:t>add text</a:t>
            </a:r>
            <a:r>
              <a:rPr lang="zh-CN" altLang="en-US" sz="1600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500$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145B808-B72A-8568-36E6-B9548DEF6AD6}"/>
              </a:ext>
            </a:extLst>
          </p:cNvPr>
          <p:cNvSpPr/>
          <p:nvPr/>
        </p:nvSpPr>
        <p:spPr bwMode="auto">
          <a:xfrm>
            <a:off x="7042665" y="4613799"/>
            <a:ext cx="2236785" cy="318554"/>
          </a:xfrm>
          <a:prstGeom prst="rect">
            <a:avLst/>
          </a:prstGeom>
          <a:solidFill>
            <a:srgbClr val="4173BD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332" tIns="46166" rIns="92332" bIns="46166" spcCol="0" rtlCol="0" anchor="ctr"/>
          <a:lstStyle/>
          <a:p>
            <a:r>
              <a:rPr lang="en-US" altLang="zh-CN" sz="1600" dirty="0">
                <a:cs typeface="+mn-ea"/>
                <a:sym typeface="+mn-lt"/>
              </a:rPr>
              <a:t>your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0726684A-768F-7885-5999-7E16DADBC95E}"/>
              </a:ext>
            </a:extLst>
          </p:cNvPr>
          <p:cNvSpPr txBox="1"/>
          <p:nvPr/>
        </p:nvSpPr>
        <p:spPr>
          <a:xfrm>
            <a:off x="5790463" y="2405839"/>
            <a:ext cx="693346" cy="584751"/>
          </a:xfrm>
          <a:prstGeom prst="rect">
            <a:avLst/>
          </a:prstGeom>
          <a:noFill/>
          <a:effectLst/>
        </p:spPr>
        <p:txBody>
          <a:bodyPr wrap="none" lIns="91416" tIns="45708" rIns="91416" bIns="45708" rtlCol="0">
            <a:spAutoFit/>
          </a:bodyPr>
          <a:lstStyle/>
          <a:p>
            <a:r>
              <a:rPr lang="en-US" altLang="zh-CN" sz="3200" dirty="0">
                <a:solidFill>
                  <a:srgbClr val="F8F8F8"/>
                </a:solidFill>
                <a:cs typeface="+mn-ea"/>
                <a:sym typeface="+mn-lt"/>
              </a:rPr>
              <a:t>VS</a:t>
            </a:r>
            <a:endParaRPr lang="zh-CN" altLang="en-US" sz="3200" dirty="0">
              <a:solidFill>
                <a:srgbClr val="F8F8F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49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EB94AA03-7146-9168-1350-BA7FD74444C3}"/>
              </a:ext>
            </a:extLst>
          </p:cNvPr>
          <p:cNvSpPr/>
          <p:nvPr/>
        </p:nvSpPr>
        <p:spPr>
          <a:xfrm>
            <a:off x="787401" y="2120900"/>
            <a:ext cx="4584700" cy="3505767"/>
          </a:xfrm>
          <a:prstGeom prst="parallelogram">
            <a:avLst>
              <a:gd name="adj" fmla="val 0"/>
            </a:avLst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1652D48-CAB1-C0C8-F05D-74447D5A5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723" y="1722147"/>
            <a:ext cx="5597655" cy="3731770"/>
          </a:xfrm>
          <a:prstGeom prst="rect">
            <a:avLst/>
          </a:prstGeom>
        </p:spPr>
      </p:pic>
      <p:sp>
        <p:nvSpPr>
          <p:cNvPr id="18" name="Freeform 45">
            <a:extLst>
              <a:ext uri="{FF2B5EF4-FFF2-40B4-BE49-F238E27FC236}">
                <a16:creationId xmlns:a16="http://schemas.microsoft.com/office/drawing/2014/main" id="{5762E852-8979-4547-5C0E-3217546D8F8B}"/>
              </a:ext>
            </a:extLst>
          </p:cNvPr>
          <p:cNvSpPr>
            <a:spLocks noEditPoints="1"/>
          </p:cNvSpPr>
          <p:nvPr/>
        </p:nvSpPr>
        <p:spPr bwMode="auto">
          <a:xfrm>
            <a:off x="7013088" y="142354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173B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E8C154C1-601E-219B-DE0C-458C07F13AE5}"/>
              </a:ext>
            </a:extLst>
          </p:cNvPr>
          <p:cNvSpPr/>
          <p:nvPr/>
        </p:nvSpPr>
        <p:spPr>
          <a:xfrm>
            <a:off x="7473128" y="1236927"/>
            <a:ext cx="3670935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îş1íḑé">
            <a:extLst>
              <a:ext uri="{FF2B5EF4-FFF2-40B4-BE49-F238E27FC236}">
                <a16:creationId xmlns:a16="http://schemas.microsoft.com/office/drawing/2014/main" id="{51CA1F9A-F48A-2B31-BF3B-939B9A43F336}"/>
              </a:ext>
            </a:extLst>
          </p:cNvPr>
          <p:cNvSpPr/>
          <p:nvPr/>
        </p:nvSpPr>
        <p:spPr bwMode="auto">
          <a:xfrm>
            <a:off x="7473128" y="1708159"/>
            <a:ext cx="3829286" cy="5702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0DAD212E-784C-10E1-E208-6E506920FB7C}"/>
              </a:ext>
            </a:extLst>
          </p:cNvPr>
          <p:cNvSpPr>
            <a:spLocks noEditPoints="1"/>
          </p:cNvSpPr>
          <p:nvPr/>
        </p:nvSpPr>
        <p:spPr bwMode="auto">
          <a:xfrm>
            <a:off x="7013088" y="311587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0502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443263A2-9EC5-90D2-DCC9-2BE71DA72C3C}"/>
              </a:ext>
            </a:extLst>
          </p:cNvPr>
          <p:cNvSpPr/>
          <p:nvPr/>
        </p:nvSpPr>
        <p:spPr>
          <a:xfrm>
            <a:off x="7473128" y="2929255"/>
            <a:ext cx="3670935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îş1íḑé">
            <a:extLst>
              <a:ext uri="{FF2B5EF4-FFF2-40B4-BE49-F238E27FC236}">
                <a16:creationId xmlns:a16="http://schemas.microsoft.com/office/drawing/2014/main" id="{095201A4-4AE6-80FB-8A31-F6C7093EFD27}"/>
              </a:ext>
            </a:extLst>
          </p:cNvPr>
          <p:cNvSpPr/>
          <p:nvPr/>
        </p:nvSpPr>
        <p:spPr bwMode="auto">
          <a:xfrm>
            <a:off x="7473128" y="3400487"/>
            <a:ext cx="3829286" cy="5702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Freeform 45">
            <a:extLst>
              <a:ext uri="{FF2B5EF4-FFF2-40B4-BE49-F238E27FC236}">
                <a16:creationId xmlns:a16="http://schemas.microsoft.com/office/drawing/2014/main" id="{86479B09-51B5-DA84-9ECE-055ECCDCD010}"/>
              </a:ext>
            </a:extLst>
          </p:cNvPr>
          <p:cNvSpPr>
            <a:spLocks noEditPoints="1"/>
          </p:cNvSpPr>
          <p:nvPr/>
        </p:nvSpPr>
        <p:spPr bwMode="auto">
          <a:xfrm>
            <a:off x="7013088" y="480781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08D9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8FFDC487-FD05-A57F-3ABB-9A4A38DF67DE}"/>
              </a:ext>
            </a:extLst>
          </p:cNvPr>
          <p:cNvSpPr/>
          <p:nvPr/>
        </p:nvSpPr>
        <p:spPr>
          <a:xfrm>
            <a:off x="7473128" y="4621203"/>
            <a:ext cx="3670935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îş1íḑé">
            <a:extLst>
              <a:ext uri="{FF2B5EF4-FFF2-40B4-BE49-F238E27FC236}">
                <a16:creationId xmlns:a16="http://schemas.microsoft.com/office/drawing/2014/main" id="{B92EF061-0554-6935-310B-29CA2BDFCA6C}"/>
              </a:ext>
            </a:extLst>
          </p:cNvPr>
          <p:cNvSpPr/>
          <p:nvPr/>
        </p:nvSpPr>
        <p:spPr bwMode="auto">
          <a:xfrm>
            <a:off x="7473128" y="5092435"/>
            <a:ext cx="3829286" cy="5702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7144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98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îşlïḋe">
            <a:extLst>
              <a:ext uri="{FF2B5EF4-FFF2-40B4-BE49-F238E27FC236}">
                <a16:creationId xmlns:a16="http://schemas.microsoft.com/office/drawing/2014/main" id="{EF3F1D37-6E10-4F75-3181-0B48B129D97D}"/>
              </a:ext>
            </a:extLst>
          </p:cNvPr>
          <p:cNvGrpSpPr/>
          <p:nvPr/>
        </p:nvGrpSpPr>
        <p:grpSpPr>
          <a:xfrm>
            <a:off x="1865322" y="2213420"/>
            <a:ext cx="1097338" cy="1097338"/>
            <a:chOff x="1706550" y="1962675"/>
            <a:chExt cx="1097280" cy="1097280"/>
          </a:xfrm>
        </p:grpSpPr>
        <p:sp>
          <p:nvSpPr>
            <p:cNvPr id="5" name="íṣlíḋè">
              <a:extLst>
                <a:ext uri="{FF2B5EF4-FFF2-40B4-BE49-F238E27FC236}">
                  <a16:creationId xmlns:a16="http://schemas.microsoft.com/office/drawing/2014/main" id="{8DCA698D-D01A-A33D-09FF-F7B2BEE43C3A}"/>
                </a:ext>
              </a:extLst>
            </p:cNvPr>
            <p:cNvSpPr/>
            <p:nvPr/>
          </p:nvSpPr>
          <p:spPr>
            <a:xfrm>
              <a:off x="1706550" y="1962675"/>
              <a:ext cx="1097280" cy="1097280"/>
            </a:xfrm>
            <a:prstGeom prst="ellipse">
              <a:avLst/>
            </a:prstGeom>
            <a:noFill/>
            <a:ln w="12700">
              <a:solidFill>
                <a:srgbClr val="508D9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ïṩḷïḑê">
              <a:extLst>
                <a:ext uri="{FF2B5EF4-FFF2-40B4-BE49-F238E27FC236}">
                  <a16:creationId xmlns:a16="http://schemas.microsoft.com/office/drawing/2014/main" id="{26B40624-C037-C195-A492-2B007D9F79E6}"/>
                </a:ext>
              </a:extLst>
            </p:cNvPr>
            <p:cNvSpPr/>
            <p:nvPr/>
          </p:nvSpPr>
          <p:spPr>
            <a:xfrm>
              <a:off x="1743104" y="1999229"/>
              <a:ext cx="1024172" cy="1024172"/>
            </a:xfrm>
            <a:prstGeom prst="ellipse">
              <a:avLst/>
            </a:prstGeom>
            <a:solidFill>
              <a:srgbClr val="508D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îŝľíďé">
              <a:extLst>
                <a:ext uri="{FF2B5EF4-FFF2-40B4-BE49-F238E27FC236}">
                  <a16:creationId xmlns:a16="http://schemas.microsoft.com/office/drawing/2014/main" id="{F0094902-6DAB-B552-5BA6-D969BC5A8C01}"/>
                </a:ext>
              </a:extLst>
            </p:cNvPr>
            <p:cNvSpPr/>
            <p:nvPr/>
          </p:nvSpPr>
          <p:spPr>
            <a:xfrm>
              <a:off x="1953385" y="2196354"/>
              <a:ext cx="603610" cy="629922"/>
            </a:xfrm>
            <a:custGeom>
              <a:avLst/>
              <a:gdLst>
                <a:gd name="connsiteX0" fmla="*/ 519512 w 581137"/>
                <a:gd name="connsiteY0" fmla="*/ 332111 h 606469"/>
                <a:gd name="connsiteX1" fmla="*/ 540163 w 581137"/>
                <a:gd name="connsiteY1" fmla="*/ 340671 h 606469"/>
                <a:gd name="connsiteX2" fmla="*/ 572553 w 581137"/>
                <a:gd name="connsiteY2" fmla="*/ 373014 h 606469"/>
                <a:gd name="connsiteX3" fmla="*/ 572553 w 581137"/>
                <a:gd name="connsiteY3" fmla="*/ 414307 h 606469"/>
                <a:gd name="connsiteX4" fmla="*/ 388637 w 581137"/>
                <a:gd name="connsiteY4" fmla="*/ 597958 h 606469"/>
                <a:gd name="connsiteX5" fmla="*/ 367986 w 581137"/>
                <a:gd name="connsiteY5" fmla="*/ 606469 h 606469"/>
                <a:gd name="connsiteX6" fmla="*/ 347334 w 581137"/>
                <a:gd name="connsiteY6" fmla="*/ 597958 h 606469"/>
                <a:gd name="connsiteX7" fmla="*/ 311096 w 581137"/>
                <a:gd name="connsiteY7" fmla="*/ 561772 h 606469"/>
                <a:gd name="connsiteX8" fmla="*/ 294244 w 581137"/>
                <a:gd name="connsiteY8" fmla="*/ 544944 h 606469"/>
                <a:gd name="connsiteX9" fmla="*/ 257860 w 581137"/>
                <a:gd name="connsiteY9" fmla="*/ 508613 h 606469"/>
                <a:gd name="connsiteX10" fmla="*/ 257860 w 581137"/>
                <a:gd name="connsiteY10" fmla="*/ 467320 h 606469"/>
                <a:gd name="connsiteX11" fmla="*/ 290250 w 581137"/>
                <a:gd name="connsiteY11" fmla="*/ 434977 h 606469"/>
                <a:gd name="connsiteX12" fmla="*/ 310901 w 581137"/>
                <a:gd name="connsiteY12" fmla="*/ 426417 h 606469"/>
                <a:gd name="connsiteX13" fmla="*/ 331553 w 581137"/>
                <a:gd name="connsiteY13" fmla="*/ 434977 h 606469"/>
                <a:gd name="connsiteX14" fmla="*/ 367986 w 581137"/>
                <a:gd name="connsiteY14" fmla="*/ 471308 h 606469"/>
                <a:gd name="connsiteX15" fmla="*/ 377970 w 581137"/>
                <a:gd name="connsiteY15" fmla="*/ 461387 h 606469"/>
                <a:gd name="connsiteX16" fmla="*/ 498860 w 581137"/>
                <a:gd name="connsiteY16" fmla="*/ 340671 h 606469"/>
                <a:gd name="connsiteX17" fmla="*/ 519512 w 581137"/>
                <a:gd name="connsiteY17" fmla="*/ 332111 h 606469"/>
                <a:gd name="connsiteX18" fmla="*/ 51961 w 581137"/>
                <a:gd name="connsiteY18" fmla="*/ 289771 h 606469"/>
                <a:gd name="connsiteX19" fmla="*/ 97543 w 581137"/>
                <a:gd name="connsiteY19" fmla="*/ 289771 h 606469"/>
                <a:gd name="connsiteX20" fmla="*/ 116486 w 581137"/>
                <a:gd name="connsiteY20" fmla="*/ 304796 h 606469"/>
                <a:gd name="connsiteX21" fmla="*/ 143368 w 581137"/>
                <a:gd name="connsiteY21" fmla="*/ 419113 h 606469"/>
                <a:gd name="connsiteX22" fmla="*/ 159828 w 581137"/>
                <a:gd name="connsiteY22" fmla="*/ 445030 h 606469"/>
                <a:gd name="connsiteX23" fmla="*/ 160120 w 581137"/>
                <a:gd name="connsiteY23" fmla="*/ 406228 h 606469"/>
                <a:gd name="connsiteX24" fmla="*/ 180233 w 581137"/>
                <a:gd name="connsiteY24" fmla="*/ 331394 h 606469"/>
                <a:gd name="connsiteX25" fmla="*/ 166792 w 581137"/>
                <a:gd name="connsiteY25" fmla="*/ 301781 h 606469"/>
                <a:gd name="connsiteX26" fmla="*/ 174535 w 581137"/>
                <a:gd name="connsiteY26" fmla="*/ 289771 h 606469"/>
                <a:gd name="connsiteX27" fmla="*/ 188998 w 581137"/>
                <a:gd name="connsiteY27" fmla="*/ 289771 h 606469"/>
                <a:gd name="connsiteX28" fmla="*/ 203413 w 581137"/>
                <a:gd name="connsiteY28" fmla="*/ 289771 h 606469"/>
                <a:gd name="connsiteX29" fmla="*/ 211156 w 581137"/>
                <a:gd name="connsiteY29" fmla="*/ 301781 h 606469"/>
                <a:gd name="connsiteX30" fmla="*/ 197715 w 581137"/>
                <a:gd name="connsiteY30" fmla="*/ 331394 h 606469"/>
                <a:gd name="connsiteX31" fmla="*/ 217876 w 581137"/>
                <a:gd name="connsiteY31" fmla="*/ 406228 h 606469"/>
                <a:gd name="connsiteX32" fmla="*/ 218120 w 581137"/>
                <a:gd name="connsiteY32" fmla="*/ 445030 h 606469"/>
                <a:gd name="connsiteX33" fmla="*/ 234580 w 581137"/>
                <a:gd name="connsiteY33" fmla="*/ 419113 h 606469"/>
                <a:gd name="connsiteX34" fmla="*/ 261462 w 581137"/>
                <a:gd name="connsiteY34" fmla="*/ 304796 h 606469"/>
                <a:gd name="connsiteX35" fmla="*/ 280405 w 581137"/>
                <a:gd name="connsiteY35" fmla="*/ 289771 h 606469"/>
                <a:gd name="connsiteX36" fmla="*/ 325987 w 581137"/>
                <a:gd name="connsiteY36" fmla="*/ 289771 h 606469"/>
                <a:gd name="connsiteX37" fmla="*/ 377948 w 581137"/>
                <a:gd name="connsiteY37" fmla="*/ 341654 h 606469"/>
                <a:gd name="connsiteX38" fmla="*/ 377948 w 581137"/>
                <a:gd name="connsiteY38" fmla="*/ 433847 h 606469"/>
                <a:gd name="connsiteX39" fmla="*/ 367965 w 581137"/>
                <a:gd name="connsiteY39" fmla="*/ 443815 h 606469"/>
                <a:gd name="connsiteX40" fmla="*/ 345320 w 581137"/>
                <a:gd name="connsiteY40" fmla="*/ 421204 h 606469"/>
                <a:gd name="connsiteX41" fmla="*/ 310890 w 581137"/>
                <a:gd name="connsiteY41" fmla="*/ 406957 h 606469"/>
                <a:gd name="connsiteX42" fmla="*/ 276461 w 581137"/>
                <a:gd name="connsiteY42" fmla="*/ 421204 h 606469"/>
                <a:gd name="connsiteX43" fmla="*/ 244076 w 581137"/>
                <a:gd name="connsiteY43" fmla="*/ 453540 h 606469"/>
                <a:gd name="connsiteX44" fmla="*/ 244076 w 581137"/>
                <a:gd name="connsiteY44" fmla="*/ 522344 h 606469"/>
                <a:gd name="connsiteX45" fmla="*/ 280454 w 581137"/>
                <a:gd name="connsiteY45" fmla="*/ 558667 h 606469"/>
                <a:gd name="connsiteX46" fmla="*/ 283522 w 581137"/>
                <a:gd name="connsiteY46" fmla="*/ 561730 h 606469"/>
                <a:gd name="connsiteX47" fmla="*/ 188998 w 581137"/>
                <a:gd name="connsiteY47" fmla="*/ 561730 h 606469"/>
                <a:gd name="connsiteX48" fmla="*/ 19479 w 581137"/>
                <a:gd name="connsiteY48" fmla="*/ 561730 h 606469"/>
                <a:gd name="connsiteX49" fmla="*/ 0 w 581137"/>
                <a:gd name="connsiteY49" fmla="*/ 542280 h 606469"/>
                <a:gd name="connsiteX50" fmla="*/ 0 w 581137"/>
                <a:gd name="connsiteY50" fmla="*/ 341654 h 606469"/>
                <a:gd name="connsiteX51" fmla="*/ 51961 w 581137"/>
                <a:gd name="connsiteY51" fmla="*/ 289771 h 606469"/>
                <a:gd name="connsiteX52" fmla="*/ 273435 w 581137"/>
                <a:gd name="connsiteY52" fmla="*/ 375 h 606469"/>
                <a:gd name="connsiteX53" fmla="*/ 303290 w 581137"/>
                <a:gd name="connsiteY53" fmla="*/ 25467 h 606469"/>
                <a:gd name="connsiteX54" fmla="*/ 303290 w 581137"/>
                <a:gd name="connsiteY54" fmla="*/ 135216 h 606469"/>
                <a:gd name="connsiteX55" fmla="*/ 303290 w 581137"/>
                <a:gd name="connsiteY55" fmla="*/ 147422 h 606469"/>
                <a:gd name="connsiteX56" fmla="*/ 189032 w 581137"/>
                <a:gd name="connsiteY56" fmla="*/ 262180 h 606469"/>
                <a:gd name="connsiteX57" fmla="*/ 73459 w 581137"/>
                <a:gd name="connsiteY57" fmla="*/ 147422 h 606469"/>
                <a:gd name="connsiteX58" fmla="*/ 73459 w 581137"/>
                <a:gd name="connsiteY58" fmla="*/ 81922 h 606469"/>
                <a:gd name="connsiteX59" fmla="*/ 115100 w 581137"/>
                <a:gd name="connsiteY59" fmla="*/ 31059 h 606469"/>
                <a:gd name="connsiteX60" fmla="*/ 273435 w 581137"/>
                <a:gd name="connsiteY60" fmla="*/ 375 h 60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137" h="606469">
                  <a:moveTo>
                    <a:pt x="519512" y="332111"/>
                  </a:moveTo>
                  <a:cubicBezTo>
                    <a:pt x="526964" y="332111"/>
                    <a:pt x="534464" y="334981"/>
                    <a:pt x="540163" y="340671"/>
                  </a:cubicBezTo>
                  <a:lnTo>
                    <a:pt x="572553" y="373014"/>
                  </a:lnTo>
                  <a:cubicBezTo>
                    <a:pt x="583999" y="384395"/>
                    <a:pt x="583999" y="402877"/>
                    <a:pt x="572553" y="414307"/>
                  </a:cubicBezTo>
                  <a:lnTo>
                    <a:pt x="388637" y="597958"/>
                  </a:lnTo>
                  <a:cubicBezTo>
                    <a:pt x="382938" y="603648"/>
                    <a:pt x="375486" y="606469"/>
                    <a:pt x="367986" y="606469"/>
                  </a:cubicBezTo>
                  <a:cubicBezTo>
                    <a:pt x="360485" y="606469"/>
                    <a:pt x="353033" y="603648"/>
                    <a:pt x="347334" y="597958"/>
                  </a:cubicBezTo>
                  <a:lnTo>
                    <a:pt x="311096" y="561772"/>
                  </a:lnTo>
                  <a:lnTo>
                    <a:pt x="294244" y="544944"/>
                  </a:lnTo>
                  <a:lnTo>
                    <a:pt x="257860" y="508613"/>
                  </a:lnTo>
                  <a:cubicBezTo>
                    <a:pt x="246414" y="497183"/>
                    <a:pt x="246414" y="478701"/>
                    <a:pt x="257860" y="467320"/>
                  </a:cubicBezTo>
                  <a:lnTo>
                    <a:pt x="290250" y="434977"/>
                  </a:lnTo>
                  <a:cubicBezTo>
                    <a:pt x="295949" y="429287"/>
                    <a:pt x="303449" y="426417"/>
                    <a:pt x="310901" y="426417"/>
                  </a:cubicBezTo>
                  <a:cubicBezTo>
                    <a:pt x="318402" y="426417"/>
                    <a:pt x="325854" y="429287"/>
                    <a:pt x="331553" y="434977"/>
                  </a:cubicBezTo>
                  <a:lnTo>
                    <a:pt x="367986" y="471308"/>
                  </a:lnTo>
                  <a:lnTo>
                    <a:pt x="377970" y="461387"/>
                  </a:lnTo>
                  <a:lnTo>
                    <a:pt x="498860" y="340671"/>
                  </a:lnTo>
                  <a:cubicBezTo>
                    <a:pt x="504559" y="334981"/>
                    <a:pt x="512011" y="332111"/>
                    <a:pt x="519512" y="332111"/>
                  </a:cubicBezTo>
                  <a:close/>
                  <a:moveTo>
                    <a:pt x="51961" y="289771"/>
                  </a:moveTo>
                  <a:lnTo>
                    <a:pt x="97543" y="289771"/>
                  </a:lnTo>
                  <a:cubicBezTo>
                    <a:pt x="106601" y="289771"/>
                    <a:pt x="114441" y="295995"/>
                    <a:pt x="116486" y="304796"/>
                  </a:cubicBezTo>
                  <a:lnTo>
                    <a:pt x="143368" y="419113"/>
                  </a:lnTo>
                  <a:cubicBezTo>
                    <a:pt x="145852" y="429665"/>
                    <a:pt x="151793" y="438660"/>
                    <a:pt x="159828" y="445030"/>
                  </a:cubicBezTo>
                  <a:cubicBezTo>
                    <a:pt x="157442" y="432193"/>
                    <a:pt x="157539" y="419016"/>
                    <a:pt x="160120" y="406228"/>
                  </a:cubicBezTo>
                  <a:lnTo>
                    <a:pt x="180233" y="331394"/>
                  </a:lnTo>
                  <a:lnTo>
                    <a:pt x="166792" y="301781"/>
                  </a:lnTo>
                  <a:cubicBezTo>
                    <a:pt x="164260" y="296141"/>
                    <a:pt x="168350" y="289771"/>
                    <a:pt x="174535" y="289771"/>
                  </a:cubicBezTo>
                  <a:lnTo>
                    <a:pt x="188998" y="289771"/>
                  </a:lnTo>
                  <a:lnTo>
                    <a:pt x="203413" y="289771"/>
                  </a:lnTo>
                  <a:cubicBezTo>
                    <a:pt x="209598" y="289771"/>
                    <a:pt x="213688" y="296141"/>
                    <a:pt x="211156" y="301781"/>
                  </a:cubicBezTo>
                  <a:lnTo>
                    <a:pt x="197715" y="331394"/>
                  </a:lnTo>
                  <a:lnTo>
                    <a:pt x="217876" y="406228"/>
                  </a:lnTo>
                  <a:cubicBezTo>
                    <a:pt x="220409" y="419016"/>
                    <a:pt x="220506" y="432193"/>
                    <a:pt x="218120" y="445030"/>
                  </a:cubicBezTo>
                  <a:cubicBezTo>
                    <a:pt x="226155" y="438660"/>
                    <a:pt x="232096" y="429665"/>
                    <a:pt x="234580" y="419113"/>
                  </a:cubicBezTo>
                  <a:lnTo>
                    <a:pt x="261462" y="304796"/>
                  </a:lnTo>
                  <a:cubicBezTo>
                    <a:pt x="263507" y="295995"/>
                    <a:pt x="271347" y="289771"/>
                    <a:pt x="280405" y="289771"/>
                  </a:cubicBezTo>
                  <a:lnTo>
                    <a:pt x="325987" y="289771"/>
                  </a:lnTo>
                  <a:cubicBezTo>
                    <a:pt x="354670" y="289771"/>
                    <a:pt x="377948" y="313014"/>
                    <a:pt x="377948" y="341654"/>
                  </a:cubicBezTo>
                  <a:lnTo>
                    <a:pt x="377948" y="433847"/>
                  </a:lnTo>
                  <a:lnTo>
                    <a:pt x="367965" y="443815"/>
                  </a:lnTo>
                  <a:lnTo>
                    <a:pt x="345320" y="421204"/>
                  </a:lnTo>
                  <a:cubicBezTo>
                    <a:pt x="336116" y="412014"/>
                    <a:pt x="323893" y="406957"/>
                    <a:pt x="310890" y="406957"/>
                  </a:cubicBezTo>
                  <a:cubicBezTo>
                    <a:pt x="297888" y="406957"/>
                    <a:pt x="285665" y="412014"/>
                    <a:pt x="276461" y="421204"/>
                  </a:cubicBezTo>
                  <a:lnTo>
                    <a:pt x="244076" y="453540"/>
                  </a:lnTo>
                  <a:cubicBezTo>
                    <a:pt x="225084" y="472503"/>
                    <a:pt x="225084" y="503380"/>
                    <a:pt x="244076" y="522344"/>
                  </a:cubicBezTo>
                  <a:lnTo>
                    <a:pt x="280454" y="558667"/>
                  </a:lnTo>
                  <a:lnTo>
                    <a:pt x="283522" y="561730"/>
                  </a:lnTo>
                  <a:lnTo>
                    <a:pt x="188998" y="561730"/>
                  </a:lnTo>
                  <a:lnTo>
                    <a:pt x="19479" y="561730"/>
                  </a:lnTo>
                  <a:cubicBezTo>
                    <a:pt x="8766" y="561730"/>
                    <a:pt x="0" y="553026"/>
                    <a:pt x="0" y="542280"/>
                  </a:cubicBezTo>
                  <a:lnTo>
                    <a:pt x="0" y="341654"/>
                  </a:lnTo>
                  <a:cubicBezTo>
                    <a:pt x="0" y="313014"/>
                    <a:pt x="23278" y="289771"/>
                    <a:pt x="51961" y="289771"/>
                  </a:cubicBezTo>
                  <a:close/>
                  <a:moveTo>
                    <a:pt x="273435" y="375"/>
                  </a:moveTo>
                  <a:cubicBezTo>
                    <a:pt x="289020" y="-2299"/>
                    <a:pt x="303290" y="9663"/>
                    <a:pt x="303290" y="25467"/>
                  </a:cubicBezTo>
                  <a:lnTo>
                    <a:pt x="303290" y="135216"/>
                  </a:lnTo>
                  <a:lnTo>
                    <a:pt x="303290" y="147422"/>
                  </a:lnTo>
                  <a:cubicBezTo>
                    <a:pt x="303290" y="210831"/>
                    <a:pt x="252492" y="262180"/>
                    <a:pt x="189032" y="262180"/>
                  </a:cubicBezTo>
                  <a:cubicBezTo>
                    <a:pt x="125523" y="262180"/>
                    <a:pt x="73459" y="210831"/>
                    <a:pt x="73459" y="147422"/>
                  </a:cubicBezTo>
                  <a:lnTo>
                    <a:pt x="73459" y="81922"/>
                  </a:lnTo>
                  <a:cubicBezTo>
                    <a:pt x="73459" y="57220"/>
                    <a:pt x="90895" y="35970"/>
                    <a:pt x="115100" y="31059"/>
                  </a:cubicBezTo>
                  <a:cubicBezTo>
                    <a:pt x="136238" y="26828"/>
                    <a:pt x="254538" y="3585"/>
                    <a:pt x="273435" y="37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iṡ1iḑé">
            <a:extLst>
              <a:ext uri="{FF2B5EF4-FFF2-40B4-BE49-F238E27FC236}">
                <a16:creationId xmlns:a16="http://schemas.microsoft.com/office/drawing/2014/main" id="{F1725D9C-1897-7FA4-89D7-3FB1BED91315}"/>
              </a:ext>
            </a:extLst>
          </p:cNvPr>
          <p:cNvGrpSpPr/>
          <p:nvPr/>
        </p:nvGrpSpPr>
        <p:grpSpPr>
          <a:xfrm>
            <a:off x="4425996" y="2213420"/>
            <a:ext cx="1097338" cy="1097338"/>
            <a:chOff x="4267090" y="1861846"/>
            <a:chExt cx="1097280" cy="1097280"/>
          </a:xfrm>
        </p:grpSpPr>
        <p:sp>
          <p:nvSpPr>
            <p:cNvPr id="9" name="îŝļïḑé">
              <a:extLst>
                <a:ext uri="{FF2B5EF4-FFF2-40B4-BE49-F238E27FC236}">
                  <a16:creationId xmlns:a16="http://schemas.microsoft.com/office/drawing/2014/main" id="{A8F6BECF-CEDD-525B-8C88-F0F4BA701F65}"/>
                </a:ext>
              </a:extLst>
            </p:cNvPr>
            <p:cNvSpPr/>
            <p:nvPr/>
          </p:nvSpPr>
          <p:spPr>
            <a:xfrm>
              <a:off x="4267090" y="1861846"/>
              <a:ext cx="1097280" cy="1097280"/>
            </a:xfrm>
            <a:prstGeom prst="ellipse">
              <a:avLst/>
            </a:prstGeom>
            <a:noFill/>
            <a:ln w="12700">
              <a:solidFill>
                <a:srgbClr val="F0502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ïsḷiḑe">
              <a:extLst>
                <a:ext uri="{FF2B5EF4-FFF2-40B4-BE49-F238E27FC236}">
                  <a16:creationId xmlns:a16="http://schemas.microsoft.com/office/drawing/2014/main" id="{AD112794-0BE4-E15E-0523-A931E3D78A8E}"/>
                </a:ext>
              </a:extLst>
            </p:cNvPr>
            <p:cNvSpPr/>
            <p:nvPr/>
          </p:nvSpPr>
          <p:spPr>
            <a:xfrm>
              <a:off x="4303644" y="1898400"/>
              <a:ext cx="1024172" cy="1024172"/>
            </a:xfrm>
            <a:prstGeom prst="ellipse">
              <a:avLst/>
            </a:prstGeom>
            <a:noFill/>
            <a:ln w="28575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íśḻíḓe">
              <a:extLst>
                <a:ext uri="{FF2B5EF4-FFF2-40B4-BE49-F238E27FC236}">
                  <a16:creationId xmlns:a16="http://schemas.microsoft.com/office/drawing/2014/main" id="{433199E9-5B0A-39C2-E438-22648BF6D6F9}"/>
                </a:ext>
              </a:extLst>
            </p:cNvPr>
            <p:cNvSpPr/>
            <p:nvPr/>
          </p:nvSpPr>
          <p:spPr>
            <a:xfrm>
              <a:off x="4500769" y="2186059"/>
              <a:ext cx="629922" cy="448854"/>
            </a:xfrm>
            <a:custGeom>
              <a:avLst/>
              <a:gdLst>
                <a:gd name="connsiteX0" fmla="*/ 32029 w 606007"/>
                <a:gd name="connsiteY0" fmla="*/ 122123 h 431814"/>
                <a:gd name="connsiteX1" fmla="*/ 44636 w 606007"/>
                <a:gd name="connsiteY1" fmla="*/ 124643 h 431814"/>
                <a:gd name="connsiteX2" fmla="*/ 247598 w 606007"/>
                <a:gd name="connsiteY2" fmla="*/ 246133 h 431814"/>
                <a:gd name="connsiteX3" fmla="*/ 299951 w 606007"/>
                <a:gd name="connsiteY3" fmla="*/ 225347 h 431814"/>
                <a:gd name="connsiteX4" fmla="*/ 202842 w 606007"/>
                <a:gd name="connsiteY4" fmla="*/ 217865 h 431814"/>
                <a:gd name="connsiteX5" fmla="*/ 193787 w 606007"/>
                <a:gd name="connsiteY5" fmla="*/ 183465 h 431814"/>
                <a:gd name="connsiteX6" fmla="*/ 400391 w 606007"/>
                <a:gd name="connsiteY6" fmla="*/ 169435 h 431814"/>
                <a:gd name="connsiteX7" fmla="*/ 577019 w 606007"/>
                <a:gd name="connsiteY7" fmla="*/ 313892 h 431814"/>
                <a:gd name="connsiteX8" fmla="*/ 582224 w 606007"/>
                <a:gd name="connsiteY8" fmla="*/ 323765 h 431814"/>
                <a:gd name="connsiteX9" fmla="*/ 585034 w 606007"/>
                <a:gd name="connsiteY9" fmla="*/ 424158 h 431814"/>
                <a:gd name="connsiteX10" fmla="*/ 522688 w 606007"/>
                <a:gd name="connsiteY10" fmla="*/ 399424 h 431814"/>
                <a:gd name="connsiteX11" fmla="*/ 457428 w 606007"/>
                <a:gd name="connsiteY11" fmla="*/ 330001 h 431814"/>
                <a:gd name="connsiteX12" fmla="*/ 455659 w 606007"/>
                <a:gd name="connsiteY12" fmla="*/ 330417 h 431814"/>
                <a:gd name="connsiteX13" fmla="*/ 166413 w 606007"/>
                <a:gd name="connsiteY13" fmla="*/ 320232 h 431814"/>
                <a:gd name="connsiteX14" fmla="*/ 3420 w 606007"/>
                <a:gd name="connsiteY14" fmla="*/ 158835 h 431814"/>
                <a:gd name="connsiteX15" fmla="*/ 18720 w 606007"/>
                <a:gd name="connsiteY15" fmla="*/ 129112 h 431814"/>
                <a:gd name="connsiteX16" fmla="*/ 20281 w 606007"/>
                <a:gd name="connsiteY16" fmla="*/ 127865 h 431814"/>
                <a:gd name="connsiteX17" fmla="*/ 32029 w 606007"/>
                <a:gd name="connsiteY17" fmla="*/ 122123 h 431814"/>
                <a:gd name="connsiteX18" fmla="*/ 243700 w 606007"/>
                <a:gd name="connsiteY18" fmla="*/ 95214 h 431814"/>
                <a:gd name="connsiteX19" fmla="*/ 330644 w 606007"/>
                <a:gd name="connsiteY19" fmla="*/ 97150 h 431814"/>
                <a:gd name="connsiteX20" fmla="*/ 418382 w 606007"/>
                <a:gd name="connsiteY20" fmla="*/ 118145 h 431814"/>
                <a:gd name="connsiteX21" fmla="*/ 418382 w 606007"/>
                <a:gd name="connsiteY21" fmla="*/ 133113 h 431814"/>
                <a:gd name="connsiteX22" fmla="*/ 418278 w 606007"/>
                <a:gd name="connsiteY22" fmla="*/ 133217 h 431814"/>
                <a:gd name="connsiteX23" fmla="*/ 412657 w 606007"/>
                <a:gd name="connsiteY23" fmla="*/ 146521 h 431814"/>
                <a:gd name="connsiteX24" fmla="*/ 164327 w 606007"/>
                <a:gd name="connsiteY24" fmla="*/ 184147 h 431814"/>
                <a:gd name="connsiteX25" fmla="*/ 148195 w 606007"/>
                <a:gd name="connsiteY25" fmla="*/ 188513 h 431814"/>
                <a:gd name="connsiteX26" fmla="*/ 143407 w 606007"/>
                <a:gd name="connsiteY26" fmla="*/ 161800 h 431814"/>
                <a:gd name="connsiteX27" fmla="*/ 143720 w 606007"/>
                <a:gd name="connsiteY27" fmla="*/ 112221 h 431814"/>
                <a:gd name="connsiteX28" fmla="*/ 156834 w 606007"/>
                <a:gd name="connsiteY28" fmla="*/ 99124 h 431814"/>
                <a:gd name="connsiteX29" fmla="*/ 243700 w 606007"/>
                <a:gd name="connsiteY29" fmla="*/ 95214 h 431814"/>
                <a:gd name="connsiteX30" fmla="*/ 181420 w 606007"/>
                <a:gd name="connsiteY30" fmla="*/ 1042 h 431814"/>
                <a:gd name="connsiteX31" fmla="*/ 354418 w 606007"/>
                <a:gd name="connsiteY31" fmla="*/ 8002 h 431814"/>
                <a:gd name="connsiteX32" fmla="*/ 396366 w 606007"/>
                <a:gd name="connsiteY32" fmla="*/ 15898 h 431814"/>
                <a:gd name="connsiteX33" fmla="*/ 386998 w 606007"/>
                <a:gd name="connsiteY33" fmla="*/ 82801 h 431814"/>
                <a:gd name="connsiteX34" fmla="*/ 329332 w 606007"/>
                <a:gd name="connsiteY34" fmla="*/ 78646 h 431814"/>
                <a:gd name="connsiteX35" fmla="*/ 277599 w 606007"/>
                <a:gd name="connsiteY35" fmla="*/ 75529 h 431814"/>
                <a:gd name="connsiteX36" fmla="*/ 253763 w 606007"/>
                <a:gd name="connsiteY36" fmla="*/ 74906 h 431814"/>
                <a:gd name="connsiteX37" fmla="*/ 248871 w 606007"/>
                <a:gd name="connsiteY37" fmla="*/ 75529 h 431814"/>
                <a:gd name="connsiteX38" fmla="*/ 148424 w 606007"/>
                <a:gd name="connsiteY38" fmla="*/ 75529 h 431814"/>
                <a:gd name="connsiteX39" fmla="*/ 139680 w 606007"/>
                <a:gd name="connsiteY39" fmla="*/ 63167 h 431814"/>
                <a:gd name="connsiteX40" fmla="*/ 137286 w 606007"/>
                <a:gd name="connsiteY40" fmla="*/ 57972 h 431814"/>
                <a:gd name="connsiteX41" fmla="*/ 136766 w 606007"/>
                <a:gd name="connsiteY41" fmla="*/ 54440 h 431814"/>
                <a:gd name="connsiteX42" fmla="*/ 132915 w 606007"/>
                <a:gd name="connsiteY42" fmla="*/ 45817 h 431814"/>
                <a:gd name="connsiteX43" fmla="*/ 135101 w 606007"/>
                <a:gd name="connsiteY43" fmla="*/ 24417 h 431814"/>
                <a:gd name="connsiteX44" fmla="*/ 181420 w 606007"/>
                <a:gd name="connsiteY44" fmla="*/ 1042 h 4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6007" h="431814">
                  <a:moveTo>
                    <a:pt x="32029" y="122123"/>
                  </a:moveTo>
                  <a:cubicBezTo>
                    <a:pt x="36440" y="121291"/>
                    <a:pt x="40993" y="121837"/>
                    <a:pt x="44636" y="124643"/>
                  </a:cubicBezTo>
                  <a:cubicBezTo>
                    <a:pt x="116349" y="179724"/>
                    <a:pt x="144452" y="250082"/>
                    <a:pt x="247598" y="246133"/>
                  </a:cubicBezTo>
                  <a:cubicBezTo>
                    <a:pt x="273098" y="245093"/>
                    <a:pt x="427453" y="252576"/>
                    <a:pt x="299951" y="225347"/>
                  </a:cubicBezTo>
                  <a:cubicBezTo>
                    <a:pt x="270184" y="218904"/>
                    <a:pt x="234067" y="223165"/>
                    <a:pt x="202842" y="217865"/>
                  </a:cubicBezTo>
                  <a:cubicBezTo>
                    <a:pt x="186189" y="215059"/>
                    <a:pt x="184940" y="194066"/>
                    <a:pt x="193787" y="183465"/>
                  </a:cubicBezTo>
                  <a:cubicBezTo>
                    <a:pt x="227510" y="142934"/>
                    <a:pt x="355427" y="160394"/>
                    <a:pt x="400391" y="169435"/>
                  </a:cubicBezTo>
                  <a:cubicBezTo>
                    <a:pt x="476788" y="184920"/>
                    <a:pt x="523625" y="259955"/>
                    <a:pt x="577019" y="313892"/>
                  </a:cubicBezTo>
                  <a:cubicBezTo>
                    <a:pt x="580038" y="317010"/>
                    <a:pt x="581495" y="320440"/>
                    <a:pt x="582224" y="323765"/>
                  </a:cubicBezTo>
                  <a:cubicBezTo>
                    <a:pt x="608244" y="351618"/>
                    <a:pt x="618028" y="397345"/>
                    <a:pt x="585034" y="424158"/>
                  </a:cubicBezTo>
                  <a:cubicBezTo>
                    <a:pt x="558909" y="445255"/>
                    <a:pt x="538301" y="418026"/>
                    <a:pt x="522688" y="399424"/>
                  </a:cubicBezTo>
                  <a:cubicBezTo>
                    <a:pt x="502184" y="375105"/>
                    <a:pt x="479078" y="353280"/>
                    <a:pt x="457428" y="330001"/>
                  </a:cubicBezTo>
                  <a:cubicBezTo>
                    <a:pt x="456804" y="330105"/>
                    <a:pt x="456388" y="330417"/>
                    <a:pt x="455659" y="330417"/>
                  </a:cubicBezTo>
                  <a:cubicBezTo>
                    <a:pt x="370623" y="333638"/>
                    <a:pt x="245412" y="359516"/>
                    <a:pt x="166413" y="320232"/>
                  </a:cubicBezTo>
                  <a:cubicBezTo>
                    <a:pt x="100321" y="287287"/>
                    <a:pt x="47030" y="216514"/>
                    <a:pt x="3420" y="158835"/>
                  </a:cubicBezTo>
                  <a:cubicBezTo>
                    <a:pt x="-6052" y="146260"/>
                    <a:pt x="5813" y="131502"/>
                    <a:pt x="18720" y="129112"/>
                  </a:cubicBezTo>
                  <a:cubicBezTo>
                    <a:pt x="19240" y="128696"/>
                    <a:pt x="19761" y="128280"/>
                    <a:pt x="20281" y="127865"/>
                  </a:cubicBezTo>
                  <a:cubicBezTo>
                    <a:pt x="23352" y="125163"/>
                    <a:pt x="27619" y="122954"/>
                    <a:pt x="32029" y="122123"/>
                  </a:cubicBezTo>
                  <a:close/>
                  <a:moveTo>
                    <a:pt x="243700" y="95214"/>
                  </a:moveTo>
                  <a:cubicBezTo>
                    <a:pt x="272725" y="95097"/>
                    <a:pt x="301763" y="95954"/>
                    <a:pt x="330644" y="97150"/>
                  </a:cubicBezTo>
                  <a:cubicBezTo>
                    <a:pt x="355414" y="98189"/>
                    <a:pt x="404539" y="91017"/>
                    <a:pt x="418382" y="118145"/>
                  </a:cubicBezTo>
                  <a:cubicBezTo>
                    <a:pt x="420567" y="122615"/>
                    <a:pt x="421504" y="128747"/>
                    <a:pt x="418382" y="133113"/>
                  </a:cubicBezTo>
                  <a:lnTo>
                    <a:pt x="418278" y="133217"/>
                  </a:lnTo>
                  <a:cubicBezTo>
                    <a:pt x="420567" y="138310"/>
                    <a:pt x="419110" y="145274"/>
                    <a:pt x="412657" y="146521"/>
                  </a:cubicBezTo>
                  <a:cubicBezTo>
                    <a:pt x="372379" y="154628"/>
                    <a:pt x="169427" y="128643"/>
                    <a:pt x="164327" y="184147"/>
                  </a:cubicBezTo>
                  <a:cubicBezTo>
                    <a:pt x="163599" y="192047"/>
                    <a:pt x="152566" y="196724"/>
                    <a:pt x="148195" y="188513"/>
                  </a:cubicBezTo>
                  <a:cubicBezTo>
                    <a:pt x="142679" y="178223"/>
                    <a:pt x="141430" y="169388"/>
                    <a:pt x="143407" y="161800"/>
                  </a:cubicBezTo>
                  <a:cubicBezTo>
                    <a:pt x="141846" y="144962"/>
                    <a:pt x="142054" y="129683"/>
                    <a:pt x="143720" y="112221"/>
                  </a:cubicBezTo>
                  <a:cubicBezTo>
                    <a:pt x="144344" y="104529"/>
                    <a:pt x="149236" y="99852"/>
                    <a:pt x="156834" y="99124"/>
                  </a:cubicBezTo>
                  <a:cubicBezTo>
                    <a:pt x="185664" y="96422"/>
                    <a:pt x="214675" y="95331"/>
                    <a:pt x="243700" y="95214"/>
                  </a:cubicBezTo>
                  <a:close/>
                  <a:moveTo>
                    <a:pt x="181420" y="1042"/>
                  </a:moveTo>
                  <a:cubicBezTo>
                    <a:pt x="237629" y="9457"/>
                    <a:pt x="296648" y="2081"/>
                    <a:pt x="354418" y="8002"/>
                  </a:cubicBezTo>
                  <a:cubicBezTo>
                    <a:pt x="370135" y="6860"/>
                    <a:pt x="386269" y="7171"/>
                    <a:pt x="396366" y="15898"/>
                  </a:cubicBezTo>
                  <a:cubicBezTo>
                    <a:pt x="414165" y="31273"/>
                    <a:pt x="412291" y="76049"/>
                    <a:pt x="386998" y="82801"/>
                  </a:cubicBezTo>
                  <a:cubicBezTo>
                    <a:pt x="371696" y="86853"/>
                    <a:pt x="345362" y="79581"/>
                    <a:pt x="329332" y="78646"/>
                  </a:cubicBezTo>
                  <a:cubicBezTo>
                    <a:pt x="312053" y="77607"/>
                    <a:pt x="294878" y="76568"/>
                    <a:pt x="277599" y="75529"/>
                  </a:cubicBezTo>
                  <a:cubicBezTo>
                    <a:pt x="269897" y="75114"/>
                    <a:pt x="261882" y="75010"/>
                    <a:pt x="253763" y="74906"/>
                  </a:cubicBezTo>
                  <a:cubicBezTo>
                    <a:pt x="252201" y="75114"/>
                    <a:pt x="250536" y="75218"/>
                    <a:pt x="248871" y="75529"/>
                  </a:cubicBezTo>
                  <a:cubicBezTo>
                    <a:pt x="214625" y="81139"/>
                    <a:pt x="182357" y="83633"/>
                    <a:pt x="148424" y="75529"/>
                  </a:cubicBezTo>
                  <a:cubicBezTo>
                    <a:pt x="142387" y="74075"/>
                    <a:pt x="139680" y="68673"/>
                    <a:pt x="139680" y="63167"/>
                  </a:cubicBezTo>
                  <a:cubicBezTo>
                    <a:pt x="138640" y="61608"/>
                    <a:pt x="137599" y="60154"/>
                    <a:pt x="137286" y="57972"/>
                  </a:cubicBezTo>
                  <a:cubicBezTo>
                    <a:pt x="136974" y="56830"/>
                    <a:pt x="136974" y="55583"/>
                    <a:pt x="136766" y="54440"/>
                  </a:cubicBezTo>
                  <a:cubicBezTo>
                    <a:pt x="134684" y="52258"/>
                    <a:pt x="133123" y="49557"/>
                    <a:pt x="132915" y="45817"/>
                  </a:cubicBezTo>
                  <a:cubicBezTo>
                    <a:pt x="132186" y="34494"/>
                    <a:pt x="132290" y="33247"/>
                    <a:pt x="135101" y="24417"/>
                  </a:cubicBezTo>
                  <a:cubicBezTo>
                    <a:pt x="140201" y="4262"/>
                    <a:pt x="155086" y="-2906"/>
                    <a:pt x="181420" y="1042"/>
                  </a:cubicBezTo>
                  <a:close/>
                </a:path>
              </a:pathLst>
            </a:custGeom>
            <a:solidFill>
              <a:srgbClr val="F050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îṩḻíďé">
            <a:extLst>
              <a:ext uri="{FF2B5EF4-FFF2-40B4-BE49-F238E27FC236}">
                <a16:creationId xmlns:a16="http://schemas.microsoft.com/office/drawing/2014/main" id="{F83CBB4A-74BC-F5F4-4B87-BAEF04E4463A}"/>
              </a:ext>
            </a:extLst>
          </p:cNvPr>
          <p:cNvGrpSpPr/>
          <p:nvPr/>
        </p:nvGrpSpPr>
        <p:grpSpPr>
          <a:xfrm>
            <a:off x="6986670" y="2213420"/>
            <a:ext cx="1097338" cy="1097338"/>
            <a:chOff x="6827630" y="1962675"/>
            <a:chExt cx="1097280" cy="1097280"/>
          </a:xfrm>
        </p:grpSpPr>
        <p:sp>
          <p:nvSpPr>
            <p:cNvPr id="13" name="îś1ïḓe">
              <a:extLst>
                <a:ext uri="{FF2B5EF4-FFF2-40B4-BE49-F238E27FC236}">
                  <a16:creationId xmlns:a16="http://schemas.microsoft.com/office/drawing/2014/main" id="{47DDF547-712A-247F-0339-109C2632D7D6}"/>
                </a:ext>
              </a:extLst>
            </p:cNvPr>
            <p:cNvSpPr/>
            <p:nvPr/>
          </p:nvSpPr>
          <p:spPr>
            <a:xfrm>
              <a:off x="6827630" y="1962675"/>
              <a:ext cx="1097280" cy="1097280"/>
            </a:xfrm>
            <a:prstGeom prst="ellipse">
              <a:avLst/>
            </a:prstGeom>
            <a:noFill/>
            <a:ln w="12700">
              <a:solidFill>
                <a:srgbClr val="EBAB2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iṣļiḑé">
              <a:extLst>
                <a:ext uri="{FF2B5EF4-FFF2-40B4-BE49-F238E27FC236}">
                  <a16:creationId xmlns:a16="http://schemas.microsoft.com/office/drawing/2014/main" id="{87BF6469-124A-A602-796B-3979C2AF78CE}"/>
                </a:ext>
              </a:extLst>
            </p:cNvPr>
            <p:cNvSpPr/>
            <p:nvPr/>
          </p:nvSpPr>
          <p:spPr>
            <a:xfrm>
              <a:off x="6864184" y="1999229"/>
              <a:ext cx="1024172" cy="1024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BAB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işľïďe">
              <a:extLst>
                <a:ext uri="{FF2B5EF4-FFF2-40B4-BE49-F238E27FC236}">
                  <a16:creationId xmlns:a16="http://schemas.microsoft.com/office/drawing/2014/main" id="{17440A33-9452-A733-8F9F-977A5F7CE538}"/>
                </a:ext>
              </a:extLst>
            </p:cNvPr>
            <p:cNvSpPr/>
            <p:nvPr/>
          </p:nvSpPr>
          <p:spPr>
            <a:xfrm>
              <a:off x="7061309" y="2196830"/>
              <a:ext cx="629922" cy="628970"/>
            </a:xfrm>
            <a:custGeom>
              <a:avLst/>
              <a:gdLst>
                <a:gd name="connsiteX0" fmla="*/ 298447 w 606933"/>
                <a:gd name="connsiteY0" fmla="*/ 207674 h 606016"/>
                <a:gd name="connsiteX1" fmla="*/ 303628 w 606933"/>
                <a:gd name="connsiteY1" fmla="*/ 207674 h 606016"/>
                <a:gd name="connsiteX2" fmla="*/ 315496 w 606933"/>
                <a:gd name="connsiteY2" fmla="*/ 219620 h 606016"/>
                <a:gd name="connsiteX3" fmla="*/ 323973 w 606933"/>
                <a:gd name="connsiteY3" fmla="*/ 229403 h 606016"/>
                <a:gd name="connsiteX4" fmla="*/ 342435 w 606933"/>
                <a:gd name="connsiteY4" fmla="*/ 234859 h 606016"/>
                <a:gd name="connsiteX5" fmla="*/ 345920 w 606933"/>
                <a:gd name="connsiteY5" fmla="*/ 242007 h 606016"/>
                <a:gd name="connsiteX6" fmla="*/ 341399 w 606933"/>
                <a:gd name="connsiteY6" fmla="*/ 257434 h 606016"/>
                <a:gd name="connsiteX7" fmla="*/ 333769 w 606933"/>
                <a:gd name="connsiteY7" fmla="*/ 260726 h 606016"/>
                <a:gd name="connsiteX8" fmla="*/ 304476 w 606933"/>
                <a:gd name="connsiteY8" fmla="*/ 254988 h 606016"/>
                <a:gd name="connsiteX9" fmla="*/ 296658 w 606933"/>
                <a:gd name="connsiteY9" fmla="*/ 256587 h 606016"/>
                <a:gd name="connsiteX10" fmla="*/ 293926 w 606933"/>
                <a:gd name="connsiteY10" fmla="*/ 276247 h 606016"/>
                <a:gd name="connsiteX11" fmla="*/ 306642 w 606933"/>
                <a:gd name="connsiteY11" fmla="*/ 283396 h 606016"/>
                <a:gd name="connsiteX12" fmla="*/ 329813 w 606933"/>
                <a:gd name="connsiteY12" fmla="*/ 293931 h 606016"/>
                <a:gd name="connsiteX13" fmla="*/ 343565 w 606933"/>
                <a:gd name="connsiteY13" fmla="*/ 356954 h 606016"/>
                <a:gd name="connsiteX14" fmla="*/ 320394 w 606933"/>
                <a:gd name="connsiteY14" fmla="*/ 371722 h 606016"/>
                <a:gd name="connsiteX15" fmla="*/ 314742 w 606933"/>
                <a:gd name="connsiteY15" fmla="*/ 379153 h 606016"/>
                <a:gd name="connsiteX16" fmla="*/ 314742 w 606933"/>
                <a:gd name="connsiteY16" fmla="*/ 391381 h 606016"/>
                <a:gd name="connsiteX17" fmla="*/ 309279 w 606933"/>
                <a:gd name="connsiteY17" fmla="*/ 397025 h 606016"/>
                <a:gd name="connsiteX18" fmla="*/ 296093 w 606933"/>
                <a:gd name="connsiteY18" fmla="*/ 397025 h 606016"/>
                <a:gd name="connsiteX19" fmla="*/ 290253 w 606933"/>
                <a:gd name="connsiteY19" fmla="*/ 391005 h 606016"/>
                <a:gd name="connsiteX20" fmla="*/ 290158 w 606933"/>
                <a:gd name="connsiteY20" fmla="*/ 382163 h 606016"/>
                <a:gd name="connsiteX21" fmla="*/ 283471 w 606933"/>
                <a:gd name="connsiteY21" fmla="*/ 374261 h 606016"/>
                <a:gd name="connsiteX22" fmla="*/ 260017 w 606933"/>
                <a:gd name="connsiteY22" fmla="*/ 367489 h 606016"/>
                <a:gd name="connsiteX23" fmla="*/ 255214 w 606933"/>
                <a:gd name="connsiteY23" fmla="*/ 357048 h 606016"/>
                <a:gd name="connsiteX24" fmla="*/ 259170 w 606933"/>
                <a:gd name="connsiteY24" fmla="*/ 343502 h 606016"/>
                <a:gd name="connsiteX25" fmla="*/ 267082 w 606933"/>
                <a:gd name="connsiteY25" fmla="*/ 340116 h 606016"/>
                <a:gd name="connsiteX26" fmla="*/ 293173 w 606933"/>
                <a:gd name="connsiteY26" fmla="*/ 347923 h 606016"/>
                <a:gd name="connsiteX27" fmla="*/ 310221 w 606933"/>
                <a:gd name="connsiteY27" fmla="*/ 345666 h 606016"/>
                <a:gd name="connsiteX28" fmla="*/ 313424 w 606933"/>
                <a:gd name="connsiteY28" fmla="*/ 322338 h 606016"/>
                <a:gd name="connsiteX29" fmla="*/ 303628 w 606933"/>
                <a:gd name="connsiteY29" fmla="*/ 316506 h 606016"/>
                <a:gd name="connsiteX30" fmla="*/ 276972 w 606933"/>
                <a:gd name="connsiteY30" fmla="*/ 304654 h 606016"/>
                <a:gd name="connsiteX31" fmla="*/ 255590 w 606933"/>
                <a:gd name="connsiteY31" fmla="*/ 268627 h 606016"/>
                <a:gd name="connsiteX32" fmla="*/ 284601 w 606933"/>
                <a:gd name="connsiteY32" fmla="*/ 231848 h 606016"/>
                <a:gd name="connsiteX33" fmla="*/ 291760 w 606933"/>
                <a:gd name="connsiteY33" fmla="*/ 221972 h 606016"/>
                <a:gd name="connsiteX34" fmla="*/ 291760 w 606933"/>
                <a:gd name="connsiteY34" fmla="*/ 214447 h 606016"/>
                <a:gd name="connsiteX35" fmla="*/ 298447 w 606933"/>
                <a:gd name="connsiteY35" fmla="*/ 207674 h 606016"/>
                <a:gd name="connsiteX36" fmla="*/ 303420 w 606933"/>
                <a:gd name="connsiteY36" fmla="*/ 180121 h 606016"/>
                <a:gd name="connsiteX37" fmla="*/ 180864 w 606933"/>
                <a:gd name="connsiteY37" fmla="*/ 302491 h 606016"/>
                <a:gd name="connsiteX38" fmla="*/ 303420 w 606933"/>
                <a:gd name="connsiteY38" fmla="*/ 424860 h 606016"/>
                <a:gd name="connsiteX39" fmla="*/ 426069 w 606933"/>
                <a:gd name="connsiteY39" fmla="*/ 302491 h 606016"/>
                <a:gd name="connsiteX40" fmla="*/ 303420 w 606933"/>
                <a:gd name="connsiteY40" fmla="*/ 180121 h 606016"/>
                <a:gd name="connsiteX41" fmla="*/ 303420 w 606933"/>
                <a:gd name="connsiteY41" fmla="*/ 0 h 606016"/>
                <a:gd name="connsiteX42" fmla="*/ 356360 w 606933"/>
                <a:gd name="connsiteY42" fmla="*/ 52767 h 606016"/>
                <a:gd name="connsiteX43" fmla="*/ 321695 w 606933"/>
                <a:gd name="connsiteY43" fmla="*/ 102335 h 606016"/>
                <a:gd name="connsiteX44" fmla="*/ 321695 w 606933"/>
                <a:gd name="connsiteY44" fmla="*/ 149364 h 606016"/>
                <a:gd name="connsiteX45" fmla="*/ 399316 w 606933"/>
                <a:gd name="connsiteY45" fmla="*/ 181626 h 606016"/>
                <a:gd name="connsiteX46" fmla="*/ 405815 w 606933"/>
                <a:gd name="connsiteY46" fmla="*/ 175042 h 606016"/>
                <a:gd name="connsiteX47" fmla="*/ 432851 w 606933"/>
                <a:gd name="connsiteY47" fmla="*/ 148141 h 606016"/>
                <a:gd name="connsiteX48" fmla="*/ 443401 w 606933"/>
                <a:gd name="connsiteY48" fmla="*/ 88791 h 606016"/>
                <a:gd name="connsiteX49" fmla="*/ 518008 w 606933"/>
                <a:gd name="connsiteY49" fmla="*/ 88791 h 606016"/>
                <a:gd name="connsiteX50" fmla="*/ 518008 w 606933"/>
                <a:gd name="connsiteY50" fmla="*/ 163285 h 606016"/>
                <a:gd name="connsiteX51" fmla="*/ 458568 w 606933"/>
                <a:gd name="connsiteY51" fmla="*/ 173819 h 606016"/>
                <a:gd name="connsiteX52" fmla="*/ 425032 w 606933"/>
                <a:gd name="connsiteY52" fmla="*/ 207304 h 606016"/>
                <a:gd name="connsiteX53" fmla="*/ 457343 w 606933"/>
                <a:gd name="connsiteY53" fmla="*/ 287818 h 606016"/>
                <a:gd name="connsiteX54" fmla="*/ 503407 w 606933"/>
                <a:gd name="connsiteY54" fmla="*/ 287818 h 606016"/>
                <a:gd name="connsiteX55" fmla="*/ 553993 w 606933"/>
                <a:gd name="connsiteY55" fmla="*/ 250194 h 606016"/>
                <a:gd name="connsiteX56" fmla="*/ 606933 w 606933"/>
                <a:gd name="connsiteY56" fmla="*/ 302961 h 606016"/>
                <a:gd name="connsiteX57" fmla="*/ 553993 w 606933"/>
                <a:gd name="connsiteY57" fmla="*/ 355822 h 606016"/>
                <a:gd name="connsiteX58" fmla="*/ 505668 w 606933"/>
                <a:gd name="connsiteY58" fmla="*/ 324312 h 606016"/>
                <a:gd name="connsiteX59" fmla="*/ 456589 w 606933"/>
                <a:gd name="connsiteY59" fmla="*/ 324312 h 606016"/>
                <a:gd name="connsiteX60" fmla="*/ 424656 w 606933"/>
                <a:gd name="connsiteY60" fmla="*/ 398336 h 606016"/>
                <a:gd name="connsiteX61" fmla="*/ 458473 w 606933"/>
                <a:gd name="connsiteY61" fmla="*/ 432009 h 606016"/>
                <a:gd name="connsiteX62" fmla="*/ 480705 w 606933"/>
                <a:gd name="connsiteY62" fmla="*/ 427118 h 606016"/>
                <a:gd name="connsiteX63" fmla="*/ 533645 w 606933"/>
                <a:gd name="connsiteY63" fmla="*/ 480072 h 606016"/>
                <a:gd name="connsiteX64" fmla="*/ 480799 w 606933"/>
                <a:gd name="connsiteY64" fmla="*/ 532839 h 606016"/>
                <a:gd name="connsiteX65" fmla="*/ 427953 w 606933"/>
                <a:gd name="connsiteY65" fmla="*/ 480072 h 606016"/>
                <a:gd name="connsiteX66" fmla="*/ 432851 w 606933"/>
                <a:gd name="connsiteY66" fmla="*/ 457875 h 606016"/>
                <a:gd name="connsiteX67" fmla="*/ 398939 w 606933"/>
                <a:gd name="connsiteY67" fmla="*/ 424014 h 606016"/>
                <a:gd name="connsiteX68" fmla="*/ 321789 w 606933"/>
                <a:gd name="connsiteY68" fmla="*/ 455899 h 606016"/>
                <a:gd name="connsiteX69" fmla="*/ 321789 w 606933"/>
                <a:gd name="connsiteY69" fmla="*/ 466904 h 606016"/>
                <a:gd name="connsiteX70" fmla="*/ 321789 w 606933"/>
                <a:gd name="connsiteY70" fmla="*/ 503681 h 606016"/>
                <a:gd name="connsiteX71" fmla="*/ 356454 w 606933"/>
                <a:gd name="connsiteY71" fmla="*/ 553155 h 606016"/>
                <a:gd name="connsiteX72" fmla="*/ 303608 w 606933"/>
                <a:gd name="connsiteY72" fmla="*/ 606016 h 606016"/>
                <a:gd name="connsiteX73" fmla="*/ 250667 w 606933"/>
                <a:gd name="connsiteY73" fmla="*/ 553155 h 606016"/>
                <a:gd name="connsiteX74" fmla="*/ 285333 w 606933"/>
                <a:gd name="connsiteY74" fmla="*/ 503681 h 606016"/>
                <a:gd name="connsiteX75" fmla="*/ 285333 w 606933"/>
                <a:gd name="connsiteY75" fmla="*/ 466810 h 606016"/>
                <a:gd name="connsiteX76" fmla="*/ 285333 w 606933"/>
                <a:gd name="connsiteY76" fmla="*/ 455711 h 606016"/>
                <a:gd name="connsiteX77" fmla="*/ 208277 w 606933"/>
                <a:gd name="connsiteY77" fmla="*/ 423920 h 606016"/>
                <a:gd name="connsiteX78" fmla="*/ 174365 w 606933"/>
                <a:gd name="connsiteY78" fmla="*/ 457781 h 606016"/>
                <a:gd name="connsiteX79" fmla="*/ 179263 w 606933"/>
                <a:gd name="connsiteY79" fmla="*/ 479978 h 606016"/>
                <a:gd name="connsiteX80" fmla="*/ 126322 w 606933"/>
                <a:gd name="connsiteY80" fmla="*/ 532745 h 606016"/>
                <a:gd name="connsiteX81" fmla="*/ 73476 w 606933"/>
                <a:gd name="connsiteY81" fmla="*/ 479978 h 606016"/>
                <a:gd name="connsiteX82" fmla="*/ 126322 w 606933"/>
                <a:gd name="connsiteY82" fmla="*/ 427118 h 606016"/>
                <a:gd name="connsiteX83" fmla="*/ 148554 w 606933"/>
                <a:gd name="connsiteY83" fmla="*/ 432009 h 606016"/>
                <a:gd name="connsiteX84" fmla="*/ 182372 w 606933"/>
                <a:gd name="connsiteY84" fmla="*/ 398336 h 606016"/>
                <a:gd name="connsiteX85" fmla="*/ 150438 w 606933"/>
                <a:gd name="connsiteY85" fmla="*/ 324312 h 606016"/>
                <a:gd name="connsiteX86" fmla="*/ 102490 w 606933"/>
                <a:gd name="connsiteY86" fmla="*/ 324312 h 606016"/>
                <a:gd name="connsiteX87" fmla="*/ 52846 w 606933"/>
                <a:gd name="connsiteY87" fmla="*/ 358926 h 606016"/>
                <a:gd name="connsiteX88" fmla="*/ 0 w 606933"/>
                <a:gd name="connsiteY88" fmla="*/ 306159 h 606016"/>
                <a:gd name="connsiteX89" fmla="*/ 52846 w 606933"/>
                <a:gd name="connsiteY89" fmla="*/ 253298 h 606016"/>
                <a:gd name="connsiteX90" fmla="*/ 102490 w 606933"/>
                <a:gd name="connsiteY90" fmla="*/ 287818 h 606016"/>
                <a:gd name="connsiteX91" fmla="*/ 149590 w 606933"/>
                <a:gd name="connsiteY91" fmla="*/ 287818 h 606016"/>
                <a:gd name="connsiteX92" fmla="*/ 181901 w 606933"/>
                <a:gd name="connsiteY92" fmla="*/ 207304 h 606016"/>
                <a:gd name="connsiteX93" fmla="*/ 148460 w 606933"/>
                <a:gd name="connsiteY93" fmla="*/ 173913 h 606016"/>
                <a:gd name="connsiteX94" fmla="*/ 126228 w 606933"/>
                <a:gd name="connsiteY94" fmla="*/ 178804 h 606016"/>
                <a:gd name="connsiteX95" fmla="*/ 73382 w 606933"/>
                <a:gd name="connsiteY95" fmla="*/ 126038 h 606016"/>
                <a:gd name="connsiteX96" fmla="*/ 126228 w 606933"/>
                <a:gd name="connsiteY96" fmla="*/ 73271 h 606016"/>
                <a:gd name="connsiteX97" fmla="*/ 179075 w 606933"/>
                <a:gd name="connsiteY97" fmla="*/ 126038 h 606016"/>
                <a:gd name="connsiteX98" fmla="*/ 174176 w 606933"/>
                <a:gd name="connsiteY98" fmla="*/ 148235 h 606016"/>
                <a:gd name="connsiteX99" fmla="*/ 207617 w 606933"/>
                <a:gd name="connsiteY99" fmla="*/ 181626 h 606016"/>
                <a:gd name="connsiteX100" fmla="*/ 285239 w 606933"/>
                <a:gd name="connsiteY100" fmla="*/ 149364 h 606016"/>
                <a:gd name="connsiteX101" fmla="*/ 285239 w 606933"/>
                <a:gd name="connsiteY101" fmla="*/ 102335 h 606016"/>
                <a:gd name="connsiteX102" fmla="*/ 250573 w 606933"/>
                <a:gd name="connsiteY102" fmla="*/ 52767 h 606016"/>
                <a:gd name="connsiteX103" fmla="*/ 303420 w 606933"/>
                <a:gd name="connsiteY103" fmla="*/ 0 h 60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6933" h="606016">
                  <a:moveTo>
                    <a:pt x="298447" y="207674"/>
                  </a:moveTo>
                  <a:lnTo>
                    <a:pt x="303628" y="207674"/>
                  </a:lnTo>
                  <a:cubicBezTo>
                    <a:pt x="315496" y="207674"/>
                    <a:pt x="315496" y="207674"/>
                    <a:pt x="315496" y="219620"/>
                  </a:cubicBezTo>
                  <a:cubicBezTo>
                    <a:pt x="315496" y="227992"/>
                    <a:pt x="315496" y="228086"/>
                    <a:pt x="323973" y="229403"/>
                  </a:cubicBezTo>
                  <a:cubicBezTo>
                    <a:pt x="330378" y="230343"/>
                    <a:pt x="336501" y="232225"/>
                    <a:pt x="342435" y="234859"/>
                  </a:cubicBezTo>
                  <a:cubicBezTo>
                    <a:pt x="345637" y="236269"/>
                    <a:pt x="346956" y="238621"/>
                    <a:pt x="345920" y="242007"/>
                  </a:cubicBezTo>
                  <a:cubicBezTo>
                    <a:pt x="344413" y="247181"/>
                    <a:pt x="343000" y="252354"/>
                    <a:pt x="341399" y="257434"/>
                  </a:cubicBezTo>
                  <a:cubicBezTo>
                    <a:pt x="339891" y="262231"/>
                    <a:pt x="338384" y="262984"/>
                    <a:pt x="333769" y="260726"/>
                  </a:cubicBezTo>
                  <a:cubicBezTo>
                    <a:pt x="324444" y="256211"/>
                    <a:pt x="314742" y="254424"/>
                    <a:pt x="304476" y="254988"/>
                  </a:cubicBezTo>
                  <a:cubicBezTo>
                    <a:pt x="301838" y="255082"/>
                    <a:pt x="299201" y="255459"/>
                    <a:pt x="296658" y="256587"/>
                  </a:cubicBezTo>
                  <a:cubicBezTo>
                    <a:pt x="287804" y="260444"/>
                    <a:pt x="286391" y="270227"/>
                    <a:pt x="293926" y="276247"/>
                  </a:cubicBezTo>
                  <a:cubicBezTo>
                    <a:pt x="297694" y="279257"/>
                    <a:pt x="302121" y="281514"/>
                    <a:pt x="306642" y="283396"/>
                  </a:cubicBezTo>
                  <a:cubicBezTo>
                    <a:pt x="314554" y="286688"/>
                    <a:pt x="322466" y="289792"/>
                    <a:pt x="329813" y="293931"/>
                  </a:cubicBezTo>
                  <a:cubicBezTo>
                    <a:pt x="353549" y="307006"/>
                    <a:pt x="359954" y="336824"/>
                    <a:pt x="343565" y="356954"/>
                  </a:cubicBezTo>
                  <a:cubicBezTo>
                    <a:pt x="337537" y="364291"/>
                    <a:pt x="329625" y="369182"/>
                    <a:pt x="320394" y="371722"/>
                  </a:cubicBezTo>
                  <a:cubicBezTo>
                    <a:pt x="316438" y="372850"/>
                    <a:pt x="314648" y="375014"/>
                    <a:pt x="314742" y="379153"/>
                  </a:cubicBezTo>
                  <a:cubicBezTo>
                    <a:pt x="315025" y="383292"/>
                    <a:pt x="314742" y="387242"/>
                    <a:pt x="314742" y="391381"/>
                  </a:cubicBezTo>
                  <a:cubicBezTo>
                    <a:pt x="314648" y="395050"/>
                    <a:pt x="312859" y="396931"/>
                    <a:pt x="309279" y="397025"/>
                  </a:cubicBezTo>
                  <a:cubicBezTo>
                    <a:pt x="304852" y="397213"/>
                    <a:pt x="300425" y="397213"/>
                    <a:pt x="296093" y="397025"/>
                  </a:cubicBezTo>
                  <a:cubicBezTo>
                    <a:pt x="292136" y="396931"/>
                    <a:pt x="290253" y="394767"/>
                    <a:pt x="290253" y="391005"/>
                  </a:cubicBezTo>
                  <a:cubicBezTo>
                    <a:pt x="290158" y="388183"/>
                    <a:pt x="290158" y="385173"/>
                    <a:pt x="290158" y="382163"/>
                  </a:cubicBezTo>
                  <a:cubicBezTo>
                    <a:pt x="290064" y="375484"/>
                    <a:pt x="289876" y="375202"/>
                    <a:pt x="283471" y="374261"/>
                  </a:cubicBezTo>
                  <a:cubicBezTo>
                    <a:pt x="275465" y="372850"/>
                    <a:pt x="267458" y="371063"/>
                    <a:pt x="260017" y="367489"/>
                  </a:cubicBezTo>
                  <a:cubicBezTo>
                    <a:pt x="254083" y="364573"/>
                    <a:pt x="253612" y="363162"/>
                    <a:pt x="255214" y="357048"/>
                  </a:cubicBezTo>
                  <a:cubicBezTo>
                    <a:pt x="256532" y="352533"/>
                    <a:pt x="257757" y="348018"/>
                    <a:pt x="259170" y="343502"/>
                  </a:cubicBezTo>
                  <a:cubicBezTo>
                    <a:pt x="260771" y="338235"/>
                    <a:pt x="262278" y="337576"/>
                    <a:pt x="267082" y="340116"/>
                  </a:cubicBezTo>
                  <a:cubicBezTo>
                    <a:pt x="275370" y="344349"/>
                    <a:pt x="284036" y="346795"/>
                    <a:pt x="293173" y="347923"/>
                  </a:cubicBezTo>
                  <a:cubicBezTo>
                    <a:pt x="299107" y="348676"/>
                    <a:pt x="304852" y="348018"/>
                    <a:pt x="310221" y="345666"/>
                  </a:cubicBezTo>
                  <a:cubicBezTo>
                    <a:pt x="320394" y="341151"/>
                    <a:pt x="322089" y="329299"/>
                    <a:pt x="313424" y="322338"/>
                  </a:cubicBezTo>
                  <a:cubicBezTo>
                    <a:pt x="310410" y="319798"/>
                    <a:pt x="307113" y="318011"/>
                    <a:pt x="303628" y="316506"/>
                  </a:cubicBezTo>
                  <a:cubicBezTo>
                    <a:pt x="294680" y="312649"/>
                    <a:pt x="285355" y="309639"/>
                    <a:pt x="276972" y="304654"/>
                  </a:cubicBezTo>
                  <a:cubicBezTo>
                    <a:pt x="263314" y="296470"/>
                    <a:pt x="254648" y="285277"/>
                    <a:pt x="255590" y="268627"/>
                  </a:cubicBezTo>
                  <a:cubicBezTo>
                    <a:pt x="256721" y="249815"/>
                    <a:pt x="267458" y="238151"/>
                    <a:pt x="284601" y="231848"/>
                  </a:cubicBezTo>
                  <a:cubicBezTo>
                    <a:pt x="291666" y="229215"/>
                    <a:pt x="291760" y="229403"/>
                    <a:pt x="291760" y="221972"/>
                  </a:cubicBezTo>
                  <a:cubicBezTo>
                    <a:pt x="291760" y="219432"/>
                    <a:pt x="291666" y="216986"/>
                    <a:pt x="291760" y="214447"/>
                  </a:cubicBezTo>
                  <a:cubicBezTo>
                    <a:pt x="291948" y="208803"/>
                    <a:pt x="292890" y="207768"/>
                    <a:pt x="298447" y="207674"/>
                  </a:cubicBezTo>
                  <a:close/>
                  <a:moveTo>
                    <a:pt x="303420" y="180121"/>
                  </a:moveTo>
                  <a:cubicBezTo>
                    <a:pt x="235877" y="180121"/>
                    <a:pt x="180864" y="235051"/>
                    <a:pt x="180864" y="302491"/>
                  </a:cubicBezTo>
                  <a:cubicBezTo>
                    <a:pt x="180864" y="369930"/>
                    <a:pt x="235877" y="424860"/>
                    <a:pt x="303420" y="424860"/>
                  </a:cubicBezTo>
                  <a:cubicBezTo>
                    <a:pt x="371056" y="424860"/>
                    <a:pt x="426069" y="370118"/>
                    <a:pt x="426069" y="302491"/>
                  </a:cubicBezTo>
                  <a:cubicBezTo>
                    <a:pt x="426069" y="235051"/>
                    <a:pt x="371056" y="180121"/>
                    <a:pt x="303420" y="180121"/>
                  </a:cubicBezTo>
                  <a:close/>
                  <a:moveTo>
                    <a:pt x="303420" y="0"/>
                  </a:moveTo>
                  <a:cubicBezTo>
                    <a:pt x="332716" y="0"/>
                    <a:pt x="356360" y="23703"/>
                    <a:pt x="356360" y="52767"/>
                  </a:cubicBezTo>
                  <a:cubicBezTo>
                    <a:pt x="356360" y="75529"/>
                    <a:pt x="341853" y="94905"/>
                    <a:pt x="321695" y="102335"/>
                  </a:cubicBezTo>
                  <a:lnTo>
                    <a:pt x="321695" y="149364"/>
                  </a:lnTo>
                  <a:cubicBezTo>
                    <a:pt x="350802" y="152750"/>
                    <a:pt x="377461" y="164319"/>
                    <a:pt x="399316" y="181626"/>
                  </a:cubicBezTo>
                  <a:lnTo>
                    <a:pt x="405815" y="175042"/>
                  </a:lnTo>
                  <a:lnTo>
                    <a:pt x="432851" y="148141"/>
                  </a:lnTo>
                  <a:cubicBezTo>
                    <a:pt x="423808" y="128671"/>
                    <a:pt x="427293" y="104875"/>
                    <a:pt x="443401" y="88791"/>
                  </a:cubicBezTo>
                  <a:cubicBezTo>
                    <a:pt x="463937" y="68192"/>
                    <a:pt x="497378" y="68192"/>
                    <a:pt x="518008" y="88791"/>
                  </a:cubicBezTo>
                  <a:cubicBezTo>
                    <a:pt x="538544" y="109390"/>
                    <a:pt x="538544" y="142686"/>
                    <a:pt x="518008" y="163285"/>
                  </a:cubicBezTo>
                  <a:cubicBezTo>
                    <a:pt x="501900" y="179369"/>
                    <a:pt x="478067" y="182849"/>
                    <a:pt x="458568" y="173819"/>
                  </a:cubicBezTo>
                  <a:lnTo>
                    <a:pt x="425032" y="207304"/>
                  </a:lnTo>
                  <a:cubicBezTo>
                    <a:pt x="442836" y="229972"/>
                    <a:pt x="454423" y="257625"/>
                    <a:pt x="457343" y="287818"/>
                  </a:cubicBezTo>
                  <a:lnTo>
                    <a:pt x="503407" y="287818"/>
                  </a:lnTo>
                  <a:cubicBezTo>
                    <a:pt x="509907" y="265996"/>
                    <a:pt x="530160" y="250194"/>
                    <a:pt x="553993" y="250194"/>
                  </a:cubicBezTo>
                  <a:cubicBezTo>
                    <a:pt x="583195" y="250194"/>
                    <a:pt x="606933" y="273803"/>
                    <a:pt x="606933" y="302961"/>
                  </a:cubicBezTo>
                  <a:cubicBezTo>
                    <a:pt x="606933" y="332213"/>
                    <a:pt x="583195" y="355822"/>
                    <a:pt x="553993" y="355822"/>
                  </a:cubicBezTo>
                  <a:cubicBezTo>
                    <a:pt x="532421" y="355822"/>
                    <a:pt x="513863" y="342842"/>
                    <a:pt x="505668" y="324312"/>
                  </a:cubicBezTo>
                  <a:lnTo>
                    <a:pt x="456589" y="324312"/>
                  </a:lnTo>
                  <a:cubicBezTo>
                    <a:pt x="452539" y="352059"/>
                    <a:pt x="441235" y="377361"/>
                    <a:pt x="424656" y="398336"/>
                  </a:cubicBezTo>
                  <a:lnTo>
                    <a:pt x="458473" y="432009"/>
                  </a:lnTo>
                  <a:cubicBezTo>
                    <a:pt x="465256" y="428905"/>
                    <a:pt x="472792" y="427118"/>
                    <a:pt x="480705" y="427118"/>
                  </a:cubicBezTo>
                  <a:cubicBezTo>
                    <a:pt x="509813" y="427118"/>
                    <a:pt x="533645" y="450820"/>
                    <a:pt x="533645" y="480072"/>
                  </a:cubicBezTo>
                  <a:cubicBezTo>
                    <a:pt x="533645" y="509324"/>
                    <a:pt x="509907" y="532839"/>
                    <a:pt x="480799" y="532839"/>
                  </a:cubicBezTo>
                  <a:cubicBezTo>
                    <a:pt x="451503" y="532839"/>
                    <a:pt x="427953" y="509136"/>
                    <a:pt x="427953" y="480072"/>
                  </a:cubicBezTo>
                  <a:cubicBezTo>
                    <a:pt x="427953" y="472077"/>
                    <a:pt x="429648" y="464647"/>
                    <a:pt x="432851" y="457875"/>
                  </a:cubicBezTo>
                  <a:lnTo>
                    <a:pt x="398939" y="424014"/>
                  </a:lnTo>
                  <a:cubicBezTo>
                    <a:pt x="377179" y="441038"/>
                    <a:pt x="350708" y="452513"/>
                    <a:pt x="321789" y="455899"/>
                  </a:cubicBezTo>
                  <a:lnTo>
                    <a:pt x="321789" y="466904"/>
                  </a:lnTo>
                  <a:lnTo>
                    <a:pt x="321789" y="503681"/>
                  </a:lnTo>
                  <a:cubicBezTo>
                    <a:pt x="342042" y="511017"/>
                    <a:pt x="356454" y="530487"/>
                    <a:pt x="356454" y="553155"/>
                  </a:cubicBezTo>
                  <a:cubicBezTo>
                    <a:pt x="356454" y="582407"/>
                    <a:pt x="332716" y="606016"/>
                    <a:pt x="303608" y="606016"/>
                  </a:cubicBezTo>
                  <a:cubicBezTo>
                    <a:pt x="274312" y="606016"/>
                    <a:pt x="250667" y="582313"/>
                    <a:pt x="250667" y="553155"/>
                  </a:cubicBezTo>
                  <a:cubicBezTo>
                    <a:pt x="250667" y="530487"/>
                    <a:pt x="265174" y="511017"/>
                    <a:pt x="285333" y="503681"/>
                  </a:cubicBezTo>
                  <a:lnTo>
                    <a:pt x="285333" y="466810"/>
                  </a:lnTo>
                  <a:lnTo>
                    <a:pt x="285333" y="455711"/>
                  </a:lnTo>
                  <a:cubicBezTo>
                    <a:pt x="256508" y="452325"/>
                    <a:pt x="229943" y="440944"/>
                    <a:pt x="208277" y="423920"/>
                  </a:cubicBezTo>
                  <a:lnTo>
                    <a:pt x="174365" y="457781"/>
                  </a:lnTo>
                  <a:cubicBezTo>
                    <a:pt x="177473" y="464553"/>
                    <a:pt x="179263" y="472077"/>
                    <a:pt x="179263" y="479978"/>
                  </a:cubicBezTo>
                  <a:cubicBezTo>
                    <a:pt x="179263" y="509136"/>
                    <a:pt x="155525" y="532745"/>
                    <a:pt x="126322" y="532745"/>
                  </a:cubicBezTo>
                  <a:cubicBezTo>
                    <a:pt x="97120" y="532745"/>
                    <a:pt x="73476" y="509136"/>
                    <a:pt x="73476" y="479978"/>
                  </a:cubicBezTo>
                  <a:cubicBezTo>
                    <a:pt x="73476" y="450726"/>
                    <a:pt x="97215" y="427118"/>
                    <a:pt x="126322" y="427118"/>
                  </a:cubicBezTo>
                  <a:cubicBezTo>
                    <a:pt x="134424" y="427118"/>
                    <a:pt x="141771" y="428905"/>
                    <a:pt x="148554" y="432009"/>
                  </a:cubicBezTo>
                  <a:lnTo>
                    <a:pt x="182372" y="398336"/>
                  </a:lnTo>
                  <a:cubicBezTo>
                    <a:pt x="165698" y="377361"/>
                    <a:pt x="154394" y="352059"/>
                    <a:pt x="150438" y="324312"/>
                  </a:cubicBezTo>
                  <a:lnTo>
                    <a:pt x="102490" y="324312"/>
                  </a:lnTo>
                  <a:cubicBezTo>
                    <a:pt x="95048" y="344535"/>
                    <a:pt x="75643" y="358926"/>
                    <a:pt x="52846" y="358926"/>
                  </a:cubicBezTo>
                  <a:cubicBezTo>
                    <a:pt x="23644" y="358926"/>
                    <a:pt x="0" y="335223"/>
                    <a:pt x="0" y="306159"/>
                  </a:cubicBezTo>
                  <a:cubicBezTo>
                    <a:pt x="0" y="276907"/>
                    <a:pt x="23738" y="253298"/>
                    <a:pt x="52846" y="253298"/>
                  </a:cubicBezTo>
                  <a:cubicBezTo>
                    <a:pt x="75643" y="253298"/>
                    <a:pt x="95048" y="267595"/>
                    <a:pt x="102490" y="287818"/>
                  </a:cubicBezTo>
                  <a:lnTo>
                    <a:pt x="149590" y="287818"/>
                  </a:lnTo>
                  <a:cubicBezTo>
                    <a:pt x="152510" y="257625"/>
                    <a:pt x="164003" y="229878"/>
                    <a:pt x="181901" y="207304"/>
                  </a:cubicBezTo>
                  <a:lnTo>
                    <a:pt x="148460" y="173913"/>
                  </a:lnTo>
                  <a:cubicBezTo>
                    <a:pt x="141677" y="177111"/>
                    <a:pt x="134141" y="178804"/>
                    <a:pt x="126228" y="178804"/>
                  </a:cubicBezTo>
                  <a:cubicBezTo>
                    <a:pt x="96932" y="178804"/>
                    <a:pt x="73382" y="155102"/>
                    <a:pt x="73382" y="126038"/>
                  </a:cubicBezTo>
                  <a:cubicBezTo>
                    <a:pt x="73382" y="96786"/>
                    <a:pt x="97120" y="73271"/>
                    <a:pt x="126228" y="73271"/>
                  </a:cubicBezTo>
                  <a:cubicBezTo>
                    <a:pt x="155525" y="73271"/>
                    <a:pt x="179075" y="96974"/>
                    <a:pt x="179075" y="126038"/>
                  </a:cubicBezTo>
                  <a:cubicBezTo>
                    <a:pt x="179075" y="134033"/>
                    <a:pt x="177379" y="141463"/>
                    <a:pt x="174176" y="148235"/>
                  </a:cubicBezTo>
                  <a:lnTo>
                    <a:pt x="207617" y="181626"/>
                  </a:lnTo>
                  <a:cubicBezTo>
                    <a:pt x="229472" y="164319"/>
                    <a:pt x="256131" y="152750"/>
                    <a:pt x="285239" y="149364"/>
                  </a:cubicBezTo>
                  <a:lnTo>
                    <a:pt x="285239" y="102335"/>
                  </a:lnTo>
                  <a:cubicBezTo>
                    <a:pt x="264986" y="94905"/>
                    <a:pt x="250573" y="75529"/>
                    <a:pt x="250573" y="52767"/>
                  </a:cubicBezTo>
                  <a:cubicBezTo>
                    <a:pt x="250573" y="23609"/>
                    <a:pt x="274312" y="0"/>
                    <a:pt x="303420" y="0"/>
                  </a:cubicBezTo>
                  <a:close/>
                </a:path>
              </a:pathLst>
            </a:custGeom>
            <a:solidFill>
              <a:srgbClr val="EBAB2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ïṡḷïďê">
            <a:extLst>
              <a:ext uri="{FF2B5EF4-FFF2-40B4-BE49-F238E27FC236}">
                <a16:creationId xmlns:a16="http://schemas.microsoft.com/office/drawing/2014/main" id="{5A0DA55D-F4B1-D48E-F382-CF2E516C91B8}"/>
              </a:ext>
            </a:extLst>
          </p:cNvPr>
          <p:cNvGrpSpPr/>
          <p:nvPr/>
        </p:nvGrpSpPr>
        <p:grpSpPr>
          <a:xfrm>
            <a:off x="9547345" y="2213420"/>
            <a:ext cx="1097338" cy="1097338"/>
            <a:chOff x="9388170" y="1962675"/>
            <a:chExt cx="1097280" cy="1097280"/>
          </a:xfrm>
        </p:grpSpPr>
        <p:sp>
          <p:nvSpPr>
            <p:cNvPr id="17" name="ïŝ1îḑe">
              <a:extLst>
                <a:ext uri="{FF2B5EF4-FFF2-40B4-BE49-F238E27FC236}">
                  <a16:creationId xmlns:a16="http://schemas.microsoft.com/office/drawing/2014/main" id="{D3357F9F-88AF-CB74-60B2-A757A7398F6A}"/>
                </a:ext>
              </a:extLst>
            </p:cNvPr>
            <p:cNvSpPr/>
            <p:nvPr/>
          </p:nvSpPr>
          <p:spPr>
            <a:xfrm>
              <a:off x="9388170" y="1962675"/>
              <a:ext cx="1097280" cy="1097280"/>
            </a:xfrm>
            <a:prstGeom prst="ellipse">
              <a:avLst/>
            </a:prstGeom>
            <a:noFill/>
            <a:ln w="12700">
              <a:solidFill>
                <a:srgbClr val="4173B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îṧḻîḍè">
              <a:extLst>
                <a:ext uri="{FF2B5EF4-FFF2-40B4-BE49-F238E27FC236}">
                  <a16:creationId xmlns:a16="http://schemas.microsoft.com/office/drawing/2014/main" id="{2EE94953-EEB4-CBEA-2449-0FFBB1D5AAF2}"/>
                </a:ext>
              </a:extLst>
            </p:cNvPr>
            <p:cNvSpPr/>
            <p:nvPr/>
          </p:nvSpPr>
          <p:spPr>
            <a:xfrm>
              <a:off x="9424724" y="1999229"/>
              <a:ext cx="1024172" cy="1024172"/>
            </a:xfrm>
            <a:prstGeom prst="ellipse">
              <a:avLst/>
            </a:prstGeom>
            <a:noFill/>
            <a:ln w="28575">
              <a:solidFill>
                <a:srgbClr val="417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ïṡḻiḓé">
              <a:extLst>
                <a:ext uri="{FF2B5EF4-FFF2-40B4-BE49-F238E27FC236}">
                  <a16:creationId xmlns:a16="http://schemas.microsoft.com/office/drawing/2014/main" id="{3CD424DC-5362-D6AC-AF0F-8C9C39C2100E}"/>
                </a:ext>
              </a:extLst>
            </p:cNvPr>
            <p:cNvSpPr/>
            <p:nvPr/>
          </p:nvSpPr>
          <p:spPr>
            <a:xfrm>
              <a:off x="9621849" y="2220769"/>
              <a:ext cx="629922" cy="581093"/>
            </a:xfrm>
            <a:custGeom>
              <a:avLst/>
              <a:gdLst>
                <a:gd name="connsiteX0" fmla="*/ 381018 w 608549"/>
                <a:gd name="connsiteY0" fmla="*/ 473169 h 561377"/>
                <a:gd name="connsiteX1" fmla="*/ 425157 w 608549"/>
                <a:gd name="connsiteY1" fmla="*/ 517273 h 561377"/>
                <a:gd name="connsiteX2" fmla="*/ 381018 w 608549"/>
                <a:gd name="connsiteY2" fmla="*/ 561377 h 561377"/>
                <a:gd name="connsiteX3" fmla="*/ 336879 w 608549"/>
                <a:gd name="connsiteY3" fmla="*/ 517273 h 561377"/>
                <a:gd name="connsiteX4" fmla="*/ 381018 w 608549"/>
                <a:gd name="connsiteY4" fmla="*/ 473169 h 561377"/>
                <a:gd name="connsiteX5" fmla="*/ 146741 w 608549"/>
                <a:gd name="connsiteY5" fmla="*/ 473169 h 561377"/>
                <a:gd name="connsiteX6" fmla="*/ 190880 w 608549"/>
                <a:gd name="connsiteY6" fmla="*/ 517273 h 561377"/>
                <a:gd name="connsiteX7" fmla="*/ 146741 w 608549"/>
                <a:gd name="connsiteY7" fmla="*/ 561377 h 561377"/>
                <a:gd name="connsiteX8" fmla="*/ 102602 w 608549"/>
                <a:gd name="connsiteY8" fmla="*/ 517273 h 561377"/>
                <a:gd name="connsiteX9" fmla="*/ 146741 w 608549"/>
                <a:gd name="connsiteY9" fmla="*/ 473169 h 561377"/>
                <a:gd name="connsiteX10" fmla="*/ 340091 w 608549"/>
                <a:gd name="connsiteY10" fmla="*/ 405920 h 561377"/>
                <a:gd name="connsiteX11" fmla="*/ 445268 w 608549"/>
                <a:gd name="connsiteY11" fmla="*/ 405920 h 561377"/>
                <a:gd name="connsiteX12" fmla="*/ 431622 w 608549"/>
                <a:gd name="connsiteY12" fmla="*/ 458350 h 561377"/>
                <a:gd name="connsiteX13" fmla="*/ 335821 w 608549"/>
                <a:gd name="connsiteY13" fmla="*/ 458350 h 561377"/>
                <a:gd name="connsiteX14" fmla="*/ 204428 w 608549"/>
                <a:gd name="connsiteY14" fmla="*/ 405920 h 561377"/>
                <a:gd name="connsiteX15" fmla="*/ 323260 w 608549"/>
                <a:gd name="connsiteY15" fmla="*/ 405920 h 561377"/>
                <a:gd name="connsiteX16" fmla="*/ 318989 w 608549"/>
                <a:gd name="connsiteY16" fmla="*/ 458350 h 561377"/>
                <a:gd name="connsiteX17" fmla="*/ 208699 w 608549"/>
                <a:gd name="connsiteY17" fmla="*/ 458350 h 561377"/>
                <a:gd name="connsiteX18" fmla="*/ 82420 w 608549"/>
                <a:gd name="connsiteY18" fmla="*/ 405920 h 561377"/>
                <a:gd name="connsiteX19" fmla="*/ 187643 w 608549"/>
                <a:gd name="connsiteY19" fmla="*/ 405920 h 561377"/>
                <a:gd name="connsiteX20" fmla="*/ 192008 w 608549"/>
                <a:gd name="connsiteY20" fmla="*/ 458350 h 561377"/>
                <a:gd name="connsiteX21" fmla="*/ 96072 w 608549"/>
                <a:gd name="connsiteY21" fmla="*/ 458350 h 561377"/>
                <a:gd name="connsiteX22" fmla="*/ 348616 w 608549"/>
                <a:gd name="connsiteY22" fmla="*/ 301060 h 561377"/>
                <a:gd name="connsiteX23" fmla="*/ 472294 w 608549"/>
                <a:gd name="connsiteY23" fmla="*/ 301060 h 561377"/>
                <a:gd name="connsiteX24" fmla="*/ 449638 w 608549"/>
                <a:gd name="connsiteY24" fmla="*/ 389549 h 561377"/>
                <a:gd name="connsiteX25" fmla="*/ 341466 w 608549"/>
                <a:gd name="connsiteY25" fmla="*/ 389549 h 561377"/>
                <a:gd name="connsiteX26" fmla="*/ 195890 w 608549"/>
                <a:gd name="connsiteY26" fmla="*/ 301060 h 561377"/>
                <a:gd name="connsiteX27" fmla="*/ 331799 w 608549"/>
                <a:gd name="connsiteY27" fmla="*/ 301060 h 561377"/>
                <a:gd name="connsiteX28" fmla="*/ 324651 w 608549"/>
                <a:gd name="connsiteY28" fmla="*/ 389549 h 561377"/>
                <a:gd name="connsiteX29" fmla="*/ 203038 w 608549"/>
                <a:gd name="connsiteY29" fmla="*/ 389549 h 561377"/>
                <a:gd name="connsiteX30" fmla="*/ 55394 w 608549"/>
                <a:gd name="connsiteY30" fmla="*/ 301060 h 561377"/>
                <a:gd name="connsiteX31" fmla="*/ 179165 w 608549"/>
                <a:gd name="connsiteY31" fmla="*/ 301060 h 561377"/>
                <a:gd name="connsiteX32" fmla="*/ 186222 w 608549"/>
                <a:gd name="connsiteY32" fmla="*/ 389549 h 561377"/>
                <a:gd name="connsiteX33" fmla="*/ 78050 w 608549"/>
                <a:gd name="connsiteY33" fmla="*/ 389549 h 561377"/>
                <a:gd name="connsiteX34" fmla="*/ 189892 w 608549"/>
                <a:gd name="connsiteY34" fmla="*/ 229013 h 561377"/>
                <a:gd name="connsiteX35" fmla="*/ 337868 w 608549"/>
                <a:gd name="connsiteY35" fmla="*/ 229013 h 561377"/>
                <a:gd name="connsiteX36" fmla="*/ 333226 w 608549"/>
                <a:gd name="connsiteY36" fmla="*/ 284619 h 561377"/>
                <a:gd name="connsiteX37" fmla="*/ 194534 w 608549"/>
                <a:gd name="connsiteY37" fmla="*/ 284619 h 561377"/>
                <a:gd name="connsiteX38" fmla="*/ 36200 w 608549"/>
                <a:gd name="connsiteY38" fmla="*/ 229013 h 561377"/>
                <a:gd name="connsiteX39" fmla="*/ 173089 w 608549"/>
                <a:gd name="connsiteY39" fmla="*/ 229013 h 561377"/>
                <a:gd name="connsiteX40" fmla="*/ 177825 w 608549"/>
                <a:gd name="connsiteY40" fmla="*/ 284619 h 561377"/>
                <a:gd name="connsiteX41" fmla="*/ 51059 w 608549"/>
                <a:gd name="connsiteY41" fmla="*/ 284619 h 561377"/>
                <a:gd name="connsiteX42" fmla="*/ 531055 w 608549"/>
                <a:gd name="connsiteY42" fmla="*/ 143841 h 561377"/>
                <a:gd name="connsiteX43" fmla="*/ 583971 w 608549"/>
                <a:gd name="connsiteY43" fmla="*/ 143841 h 561377"/>
                <a:gd name="connsiteX44" fmla="*/ 583971 w 608549"/>
                <a:gd name="connsiteY44" fmla="*/ 196204 h 561377"/>
                <a:gd name="connsiteX45" fmla="*/ 540432 w 608549"/>
                <a:gd name="connsiteY45" fmla="*/ 196204 h 561377"/>
                <a:gd name="connsiteX46" fmla="*/ 486309 w 608549"/>
                <a:gd name="connsiteY46" fmla="*/ 249309 h 561377"/>
                <a:gd name="connsiteX47" fmla="*/ 476654 w 608549"/>
                <a:gd name="connsiteY47" fmla="*/ 284619 h 561377"/>
                <a:gd name="connsiteX48" fmla="*/ 349934 w 608549"/>
                <a:gd name="connsiteY48" fmla="*/ 284619 h 561377"/>
                <a:gd name="connsiteX49" fmla="*/ 354669 w 608549"/>
                <a:gd name="connsiteY49" fmla="*/ 229012 h 561377"/>
                <a:gd name="connsiteX50" fmla="*/ 437849 w 608549"/>
                <a:gd name="connsiteY50" fmla="*/ 229012 h 561377"/>
                <a:gd name="connsiteX51" fmla="*/ 443233 w 608549"/>
                <a:gd name="connsiteY51" fmla="*/ 221042 h 561377"/>
                <a:gd name="connsiteX52" fmla="*/ 511189 w 608549"/>
                <a:gd name="connsiteY52" fmla="*/ 153016 h 561377"/>
                <a:gd name="connsiteX53" fmla="*/ 517316 w 608549"/>
                <a:gd name="connsiteY53" fmla="*/ 148104 h 561377"/>
                <a:gd name="connsiteX54" fmla="*/ 531055 w 608549"/>
                <a:gd name="connsiteY54" fmla="*/ 143841 h 561377"/>
                <a:gd name="connsiteX55" fmla="*/ 113649 w 608549"/>
                <a:gd name="connsiteY55" fmla="*/ 3 h 561377"/>
                <a:gd name="connsiteX56" fmla="*/ 238362 w 608549"/>
                <a:gd name="connsiteY56" fmla="*/ 56970 h 561377"/>
                <a:gd name="connsiteX57" fmla="*/ 261391 w 608549"/>
                <a:gd name="connsiteY57" fmla="*/ 34726 h 561377"/>
                <a:gd name="connsiteX58" fmla="*/ 292776 w 608549"/>
                <a:gd name="connsiteY58" fmla="*/ 199234 h 561377"/>
                <a:gd name="connsiteX59" fmla="*/ 128792 w 608549"/>
                <a:gd name="connsiteY59" fmla="*/ 163460 h 561377"/>
                <a:gd name="connsiteX60" fmla="*/ 151820 w 608549"/>
                <a:gd name="connsiteY60" fmla="*/ 141124 h 561377"/>
                <a:gd name="connsiteX61" fmla="*/ 0 w 608549"/>
                <a:gd name="connsiteY61" fmla="*/ 36673 h 561377"/>
                <a:gd name="connsiteX62" fmla="*/ 113649 w 608549"/>
                <a:gd name="connsiteY62" fmla="*/ 3 h 5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549" h="561377">
                  <a:moveTo>
                    <a:pt x="381018" y="473169"/>
                  </a:moveTo>
                  <a:cubicBezTo>
                    <a:pt x="405395" y="473169"/>
                    <a:pt x="425157" y="492915"/>
                    <a:pt x="425157" y="517273"/>
                  </a:cubicBezTo>
                  <a:cubicBezTo>
                    <a:pt x="425157" y="541631"/>
                    <a:pt x="405395" y="561377"/>
                    <a:pt x="381018" y="561377"/>
                  </a:cubicBezTo>
                  <a:cubicBezTo>
                    <a:pt x="356641" y="561377"/>
                    <a:pt x="336879" y="541631"/>
                    <a:pt x="336879" y="517273"/>
                  </a:cubicBezTo>
                  <a:cubicBezTo>
                    <a:pt x="336879" y="492915"/>
                    <a:pt x="356641" y="473169"/>
                    <a:pt x="381018" y="473169"/>
                  </a:cubicBezTo>
                  <a:close/>
                  <a:moveTo>
                    <a:pt x="146741" y="473169"/>
                  </a:moveTo>
                  <a:cubicBezTo>
                    <a:pt x="171118" y="473169"/>
                    <a:pt x="190880" y="492915"/>
                    <a:pt x="190880" y="517273"/>
                  </a:cubicBezTo>
                  <a:cubicBezTo>
                    <a:pt x="190880" y="541631"/>
                    <a:pt x="171118" y="561377"/>
                    <a:pt x="146741" y="561377"/>
                  </a:cubicBezTo>
                  <a:cubicBezTo>
                    <a:pt x="122364" y="561377"/>
                    <a:pt x="102602" y="541631"/>
                    <a:pt x="102602" y="517273"/>
                  </a:cubicBezTo>
                  <a:cubicBezTo>
                    <a:pt x="102602" y="492915"/>
                    <a:pt x="122364" y="473169"/>
                    <a:pt x="146741" y="473169"/>
                  </a:cubicBezTo>
                  <a:close/>
                  <a:moveTo>
                    <a:pt x="340091" y="405920"/>
                  </a:moveTo>
                  <a:lnTo>
                    <a:pt x="445268" y="405920"/>
                  </a:lnTo>
                  <a:lnTo>
                    <a:pt x="431622" y="458350"/>
                  </a:lnTo>
                  <a:lnTo>
                    <a:pt x="335821" y="458350"/>
                  </a:lnTo>
                  <a:close/>
                  <a:moveTo>
                    <a:pt x="204428" y="405920"/>
                  </a:moveTo>
                  <a:lnTo>
                    <a:pt x="323260" y="405920"/>
                  </a:lnTo>
                  <a:lnTo>
                    <a:pt x="318989" y="458350"/>
                  </a:lnTo>
                  <a:lnTo>
                    <a:pt x="208699" y="458350"/>
                  </a:lnTo>
                  <a:close/>
                  <a:moveTo>
                    <a:pt x="82420" y="405920"/>
                  </a:moveTo>
                  <a:lnTo>
                    <a:pt x="187643" y="405920"/>
                  </a:lnTo>
                  <a:lnTo>
                    <a:pt x="192008" y="458350"/>
                  </a:lnTo>
                  <a:lnTo>
                    <a:pt x="96072" y="458350"/>
                  </a:lnTo>
                  <a:close/>
                  <a:moveTo>
                    <a:pt x="348616" y="301060"/>
                  </a:moveTo>
                  <a:lnTo>
                    <a:pt x="472294" y="301060"/>
                  </a:lnTo>
                  <a:lnTo>
                    <a:pt x="449638" y="389549"/>
                  </a:lnTo>
                  <a:lnTo>
                    <a:pt x="341466" y="389549"/>
                  </a:lnTo>
                  <a:close/>
                  <a:moveTo>
                    <a:pt x="195890" y="301060"/>
                  </a:moveTo>
                  <a:lnTo>
                    <a:pt x="331799" y="301060"/>
                  </a:lnTo>
                  <a:lnTo>
                    <a:pt x="324651" y="389549"/>
                  </a:lnTo>
                  <a:lnTo>
                    <a:pt x="203038" y="389549"/>
                  </a:lnTo>
                  <a:close/>
                  <a:moveTo>
                    <a:pt x="55394" y="301060"/>
                  </a:moveTo>
                  <a:lnTo>
                    <a:pt x="179165" y="301060"/>
                  </a:lnTo>
                  <a:lnTo>
                    <a:pt x="186222" y="389549"/>
                  </a:lnTo>
                  <a:lnTo>
                    <a:pt x="78050" y="389549"/>
                  </a:lnTo>
                  <a:close/>
                  <a:moveTo>
                    <a:pt x="189892" y="229013"/>
                  </a:moveTo>
                  <a:lnTo>
                    <a:pt x="337868" y="229013"/>
                  </a:lnTo>
                  <a:lnTo>
                    <a:pt x="333226" y="284619"/>
                  </a:lnTo>
                  <a:lnTo>
                    <a:pt x="194534" y="284619"/>
                  </a:lnTo>
                  <a:close/>
                  <a:moveTo>
                    <a:pt x="36200" y="229013"/>
                  </a:moveTo>
                  <a:lnTo>
                    <a:pt x="173089" y="229013"/>
                  </a:lnTo>
                  <a:lnTo>
                    <a:pt x="177825" y="284619"/>
                  </a:lnTo>
                  <a:lnTo>
                    <a:pt x="51059" y="284619"/>
                  </a:lnTo>
                  <a:close/>
                  <a:moveTo>
                    <a:pt x="531055" y="143841"/>
                  </a:moveTo>
                  <a:lnTo>
                    <a:pt x="583971" y="143841"/>
                  </a:lnTo>
                  <a:cubicBezTo>
                    <a:pt x="616742" y="143841"/>
                    <a:pt x="616742" y="196204"/>
                    <a:pt x="583971" y="196204"/>
                  </a:cubicBezTo>
                  <a:lnTo>
                    <a:pt x="540432" y="196204"/>
                  </a:lnTo>
                  <a:cubicBezTo>
                    <a:pt x="522422" y="212608"/>
                    <a:pt x="504319" y="231237"/>
                    <a:pt x="486309" y="249309"/>
                  </a:cubicBezTo>
                  <a:lnTo>
                    <a:pt x="476654" y="284619"/>
                  </a:lnTo>
                  <a:lnTo>
                    <a:pt x="349934" y="284619"/>
                  </a:lnTo>
                  <a:lnTo>
                    <a:pt x="354669" y="229012"/>
                  </a:lnTo>
                  <a:lnTo>
                    <a:pt x="437849" y="229012"/>
                  </a:lnTo>
                  <a:cubicBezTo>
                    <a:pt x="439056" y="225676"/>
                    <a:pt x="440727" y="223544"/>
                    <a:pt x="443233" y="221042"/>
                  </a:cubicBezTo>
                  <a:cubicBezTo>
                    <a:pt x="465885" y="198429"/>
                    <a:pt x="488537" y="175630"/>
                    <a:pt x="511189" y="153016"/>
                  </a:cubicBezTo>
                  <a:cubicBezTo>
                    <a:pt x="513138" y="151070"/>
                    <a:pt x="515180" y="149309"/>
                    <a:pt x="517316" y="148104"/>
                  </a:cubicBezTo>
                  <a:cubicBezTo>
                    <a:pt x="520936" y="145695"/>
                    <a:pt x="525485" y="143841"/>
                    <a:pt x="531055" y="143841"/>
                  </a:cubicBezTo>
                  <a:close/>
                  <a:moveTo>
                    <a:pt x="113649" y="3"/>
                  </a:moveTo>
                  <a:cubicBezTo>
                    <a:pt x="152263" y="202"/>
                    <a:pt x="196298" y="13839"/>
                    <a:pt x="238362" y="56970"/>
                  </a:cubicBezTo>
                  <a:lnTo>
                    <a:pt x="261391" y="34726"/>
                  </a:lnTo>
                  <a:lnTo>
                    <a:pt x="292776" y="199234"/>
                  </a:lnTo>
                  <a:lnTo>
                    <a:pt x="128792" y="163460"/>
                  </a:lnTo>
                  <a:lnTo>
                    <a:pt x="151820" y="141124"/>
                  </a:lnTo>
                  <a:cubicBezTo>
                    <a:pt x="60635" y="47702"/>
                    <a:pt x="0" y="36673"/>
                    <a:pt x="0" y="36673"/>
                  </a:cubicBezTo>
                  <a:cubicBezTo>
                    <a:pt x="0" y="36673"/>
                    <a:pt x="49294" y="-327"/>
                    <a:pt x="113649" y="3"/>
                  </a:cubicBezTo>
                  <a:close/>
                </a:path>
              </a:pathLst>
            </a:custGeom>
            <a:solidFill>
              <a:srgbClr val="4173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8001A6A-3D47-1F66-A31F-24F3D997B79A}"/>
              </a:ext>
            </a:extLst>
          </p:cNvPr>
          <p:cNvCxnSpPr>
            <a:stCxn id="5" idx="6"/>
            <a:endCxn id="9" idx="2"/>
          </p:cNvCxnSpPr>
          <p:nvPr/>
        </p:nvCxnSpPr>
        <p:spPr>
          <a:xfrm>
            <a:off x="2962660" y="2762089"/>
            <a:ext cx="1463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A9CFF65-4C19-0474-0160-A3E6CA2DB830}"/>
              </a:ext>
            </a:extLst>
          </p:cNvPr>
          <p:cNvCxnSpPr/>
          <p:nvPr/>
        </p:nvCxnSpPr>
        <p:spPr>
          <a:xfrm>
            <a:off x="5523334" y="2762089"/>
            <a:ext cx="1463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A3BBE4F-4833-90ED-898E-7E7BDBD08CD0}"/>
              </a:ext>
            </a:extLst>
          </p:cNvPr>
          <p:cNvCxnSpPr/>
          <p:nvPr/>
        </p:nvCxnSpPr>
        <p:spPr>
          <a:xfrm>
            <a:off x="8084008" y="2762089"/>
            <a:ext cx="1463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F2BB77E9-D4EC-C728-F92E-617B64CDAA32}"/>
              </a:ext>
            </a:extLst>
          </p:cNvPr>
          <p:cNvSpPr txBox="1"/>
          <p:nvPr/>
        </p:nvSpPr>
        <p:spPr>
          <a:xfrm>
            <a:off x="1295491" y="3625735"/>
            <a:ext cx="22370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F6B4DBA-ADBF-5229-8CFA-599D01EBC758}"/>
              </a:ext>
            </a:extLst>
          </p:cNvPr>
          <p:cNvSpPr txBox="1"/>
          <p:nvPr/>
        </p:nvSpPr>
        <p:spPr>
          <a:xfrm>
            <a:off x="3856164" y="3625735"/>
            <a:ext cx="22370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DF28898-DC0A-07ED-CE84-2F0BA7197086}"/>
              </a:ext>
            </a:extLst>
          </p:cNvPr>
          <p:cNvSpPr txBox="1"/>
          <p:nvPr/>
        </p:nvSpPr>
        <p:spPr>
          <a:xfrm>
            <a:off x="6416837" y="3625735"/>
            <a:ext cx="22370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8263DC6-9AF5-4A2B-CB89-4C3458CDB8E0}"/>
              </a:ext>
            </a:extLst>
          </p:cNvPr>
          <p:cNvSpPr txBox="1"/>
          <p:nvPr/>
        </p:nvSpPr>
        <p:spPr>
          <a:xfrm>
            <a:off x="8977513" y="3625735"/>
            <a:ext cx="22370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46">
            <a:extLst>
              <a:ext uri="{FF2B5EF4-FFF2-40B4-BE49-F238E27FC236}">
                <a16:creationId xmlns:a16="http://schemas.microsoft.com/office/drawing/2014/main" id="{C15CCA1C-7172-4F82-7649-D8833B209EEB}"/>
              </a:ext>
            </a:extLst>
          </p:cNvPr>
          <p:cNvSpPr txBox="1"/>
          <p:nvPr/>
        </p:nvSpPr>
        <p:spPr>
          <a:xfrm>
            <a:off x="1404981" y="4084905"/>
            <a:ext cx="245118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7" name="TextBox 46">
            <a:extLst>
              <a:ext uri="{FF2B5EF4-FFF2-40B4-BE49-F238E27FC236}">
                <a16:creationId xmlns:a16="http://schemas.microsoft.com/office/drawing/2014/main" id="{C6E85B5D-8E18-863A-6105-BA40D16A5347}"/>
              </a:ext>
            </a:extLst>
          </p:cNvPr>
          <p:cNvSpPr txBox="1"/>
          <p:nvPr/>
        </p:nvSpPr>
        <p:spPr>
          <a:xfrm>
            <a:off x="9153915" y="4084304"/>
            <a:ext cx="245118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A91453DF-803A-FFBF-8398-3432829116F4}"/>
              </a:ext>
            </a:extLst>
          </p:cNvPr>
          <p:cNvSpPr txBox="1"/>
          <p:nvPr/>
        </p:nvSpPr>
        <p:spPr>
          <a:xfrm>
            <a:off x="6570937" y="4073298"/>
            <a:ext cx="245118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9" name="TextBox 46">
            <a:extLst>
              <a:ext uri="{FF2B5EF4-FFF2-40B4-BE49-F238E27FC236}">
                <a16:creationId xmlns:a16="http://schemas.microsoft.com/office/drawing/2014/main" id="{A52BDD65-DF57-4C0E-ED84-C9F9AEC63B99}"/>
              </a:ext>
            </a:extLst>
          </p:cNvPr>
          <p:cNvSpPr txBox="1"/>
          <p:nvPr/>
        </p:nvSpPr>
        <p:spPr>
          <a:xfrm>
            <a:off x="3987959" y="4084304"/>
            <a:ext cx="245118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41501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46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2CA1F4-E0AA-0EBE-9118-96E0F3929B25}"/>
              </a:ext>
            </a:extLst>
          </p:cNvPr>
          <p:cNvSpPr txBox="1"/>
          <p:nvPr/>
        </p:nvSpPr>
        <p:spPr>
          <a:xfrm>
            <a:off x="2167748" y="2085454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F0F9C4B5-8EA9-DE96-6D95-184CCA1C1638}"/>
              </a:ext>
            </a:extLst>
          </p:cNvPr>
          <p:cNvSpPr/>
          <p:nvPr/>
        </p:nvSpPr>
        <p:spPr>
          <a:xfrm>
            <a:off x="1494135" y="2118737"/>
            <a:ext cx="567730" cy="512327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rgbClr val="4173BD"/>
          </a:solidFill>
          <a:ln>
            <a:solidFill>
              <a:srgbClr val="417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E32FF1B-BACF-F9D1-F024-2C6C06A429E3}"/>
              </a:ext>
            </a:extLst>
          </p:cNvPr>
          <p:cNvSpPr txBox="1"/>
          <p:nvPr/>
        </p:nvSpPr>
        <p:spPr>
          <a:xfrm>
            <a:off x="2167748" y="3939654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7446F04C-B817-399F-0DE9-10BF23585525}"/>
              </a:ext>
            </a:extLst>
          </p:cNvPr>
          <p:cNvSpPr/>
          <p:nvPr/>
        </p:nvSpPr>
        <p:spPr>
          <a:xfrm>
            <a:off x="1494135" y="3972937"/>
            <a:ext cx="567730" cy="512327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菱形 30">
            <a:extLst>
              <a:ext uri="{FF2B5EF4-FFF2-40B4-BE49-F238E27FC236}">
                <a16:creationId xmlns:a16="http://schemas.microsoft.com/office/drawing/2014/main" id="{E8909580-C5BA-8197-F06A-7889B0956B34}"/>
              </a:ext>
            </a:extLst>
          </p:cNvPr>
          <p:cNvSpPr/>
          <p:nvPr/>
        </p:nvSpPr>
        <p:spPr>
          <a:xfrm>
            <a:off x="7777381" y="1587500"/>
            <a:ext cx="1910475" cy="1910475"/>
          </a:xfrm>
          <a:prstGeom prst="diamond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菱形 31">
            <a:extLst>
              <a:ext uri="{FF2B5EF4-FFF2-40B4-BE49-F238E27FC236}">
                <a16:creationId xmlns:a16="http://schemas.microsoft.com/office/drawing/2014/main" id="{ED538BDB-BE09-0A19-5D26-F55D04C1979F}"/>
              </a:ext>
            </a:extLst>
          </p:cNvPr>
          <p:cNvSpPr/>
          <p:nvPr/>
        </p:nvSpPr>
        <p:spPr>
          <a:xfrm>
            <a:off x="7777381" y="3671375"/>
            <a:ext cx="1910475" cy="1910475"/>
          </a:xfrm>
          <a:prstGeom prst="diamond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菱形 32">
            <a:extLst>
              <a:ext uri="{FF2B5EF4-FFF2-40B4-BE49-F238E27FC236}">
                <a16:creationId xmlns:a16="http://schemas.microsoft.com/office/drawing/2014/main" id="{1DFD30D8-4F52-1623-DDC1-632DB322E8BA}"/>
              </a:ext>
            </a:extLst>
          </p:cNvPr>
          <p:cNvSpPr/>
          <p:nvPr/>
        </p:nvSpPr>
        <p:spPr>
          <a:xfrm>
            <a:off x="6738796" y="2630243"/>
            <a:ext cx="1910475" cy="1910475"/>
          </a:xfrm>
          <a:prstGeom prst="diamond">
            <a:avLst/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菱形 33">
            <a:extLst>
              <a:ext uri="{FF2B5EF4-FFF2-40B4-BE49-F238E27FC236}">
                <a16:creationId xmlns:a16="http://schemas.microsoft.com/office/drawing/2014/main" id="{62794F09-A110-EDEE-8AAD-CAB36F68F667}"/>
              </a:ext>
            </a:extLst>
          </p:cNvPr>
          <p:cNvSpPr/>
          <p:nvPr/>
        </p:nvSpPr>
        <p:spPr>
          <a:xfrm>
            <a:off x="8813779" y="2630243"/>
            <a:ext cx="1910475" cy="1910475"/>
          </a:xfrm>
          <a:prstGeom prst="diamond">
            <a:avLst/>
          </a:prstGeom>
          <a:solidFill>
            <a:srgbClr val="417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997B6821-AE51-5C82-6DBD-912983AAE4F9}"/>
              </a:ext>
            </a:extLst>
          </p:cNvPr>
          <p:cNvSpPr/>
          <p:nvPr/>
        </p:nvSpPr>
        <p:spPr>
          <a:xfrm>
            <a:off x="7389578" y="3254475"/>
            <a:ext cx="608908" cy="660400"/>
          </a:xfrm>
          <a:custGeom>
            <a:avLst/>
            <a:gdLst>
              <a:gd name="connsiteX0" fmla="*/ 546381 w 557893"/>
              <a:gd name="connsiteY0" fmla="*/ 346236 h 605070"/>
              <a:gd name="connsiteX1" fmla="*/ 547615 w 557893"/>
              <a:gd name="connsiteY1" fmla="*/ 346236 h 605070"/>
              <a:gd name="connsiteX2" fmla="*/ 557863 w 557893"/>
              <a:gd name="connsiteY2" fmla="*/ 357510 h 605070"/>
              <a:gd name="connsiteX3" fmla="*/ 554352 w 557893"/>
              <a:gd name="connsiteY3" fmla="*/ 433777 h 605070"/>
              <a:gd name="connsiteX4" fmla="*/ 548374 w 557893"/>
              <a:gd name="connsiteY4" fmla="*/ 445146 h 605070"/>
              <a:gd name="connsiteX5" fmla="*/ 544484 w 557893"/>
              <a:gd name="connsiteY5" fmla="*/ 446283 h 605070"/>
              <a:gd name="connsiteX6" fmla="*/ 536987 w 557893"/>
              <a:gd name="connsiteY6" fmla="*/ 441736 h 605070"/>
              <a:gd name="connsiteX7" fmla="*/ 513359 w 557893"/>
              <a:gd name="connsiteY7" fmla="*/ 418334 h 605070"/>
              <a:gd name="connsiteX8" fmla="*/ 504629 w 557893"/>
              <a:gd name="connsiteY8" fmla="*/ 427051 h 605070"/>
              <a:gd name="connsiteX9" fmla="*/ 432320 w 557893"/>
              <a:gd name="connsiteY9" fmla="*/ 499244 h 605070"/>
              <a:gd name="connsiteX10" fmla="*/ 425868 w 557893"/>
              <a:gd name="connsiteY10" fmla="*/ 505686 h 605070"/>
              <a:gd name="connsiteX11" fmla="*/ 410115 w 557893"/>
              <a:gd name="connsiteY11" fmla="*/ 521413 h 605070"/>
              <a:gd name="connsiteX12" fmla="*/ 335720 w 557893"/>
              <a:gd name="connsiteY12" fmla="*/ 595691 h 605070"/>
              <a:gd name="connsiteX13" fmla="*/ 331354 w 557893"/>
              <a:gd name="connsiteY13" fmla="*/ 600049 h 605070"/>
              <a:gd name="connsiteX14" fmla="*/ 319208 w 557893"/>
              <a:gd name="connsiteY14" fmla="*/ 605070 h 605070"/>
              <a:gd name="connsiteX15" fmla="*/ 307062 w 557893"/>
              <a:gd name="connsiteY15" fmla="*/ 600049 h 605070"/>
              <a:gd name="connsiteX16" fmla="*/ 302792 w 557893"/>
              <a:gd name="connsiteY16" fmla="*/ 595691 h 605070"/>
              <a:gd name="connsiteX17" fmla="*/ 286945 w 557893"/>
              <a:gd name="connsiteY17" fmla="*/ 579963 h 605070"/>
              <a:gd name="connsiteX18" fmla="*/ 212549 w 557893"/>
              <a:gd name="connsiteY18" fmla="*/ 505686 h 605070"/>
              <a:gd name="connsiteX19" fmla="*/ 208943 w 557893"/>
              <a:gd name="connsiteY19" fmla="*/ 501991 h 605070"/>
              <a:gd name="connsiteX20" fmla="*/ 130846 w 557893"/>
              <a:gd name="connsiteY20" fmla="*/ 579963 h 605070"/>
              <a:gd name="connsiteX21" fmla="*/ 118700 w 557893"/>
              <a:gd name="connsiteY21" fmla="*/ 584985 h 605070"/>
              <a:gd name="connsiteX22" fmla="*/ 106554 w 557893"/>
              <a:gd name="connsiteY22" fmla="*/ 579963 h 605070"/>
              <a:gd name="connsiteX23" fmla="*/ 102283 w 557893"/>
              <a:gd name="connsiteY23" fmla="*/ 575605 h 605070"/>
              <a:gd name="connsiteX24" fmla="*/ 102283 w 557893"/>
              <a:gd name="connsiteY24" fmla="*/ 551257 h 605070"/>
              <a:gd name="connsiteX25" fmla="*/ 192431 w 557893"/>
              <a:gd name="connsiteY25" fmla="*/ 461158 h 605070"/>
              <a:gd name="connsiteX26" fmla="*/ 196797 w 557893"/>
              <a:gd name="connsiteY26" fmla="*/ 456894 h 605070"/>
              <a:gd name="connsiteX27" fmla="*/ 208943 w 557893"/>
              <a:gd name="connsiteY27" fmla="*/ 451873 h 605070"/>
              <a:gd name="connsiteX28" fmla="*/ 221089 w 557893"/>
              <a:gd name="connsiteY28" fmla="*/ 456894 h 605070"/>
              <a:gd name="connsiteX29" fmla="*/ 225359 w 557893"/>
              <a:gd name="connsiteY29" fmla="*/ 461158 h 605070"/>
              <a:gd name="connsiteX30" fmla="*/ 241206 w 557893"/>
              <a:gd name="connsiteY30" fmla="*/ 476979 h 605070"/>
              <a:gd name="connsiteX31" fmla="*/ 315602 w 557893"/>
              <a:gd name="connsiteY31" fmla="*/ 551257 h 605070"/>
              <a:gd name="connsiteX32" fmla="*/ 319208 w 557893"/>
              <a:gd name="connsiteY32" fmla="*/ 554952 h 605070"/>
              <a:gd name="connsiteX33" fmla="*/ 381458 w 557893"/>
              <a:gd name="connsiteY33" fmla="*/ 492801 h 605070"/>
              <a:gd name="connsiteX34" fmla="*/ 397305 w 557893"/>
              <a:gd name="connsiteY34" fmla="*/ 476979 h 605070"/>
              <a:gd name="connsiteX35" fmla="*/ 403758 w 557893"/>
              <a:gd name="connsiteY35" fmla="*/ 470537 h 605070"/>
              <a:gd name="connsiteX36" fmla="*/ 476161 w 557893"/>
              <a:gd name="connsiteY36" fmla="*/ 398439 h 605070"/>
              <a:gd name="connsiteX37" fmla="*/ 484986 w 557893"/>
              <a:gd name="connsiteY37" fmla="*/ 389533 h 605070"/>
              <a:gd name="connsiteX38" fmla="*/ 460788 w 557893"/>
              <a:gd name="connsiteY38" fmla="*/ 365563 h 605070"/>
              <a:gd name="connsiteX39" fmla="*/ 457752 w 557893"/>
              <a:gd name="connsiteY39" fmla="*/ 355236 h 605070"/>
              <a:gd name="connsiteX40" fmla="*/ 468000 w 557893"/>
              <a:gd name="connsiteY40" fmla="*/ 349931 h 605070"/>
              <a:gd name="connsiteX41" fmla="*/ 546381 w 557893"/>
              <a:gd name="connsiteY41" fmla="*/ 346236 h 605070"/>
              <a:gd name="connsiteX42" fmla="*/ 278625 w 557893"/>
              <a:gd name="connsiteY42" fmla="*/ 278352 h 605070"/>
              <a:gd name="connsiteX43" fmla="*/ 371816 w 557893"/>
              <a:gd name="connsiteY43" fmla="*/ 329810 h 605070"/>
              <a:gd name="connsiteX44" fmla="*/ 412053 w 557893"/>
              <a:gd name="connsiteY44" fmla="*/ 405338 h 605070"/>
              <a:gd name="connsiteX45" fmla="*/ 412148 w 557893"/>
              <a:gd name="connsiteY45" fmla="*/ 405717 h 605070"/>
              <a:gd name="connsiteX46" fmla="*/ 412148 w 557893"/>
              <a:gd name="connsiteY46" fmla="*/ 408086 h 605070"/>
              <a:gd name="connsiteX47" fmla="*/ 412243 w 557893"/>
              <a:gd name="connsiteY47" fmla="*/ 412919 h 605070"/>
              <a:gd name="connsiteX48" fmla="*/ 379123 w 557893"/>
              <a:gd name="connsiteY48" fmla="*/ 445992 h 605070"/>
              <a:gd name="connsiteX49" fmla="*/ 372670 w 557893"/>
              <a:gd name="connsiteY49" fmla="*/ 452436 h 605070"/>
              <a:gd name="connsiteX50" fmla="*/ 356822 w 557893"/>
              <a:gd name="connsiteY50" fmla="*/ 468262 h 605070"/>
              <a:gd name="connsiteX51" fmla="*/ 319147 w 557893"/>
              <a:gd name="connsiteY51" fmla="*/ 505884 h 605070"/>
              <a:gd name="connsiteX52" fmla="*/ 265623 w 557893"/>
              <a:gd name="connsiteY52" fmla="*/ 452436 h 605070"/>
              <a:gd name="connsiteX53" fmla="*/ 249775 w 557893"/>
              <a:gd name="connsiteY53" fmla="*/ 436705 h 605070"/>
              <a:gd name="connsiteX54" fmla="*/ 245505 w 557893"/>
              <a:gd name="connsiteY54" fmla="*/ 432346 h 605070"/>
              <a:gd name="connsiteX55" fmla="*/ 208779 w 557893"/>
              <a:gd name="connsiteY55" fmla="*/ 417184 h 605070"/>
              <a:gd name="connsiteX56" fmla="*/ 172148 w 557893"/>
              <a:gd name="connsiteY56" fmla="*/ 432346 h 605070"/>
              <a:gd name="connsiteX57" fmla="*/ 167782 w 557893"/>
              <a:gd name="connsiteY57" fmla="*/ 436705 h 605070"/>
              <a:gd name="connsiteX58" fmla="*/ 89490 w 557893"/>
              <a:gd name="connsiteY58" fmla="*/ 514887 h 605070"/>
              <a:gd name="connsiteX59" fmla="*/ 190 w 557893"/>
              <a:gd name="connsiteY59" fmla="*/ 514792 h 605070"/>
              <a:gd name="connsiteX60" fmla="*/ 0 w 557893"/>
              <a:gd name="connsiteY60" fmla="*/ 405433 h 605070"/>
              <a:gd name="connsiteX61" fmla="*/ 40237 w 557893"/>
              <a:gd name="connsiteY61" fmla="*/ 329904 h 605070"/>
              <a:gd name="connsiteX62" fmla="*/ 133429 w 557893"/>
              <a:gd name="connsiteY62" fmla="*/ 278447 h 605070"/>
              <a:gd name="connsiteX63" fmla="*/ 172527 w 557893"/>
              <a:gd name="connsiteY63" fmla="*/ 401926 h 605070"/>
              <a:gd name="connsiteX64" fmla="*/ 195398 w 557893"/>
              <a:gd name="connsiteY64" fmla="*/ 337201 h 605070"/>
              <a:gd name="connsiteX65" fmla="*/ 205932 w 557893"/>
              <a:gd name="connsiteY65" fmla="*/ 278447 h 605070"/>
              <a:gd name="connsiteX66" fmla="*/ 206121 w 557893"/>
              <a:gd name="connsiteY66" fmla="*/ 278447 h 605070"/>
              <a:gd name="connsiteX67" fmla="*/ 206406 w 557893"/>
              <a:gd name="connsiteY67" fmla="*/ 278447 h 605070"/>
              <a:gd name="connsiteX68" fmla="*/ 216940 w 557893"/>
              <a:gd name="connsiteY68" fmla="*/ 337201 h 605070"/>
              <a:gd name="connsiteX69" fmla="*/ 239811 w 557893"/>
              <a:gd name="connsiteY69" fmla="*/ 401926 h 605070"/>
              <a:gd name="connsiteX70" fmla="*/ 406730 w 557893"/>
              <a:gd name="connsiteY70" fmla="*/ 85850 h 605070"/>
              <a:gd name="connsiteX71" fmla="*/ 412614 w 557893"/>
              <a:gd name="connsiteY71" fmla="*/ 85850 h 605070"/>
              <a:gd name="connsiteX72" fmla="*/ 426185 w 557893"/>
              <a:gd name="connsiteY72" fmla="*/ 99398 h 605070"/>
              <a:gd name="connsiteX73" fmla="*/ 435770 w 557893"/>
              <a:gd name="connsiteY73" fmla="*/ 110483 h 605070"/>
              <a:gd name="connsiteX74" fmla="*/ 456838 w 557893"/>
              <a:gd name="connsiteY74" fmla="*/ 116641 h 605070"/>
              <a:gd name="connsiteX75" fmla="*/ 460728 w 557893"/>
              <a:gd name="connsiteY75" fmla="*/ 124788 h 605070"/>
              <a:gd name="connsiteX76" fmla="*/ 455509 w 557893"/>
              <a:gd name="connsiteY76" fmla="*/ 142221 h 605070"/>
              <a:gd name="connsiteX77" fmla="*/ 446778 w 557893"/>
              <a:gd name="connsiteY77" fmla="*/ 145821 h 605070"/>
              <a:gd name="connsiteX78" fmla="*/ 413563 w 557893"/>
              <a:gd name="connsiteY78" fmla="*/ 139284 h 605070"/>
              <a:gd name="connsiteX79" fmla="*/ 404642 w 557893"/>
              <a:gd name="connsiteY79" fmla="*/ 141084 h 605070"/>
              <a:gd name="connsiteX80" fmla="*/ 401511 w 557893"/>
              <a:gd name="connsiteY80" fmla="*/ 163443 h 605070"/>
              <a:gd name="connsiteX81" fmla="*/ 415936 w 557893"/>
              <a:gd name="connsiteY81" fmla="*/ 171496 h 605070"/>
              <a:gd name="connsiteX82" fmla="*/ 442223 w 557893"/>
              <a:gd name="connsiteY82" fmla="*/ 183338 h 605070"/>
              <a:gd name="connsiteX83" fmla="*/ 457407 w 557893"/>
              <a:gd name="connsiteY83" fmla="*/ 255152 h 605070"/>
              <a:gd name="connsiteX84" fmla="*/ 431214 w 557893"/>
              <a:gd name="connsiteY84" fmla="*/ 271921 h 605070"/>
              <a:gd name="connsiteX85" fmla="*/ 424951 w 557893"/>
              <a:gd name="connsiteY85" fmla="*/ 280258 h 605070"/>
              <a:gd name="connsiteX86" fmla="*/ 424951 w 557893"/>
              <a:gd name="connsiteY86" fmla="*/ 294185 h 605070"/>
              <a:gd name="connsiteX87" fmla="*/ 418688 w 557893"/>
              <a:gd name="connsiteY87" fmla="*/ 300627 h 605070"/>
              <a:gd name="connsiteX88" fmla="*/ 403693 w 557893"/>
              <a:gd name="connsiteY88" fmla="*/ 300627 h 605070"/>
              <a:gd name="connsiteX89" fmla="*/ 397240 w 557893"/>
              <a:gd name="connsiteY89" fmla="*/ 293806 h 605070"/>
              <a:gd name="connsiteX90" fmla="*/ 397050 w 557893"/>
              <a:gd name="connsiteY90" fmla="*/ 283669 h 605070"/>
              <a:gd name="connsiteX91" fmla="*/ 389648 w 557893"/>
              <a:gd name="connsiteY91" fmla="*/ 274668 h 605070"/>
              <a:gd name="connsiteX92" fmla="*/ 362886 w 557893"/>
              <a:gd name="connsiteY92" fmla="*/ 267089 h 605070"/>
              <a:gd name="connsiteX93" fmla="*/ 357192 w 557893"/>
              <a:gd name="connsiteY93" fmla="*/ 255246 h 605070"/>
              <a:gd name="connsiteX94" fmla="*/ 361653 w 557893"/>
              <a:gd name="connsiteY94" fmla="*/ 239804 h 605070"/>
              <a:gd name="connsiteX95" fmla="*/ 370668 w 557893"/>
              <a:gd name="connsiteY95" fmla="*/ 236014 h 605070"/>
              <a:gd name="connsiteX96" fmla="*/ 400277 w 557893"/>
              <a:gd name="connsiteY96" fmla="*/ 244920 h 605070"/>
              <a:gd name="connsiteX97" fmla="*/ 419732 w 557893"/>
              <a:gd name="connsiteY97" fmla="*/ 242362 h 605070"/>
              <a:gd name="connsiteX98" fmla="*/ 423243 w 557893"/>
              <a:gd name="connsiteY98" fmla="*/ 215929 h 605070"/>
              <a:gd name="connsiteX99" fmla="*/ 412234 w 557893"/>
              <a:gd name="connsiteY99" fmla="*/ 209487 h 605070"/>
              <a:gd name="connsiteX100" fmla="*/ 382056 w 557893"/>
              <a:gd name="connsiteY100" fmla="*/ 196033 h 605070"/>
              <a:gd name="connsiteX101" fmla="*/ 357857 w 557893"/>
              <a:gd name="connsiteY101" fmla="*/ 155105 h 605070"/>
              <a:gd name="connsiteX102" fmla="*/ 390882 w 557893"/>
              <a:gd name="connsiteY102" fmla="*/ 113230 h 605070"/>
              <a:gd name="connsiteX103" fmla="*/ 399138 w 557893"/>
              <a:gd name="connsiteY103" fmla="*/ 102051 h 605070"/>
              <a:gd name="connsiteX104" fmla="*/ 399138 w 557893"/>
              <a:gd name="connsiteY104" fmla="*/ 93429 h 605070"/>
              <a:gd name="connsiteX105" fmla="*/ 406730 w 557893"/>
              <a:gd name="connsiteY105" fmla="*/ 85850 h 605070"/>
              <a:gd name="connsiteX106" fmla="*/ 205945 w 557893"/>
              <a:gd name="connsiteY106" fmla="*/ 50 h 605070"/>
              <a:gd name="connsiteX107" fmla="*/ 302823 w 557893"/>
              <a:gd name="connsiteY107" fmla="*/ 99179 h 605070"/>
              <a:gd name="connsiteX108" fmla="*/ 206514 w 557893"/>
              <a:gd name="connsiteY108" fmla="*/ 250620 h 605070"/>
              <a:gd name="connsiteX109" fmla="*/ 205945 w 557893"/>
              <a:gd name="connsiteY109" fmla="*/ 250620 h 605070"/>
              <a:gd name="connsiteX110" fmla="*/ 205281 w 557893"/>
              <a:gd name="connsiteY110" fmla="*/ 250620 h 605070"/>
              <a:gd name="connsiteX111" fmla="*/ 108972 w 557893"/>
              <a:gd name="connsiteY111" fmla="*/ 99179 h 605070"/>
              <a:gd name="connsiteX112" fmla="*/ 205945 w 557893"/>
              <a:gd name="connsiteY112" fmla="*/ 50 h 6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7893" h="605070">
                <a:moveTo>
                  <a:pt x="546381" y="346236"/>
                </a:moveTo>
                <a:lnTo>
                  <a:pt x="547615" y="346236"/>
                </a:lnTo>
                <a:cubicBezTo>
                  <a:pt x="555112" y="346236"/>
                  <a:pt x="558243" y="349647"/>
                  <a:pt x="557863" y="357510"/>
                </a:cubicBezTo>
                <a:cubicBezTo>
                  <a:pt x="556725" y="382901"/>
                  <a:pt x="555491" y="408386"/>
                  <a:pt x="554352" y="433777"/>
                </a:cubicBezTo>
                <a:cubicBezTo>
                  <a:pt x="554068" y="438420"/>
                  <a:pt x="553024" y="442588"/>
                  <a:pt x="548374" y="445146"/>
                </a:cubicBezTo>
                <a:cubicBezTo>
                  <a:pt x="546856" y="445904"/>
                  <a:pt x="545622" y="446283"/>
                  <a:pt x="544484" y="446283"/>
                </a:cubicBezTo>
                <a:cubicBezTo>
                  <a:pt x="541257" y="446283"/>
                  <a:pt x="539170" y="443915"/>
                  <a:pt x="536987" y="441736"/>
                </a:cubicBezTo>
                <a:lnTo>
                  <a:pt x="513359" y="418334"/>
                </a:lnTo>
                <a:lnTo>
                  <a:pt x="504629" y="427051"/>
                </a:lnTo>
                <a:lnTo>
                  <a:pt x="432320" y="499244"/>
                </a:lnTo>
                <a:lnTo>
                  <a:pt x="425868" y="505686"/>
                </a:lnTo>
                <a:lnTo>
                  <a:pt x="410115" y="521413"/>
                </a:lnTo>
                <a:lnTo>
                  <a:pt x="335720" y="595691"/>
                </a:lnTo>
                <a:lnTo>
                  <a:pt x="331354" y="600049"/>
                </a:lnTo>
                <a:cubicBezTo>
                  <a:pt x="328128" y="603459"/>
                  <a:pt x="323668" y="605070"/>
                  <a:pt x="319208" y="605070"/>
                </a:cubicBezTo>
                <a:cubicBezTo>
                  <a:pt x="314843" y="605070"/>
                  <a:pt x="310478" y="603459"/>
                  <a:pt x="307062" y="600049"/>
                </a:cubicBezTo>
                <a:lnTo>
                  <a:pt x="302792" y="595691"/>
                </a:lnTo>
                <a:lnTo>
                  <a:pt x="286945" y="579963"/>
                </a:lnTo>
                <a:lnTo>
                  <a:pt x="212549" y="505686"/>
                </a:lnTo>
                <a:lnTo>
                  <a:pt x="208943" y="501991"/>
                </a:lnTo>
                <a:lnTo>
                  <a:pt x="130846" y="579963"/>
                </a:lnTo>
                <a:cubicBezTo>
                  <a:pt x="127525" y="583374"/>
                  <a:pt x="123160" y="584985"/>
                  <a:pt x="118700" y="584985"/>
                </a:cubicBezTo>
                <a:cubicBezTo>
                  <a:pt x="114240" y="584985"/>
                  <a:pt x="109970" y="583374"/>
                  <a:pt x="106554" y="579963"/>
                </a:cubicBezTo>
                <a:lnTo>
                  <a:pt x="102283" y="575605"/>
                </a:lnTo>
                <a:cubicBezTo>
                  <a:pt x="95546" y="568973"/>
                  <a:pt x="95546" y="557983"/>
                  <a:pt x="102283" y="551257"/>
                </a:cubicBezTo>
                <a:lnTo>
                  <a:pt x="192431" y="461158"/>
                </a:lnTo>
                <a:lnTo>
                  <a:pt x="196797" y="456894"/>
                </a:lnTo>
                <a:cubicBezTo>
                  <a:pt x="200023" y="453483"/>
                  <a:pt x="204483" y="451873"/>
                  <a:pt x="208943" y="451873"/>
                </a:cubicBezTo>
                <a:cubicBezTo>
                  <a:pt x="213308" y="451873"/>
                  <a:pt x="217673" y="453483"/>
                  <a:pt x="221089" y="456894"/>
                </a:cubicBezTo>
                <a:lnTo>
                  <a:pt x="225359" y="461158"/>
                </a:lnTo>
                <a:lnTo>
                  <a:pt x="241206" y="476979"/>
                </a:lnTo>
                <a:lnTo>
                  <a:pt x="315602" y="551257"/>
                </a:lnTo>
                <a:lnTo>
                  <a:pt x="319208" y="554952"/>
                </a:lnTo>
                <a:lnTo>
                  <a:pt x="381458" y="492801"/>
                </a:lnTo>
                <a:lnTo>
                  <a:pt x="397305" y="476979"/>
                </a:lnTo>
                <a:lnTo>
                  <a:pt x="403758" y="470537"/>
                </a:lnTo>
                <a:lnTo>
                  <a:pt x="476161" y="398439"/>
                </a:lnTo>
                <a:lnTo>
                  <a:pt x="484986" y="389533"/>
                </a:lnTo>
                <a:cubicBezTo>
                  <a:pt x="476730" y="381764"/>
                  <a:pt x="468759" y="373616"/>
                  <a:pt x="460788" y="365563"/>
                </a:cubicBezTo>
                <a:cubicBezTo>
                  <a:pt x="458036" y="362816"/>
                  <a:pt x="455474" y="359974"/>
                  <a:pt x="457752" y="355236"/>
                </a:cubicBezTo>
                <a:cubicBezTo>
                  <a:pt x="459934" y="350310"/>
                  <a:pt x="464015" y="350120"/>
                  <a:pt x="468000" y="349931"/>
                </a:cubicBezTo>
                <a:cubicBezTo>
                  <a:pt x="494095" y="348605"/>
                  <a:pt x="520286" y="347468"/>
                  <a:pt x="546381" y="346236"/>
                </a:cubicBezTo>
                <a:close/>
                <a:moveTo>
                  <a:pt x="278625" y="278352"/>
                </a:moveTo>
                <a:cubicBezTo>
                  <a:pt x="278625" y="278352"/>
                  <a:pt x="327877" y="302233"/>
                  <a:pt x="371816" y="329810"/>
                </a:cubicBezTo>
                <a:cubicBezTo>
                  <a:pt x="404936" y="350469"/>
                  <a:pt x="411104" y="373023"/>
                  <a:pt x="412053" y="405338"/>
                </a:cubicBezTo>
                <a:cubicBezTo>
                  <a:pt x="412148" y="405433"/>
                  <a:pt x="412148" y="405622"/>
                  <a:pt x="412148" y="405717"/>
                </a:cubicBezTo>
                <a:lnTo>
                  <a:pt x="412148" y="408086"/>
                </a:lnTo>
                <a:cubicBezTo>
                  <a:pt x="412243" y="409602"/>
                  <a:pt x="412243" y="411308"/>
                  <a:pt x="412243" y="412919"/>
                </a:cubicBezTo>
                <a:lnTo>
                  <a:pt x="379123" y="445992"/>
                </a:lnTo>
                <a:lnTo>
                  <a:pt x="372670" y="452436"/>
                </a:lnTo>
                <a:lnTo>
                  <a:pt x="356822" y="468262"/>
                </a:lnTo>
                <a:lnTo>
                  <a:pt x="319147" y="505884"/>
                </a:lnTo>
                <a:lnTo>
                  <a:pt x="265623" y="452436"/>
                </a:lnTo>
                <a:lnTo>
                  <a:pt x="249775" y="436705"/>
                </a:lnTo>
                <a:lnTo>
                  <a:pt x="245505" y="432346"/>
                </a:lnTo>
                <a:cubicBezTo>
                  <a:pt x="235730" y="422680"/>
                  <a:pt x="222729" y="417184"/>
                  <a:pt x="208779" y="417184"/>
                </a:cubicBezTo>
                <a:cubicBezTo>
                  <a:pt x="194923" y="417184"/>
                  <a:pt x="181827" y="422680"/>
                  <a:pt x="172148" y="432346"/>
                </a:cubicBezTo>
                <a:lnTo>
                  <a:pt x="167782" y="436705"/>
                </a:lnTo>
                <a:lnTo>
                  <a:pt x="89490" y="514887"/>
                </a:lnTo>
                <a:lnTo>
                  <a:pt x="190" y="514792"/>
                </a:lnTo>
                <a:lnTo>
                  <a:pt x="0" y="405433"/>
                </a:lnTo>
                <a:cubicBezTo>
                  <a:pt x="949" y="373118"/>
                  <a:pt x="7117" y="350753"/>
                  <a:pt x="40237" y="329904"/>
                </a:cubicBezTo>
                <a:cubicBezTo>
                  <a:pt x="84271" y="302233"/>
                  <a:pt x="133429" y="278447"/>
                  <a:pt x="133429" y="278447"/>
                </a:cubicBezTo>
                <a:lnTo>
                  <a:pt x="172527" y="401926"/>
                </a:lnTo>
                <a:lnTo>
                  <a:pt x="195398" y="337201"/>
                </a:lnTo>
                <a:cubicBezTo>
                  <a:pt x="155255" y="281384"/>
                  <a:pt x="198340" y="278636"/>
                  <a:pt x="205932" y="278447"/>
                </a:cubicBezTo>
                <a:lnTo>
                  <a:pt x="206121" y="278447"/>
                </a:lnTo>
                <a:lnTo>
                  <a:pt x="206406" y="278447"/>
                </a:lnTo>
                <a:cubicBezTo>
                  <a:pt x="214093" y="278636"/>
                  <a:pt x="256988" y="281384"/>
                  <a:pt x="216940" y="337201"/>
                </a:cubicBezTo>
                <a:lnTo>
                  <a:pt x="239811" y="401926"/>
                </a:lnTo>
                <a:close/>
                <a:moveTo>
                  <a:pt x="406730" y="85850"/>
                </a:moveTo>
                <a:lnTo>
                  <a:pt x="412614" y="85850"/>
                </a:lnTo>
                <a:cubicBezTo>
                  <a:pt x="426185" y="85850"/>
                  <a:pt x="426185" y="85850"/>
                  <a:pt x="426185" y="99398"/>
                </a:cubicBezTo>
                <a:cubicBezTo>
                  <a:pt x="426280" y="108967"/>
                  <a:pt x="426280" y="108967"/>
                  <a:pt x="435770" y="110483"/>
                </a:cubicBezTo>
                <a:cubicBezTo>
                  <a:pt x="443172" y="111619"/>
                  <a:pt x="450100" y="113799"/>
                  <a:pt x="456838" y="116641"/>
                </a:cubicBezTo>
                <a:cubicBezTo>
                  <a:pt x="460444" y="118346"/>
                  <a:pt x="461867" y="120809"/>
                  <a:pt x="460728" y="124788"/>
                </a:cubicBezTo>
                <a:cubicBezTo>
                  <a:pt x="458925" y="130568"/>
                  <a:pt x="457407" y="136347"/>
                  <a:pt x="455509" y="142221"/>
                </a:cubicBezTo>
                <a:cubicBezTo>
                  <a:pt x="453801" y="147621"/>
                  <a:pt x="451998" y="148379"/>
                  <a:pt x="446778" y="145821"/>
                </a:cubicBezTo>
                <a:cubicBezTo>
                  <a:pt x="436339" y="140800"/>
                  <a:pt x="425141" y="138621"/>
                  <a:pt x="413563" y="139284"/>
                </a:cubicBezTo>
                <a:cubicBezTo>
                  <a:pt x="410526" y="139379"/>
                  <a:pt x="407489" y="139757"/>
                  <a:pt x="404642" y="141084"/>
                </a:cubicBezTo>
                <a:cubicBezTo>
                  <a:pt x="394583" y="145442"/>
                  <a:pt x="392875" y="156621"/>
                  <a:pt x="401511" y="163443"/>
                </a:cubicBezTo>
                <a:cubicBezTo>
                  <a:pt x="405781" y="166853"/>
                  <a:pt x="410716" y="169317"/>
                  <a:pt x="415936" y="171496"/>
                </a:cubicBezTo>
                <a:cubicBezTo>
                  <a:pt x="424761" y="175191"/>
                  <a:pt x="433777" y="178696"/>
                  <a:pt x="442223" y="183338"/>
                </a:cubicBezTo>
                <a:cubicBezTo>
                  <a:pt x="469175" y="198307"/>
                  <a:pt x="476387" y="232130"/>
                  <a:pt x="457407" y="255152"/>
                </a:cubicBezTo>
                <a:cubicBezTo>
                  <a:pt x="450574" y="263489"/>
                  <a:pt x="441654" y="268984"/>
                  <a:pt x="431214" y="271921"/>
                </a:cubicBezTo>
                <a:cubicBezTo>
                  <a:pt x="426659" y="273152"/>
                  <a:pt x="424666" y="275616"/>
                  <a:pt x="424951" y="280258"/>
                </a:cubicBezTo>
                <a:cubicBezTo>
                  <a:pt x="425141" y="284900"/>
                  <a:pt x="424951" y="289448"/>
                  <a:pt x="424951" y="294185"/>
                </a:cubicBezTo>
                <a:cubicBezTo>
                  <a:pt x="424951" y="298353"/>
                  <a:pt x="422768" y="300438"/>
                  <a:pt x="418688" y="300627"/>
                </a:cubicBezTo>
                <a:cubicBezTo>
                  <a:pt x="413658" y="300722"/>
                  <a:pt x="408628" y="300722"/>
                  <a:pt x="403693" y="300627"/>
                </a:cubicBezTo>
                <a:cubicBezTo>
                  <a:pt x="399328" y="300438"/>
                  <a:pt x="397240" y="298069"/>
                  <a:pt x="397240" y="293806"/>
                </a:cubicBezTo>
                <a:cubicBezTo>
                  <a:pt x="397050" y="290490"/>
                  <a:pt x="397050" y="287079"/>
                  <a:pt x="397050" y="283669"/>
                </a:cubicBezTo>
                <a:cubicBezTo>
                  <a:pt x="397050" y="276184"/>
                  <a:pt x="396861" y="275805"/>
                  <a:pt x="389648" y="274668"/>
                </a:cubicBezTo>
                <a:cubicBezTo>
                  <a:pt x="380348" y="273342"/>
                  <a:pt x="371427" y="271163"/>
                  <a:pt x="362886" y="267089"/>
                </a:cubicBezTo>
                <a:cubicBezTo>
                  <a:pt x="356243" y="263963"/>
                  <a:pt x="355579" y="262163"/>
                  <a:pt x="357192" y="255246"/>
                </a:cubicBezTo>
                <a:cubicBezTo>
                  <a:pt x="358616" y="250036"/>
                  <a:pt x="360039" y="244920"/>
                  <a:pt x="361653" y="239804"/>
                </a:cubicBezTo>
                <a:cubicBezTo>
                  <a:pt x="363551" y="233930"/>
                  <a:pt x="365164" y="233172"/>
                  <a:pt x="370668" y="236014"/>
                </a:cubicBezTo>
                <a:cubicBezTo>
                  <a:pt x="379968" y="240846"/>
                  <a:pt x="389838" y="243593"/>
                  <a:pt x="400277" y="244920"/>
                </a:cubicBezTo>
                <a:cubicBezTo>
                  <a:pt x="406920" y="245772"/>
                  <a:pt x="413563" y="245014"/>
                  <a:pt x="419732" y="242362"/>
                </a:cubicBezTo>
                <a:cubicBezTo>
                  <a:pt x="431214" y="237435"/>
                  <a:pt x="433018" y="224077"/>
                  <a:pt x="423243" y="215929"/>
                </a:cubicBezTo>
                <a:cubicBezTo>
                  <a:pt x="420016" y="213276"/>
                  <a:pt x="416220" y="211287"/>
                  <a:pt x="412234" y="209487"/>
                </a:cubicBezTo>
                <a:cubicBezTo>
                  <a:pt x="402175" y="205129"/>
                  <a:pt x="391641" y="201718"/>
                  <a:pt x="382056" y="196033"/>
                </a:cubicBezTo>
                <a:cubicBezTo>
                  <a:pt x="366587" y="186654"/>
                  <a:pt x="356718" y="173864"/>
                  <a:pt x="357857" y="155105"/>
                </a:cubicBezTo>
                <a:cubicBezTo>
                  <a:pt x="359280" y="133694"/>
                  <a:pt x="371238" y="120336"/>
                  <a:pt x="390882" y="113230"/>
                </a:cubicBezTo>
                <a:cubicBezTo>
                  <a:pt x="398948" y="110388"/>
                  <a:pt x="399138" y="110483"/>
                  <a:pt x="399138" y="102051"/>
                </a:cubicBezTo>
                <a:cubicBezTo>
                  <a:pt x="399138" y="99114"/>
                  <a:pt x="398948" y="96366"/>
                  <a:pt x="399138" y="93429"/>
                </a:cubicBezTo>
                <a:cubicBezTo>
                  <a:pt x="399233" y="87082"/>
                  <a:pt x="400372" y="85945"/>
                  <a:pt x="406730" y="85850"/>
                </a:cubicBezTo>
                <a:close/>
                <a:moveTo>
                  <a:pt x="205945" y="50"/>
                </a:moveTo>
                <a:cubicBezTo>
                  <a:pt x="214105" y="-329"/>
                  <a:pt x="298173" y="-1087"/>
                  <a:pt x="302823" y="99179"/>
                </a:cubicBezTo>
                <a:cubicBezTo>
                  <a:pt x="302823" y="99179"/>
                  <a:pt x="319238" y="249483"/>
                  <a:pt x="206514" y="250620"/>
                </a:cubicBezTo>
                <a:lnTo>
                  <a:pt x="205945" y="250620"/>
                </a:lnTo>
                <a:lnTo>
                  <a:pt x="205281" y="250620"/>
                </a:lnTo>
                <a:cubicBezTo>
                  <a:pt x="92652" y="249483"/>
                  <a:pt x="108972" y="99179"/>
                  <a:pt x="108972" y="99179"/>
                </a:cubicBezTo>
                <a:cubicBezTo>
                  <a:pt x="113527" y="-1087"/>
                  <a:pt x="197690" y="-329"/>
                  <a:pt x="20594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D2FFD64F-8974-F1FA-86FD-B0A251AAACB0}"/>
              </a:ext>
            </a:extLst>
          </p:cNvPr>
          <p:cNvSpPr/>
          <p:nvPr/>
        </p:nvSpPr>
        <p:spPr>
          <a:xfrm>
            <a:off x="9438816" y="3254977"/>
            <a:ext cx="660400" cy="659395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88862 h 440259"/>
              <a:gd name="T27" fmla="*/ 88862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7" h="2757">
                <a:moveTo>
                  <a:pt x="1063" y="2589"/>
                </a:moveTo>
                <a:lnTo>
                  <a:pt x="0" y="2757"/>
                </a:lnTo>
                <a:lnTo>
                  <a:pt x="168" y="1694"/>
                </a:lnTo>
                <a:lnTo>
                  <a:pt x="1226" y="883"/>
                </a:lnTo>
                <a:lnTo>
                  <a:pt x="1503" y="1160"/>
                </a:lnTo>
                <a:lnTo>
                  <a:pt x="984" y="1679"/>
                </a:lnTo>
                <a:cubicBezTo>
                  <a:pt x="914" y="1646"/>
                  <a:pt x="827" y="1659"/>
                  <a:pt x="769" y="1717"/>
                </a:cubicBezTo>
                <a:cubicBezTo>
                  <a:pt x="694" y="1792"/>
                  <a:pt x="694" y="1913"/>
                  <a:pt x="769" y="1988"/>
                </a:cubicBezTo>
                <a:cubicBezTo>
                  <a:pt x="844" y="2063"/>
                  <a:pt x="965" y="2063"/>
                  <a:pt x="1040" y="1988"/>
                </a:cubicBezTo>
                <a:cubicBezTo>
                  <a:pt x="1098" y="1930"/>
                  <a:pt x="1111" y="1844"/>
                  <a:pt x="1079" y="1773"/>
                </a:cubicBezTo>
                <a:lnTo>
                  <a:pt x="1597" y="1254"/>
                </a:lnTo>
                <a:lnTo>
                  <a:pt x="1875" y="1531"/>
                </a:lnTo>
                <a:lnTo>
                  <a:pt x="1063" y="2589"/>
                </a:lnTo>
                <a:close/>
                <a:moveTo>
                  <a:pt x="1763" y="291"/>
                </a:moveTo>
                <a:lnTo>
                  <a:pt x="1695" y="223"/>
                </a:lnTo>
                <a:lnTo>
                  <a:pt x="1266" y="652"/>
                </a:lnTo>
                <a:lnTo>
                  <a:pt x="2105" y="1491"/>
                </a:lnTo>
                <a:lnTo>
                  <a:pt x="2534" y="1062"/>
                </a:lnTo>
                <a:lnTo>
                  <a:pt x="2466" y="994"/>
                </a:lnTo>
                <a:lnTo>
                  <a:pt x="2757" y="755"/>
                </a:lnTo>
                <a:lnTo>
                  <a:pt x="2002" y="0"/>
                </a:lnTo>
                <a:lnTo>
                  <a:pt x="1763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ş1íḑé">
            <a:extLst>
              <a:ext uri="{FF2B5EF4-FFF2-40B4-BE49-F238E27FC236}">
                <a16:creationId xmlns:a16="http://schemas.microsoft.com/office/drawing/2014/main" id="{02C243EF-ADEF-B067-D5CA-804CFBE238EF}"/>
              </a:ext>
            </a:extLst>
          </p:cNvPr>
          <p:cNvSpPr/>
          <p:nvPr/>
        </p:nvSpPr>
        <p:spPr bwMode="auto">
          <a:xfrm>
            <a:off x="2226372" y="2542737"/>
            <a:ext cx="4015691" cy="700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9" name="îş1íḑé">
            <a:extLst>
              <a:ext uri="{FF2B5EF4-FFF2-40B4-BE49-F238E27FC236}">
                <a16:creationId xmlns:a16="http://schemas.microsoft.com/office/drawing/2014/main" id="{C6398154-29C2-00A6-7044-900C11A7F965}"/>
              </a:ext>
            </a:extLst>
          </p:cNvPr>
          <p:cNvSpPr/>
          <p:nvPr/>
        </p:nvSpPr>
        <p:spPr bwMode="auto">
          <a:xfrm>
            <a:off x="2181410" y="4396799"/>
            <a:ext cx="4015691" cy="700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698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8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9">
            <a:extLst>
              <a:ext uri="{FF2B5EF4-FFF2-40B4-BE49-F238E27FC236}">
                <a16:creationId xmlns:a16="http://schemas.microsoft.com/office/drawing/2014/main" id="{DF8CDB56-462E-B495-FC62-15CA02016D9B}"/>
              </a:ext>
            </a:extLst>
          </p:cNvPr>
          <p:cNvSpPr/>
          <p:nvPr/>
        </p:nvSpPr>
        <p:spPr>
          <a:xfrm>
            <a:off x="1167520" y="2751389"/>
            <a:ext cx="2348687" cy="1619221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15408"/>
              <a:gd name="connsiteX1" fmla="*/ 1409700 w 1765300"/>
              <a:gd name="connsiteY1" fmla="*/ 203200 h 1215408"/>
              <a:gd name="connsiteX2" fmla="*/ 1270000 w 1765300"/>
              <a:gd name="connsiteY2" fmla="*/ 0 h 1215408"/>
              <a:gd name="connsiteX3" fmla="*/ 1765300 w 1765300"/>
              <a:gd name="connsiteY3" fmla="*/ 0 h 1215408"/>
              <a:gd name="connsiteX4" fmla="*/ 1714500 w 1765300"/>
              <a:gd name="connsiteY4" fmla="*/ 508000 h 1215408"/>
              <a:gd name="connsiteX5" fmla="*/ 1574800 w 1765300"/>
              <a:gd name="connsiteY5" fmla="*/ 342900 h 1215408"/>
              <a:gd name="connsiteX6" fmla="*/ 0 w 1765300"/>
              <a:gd name="connsiteY6" fmla="*/ 1206500 h 1215408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4173BD"/>
          </a:solidFill>
          <a:ln w="38100">
            <a:noFill/>
          </a:ln>
          <a:effectLst/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FC1B9EEF-D492-7344-D359-A1DF87AD75B0}"/>
              </a:ext>
            </a:extLst>
          </p:cNvPr>
          <p:cNvSpPr/>
          <p:nvPr/>
        </p:nvSpPr>
        <p:spPr>
          <a:xfrm flipV="1">
            <a:off x="3771828" y="2751389"/>
            <a:ext cx="2348687" cy="1619221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15408"/>
              <a:gd name="connsiteX1" fmla="*/ 1409700 w 1765300"/>
              <a:gd name="connsiteY1" fmla="*/ 203200 h 1215408"/>
              <a:gd name="connsiteX2" fmla="*/ 1270000 w 1765300"/>
              <a:gd name="connsiteY2" fmla="*/ 0 h 1215408"/>
              <a:gd name="connsiteX3" fmla="*/ 1765300 w 1765300"/>
              <a:gd name="connsiteY3" fmla="*/ 0 h 1215408"/>
              <a:gd name="connsiteX4" fmla="*/ 1714500 w 1765300"/>
              <a:gd name="connsiteY4" fmla="*/ 508000 h 1215408"/>
              <a:gd name="connsiteX5" fmla="*/ 1574800 w 1765300"/>
              <a:gd name="connsiteY5" fmla="*/ 342900 h 1215408"/>
              <a:gd name="connsiteX6" fmla="*/ 0 w 1765300"/>
              <a:gd name="connsiteY6" fmla="*/ 1206500 h 1215408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F050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732CD87E-1297-73A4-CE85-76694CC9711D}"/>
              </a:ext>
            </a:extLst>
          </p:cNvPr>
          <p:cNvSpPr/>
          <p:nvPr/>
        </p:nvSpPr>
        <p:spPr>
          <a:xfrm>
            <a:off x="6376134" y="2751389"/>
            <a:ext cx="2348687" cy="1619221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15408"/>
              <a:gd name="connsiteX1" fmla="*/ 1409700 w 1765300"/>
              <a:gd name="connsiteY1" fmla="*/ 203200 h 1215408"/>
              <a:gd name="connsiteX2" fmla="*/ 1270000 w 1765300"/>
              <a:gd name="connsiteY2" fmla="*/ 0 h 1215408"/>
              <a:gd name="connsiteX3" fmla="*/ 1765300 w 1765300"/>
              <a:gd name="connsiteY3" fmla="*/ 0 h 1215408"/>
              <a:gd name="connsiteX4" fmla="*/ 1714500 w 1765300"/>
              <a:gd name="connsiteY4" fmla="*/ 508000 h 1215408"/>
              <a:gd name="connsiteX5" fmla="*/ 1574800 w 1765300"/>
              <a:gd name="connsiteY5" fmla="*/ 342900 h 1215408"/>
              <a:gd name="connsiteX6" fmla="*/ 0 w 1765300"/>
              <a:gd name="connsiteY6" fmla="*/ 1206500 h 1215408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508D93"/>
          </a:solidFill>
          <a:ln w="38100">
            <a:noFill/>
          </a:ln>
          <a:effectLst/>
        </p:spPr>
        <p:txBody>
          <a:bodyPr/>
          <a:lstStyle/>
          <a:p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72FB9CB-B754-4C50-40F6-3CEBBDC86B06}"/>
              </a:ext>
            </a:extLst>
          </p:cNvPr>
          <p:cNvSpPr/>
          <p:nvPr/>
        </p:nvSpPr>
        <p:spPr>
          <a:xfrm flipV="1">
            <a:off x="8980442" y="2751389"/>
            <a:ext cx="2348687" cy="1619221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" fmla="*/ 0 w 1765300"/>
              <a:gd name="connsiteY0" fmla="*/ 1206500 h 1215408"/>
              <a:gd name="connsiteX1" fmla="*/ 1409700 w 1765300"/>
              <a:gd name="connsiteY1" fmla="*/ 203200 h 1215408"/>
              <a:gd name="connsiteX2" fmla="*/ 1270000 w 1765300"/>
              <a:gd name="connsiteY2" fmla="*/ 0 h 1215408"/>
              <a:gd name="connsiteX3" fmla="*/ 1765300 w 1765300"/>
              <a:gd name="connsiteY3" fmla="*/ 0 h 1215408"/>
              <a:gd name="connsiteX4" fmla="*/ 1714500 w 1765300"/>
              <a:gd name="connsiteY4" fmla="*/ 508000 h 1215408"/>
              <a:gd name="connsiteX5" fmla="*/ 1574800 w 1765300"/>
              <a:gd name="connsiteY5" fmla="*/ 342900 h 1215408"/>
              <a:gd name="connsiteX6" fmla="*/ 0 w 1765300"/>
              <a:gd name="connsiteY6" fmla="*/ 1206500 h 1215408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  <a:gd name="connsiteX0" fmla="*/ 0 w 1765300"/>
              <a:gd name="connsiteY0" fmla="*/ 1206500 h 1217025"/>
              <a:gd name="connsiteX1" fmla="*/ 1409700 w 1765300"/>
              <a:gd name="connsiteY1" fmla="*/ 203200 h 1217025"/>
              <a:gd name="connsiteX2" fmla="*/ 1270000 w 1765300"/>
              <a:gd name="connsiteY2" fmla="*/ 0 h 1217025"/>
              <a:gd name="connsiteX3" fmla="*/ 1765300 w 1765300"/>
              <a:gd name="connsiteY3" fmla="*/ 0 h 1217025"/>
              <a:gd name="connsiteX4" fmla="*/ 1714500 w 1765300"/>
              <a:gd name="connsiteY4" fmla="*/ 508000 h 1217025"/>
              <a:gd name="connsiteX5" fmla="*/ 1574800 w 1765300"/>
              <a:gd name="connsiteY5" fmla="*/ 342900 h 1217025"/>
              <a:gd name="connsiteX6" fmla="*/ 0 w 1765300"/>
              <a:gd name="connsiteY6" fmla="*/ 1206500 h 12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EBAB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BBF6F56-E653-7F49-F52A-651D52905F0E}"/>
              </a:ext>
            </a:extLst>
          </p:cNvPr>
          <p:cNvGrpSpPr/>
          <p:nvPr/>
        </p:nvGrpSpPr>
        <p:grpSpPr>
          <a:xfrm>
            <a:off x="1382068" y="2640798"/>
            <a:ext cx="1192572" cy="959944"/>
            <a:chOff x="1340530" y="2978808"/>
            <a:chExt cx="1192572" cy="95994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9C31636-56CB-634F-E3D9-8AB151DCA1C2}"/>
                </a:ext>
              </a:extLst>
            </p:cNvPr>
            <p:cNvSpPr/>
            <p:nvPr/>
          </p:nvSpPr>
          <p:spPr>
            <a:xfrm>
              <a:off x="1443966" y="2978808"/>
              <a:ext cx="959944" cy="959944"/>
            </a:xfrm>
            <a:prstGeom prst="ellipse">
              <a:avLst/>
            </a:prstGeom>
            <a:solidFill>
              <a:srgbClr val="4173BD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EFE89D5-1EC3-3D81-0BA5-D676173C9FB1}"/>
                </a:ext>
              </a:extLst>
            </p:cNvPr>
            <p:cNvSpPr/>
            <p:nvPr/>
          </p:nvSpPr>
          <p:spPr>
            <a:xfrm>
              <a:off x="1340530" y="3135614"/>
              <a:ext cx="1192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A0C8DCA-56E3-29C8-93EC-EEAB9E931581}"/>
              </a:ext>
            </a:extLst>
          </p:cNvPr>
          <p:cNvGrpSpPr/>
          <p:nvPr/>
        </p:nvGrpSpPr>
        <p:grpSpPr>
          <a:xfrm>
            <a:off x="4113193" y="3561000"/>
            <a:ext cx="1192572" cy="959944"/>
            <a:chOff x="4071655" y="3899010"/>
            <a:chExt cx="1192572" cy="959944"/>
          </a:xfrm>
          <a:effectLst/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A910E05-59BF-EAE1-E74F-CA1016803EFB}"/>
                </a:ext>
              </a:extLst>
            </p:cNvPr>
            <p:cNvSpPr/>
            <p:nvPr/>
          </p:nvSpPr>
          <p:spPr>
            <a:xfrm>
              <a:off x="4181637" y="3899010"/>
              <a:ext cx="959944" cy="959944"/>
            </a:xfrm>
            <a:prstGeom prst="ellipse">
              <a:avLst/>
            </a:prstGeom>
            <a:solidFill>
              <a:srgbClr val="F050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B5B5FDA-8A9F-563C-7F84-A5F4F7A1F7FF}"/>
                </a:ext>
              </a:extLst>
            </p:cNvPr>
            <p:cNvSpPr/>
            <p:nvPr/>
          </p:nvSpPr>
          <p:spPr>
            <a:xfrm>
              <a:off x="4071655" y="4055816"/>
              <a:ext cx="1192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792D80-5413-3BF7-4688-10C972C9A926}"/>
              </a:ext>
            </a:extLst>
          </p:cNvPr>
          <p:cNvGrpSpPr/>
          <p:nvPr/>
        </p:nvGrpSpPr>
        <p:grpSpPr>
          <a:xfrm>
            <a:off x="6644739" y="2640798"/>
            <a:ext cx="1192572" cy="959944"/>
            <a:chOff x="6603201" y="2978808"/>
            <a:chExt cx="1192572" cy="959944"/>
          </a:xfrm>
          <a:effectLst/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B3D5DF-19C1-5DA6-6307-A27F930651A3}"/>
                </a:ext>
              </a:extLst>
            </p:cNvPr>
            <p:cNvSpPr/>
            <p:nvPr/>
          </p:nvSpPr>
          <p:spPr>
            <a:xfrm>
              <a:off x="6719515" y="2978808"/>
              <a:ext cx="959944" cy="959944"/>
            </a:xfrm>
            <a:prstGeom prst="ellipse">
              <a:avLst/>
            </a:prstGeom>
            <a:solidFill>
              <a:srgbClr val="508D93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3E80A94-8043-E0B9-3E25-F4FA1280945D}"/>
                </a:ext>
              </a:extLst>
            </p:cNvPr>
            <p:cNvSpPr/>
            <p:nvPr/>
          </p:nvSpPr>
          <p:spPr>
            <a:xfrm>
              <a:off x="6603201" y="3135613"/>
              <a:ext cx="1192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BFAC583-1A16-EDC4-EBC8-782F7AD13675}"/>
              </a:ext>
            </a:extLst>
          </p:cNvPr>
          <p:cNvGrpSpPr/>
          <p:nvPr/>
        </p:nvGrpSpPr>
        <p:grpSpPr>
          <a:xfrm>
            <a:off x="9182502" y="3561000"/>
            <a:ext cx="1192572" cy="959944"/>
            <a:chOff x="9140964" y="3899010"/>
            <a:chExt cx="1192572" cy="959944"/>
          </a:xfrm>
          <a:effectLst/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EB8448B-04E4-178D-A6F5-505ADD6DD495}"/>
                </a:ext>
              </a:extLst>
            </p:cNvPr>
            <p:cNvSpPr/>
            <p:nvPr/>
          </p:nvSpPr>
          <p:spPr>
            <a:xfrm>
              <a:off x="9257278" y="3899010"/>
              <a:ext cx="959944" cy="959944"/>
            </a:xfrm>
            <a:prstGeom prst="ellipse">
              <a:avLst/>
            </a:prstGeom>
            <a:solidFill>
              <a:srgbClr val="EBAB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B0FE45E-381B-1061-E05F-395E741F2AE9}"/>
                </a:ext>
              </a:extLst>
            </p:cNvPr>
            <p:cNvSpPr/>
            <p:nvPr/>
          </p:nvSpPr>
          <p:spPr>
            <a:xfrm>
              <a:off x="9140964" y="4055816"/>
              <a:ext cx="1192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0D66FB0-BF6E-3FFE-A29E-114929EA3464}"/>
              </a:ext>
            </a:extLst>
          </p:cNvPr>
          <p:cNvSpPr txBox="1"/>
          <p:nvPr/>
        </p:nvSpPr>
        <p:spPr>
          <a:xfrm>
            <a:off x="808803" y="1581322"/>
            <a:ext cx="2867107" cy="8679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538505-F42A-E93F-13E5-6BBBC5CF2B39}"/>
              </a:ext>
            </a:extLst>
          </p:cNvPr>
          <p:cNvSpPr txBox="1"/>
          <p:nvPr/>
        </p:nvSpPr>
        <p:spPr>
          <a:xfrm>
            <a:off x="3518612" y="4794620"/>
            <a:ext cx="2867107" cy="8679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29989F-40FB-E359-D258-EE36096749C7}"/>
              </a:ext>
            </a:extLst>
          </p:cNvPr>
          <p:cNvSpPr txBox="1"/>
          <p:nvPr/>
        </p:nvSpPr>
        <p:spPr>
          <a:xfrm>
            <a:off x="5857714" y="1581322"/>
            <a:ext cx="2867107" cy="8679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5D670F-9F5F-3484-C3D0-09EDCDA63A2F}"/>
              </a:ext>
            </a:extLst>
          </p:cNvPr>
          <p:cNvSpPr txBox="1"/>
          <p:nvPr/>
        </p:nvSpPr>
        <p:spPr>
          <a:xfrm>
            <a:off x="8609237" y="4794618"/>
            <a:ext cx="2867107" cy="8679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5607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 animBg="1"/>
      <p:bldP spid="5" grpId="0" animBg="1"/>
      <p:bldP spid="6" grpId="0" animBg="1"/>
      <p:bldP spid="7" grpId="0" animBg="1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63504">
            <a:off x="-2756788" y="1315509"/>
            <a:ext cx="4655357" cy="476169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A1F8BC0C-1B4A-0CBA-8896-8FD84346A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1679"/>
            <a:ext cx="3521924" cy="23772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4092" y="5858420"/>
            <a:ext cx="2502884" cy="1999159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350" y="5083689"/>
            <a:ext cx="487519" cy="487519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809" y="3286857"/>
            <a:ext cx="298528" cy="298528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D9234CF6-A571-61F9-1951-D3BC6458A1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4291" b="26674"/>
          <a:stretch/>
        </p:blipFill>
        <p:spPr>
          <a:xfrm>
            <a:off x="8017748" y="3286857"/>
            <a:ext cx="4174251" cy="3571143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B4B24EE5-69C5-78AC-789D-05BE011F1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6025" t="46748" r="29236" b="20742"/>
          <a:stretch/>
        </p:blipFill>
        <p:spPr>
          <a:xfrm>
            <a:off x="7910005" y="-2470"/>
            <a:ext cx="4281994" cy="1343171"/>
          </a:xfrm>
          <a:prstGeom prst="rect">
            <a:avLst/>
          </a:prstGeom>
        </p:spPr>
      </p:pic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75" y="4175158"/>
            <a:ext cx="4268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4800" b="1" dirty="0">
                <a:solidFill>
                  <a:srgbClr val="DC3C0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70">
            <a:extLst>
              <a:ext uri="{FF2B5EF4-FFF2-40B4-BE49-F238E27FC236}">
                <a16:creationId xmlns:a16="http://schemas.microsoft.com/office/drawing/2014/main" id="{ACD57FD6-E561-4F9E-5B94-A38CEBF4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239" y="5224957"/>
            <a:ext cx="9570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8507BC5-0947-AFBD-C1B8-4C635451EA3F}"/>
              </a:ext>
            </a:extLst>
          </p:cNvPr>
          <p:cNvCxnSpPr/>
          <p:nvPr/>
        </p:nvCxnSpPr>
        <p:spPr>
          <a:xfrm>
            <a:off x="2433880" y="4577287"/>
            <a:ext cx="1456264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ACE1BEA-6F7C-9B75-BF4F-67EC76338502}"/>
              </a:ext>
            </a:extLst>
          </p:cNvPr>
          <p:cNvCxnSpPr/>
          <p:nvPr/>
        </p:nvCxnSpPr>
        <p:spPr>
          <a:xfrm>
            <a:off x="8396980" y="4577287"/>
            <a:ext cx="1379619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>
            <a:off x="5174945" y="1571909"/>
            <a:ext cx="1999004" cy="1999004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5">
            <a:extLst>
              <a:ext uri="{FF2B5EF4-FFF2-40B4-BE49-F238E27FC236}">
                <a16:creationId xmlns:a16="http://schemas.microsoft.com/office/drawing/2014/main" id="{07D7594A-A094-8115-D2C7-8834570716D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3088" y="1965720"/>
            <a:ext cx="324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3504">
            <a:off x="-2756788" y="1315509"/>
            <a:ext cx="4655357" cy="476169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A1F8BC0C-1B4A-0CBA-8896-8FD84346A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4378239" cy="2955311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24092" y="5858420"/>
            <a:ext cx="2502884" cy="1999159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350" y="5083689"/>
            <a:ext cx="487519" cy="487519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809" y="3286857"/>
            <a:ext cx="298528" cy="298528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D9234CF6-A571-61F9-1951-D3BC6458A1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75334" y="2751990"/>
            <a:ext cx="4870270" cy="487027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CF667BC1-9B62-7727-F433-5AC8C8F4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235" y="1855560"/>
            <a:ext cx="738664" cy="362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05024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D9F5B635-20B7-BD24-0630-6A168B3F0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2539" y="2501000"/>
            <a:ext cx="48725" cy="226270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264DAF80-890D-32E9-4C50-5C2BFE3EA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50" y="1490334"/>
            <a:ext cx="2665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Rectangle 39">
            <a:extLst>
              <a:ext uri="{FF2B5EF4-FFF2-40B4-BE49-F238E27FC236}">
                <a16:creationId xmlns:a16="http://schemas.microsoft.com/office/drawing/2014/main" id="{CAE49205-C52D-DC91-1F22-3E0EE87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50" y="198996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write your great  title here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26BE43D-2C80-6AD5-A7DE-55DFE38B52AC}"/>
              </a:ext>
            </a:extLst>
          </p:cNvPr>
          <p:cNvGrpSpPr/>
          <p:nvPr/>
        </p:nvGrpSpPr>
        <p:grpSpPr>
          <a:xfrm>
            <a:off x="5920218" y="1607963"/>
            <a:ext cx="257184" cy="257184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F052204-C178-7BEC-9550-0F238E6C9408}"/>
                </a:ext>
              </a:extLst>
            </p:cNvPr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6B7B8A9-621D-A6AD-4C5E-71484FA6A4A8}"/>
                </a:ext>
              </a:extLst>
            </p:cNvPr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grp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Rectangle 39">
            <a:extLst>
              <a:ext uri="{FF2B5EF4-FFF2-40B4-BE49-F238E27FC236}">
                <a16:creationId xmlns:a16="http://schemas.microsoft.com/office/drawing/2014/main" id="{A21E6252-79F9-976F-2770-7CC80ED7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50" y="2545839"/>
            <a:ext cx="2665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DC01CE7C-2A85-9E4B-F1E1-F924D675B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50" y="3045465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write your great  title here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F128F18-E565-E117-0873-7EE31A429392}"/>
              </a:ext>
            </a:extLst>
          </p:cNvPr>
          <p:cNvGrpSpPr/>
          <p:nvPr/>
        </p:nvGrpSpPr>
        <p:grpSpPr>
          <a:xfrm>
            <a:off x="5920218" y="2663468"/>
            <a:ext cx="257184" cy="257184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CFEB210-22DB-3BBE-5E3B-7A01110CAD62}"/>
                </a:ext>
              </a:extLst>
            </p:cNvPr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E76485D0-5A50-DBC2-F765-3CC7A5E830B0}"/>
                </a:ext>
              </a:extLst>
            </p:cNvPr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grp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Rectangle 39">
            <a:extLst>
              <a:ext uri="{FF2B5EF4-FFF2-40B4-BE49-F238E27FC236}">
                <a16:creationId xmlns:a16="http://schemas.microsoft.com/office/drawing/2014/main" id="{421DA138-485C-BA71-4F07-88A4543DA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50" y="3558920"/>
            <a:ext cx="2665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Rectangle 39">
            <a:extLst>
              <a:ext uri="{FF2B5EF4-FFF2-40B4-BE49-F238E27FC236}">
                <a16:creationId xmlns:a16="http://schemas.microsoft.com/office/drawing/2014/main" id="{C64E318F-0BFA-6E87-AA7C-41B0E35CE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50" y="4058546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write your great  title here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5449D2F-73B5-C5DD-6EF1-0B7DFE905961}"/>
              </a:ext>
            </a:extLst>
          </p:cNvPr>
          <p:cNvGrpSpPr/>
          <p:nvPr/>
        </p:nvGrpSpPr>
        <p:grpSpPr>
          <a:xfrm>
            <a:off x="5920218" y="3676549"/>
            <a:ext cx="257184" cy="257184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5129875-0A65-7C65-B0A1-13C50A9D5BAB}"/>
                </a:ext>
              </a:extLst>
            </p:cNvPr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2E1AA77-0CC0-FAFD-81EA-82EFE56DED03}"/>
                </a:ext>
              </a:extLst>
            </p:cNvPr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grp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Rectangle 39">
            <a:extLst>
              <a:ext uri="{FF2B5EF4-FFF2-40B4-BE49-F238E27FC236}">
                <a16:creationId xmlns:a16="http://schemas.microsoft.com/office/drawing/2014/main" id="{EACC2763-822B-37E8-9277-95723F3D7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542" y="4629002"/>
            <a:ext cx="2665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9" name="Rectangle 39">
            <a:extLst>
              <a:ext uri="{FF2B5EF4-FFF2-40B4-BE49-F238E27FC236}">
                <a16:creationId xmlns:a16="http://schemas.microsoft.com/office/drawing/2014/main" id="{6CAFDE94-1E7A-C279-8236-B26682D3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542" y="5128628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write your great  title here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925D1E1-9942-62A1-E710-8759F49CA74E}"/>
              </a:ext>
            </a:extLst>
          </p:cNvPr>
          <p:cNvGrpSpPr/>
          <p:nvPr/>
        </p:nvGrpSpPr>
        <p:grpSpPr>
          <a:xfrm>
            <a:off x="5942910" y="4746631"/>
            <a:ext cx="257184" cy="257184"/>
            <a:chOff x="4923349" y="1475317"/>
            <a:chExt cx="305414" cy="305414"/>
          </a:xfrm>
          <a:solidFill>
            <a:srgbClr val="E94E60"/>
          </a:solidFill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497AA7D-15BD-B73B-84E5-6E9EEF367544}"/>
                </a:ext>
              </a:extLst>
            </p:cNvPr>
            <p:cNvSpPr/>
            <p:nvPr/>
          </p:nvSpPr>
          <p:spPr>
            <a:xfrm>
              <a:off x="4923349" y="1475317"/>
              <a:ext cx="305414" cy="305414"/>
            </a:xfrm>
            <a:prstGeom prst="ellipse">
              <a:avLst/>
            </a:prstGeom>
            <a:no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F8C1832-363C-85E3-4BD6-6880491F7A9B}"/>
                </a:ext>
              </a:extLst>
            </p:cNvPr>
            <p:cNvSpPr/>
            <p:nvPr/>
          </p:nvSpPr>
          <p:spPr>
            <a:xfrm>
              <a:off x="5008132" y="1560100"/>
              <a:ext cx="135848" cy="135848"/>
            </a:xfrm>
            <a:prstGeom prst="ellipse">
              <a:avLst/>
            </a:prstGeom>
            <a:grpFill/>
            <a:ln w="6350">
              <a:solidFill>
                <a:srgbClr val="F05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3" name="图形 62">
            <a:extLst>
              <a:ext uri="{FF2B5EF4-FFF2-40B4-BE49-F238E27FC236}">
                <a16:creationId xmlns:a16="http://schemas.microsoft.com/office/drawing/2014/main" id="{B4B24EE5-69C5-78AC-789D-05BE011F18A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6025" t="46748" r="29236" b="20742"/>
          <a:stretch/>
        </p:blipFill>
        <p:spPr>
          <a:xfrm>
            <a:off x="7910005" y="-2470"/>
            <a:ext cx="4281994" cy="13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8" grpId="0"/>
      <p:bldP spid="29" grpId="0"/>
      <p:bldP spid="48" grpId="0"/>
      <p:bldP spid="49" grpId="0"/>
      <p:bldP spid="53" grpId="0"/>
      <p:bldP spid="54" grpId="0"/>
      <p:bldP spid="58" grpId="0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71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42E484A-08FB-2F5D-3C3A-4E08334E554B}"/>
              </a:ext>
            </a:extLst>
          </p:cNvPr>
          <p:cNvSpPr/>
          <p:nvPr/>
        </p:nvSpPr>
        <p:spPr>
          <a:xfrm>
            <a:off x="1389289" y="1554764"/>
            <a:ext cx="4502150" cy="187423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072ADAD-853A-FCB7-F88A-CD36ACE37F8C}"/>
              </a:ext>
            </a:extLst>
          </p:cNvPr>
          <p:cNvSpPr/>
          <p:nvPr/>
        </p:nvSpPr>
        <p:spPr>
          <a:xfrm>
            <a:off x="6402616" y="1554764"/>
            <a:ext cx="4502150" cy="18742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A3DC49C-0332-810E-E6AD-5F3758D5A7AA}"/>
              </a:ext>
            </a:extLst>
          </p:cNvPr>
          <p:cNvSpPr/>
          <p:nvPr/>
        </p:nvSpPr>
        <p:spPr>
          <a:xfrm>
            <a:off x="4884963" y="1554764"/>
            <a:ext cx="1006475" cy="1874236"/>
          </a:xfrm>
          <a:prstGeom prst="rect">
            <a:avLst/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1E76C0C-4409-3659-B8B6-67250E0F5D74}"/>
              </a:ext>
            </a:extLst>
          </p:cNvPr>
          <p:cNvSpPr/>
          <p:nvPr/>
        </p:nvSpPr>
        <p:spPr>
          <a:xfrm>
            <a:off x="9898290" y="1554764"/>
            <a:ext cx="1006475" cy="1874236"/>
          </a:xfrm>
          <a:prstGeom prst="rect">
            <a:avLst/>
          </a:prstGeom>
          <a:solidFill>
            <a:srgbClr val="508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6C6659F5-9197-71E5-8AD4-290FE187F057}"/>
              </a:ext>
            </a:extLst>
          </p:cNvPr>
          <p:cNvSpPr/>
          <p:nvPr/>
        </p:nvSpPr>
        <p:spPr>
          <a:xfrm>
            <a:off x="5177061" y="2056181"/>
            <a:ext cx="422278" cy="421538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D6F64686-2262-54FF-BB32-50EC9DAE5B1F}"/>
              </a:ext>
            </a:extLst>
          </p:cNvPr>
          <p:cNvSpPr/>
          <p:nvPr/>
        </p:nvSpPr>
        <p:spPr>
          <a:xfrm>
            <a:off x="10207205" y="2055811"/>
            <a:ext cx="388644" cy="422278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8AFEAFA-7352-EAA9-71A5-0D14E00DFEE7}"/>
              </a:ext>
            </a:extLst>
          </p:cNvPr>
          <p:cNvSpPr txBox="1"/>
          <p:nvPr/>
        </p:nvSpPr>
        <p:spPr>
          <a:xfrm>
            <a:off x="4654730" y="2660004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7C97C55-4F31-23D9-57D0-4D7E4966D770}"/>
              </a:ext>
            </a:extLst>
          </p:cNvPr>
          <p:cNvSpPr txBox="1"/>
          <p:nvPr/>
        </p:nvSpPr>
        <p:spPr>
          <a:xfrm>
            <a:off x="9667521" y="2660004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Oval 14">
            <a:extLst>
              <a:ext uri="{FF2B5EF4-FFF2-40B4-BE49-F238E27FC236}">
                <a16:creationId xmlns:a16="http://schemas.microsoft.com/office/drawing/2014/main" id="{EA5852EE-7B29-159B-031B-26675D4C91B1}"/>
              </a:ext>
            </a:extLst>
          </p:cNvPr>
          <p:cNvSpPr/>
          <p:nvPr/>
        </p:nvSpPr>
        <p:spPr>
          <a:xfrm>
            <a:off x="1389289" y="3811890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27B3CA05-1BBF-5C87-F9FD-20A46D16FB58}"/>
              </a:ext>
            </a:extLst>
          </p:cNvPr>
          <p:cNvSpPr/>
          <p:nvPr/>
        </p:nvSpPr>
        <p:spPr>
          <a:xfrm>
            <a:off x="1389289" y="4557563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A124A9E9-2701-7C75-70F1-F9449435FB63}"/>
              </a:ext>
            </a:extLst>
          </p:cNvPr>
          <p:cNvSpPr/>
          <p:nvPr/>
        </p:nvSpPr>
        <p:spPr>
          <a:xfrm>
            <a:off x="1389289" y="5303236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Oval 14">
            <a:extLst>
              <a:ext uri="{FF2B5EF4-FFF2-40B4-BE49-F238E27FC236}">
                <a16:creationId xmlns:a16="http://schemas.microsoft.com/office/drawing/2014/main" id="{AEC954FC-B9F0-F97E-4ABA-56D9F79B3DB7}"/>
              </a:ext>
            </a:extLst>
          </p:cNvPr>
          <p:cNvSpPr/>
          <p:nvPr/>
        </p:nvSpPr>
        <p:spPr>
          <a:xfrm>
            <a:off x="6476547" y="3811890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508D93"/>
          </a:solidFill>
          <a:ln>
            <a:solidFill>
              <a:srgbClr val="508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Oval 17">
            <a:extLst>
              <a:ext uri="{FF2B5EF4-FFF2-40B4-BE49-F238E27FC236}">
                <a16:creationId xmlns:a16="http://schemas.microsoft.com/office/drawing/2014/main" id="{616506EC-21BC-4BD5-97BF-D3D5CA729FDD}"/>
              </a:ext>
            </a:extLst>
          </p:cNvPr>
          <p:cNvSpPr/>
          <p:nvPr/>
        </p:nvSpPr>
        <p:spPr>
          <a:xfrm>
            <a:off x="6476547" y="4557563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508D93"/>
          </a:solidFill>
          <a:ln>
            <a:solidFill>
              <a:srgbClr val="508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Oval 20">
            <a:extLst>
              <a:ext uri="{FF2B5EF4-FFF2-40B4-BE49-F238E27FC236}">
                <a16:creationId xmlns:a16="http://schemas.microsoft.com/office/drawing/2014/main" id="{1F7701A0-A159-47AB-54BA-C09714BAEF9A}"/>
              </a:ext>
            </a:extLst>
          </p:cNvPr>
          <p:cNvSpPr/>
          <p:nvPr/>
        </p:nvSpPr>
        <p:spPr>
          <a:xfrm>
            <a:off x="6476547" y="5303236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508D93"/>
          </a:solidFill>
          <a:ln>
            <a:solidFill>
              <a:srgbClr val="508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61E2DFF-AFC5-AAB7-1EDE-4C421A02A6E8}"/>
              </a:ext>
            </a:extLst>
          </p:cNvPr>
          <p:cNvSpPr txBox="1"/>
          <p:nvPr/>
        </p:nvSpPr>
        <p:spPr>
          <a:xfrm>
            <a:off x="1882611" y="3695692"/>
            <a:ext cx="371672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FF5E266-5C15-569E-EA40-F3DDE18E4963}"/>
              </a:ext>
            </a:extLst>
          </p:cNvPr>
          <p:cNvSpPr txBox="1"/>
          <p:nvPr/>
        </p:nvSpPr>
        <p:spPr>
          <a:xfrm>
            <a:off x="1882611" y="4427462"/>
            <a:ext cx="371672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F9B1D83-F75E-B687-B084-5365E7048DD7}"/>
              </a:ext>
            </a:extLst>
          </p:cNvPr>
          <p:cNvSpPr txBox="1"/>
          <p:nvPr/>
        </p:nvSpPr>
        <p:spPr>
          <a:xfrm>
            <a:off x="1882611" y="5159231"/>
            <a:ext cx="371672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419AEE7-95B2-FEE6-0DBE-3A6A81B7EF43}"/>
              </a:ext>
            </a:extLst>
          </p:cNvPr>
          <p:cNvSpPr txBox="1"/>
          <p:nvPr/>
        </p:nvSpPr>
        <p:spPr>
          <a:xfrm>
            <a:off x="6928512" y="5159232"/>
            <a:ext cx="371672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CF753B5-F328-B5BE-51A4-2AC09F19847C}"/>
              </a:ext>
            </a:extLst>
          </p:cNvPr>
          <p:cNvSpPr txBox="1"/>
          <p:nvPr/>
        </p:nvSpPr>
        <p:spPr>
          <a:xfrm>
            <a:off x="6928512" y="4427462"/>
            <a:ext cx="371672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CBE0866-C37B-0571-C6D1-C205CA042B41}"/>
              </a:ext>
            </a:extLst>
          </p:cNvPr>
          <p:cNvSpPr txBox="1"/>
          <p:nvPr/>
        </p:nvSpPr>
        <p:spPr>
          <a:xfrm>
            <a:off x="6933747" y="3695692"/>
            <a:ext cx="371672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0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5" grpId="0" animBg="1"/>
      <p:bldP spid="47" grpId="0" animBg="1"/>
      <p:bldP spid="55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273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流程图: 联系 15">
            <a:extLst>
              <a:ext uri="{FF2B5EF4-FFF2-40B4-BE49-F238E27FC236}">
                <a16:creationId xmlns:a16="http://schemas.microsoft.com/office/drawing/2014/main" id="{A7075491-FEF1-5548-D238-DB400D3097DA}"/>
              </a:ext>
            </a:extLst>
          </p:cNvPr>
          <p:cNvSpPr/>
          <p:nvPr/>
        </p:nvSpPr>
        <p:spPr>
          <a:xfrm>
            <a:off x="3462894" y="3839281"/>
            <a:ext cx="296008" cy="296008"/>
          </a:xfrm>
          <a:prstGeom prst="flowChartConnector">
            <a:avLst/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544DB46-0014-CCEA-D21D-A77F2979631B}"/>
              </a:ext>
            </a:extLst>
          </p:cNvPr>
          <p:cNvCxnSpPr/>
          <p:nvPr/>
        </p:nvCxnSpPr>
        <p:spPr>
          <a:xfrm flipV="1">
            <a:off x="989111" y="4026048"/>
            <a:ext cx="1465946" cy="1110031"/>
          </a:xfrm>
          <a:prstGeom prst="line">
            <a:avLst/>
          </a:prstGeom>
          <a:ln w="50800">
            <a:solidFill>
              <a:srgbClr val="EBA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441BB20-23E3-4BF9-1FA1-D9A105575208}"/>
              </a:ext>
            </a:extLst>
          </p:cNvPr>
          <p:cNvCxnSpPr/>
          <p:nvPr/>
        </p:nvCxnSpPr>
        <p:spPr>
          <a:xfrm>
            <a:off x="3082312" y="3885091"/>
            <a:ext cx="366486" cy="91622"/>
          </a:xfrm>
          <a:prstGeom prst="line">
            <a:avLst/>
          </a:prstGeom>
          <a:ln w="50800">
            <a:solidFill>
              <a:srgbClr val="EBA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4BB9D01-A61E-3DF2-FB5D-43E682824CAF}"/>
              </a:ext>
            </a:extLst>
          </p:cNvPr>
          <p:cNvCxnSpPr/>
          <p:nvPr/>
        </p:nvCxnSpPr>
        <p:spPr>
          <a:xfrm flipV="1">
            <a:off x="3772998" y="3381172"/>
            <a:ext cx="898596" cy="549730"/>
          </a:xfrm>
          <a:prstGeom prst="line">
            <a:avLst/>
          </a:prstGeom>
          <a:ln w="50800">
            <a:solidFill>
              <a:srgbClr val="508D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8702AE2-AF10-D1FF-7733-3167C3554A12}"/>
              </a:ext>
            </a:extLst>
          </p:cNvPr>
          <p:cNvCxnSpPr/>
          <p:nvPr/>
        </p:nvCxnSpPr>
        <p:spPr>
          <a:xfrm>
            <a:off x="5309422" y="3300123"/>
            <a:ext cx="1277195" cy="465156"/>
          </a:xfrm>
          <a:prstGeom prst="line">
            <a:avLst/>
          </a:prstGeom>
          <a:ln w="50800">
            <a:solidFill>
              <a:srgbClr val="508D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795D30C-B07B-5A72-847C-EE33A13C46E3}"/>
              </a:ext>
            </a:extLst>
          </p:cNvPr>
          <p:cNvCxnSpPr/>
          <p:nvPr/>
        </p:nvCxnSpPr>
        <p:spPr>
          <a:xfrm flipV="1">
            <a:off x="9175530" y="1526240"/>
            <a:ext cx="2331357" cy="952502"/>
          </a:xfrm>
          <a:prstGeom prst="straightConnector1">
            <a:avLst/>
          </a:prstGeom>
          <a:ln w="50800">
            <a:solidFill>
              <a:srgbClr val="417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19B64CE-75C9-A23F-A4B8-3ADA39F1E0AF}"/>
              </a:ext>
            </a:extLst>
          </p:cNvPr>
          <p:cNvCxnSpPr>
            <a:stCxn id="15" idx="6"/>
          </p:cNvCxnSpPr>
          <p:nvPr/>
        </p:nvCxnSpPr>
        <p:spPr>
          <a:xfrm flipV="1">
            <a:off x="7265707" y="2995305"/>
            <a:ext cx="1271194" cy="889786"/>
          </a:xfrm>
          <a:prstGeom prst="line">
            <a:avLst/>
          </a:prstGeom>
          <a:ln w="50800">
            <a:solidFill>
              <a:srgbClr val="F05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808D19F-9D2C-75D3-D484-F8DBFDCA7C73}"/>
              </a:ext>
            </a:extLst>
          </p:cNvPr>
          <p:cNvGrpSpPr/>
          <p:nvPr/>
        </p:nvGrpSpPr>
        <p:grpSpPr>
          <a:xfrm>
            <a:off x="8417835" y="2297034"/>
            <a:ext cx="843680" cy="843680"/>
            <a:chOff x="8328248" y="2436308"/>
            <a:chExt cx="843680" cy="84368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D11A9DB-38E9-04F7-3F55-1FA5C95A5832}"/>
                </a:ext>
              </a:extLst>
            </p:cNvPr>
            <p:cNvSpPr/>
            <p:nvPr/>
          </p:nvSpPr>
          <p:spPr>
            <a:xfrm>
              <a:off x="8328248" y="2436308"/>
              <a:ext cx="843680" cy="843680"/>
            </a:xfrm>
            <a:prstGeom prst="ellipse">
              <a:avLst/>
            </a:prstGeom>
            <a:solidFill>
              <a:srgbClr val="417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7DB767C3-4D8F-6E1E-226A-1B856F3C3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463" y="2653727"/>
              <a:ext cx="585453" cy="408841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61CE48-15AF-86D5-4463-9C4E5DAB5192}"/>
              </a:ext>
            </a:extLst>
          </p:cNvPr>
          <p:cNvGrpSpPr/>
          <p:nvPr/>
        </p:nvGrpSpPr>
        <p:grpSpPr>
          <a:xfrm>
            <a:off x="6586617" y="3545546"/>
            <a:ext cx="679090" cy="679090"/>
            <a:chOff x="6497030" y="3684820"/>
            <a:chExt cx="679090" cy="67909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8F4C2F6-2BF9-01FC-15A0-78115C1EAB2E}"/>
                </a:ext>
              </a:extLst>
            </p:cNvPr>
            <p:cNvSpPr/>
            <p:nvPr/>
          </p:nvSpPr>
          <p:spPr>
            <a:xfrm>
              <a:off x="6497030" y="3684820"/>
              <a:ext cx="679090" cy="679090"/>
            </a:xfrm>
            <a:prstGeom prst="ellipse">
              <a:avLst/>
            </a:prstGeom>
            <a:solidFill>
              <a:srgbClr val="F05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D92E6BAF-5475-E7FA-0903-00D39A3CC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239" y="3927267"/>
              <a:ext cx="412395" cy="222006"/>
            </a:xfrm>
            <a:custGeom>
              <a:avLst/>
              <a:gdLst/>
              <a:ahLst/>
              <a:cxnLst/>
              <a:rect l="0" t="0" r="r" b="b"/>
              <a:pathLst>
                <a:path w="1939925" h="1042987">
                  <a:moveTo>
                    <a:pt x="1635284" y="760412"/>
                  </a:moveTo>
                  <a:lnTo>
                    <a:pt x="1642579" y="760729"/>
                  </a:lnTo>
                  <a:lnTo>
                    <a:pt x="1649556" y="761046"/>
                  </a:lnTo>
                  <a:lnTo>
                    <a:pt x="1656533" y="761998"/>
                  </a:lnTo>
                  <a:lnTo>
                    <a:pt x="1663827" y="763266"/>
                  </a:lnTo>
                  <a:lnTo>
                    <a:pt x="1670487" y="764535"/>
                  </a:lnTo>
                  <a:lnTo>
                    <a:pt x="1677147" y="766755"/>
                  </a:lnTo>
                  <a:lnTo>
                    <a:pt x="1683807" y="768975"/>
                  </a:lnTo>
                  <a:lnTo>
                    <a:pt x="1690150" y="771512"/>
                  </a:lnTo>
                  <a:lnTo>
                    <a:pt x="1696493" y="774049"/>
                  </a:lnTo>
                  <a:lnTo>
                    <a:pt x="1702519" y="777221"/>
                  </a:lnTo>
                  <a:lnTo>
                    <a:pt x="1708227" y="781026"/>
                  </a:lnTo>
                  <a:lnTo>
                    <a:pt x="1714253" y="784515"/>
                  </a:lnTo>
                  <a:lnTo>
                    <a:pt x="1719644" y="788638"/>
                  </a:lnTo>
                  <a:lnTo>
                    <a:pt x="1725036" y="792444"/>
                  </a:lnTo>
                  <a:lnTo>
                    <a:pt x="1730110" y="796884"/>
                  </a:lnTo>
                  <a:lnTo>
                    <a:pt x="1735184" y="801641"/>
                  </a:lnTo>
                  <a:lnTo>
                    <a:pt x="1739942" y="806715"/>
                  </a:lnTo>
                  <a:lnTo>
                    <a:pt x="1744382" y="811789"/>
                  </a:lnTo>
                  <a:lnTo>
                    <a:pt x="1748187" y="817181"/>
                  </a:lnTo>
                  <a:lnTo>
                    <a:pt x="1752310" y="822572"/>
                  </a:lnTo>
                  <a:lnTo>
                    <a:pt x="1756116" y="828281"/>
                  </a:lnTo>
                  <a:lnTo>
                    <a:pt x="1759605" y="834307"/>
                  </a:lnTo>
                  <a:lnTo>
                    <a:pt x="1762776" y="840332"/>
                  </a:lnTo>
                  <a:lnTo>
                    <a:pt x="1765313" y="846675"/>
                  </a:lnTo>
                  <a:lnTo>
                    <a:pt x="1767850" y="853018"/>
                  </a:lnTo>
                  <a:lnTo>
                    <a:pt x="1770070" y="859678"/>
                  </a:lnTo>
                  <a:lnTo>
                    <a:pt x="1772290" y="866338"/>
                  </a:lnTo>
                  <a:lnTo>
                    <a:pt x="1773559" y="873315"/>
                  </a:lnTo>
                  <a:lnTo>
                    <a:pt x="1774827" y="880292"/>
                  </a:lnTo>
                  <a:lnTo>
                    <a:pt x="1775779" y="887270"/>
                  </a:lnTo>
                  <a:lnTo>
                    <a:pt x="1776096" y="894247"/>
                  </a:lnTo>
                  <a:lnTo>
                    <a:pt x="1776413" y="901541"/>
                  </a:lnTo>
                  <a:lnTo>
                    <a:pt x="1776096" y="908835"/>
                  </a:lnTo>
                  <a:lnTo>
                    <a:pt x="1775779" y="916130"/>
                  </a:lnTo>
                  <a:lnTo>
                    <a:pt x="1774827" y="923424"/>
                  </a:lnTo>
                  <a:lnTo>
                    <a:pt x="1773559" y="930401"/>
                  </a:lnTo>
                  <a:lnTo>
                    <a:pt x="1772290" y="937061"/>
                  </a:lnTo>
                  <a:lnTo>
                    <a:pt x="1770070" y="943721"/>
                  </a:lnTo>
                  <a:lnTo>
                    <a:pt x="1767850" y="950064"/>
                  </a:lnTo>
                  <a:lnTo>
                    <a:pt x="1765313" y="956724"/>
                  </a:lnTo>
                  <a:lnTo>
                    <a:pt x="1762776" y="962750"/>
                  </a:lnTo>
                  <a:lnTo>
                    <a:pt x="1759605" y="969093"/>
                  </a:lnTo>
                  <a:lnTo>
                    <a:pt x="1756116" y="975118"/>
                  </a:lnTo>
                  <a:lnTo>
                    <a:pt x="1752310" y="980510"/>
                  </a:lnTo>
                  <a:lnTo>
                    <a:pt x="1748187" y="986535"/>
                  </a:lnTo>
                  <a:lnTo>
                    <a:pt x="1744382" y="991610"/>
                  </a:lnTo>
                  <a:lnTo>
                    <a:pt x="1739942" y="997001"/>
                  </a:lnTo>
                  <a:lnTo>
                    <a:pt x="1735184" y="1001758"/>
                  </a:lnTo>
                  <a:lnTo>
                    <a:pt x="1730110" y="1006516"/>
                  </a:lnTo>
                  <a:lnTo>
                    <a:pt x="1725036" y="1010638"/>
                  </a:lnTo>
                  <a:lnTo>
                    <a:pt x="1719644" y="1015078"/>
                  </a:lnTo>
                  <a:lnTo>
                    <a:pt x="1714253" y="1018884"/>
                  </a:lnTo>
                  <a:lnTo>
                    <a:pt x="1708227" y="1022690"/>
                  </a:lnTo>
                  <a:lnTo>
                    <a:pt x="1702519" y="1025861"/>
                  </a:lnTo>
                  <a:lnTo>
                    <a:pt x="1696493" y="1029033"/>
                  </a:lnTo>
                  <a:lnTo>
                    <a:pt x="1690150" y="1032204"/>
                  </a:lnTo>
                  <a:lnTo>
                    <a:pt x="1683807" y="1034741"/>
                  </a:lnTo>
                  <a:lnTo>
                    <a:pt x="1677147" y="1036644"/>
                  </a:lnTo>
                  <a:lnTo>
                    <a:pt x="1670487" y="1038547"/>
                  </a:lnTo>
                  <a:lnTo>
                    <a:pt x="1663827" y="1040133"/>
                  </a:lnTo>
                  <a:lnTo>
                    <a:pt x="1656533" y="1041401"/>
                  </a:lnTo>
                  <a:lnTo>
                    <a:pt x="1649556" y="1042353"/>
                  </a:lnTo>
                  <a:lnTo>
                    <a:pt x="1642579" y="1042987"/>
                  </a:lnTo>
                  <a:lnTo>
                    <a:pt x="1635284" y="1042987"/>
                  </a:lnTo>
                  <a:lnTo>
                    <a:pt x="1627990" y="1042987"/>
                  </a:lnTo>
                  <a:lnTo>
                    <a:pt x="1620696" y="1042353"/>
                  </a:lnTo>
                  <a:lnTo>
                    <a:pt x="1613401" y="1041401"/>
                  </a:lnTo>
                  <a:lnTo>
                    <a:pt x="1606424" y="1040133"/>
                  </a:lnTo>
                  <a:lnTo>
                    <a:pt x="1599764" y="1038547"/>
                  </a:lnTo>
                  <a:lnTo>
                    <a:pt x="1593104" y="1036644"/>
                  </a:lnTo>
                  <a:lnTo>
                    <a:pt x="1586761" y="1034741"/>
                  </a:lnTo>
                  <a:lnTo>
                    <a:pt x="1580101" y="1032204"/>
                  </a:lnTo>
                  <a:lnTo>
                    <a:pt x="1574075" y="1029033"/>
                  </a:lnTo>
                  <a:lnTo>
                    <a:pt x="1567733" y="1025861"/>
                  </a:lnTo>
                  <a:lnTo>
                    <a:pt x="1562024" y="1022690"/>
                  </a:lnTo>
                  <a:lnTo>
                    <a:pt x="1556315" y="1018884"/>
                  </a:lnTo>
                  <a:lnTo>
                    <a:pt x="1550290" y="1015078"/>
                  </a:lnTo>
                  <a:lnTo>
                    <a:pt x="1545215" y="1010638"/>
                  </a:lnTo>
                  <a:lnTo>
                    <a:pt x="1540141" y="1006516"/>
                  </a:lnTo>
                  <a:lnTo>
                    <a:pt x="1535067" y="1001758"/>
                  </a:lnTo>
                  <a:lnTo>
                    <a:pt x="1530310" y="997001"/>
                  </a:lnTo>
                  <a:lnTo>
                    <a:pt x="1526187" y="991610"/>
                  </a:lnTo>
                  <a:lnTo>
                    <a:pt x="1521747" y="986535"/>
                  </a:lnTo>
                  <a:lnTo>
                    <a:pt x="1517624" y="980510"/>
                  </a:lnTo>
                  <a:lnTo>
                    <a:pt x="1514135" y="975118"/>
                  </a:lnTo>
                  <a:lnTo>
                    <a:pt x="1510964" y="969093"/>
                  </a:lnTo>
                  <a:lnTo>
                    <a:pt x="1507792" y="962750"/>
                  </a:lnTo>
                  <a:lnTo>
                    <a:pt x="1504621" y="956724"/>
                  </a:lnTo>
                  <a:lnTo>
                    <a:pt x="1502084" y="950064"/>
                  </a:lnTo>
                  <a:lnTo>
                    <a:pt x="1500181" y="943721"/>
                  </a:lnTo>
                  <a:lnTo>
                    <a:pt x="1498278" y="937061"/>
                  </a:lnTo>
                  <a:lnTo>
                    <a:pt x="1496692" y="930401"/>
                  </a:lnTo>
                  <a:lnTo>
                    <a:pt x="1495424" y="923424"/>
                  </a:lnTo>
                  <a:lnTo>
                    <a:pt x="1494472" y="916130"/>
                  </a:lnTo>
                  <a:lnTo>
                    <a:pt x="1493838" y="908835"/>
                  </a:lnTo>
                  <a:lnTo>
                    <a:pt x="1493838" y="901541"/>
                  </a:lnTo>
                  <a:lnTo>
                    <a:pt x="1493838" y="894247"/>
                  </a:lnTo>
                  <a:lnTo>
                    <a:pt x="1494472" y="887270"/>
                  </a:lnTo>
                  <a:lnTo>
                    <a:pt x="1495424" y="880292"/>
                  </a:lnTo>
                  <a:lnTo>
                    <a:pt x="1496692" y="873315"/>
                  </a:lnTo>
                  <a:lnTo>
                    <a:pt x="1498278" y="866338"/>
                  </a:lnTo>
                  <a:lnTo>
                    <a:pt x="1500181" y="859678"/>
                  </a:lnTo>
                  <a:lnTo>
                    <a:pt x="1502084" y="853018"/>
                  </a:lnTo>
                  <a:lnTo>
                    <a:pt x="1504621" y="846675"/>
                  </a:lnTo>
                  <a:lnTo>
                    <a:pt x="1507792" y="840332"/>
                  </a:lnTo>
                  <a:lnTo>
                    <a:pt x="1510964" y="834307"/>
                  </a:lnTo>
                  <a:lnTo>
                    <a:pt x="1514135" y="828281"/>
                  </a:lnTo>
                  <a:lnTo>
                    <a:pt x="1517624" y="822572"/>
                  </a:lnTo>
                  <a:lnTo>
                    <a:pt x="1521747" y="817181"/>
                  </a:lnTo>
                  <a:lnTo>
                    <a:pt x="1526187" y="811789"/>
                  </a:lnTo>
                  <a:lnTo>
                    <a:pt x="1530310" y="806715"/>
                  </a:lnTo>
                  <a:lnTo>
                    <a:pt x="1535067" y="801641"/>
                  </a:lnTo>
                  <a:lnTo>
                    <a:pt x="1540141" y="796884"/>
                  </a:lnTo>
                  <a:lnTo>
                    <a:pt x="1545215" y="792444"/>
                  </a:lnTo>
                  <a:lnTo>
                    <a:pt x="1550290" y="788638"/>
                  </a:lnTo>
                  <a:lnTo>
                    <a:pt x="1556315" y="784515"/>
                  </a:lnTo>
                  <a:lnTo>
                    <a:pt x="1562024" y="781026"/>
                  </a:lnTo>
                  <a:lnTo>
                    <a:pt x="1567733" y="777221"/>
                  </a:lnTo>
                  <a:lnTo>
                    <a:pt x="1574075" y="774049"/>
                  </a:lnTo>
                  <a:lnTo>
                    <a:pt x="1580101" y="771512"/>
                  </a:lnTo>
                  <a:lnTo>
                    <a:pt x="1586761" y="768975"/>
                  </a:lnTo>
                  <a:lnTo>
                    <a:pt x="1593104" y="766755"/>
                  </a:lnTo>
                  <a:lnTo>
                    <a:pt x="1599764" y="764535"/>
                  </a:lnTo>
                  <a:lnTo>
                    <a:pt x="1606424" y="763266"/>
                  </a:lnTo>
                  <a:lnTo>
                    <a:pt x="1613401" y="761998"/>
                  </a:lnTo>
                  <a:lnTo>
                    <a:pt x="1620696" y="761046"/>
                  </a:lnTo>
                  <a:lnTo>
                    <a:pt x="1627990" y="760729"/>
                  </a:lnTo>
                  <a:lnTo>
                    <a:pt x="1635284" y="760412"/>
                  </a:lnTo>
                  <a:close/>
                  <a:moveTo>
                    <a:pt x="221616" y="760412"/>
                  </a:moveTo>
                  <a:lnTo>
                    <a:pt x="228934" y="760729"/>
                  </a:lnTo>
                  <a:lnTo>
                    <a:pt x="235935" y="761046"/>
                  </a:lnTo>
                  <a:lnTo>
                    <a:pt x="243254" y="761998"/>
                  </a:lnTo>
                  <a:lnTo>
                    <a:pt x="249936" y="763266"/>
                  </a:lnTo>
                  <a:lnTo>
                    <a:pt x="256937" y="764535"/>
                  </a:lnTo>
                  <a:lnTo>
                    <a:pt x="263938" y="766755"/>
                  </a:lnTo>
                  <a:lnTo>
                    <a:pt x="270302" y="768975"/>
                  </a:lnTo>
                  <a:lnTo>
                    <a:pt x="276666" y="771512"/>
                  </a:lnTo>
                  <a:lnTo>
                    <a:pt x="283030" y="774049"/>
                  </a:lnTo>
                  <a:lnTo>
                    <a:pt x="289395" y="777221"/>
                  </a:lnTo>
                  <a:lnTo>
                    <a:pt x="295122" y="781026"/>
                  </a:lnTo>
                  <a:lnTo>
                    <a:pt x="300850" y="784515"/>
                  </a:lnTo>
                  <a:lnTo>
                    <a:pt x="306260" y="788638"/>
                  </a:lnTo>
                  <a:lnTo>
                    <a:pt x="311988" y="792444"/>
                  </a:lnTo>
                  <a:lnTo>
                    <a:pt x="317079" y="796884"/>
                  </a:lnTo>
                  <a:lnTo>
                    <a:pt x="321534" y="801641"/>
                  </a:lnTo>
                  <a:lnTo>
                    <a:pt x="326307" y="806715"/>
                  </a:lnTo>
                  <a:lnTo>
                    <a:pt x="331080" y="811789"/>
                  </a:lnTo>
                  <a:lnTo>
                    <a:pt x="335217" y="817181"/>
                  </a:lnTo>
                  <a:lnTo>
                    <a:pt x="339036" y="822572"/>
                  </a:lnTo>
                  <a:lnTo>
                    <a:pt x="342854" y="828281"/>
                  </a:lnTo>
                  <a:lnTo>
                    <a:pt x="346355" y="834307"/>
                  </a:lnTo>
                  <a:lnTo>
                    <a:pt x="349219" y="840332"/>
                  </a:lnTo>
                  <a:lnTo>
                    <a:pt x="352082" y="846675"/>
                  </a:lnTo>
                  <a:lnTo>
                    <a:pt x="354628" y="853018"/>
                  </a:lnTo>
                  <a:lnTo>
                    <a:pt x="356856" y="859678"/>
                  </a:lnTo>
                  <a:lnTo>
                    <a:pt x="359083" y="866338"/>
                  </a:lnTo>
                  <a:lnTo>
                    <a:pt x="360674" y="873315"/>
                  </a:lnTo>
                  <a:lnTo>
                    <a:pt x="361629" y="880292"/>
                  </a:lnTo>
                  <a:lnTo>
                    <a:pt x="362902" y="887270"/>
                  </a:lnTo>
                  <a:lnTo>
                    <a:pt x="363220" y="894247"/>
                  </a:lnTo>
                  <a:lnTo>
                    <a:pt x="363538" y="901541"/>
                  </a:lnTo>
                  <a:lnTo>
                    <a:pt x="363220" y="908835"/>
                  </a:lnTo>
                  <a:lnTo>
                    <a:pt x="362902" y="916130"/>
                  </a:lnTo>
                  <a:lnTo>
                    <a:pt x="361629" y="923424"/>
                  </a:lnTo>
                  <a:lnTo>
                    <a:pt x="360674" y="930401"/>
                  </a:lnTo>
                  <a:lnTo>
                    <a:pt x="359083" y="937061"/>
                  </a:lnTo>
                  <a:lnTo>
                    <a:pt x="356856" y="943721"/>
                  </a:lnTo>
                  <a:lnTo>
                    <a:pt x="354628" y="950064"/>
                  </a:lnTo>
                  <a:lnTo>
                    <a:pt x="352082" y="956724"/>
                  </a:lnTo>
                  <a:lnTo>
                    <a:pt x="349219" y="962750"/>
                  </a:lnTo>
                  <a:lnTo>
                    <a:pt x="346355" y="969093"/>
                  </a:lnTo>
                  <a:lnTo>
                    <a:pt x="342854" y="975118"/>
                  </a:lnTo>
                  <a:lnTo>
                    <a:pt x="339036" y="980510"/>
                  </a:lnTo>
                  <a:lnTo>
                    <a:pt x="335217" y="986535"/>
                  </a:lnTo>
                  <a:lnTo>
                    <a:pt x="331080" y="991610"/>
                  </a:lnTo>
                  <a:lnTo>
                    <a:pt x="326307" y="997001"/>
                  </a:lnTo>
                  <a:lnTo>
                    <a:pt x="321534" y="1001758"/>
                  </a:lnTo>
                  <a:lnTo>
                    <a:pt x="317079" y="1006516"/>
                  </a:lnTo>
                  <a:lnTo>
                    <a:pt x="311988" y="1010638"/>
                  </a:lnTo>
                  <a:lnTo>
                    <a:pt x="306260" y="1015078"/>
                  </a:lnTo>
                  <a:lnTo>
                    <a:pt x="300850" y="1018884"/>
                  </a:lnTo>
                  <a:lnTo>
                    <a:pt x="295122" y="1022690"/>
                  </a:lnTo>
                  <a:lnTo>
                    <a:pt x="289395" y="1025861"/>
                  </a:lnTo>
                  <a:lnTo>
                    <a:pt x="283030" y="1029033"/>
                  </a:lnTo>
                  <a:lnTo>
                    <a:pt x="276666" y="1032204"/>
                  </a:lnTo>
                  <a:lnTo>
                    <a:pt x="270302" y="1034741"/>
                  </a:lnTo>
                  <a:lnTo>
                    <a:pt x="263938" y="1036644"/>
                  </a:lnTo>
                  <a:lnTo>
                    <a:pt x="256937" y="1038547"/>
                  </a:lnTo>
                  <a:lnTo>
                    <a:pt x="249936" y="1040133"/>
                  </a:lnTo>
                  <a:lnTo>
                    <a:pt x="243254" y="1041401"/>
                  </a:lnTo>
                  <a:lnTo>
                    <a:pt x="235935" y="1042353"/>
                  </a:lnTo>
                  <a:lnTo>
                    <a:pt x="228934" y="1042987"/>
                  </a:lnTo>
                  <a:lnTo>
                    <a:pt x="221616" y="1042987"/>
                  </a:lnTo>
                  <a:lnTo>
                    <a:pt x="213978" y="1042987"/>
                  </a:lnTo>
                  <a:lnTo>
                    <a:pt x="207296" y="1042353"/>
                  </a:lnTo>
                  <a:lnTo>
                    <a:pt x="199977" y="1041401"/>
                  </a:lnTo>
                  <a:lnTo>
                    <a:pt x="192977" y="1040133"/>
                  </a:lnTo>
                  <a:lnTo>
                    <a:pt x="185976" y="1038547"/>
                  </a:lnTo>
                  <a:lnTo>
                    <a:pt x="179612" y="1036644"/>
                  </a:lnTo>
                  <a:lnTo>
                    <a:pt x="172611" y="1034741"/>
                  </a:lnTo>
                  <a:lnTo>
                    <a:pt x="166565" y="1032204"/>
                  </a:lnTo>
                  <a:lnTo>
                    <a:pt x="159883" y="1029033"/>
                  </a:lnTo>
                  <a:lnTo>
                    <a:pt x="154155" y="1025861"/>
                  </a:lnTo>
                  <a:lnTo>
                    <a:pt x="147791" y="1022690"/>
                  </a:lnTo>
                  <a:lnTo>
                    <a:pt x="142063" y="1018884"/>
                  </a:lnTo>
                  <a:lnTo>
                    <a:pt x="136653" y="1015078"/>
                  </a:lnTo>
                  <a:lnTo>
                    <a:pt x="131243" y="1010638"/>
                  </a:lnTo>
                  <a:lnTo>
                    <a:pt x="126152" y="1006516"/>
                  </a:lnTo>
                  <a:lnTo>
                    <a:pt x="121379" y="1001758"/>
                  </a:lnTo>
                  <a:lnTo>
                    <a:pt x="116606" y="997001"/>
                  </a:lnTo>
                  <a:lnTo>
                    <a:pt x="111833" y="991610"/>
                  </a:lnTo>
                  <a:lnTo>
                    <a:pt x="108014" y="986535"/>
                  </a:lnTo>
                  <a:lnTo>
                    <a:pt x="103877" y="980510"/>
                  </a:lnTo>
                  <a:lnTo>
                    <a:pt x="100377" y="975118"/>
                  </a:lnTo>
                  <a:lnTo>
                    <a:pt x="96558" y="969093"/>
                  </a:lnTo>
                  <a:lnTo>
                    <a:pt x="93694" y="962750"/>
                  </a:lnTo>
                  <a:lnTo>
                    <a:pt x="90831" y="956724"/>
                  </a:lnTo>
                  <a:lnTo>
                    <a:pt x="88285" y="950064"/>
                  </a:lnTo>
                  <a:lnTo>
                    <a:pt x="86057" y="943721"/>
                  </a:lnTo>
                  <a:lnTo>
                    <a:pt x="84148" y="937061"/>
                  </a:lnTo>
                  <a:lnTo>
                    <a:pt x="82557" y="930401"/>
                  </a:lnTo>
                  <a:lnTo>
                    <a:pt x="81284" y="923424"/>
                  </a:lnTo>
                  <a:lnTo>
                    <a:pt x="80330" y="916130"/>
                  </a:lnTo>
                  <a:lnTo>
                    <a:pt x="80011" y="908835"/>
                  </a:lnTo>
                  <a:lnTo>
                    <a:pt x="79375" y="901541"/>
                  </a:lnTo>
                  <a:lnTo>
                    <a:pt x="80011" y="894247"/>
                  </a:lnTo>
                  <a:lnTo>
                    <a:pt x="80330" y="887270"/>
                  </a:lnTo>
                  <a:lnTo>
                    <a:pt x="81284" y="880292"/>
                  </a:lnTo>
                  <a:lnTo>
                    <a:pt x="82557" y="873315"/>
                  </a:lnTo>
                  <a:lnTo>
                    <a:pt x="84148" y="866338"/>
                  </a:lnTo>
                  <a:lnTo>
                    <a:pt x="86057" y="859678"/>
                  </a:lnTo>
                  <a:lnTo>
                    <a:pt x="88285" y="853018"/>
                  </a:lnTo>
                  <a:lnTo>
                    <a:pt x="90831" y="846675"/>
                  </a:lnTo>
                  <a:lnTo>
                    <a:pt x="93694" y="840332"/>
                  </a:lnTo>
                  <a:lnTo>
                    <a:pt x="96558" y="834307"/>
                  </a:lnTo>
                  <a:lnTo>
                    <a:pt x="100377" y="828281"/>
                  </a:lnTo>
                  <a:lnTo>
                    <a:pt x="103877" y="822572"/>
                  </a:lnTo>
                  <a:lnTo>
                    <a:pt x="108014" y="817181"/>
                  </a:lnTo>
                  <a:lnTo>
                    <a:pt x="111833" y="811789"/>
                  </a:lnTo>
                  <a:lnTo>
                    <a:pt x="116606" y="806715"/>
                  </a:lnTo>
                  <a:lnTo>
                    <a:pt x="121379" y="801641"/>
                  </a:lnTo>
                  <a:lnTo>
                    <a:pt x="126152" y="796884"/>
                  </a:lnTo>
                  <a:lnTo>
                    <a:pt x="131243" y="792444"/>
                  </a:lnTo>
                  <a:lnTo>
                    <a:pt x="136653" y="788638"/>
                  </a:lnTo>
                  <a:lnTo>
                    <a:pt x="142063" y="784515"/>
                  </a:lnTo>
                  <a:lnTo>
                    <a:pt x="147791" y="781026"/>
                  </a:lnTo>
                  <a:lnTo>
                    <a:pt x="154155" y="777221"/>
                  </a:lnTo>
                  <a:lnTo>
                    <a:pt x="159883" y="774049"/>
                  </a:lnTo>
                  <a:lnTo>
                    <a:pt x="166565" y="771512"/>
                  </a:lnTo>
                  <a:lnTo>
                    <a:pt x="172611" y="768975"/>
                  </a:lnTo>
                  <a:lnTo>
                    <a:pt x="179612" y="766755"/>
                  </a:lnTo>
                  <a:lnTo>
                    <a:pt x="185976" y="764535"/>
                  </a:lnTo>
                  <a:lnTo>
                    <a:pt x="192977" y="763266"/>
                  </a:lnTo>
                  <a:lnTo>
                    <a:pt x="199977" y="761998"/>
                  </a:lnTo>
                  <a:lnTo>
                    <a:pt x="207296" y="761046"/>
                  </a:lnTo>
                  <a:lnTo>
                    <a:pt x="213978" y="760729"/>
                  </a:lnTo>
                  <a:lnTo>
                    <a:pt x="221616" y="760412"/>
                  </a:lnTo>
                  <a:close/>
                  <a:moveTo>
                    <a:pt x="1403413" y="254952"/>
                  </a:moveTo>
                  <a:lnTo>
                    <a:pt x="1403413" y="450215"/>
                  </a:lnTo>
                  <a:lnTo>
                    <a:pt x="1774869" y="450215"/>
                  </a:lnTo>
                  <a:lnTo>
                    <a:pt x="1729073" y="258444"/>
                  </a:lnTo>
                  <a:lnTo>
                    <a:pt x="1403413" y="254952"/>
                  </a:lnTo>
                  <a:close/>
                  <a:moveTo>
                    <a:pt x="1365250" y="217487"/>
                  </a:moveTo>
                  <a:lnTo>
                    <a:pt x="1766918" y="217487"/>
                  </a:lnTo>
                  <a:lnTo>
                    <a:pt x="1886179" y="749300"/>
                  </a:lnTo>
                  <a:lnTo>
                    <a:pt x="1939925" y="749300"/>
                  </a:lnTo>
                  <a:lnTo>
                    <a:pt x="1939925" y="860425"/>
                  </a:lnTo>
                  <a:lnTo>
                    <a:pt x="1886179" y="860425"/>
                  </a:lnTo>
                  <a:lnTo>
                    <a:pt x="1792043" y="860425"/>
                  </a:lnTo>
                  <a:lnTo>
                    <a:pt x="1790134" y="854075"/>
                  </a:lnTo>
                  <a:lnTo>
                    <a:pt x="1788226" y="847408"/>
                  </a:lnTo>
                  <a:lnTo>
                    <a:pt x="1785682" y="841375"/>
                  </a:lnTo>
                  <a:lnTo>
                    <a:pt x="1783138" y="835025"/>
                  </a:lnTo>
                  <a:lnTo>
                    <a:pt x="1779958" y="829310"/>
                  </a:lnTo>
                  <a:lnTo>
                    <a:pt x="1777095" y="823595"/>
                  </a:lnTo>
                  <a:lnTo>
                    <a:pt x="1773915" y="817563"/>
                  </a:lnTo>
                  <a:lnTo>
                    <a:pt x="1770417" y="812165"/>
                  </a:lnTo>
                  <a:lnTo>
                    <a:pt x="1766600" y="806768"/>
                  </a:lnTo>
                  <a:lnTo>
                    <a:pt x="1762784" y="801688"/>
                  </a:lnTo>
                  <a:lnTo>
                    <a:pt x="1758650" y="796608"/>
                  </a:lnTo>
                  <a:lnTo>
                    <a:pt x="1754197" y="791528"/>
                  </a:lnTo>
                  <a:lnTo>
                    <a:pt x="1749427" y="786765"/>
                  </a:lnTo>
                  <a:lnTo>
                    <a:pt x="1744975" y="782320"/>
                  </a:lnTo>
                  <a:lnTo>
                    <a:pt x="1740204" y="778193"/>
                  </a:lnTo>
                  <a:lnTo>
                    <a:pt x="1735116" y="774065"/>
                  </a:lnTo>
                  <a:lnTo>
                    <a:pt x="1730027" y="770255"/>
                  </a:lnTo>
                  <a:lnTo>
                    <a:pt x="1724621" y="766445"/>
                  </a:lnTo>
                  <a:lnTo>
                    <a:pt x="1718578" y="762953"/>
                  </a:lnTo>
                  <a:lnTo>
                    <a:pt x="1713172" y="759460"/>
                  </a:lnTo>
                  <a:lnTo>
                    <a:pt x="1707447" y="756285"/>
                  </a:lnTo>
                  <a:lnTo>
                    <a:pt x="1701087" y="753745"/>
                  </a:lnTo>
                  <a:lnTo>
                    <a:pt x="1695044" y="750887"/>
                  </a:lnTo>
                  <a:lnTo>
                    <a:pt x="1689002" y="748665"/>
                  </a:lnTo>
                  <a:lnTo>
                    <a:pt x="1682641" y="746442"/>
                  </a:lnTo>
                  <a:lnTo>
                    <a:pt x="1676281" y="744855"/>
                  </a:lnTo>
                  <a:lnTo>
                    <a:pt x="1669602" y="743267"/>
                  </a:lnTo>
                  <a:lnTo>
                    <a:pt x="1663242" y="741680"/>
                  </a:lnTo>
                  <a:lnTo>
                    <a:pt x="1656245" y="741045"/>
                  </a:lnTo>
                  <a:lnTo>
                    <a:pt x="1649248" y="740410"/>
                  </a:lnTo>
                  <a:lnTo>
                    <a:pt x="1642252" y="739775"/>
                  </a:lnTo>
                  <a:lnTo>
                    <a:pt x="1635573" y="739775"/>
                  </a:lnTo>
                  <a:lnTo>
                    <a:pt x="1628577" y="739775"/>
                  </a:lnTo>
                  <a:lnTo>
                    <a:pt x="1621262" y="740410"/>
                  </a:lnTo>
                  <a:lnTo>
                    <a:pt x="1614901" y="741045"/>
                  </a:lnTo>
                  <a:lnTo>
                    <a:pt x="1607905" y="741680"/>
                  </a:lnTo>
                  <a:lnTo>
                    <a:pt x="1601226" y="743267"/>
                  </a:lnTo>
                  <a:lnTo>
                    <a:pt x="1594866" y="744855"/>
                  </a:lnTo>
                  <a:lnTo>
                    <a:pt x="1588187" y="746442"/>
                  </a:lnTo>
                  <a:lnTo>
                    <a:pt x="1581827" y="748665"/>
                  </a:lnTo>
                  <a:lnTo>
                    <a:pt x="1575466" y="750887"/>
                  </a:lnTo>
                  <a:lnTo>
                    <a:pt x="1569423" y="753745"/>
                  </a:lnTo>
                  <a:lnTo>
                    <a:pt x="1563381" y="756285"/>
                  </a:lnTo>
                  <a:lnTo>
                    <a:pt x="1557656" y="759460"/>
                  </a:lnTo>
                  <a:lnTo>
                    <a:pt x="1551932" y="762953"/>
                  </a:lnTo>
                  <a:lnTo>
                    <a:pt x="1546526" y="766445"/>
                  </a:lnTo>
                  <a:lnTo>
                    <a:pt x="1541119" y="770255"/>
                  </a:lnTo>
                  <a:lnTo>
                    <a:pt x="1536031" y="774065"/>
                  </a:lnTo>
                  <a:lnTo>
                    <a:pt x="1530942" y="778193"/>
                  </a:lnTo>
                  <a:lnTo>
                    <a:pt x="1525854" y="782320"/>
                  </a:lnTo>
                  <a:lnTo>
                    <a:pt x="1521083" y="786765"/>
                  </a:lnTo>
                  <a:lnTo>
                    <a:pt x="1516631" y="791528"/>
                  </a:lnTo>
                  <a:lnTo>
                    <a:pt x="1512179" y="796608"/>
                  </a:lnTo>
                  <a:lnTo>
                    <a:pt x="1508044" y="801688"/>
                  </a:lnTo>
                  <a:lnTo>
                    <a:pt x="1504228" y="806768"/>
                  </a:lnTo>
                  <a:lnTo>
                    <a:pt x="1500412" y="812165"/>
                  </a:lnTo>
                  <a:lnTo>
                    <a:pt x="1496913" y="817563"/>
                  </a:lnTo>
                  <a:lnTo>
                    <a:pt x="1493733" y="823595"/>
                  </a:lnTo>
                  <a:lnTo>
                    <a:pt x="1490553" y="829310"/>
                  </a:lnTo>
                  <a:lnTo>
                    <a:pt x="1487690" y="835025"/>
                  </a:lnTo>
                  <a:lnTo>
                    <a:pt x="1485146" y="841375"/>
                  </a:lnTo>
                  <a:lnTo>
                    <a:pt x="1482920" y="847408"/>
                  </a:lnTo>
                  <a:lnTo>
                    <a:pt x="1480694" y="854075"/>
                  </a:lnTo>
                  <a:lnTo>
                    <a:pt x="1478786" y="860425"/>
                  </a:lnTo>
                  <a:lnTo>
                    <a:pt x="1365250" y="860425"/>
                  </a:lnTo>
                  <a:lnTo>
                    <a:pt x="1365250" y="217487"/>
                  </a:lnTo>
                  <a:close/>
                  <a:moveTo>
                    <a:pt x="0" y="0"/>
                  </a:moveTo>
                  <a:lnTo>
                    <a:pt x="1312863" y="0"/>
                  </a:lnTo>
                  <a:lnTo>
                    <a:pt x="1312863" y="860425"/>
                  </a:lnTo>
                  <a:lnTo>
                    <a:pt x="378643" y="860425"/>
                  </a:lnTo>
                  <a:lnTo>
                    <a:pt x="376737" y="854077"/>
                  </a:lnTo>
                  <a:lnTo>
                    <a:pt x="374514" y="847412"/>
                  </a:lnTo>
                  <a:lnTo>
                    <a:pt x="371973" y="841382"/>
                  </a:lnTo>
                  <a:lnTo>
                    <a:pt x="369431" y="835034"/>
                  </a:lnTo>
                  <a:lnTo>
                    <a:pt x="366572" y="829322"/>
                  </a:lnTo>
                  <a:lnTo>
                    <a:pt x="363713" y="823609"/>
                  </a:lnTo>
                  <a:lnTo>
                    <a:pt x="360537" y="817578"/>
                  </a:lnTo>
                  <a:lnTo>
                    <a:pt x="356725" y="812183"/>
                  </a:lnTo>
                  <a:lnTo>
                    <a:pt x="353231" y="806787"/>
                  </a:lnTo>
                  <a:lnTo>
                    <a:pt x="349101" y="801709"/>
                  </a:lnTo>
                  <a:lnTo>
                    <a:pt x="344654" y="796631"/>
                  </a:lnTo>
                  <a:lnTo>
                    <a:pt x="340842" y="791553"/>
                  </a:lnTo>
                  <a:lnTo>
                    <a:pt x="336078" y="786792"/>
                  </a:lnTo>
                  <a:lnTo>
                    <a:pt x="331313" y="782349"/>
                  </a:lnTo>
                  <a:lnTo>
                    <a:pt x="326548" y="778223"/>
                  </a:lnTo>
                  <a:lnTo>
                    <a:pt x="321466" y="774097"/>
                  </a:lnTo>
                  <a:lnTo>
                    <a:pt x="316065" y="770288"/>
                  </a:lnTo>
                  <a:lnTo>
                    <a:pt x="310665" y="766480"/>
                  </a:lnTo>
                  <a:lnTo>
                    <a:pt x="305265" y="762989"/>
                  </a:lnTo>
                  <a:lnTo>
                    <a:pt x="299547" y="759497"/>
                  </a:lnTo>
                  <a:lnTo>
                    <a:pt x="293512" y="756323"/>
                  </a:lnTo>
                  <a:lnTo>
                    <a:pt x="287794" y="753784"/>
                  </a:lnTo>
                  <a:lnTo>
                    <a:pt x="281759" y="750928"/>
                  </a:lnTo>
                  <a:lnTo>
                    <a:pt x="275406" y="748706"/>
                  </a:lnTo>
                  <a:lnTo>
                    <a:pt x="269053" y="746484"/>
                  </a:lnTo>
                  <a:lnTo>
                    <a:pt x="262700" y="744898"/>
                  </a:lnTo>
                  <a:lnTo>
                    <a:pt x="256347" y="743311"/>
                  </a:lnTo>
                  <a:lnTo>
                    <a:pt x="249358" y="741724"/>
                  </a:lnTo>
                  <a:lnTo>
                    <a:pt x="242687" y="741089"/>
                  </a:lnTo>
                  <a:lnTo>
                    <a:pt x="236017" y="740454"/>
                  </a:lnTo>
                  <a:lnTo>
                    <a:pt x="229028" y="739819"/>
                  </a:lnTo>
                  <a:lnTo>
                    <a:pt x="222040" y="739819"/>
                  </a:lnTo>
                  <a:lnTo>
                    <a:pt x="214734" y="739819"/>
                  </a:lnTo>
                  <a:lnTo>
                    <a:pt x="208063" y="740454"/>
                  </a:lnTo>
                  <a:lnTo>
                    <a:pt x="201075" y="741089"/>
                  </a:lnTo>
                  <a:lnTo>
                    <a:pt x="194404" y="741724"/>
                  </a:lnTo>
                  <a:lnTo>
                    <a:pt x="187733" y="743311"/>
                  </a:lnTo>
                  <a:lnTo>
                    <a:pt x="181063" y="744898"/>
                  </a:lnTo>
                  <a:lnTo>
                    <a:pt x="175027" y="746484"/>
                  </a:lnTo>
                  <a:lnTo>
                    <a:pt x="168356" y="748706"/>
                  </a:lnTo>
                  <a:lnTo>
                    <a:pt x="162321" y="750928"/>
                  </a:lnTo>
                  <a:lnTo>
                    <a:pt x="155968" y="753784"/>
                  </a:lnTo>
                  <a:lnTo>
                    <a:pt x="150250" y="756323"/>
                  </a:lnTo>
                  <a:lnTo>
                    <a:pt x="144532" y="759497"/>
                  </a:lnTo>
                  <a:lnTo>
                    <a:pt x="138497" y="762989"/>
                  </a:lnTo>
                  <a:lnTo>
                    <a:pt x="133097" y="766480"/>
                  </a:lnTo>
                  <a:lnTo>
                    <a:pt x="127697" y="770288"/>
                  </a:lnTo>
                  <a:lnTo>
                    <a:pt x="122297" y="774097"/>
                  </a:lnTo>
                  <a:lnTo>
                    <a:pt x="117532" y="778223"/>
                  </a:lnTo>
                  <a:lnTo>
                    <a:pt x="112449" y="782349"/>
                  </a:lnTo>
                  <a:lnTo>
                    <a:pt x="107685" y="786792"/>
                  </a:lnTo>
                  <a:lnTo>
                    <a:pt x="103555" y="791553"/>
                  </a:lnTo>
                  <a:lnTo>
                    <a:pt x="99108" y="796631"/>
                  </a:lnTo>
                  <a:lnTo>
                    <a:pt x="94661" y="801709"/>
                  </a:lnTo>
                  <a:lnTo>
                    <a:pt x="90849" y="806787"/>
                  </a:lnTo>
                  <a:lnTo>
                    <a:pt x="87037" y="812183"/>
                  </a:lnTo>
                  <a:lnTo>
                    <a:pt x="83543" y="817578"/>
                  </a:lnTo>
                  <a:lnTo>
                    <a:pt x="80049" y="823609"/>
                  </a:lnTo>
                  <a:lnTo>
                    <a:pt x="77190" y="829322"/>
                  </a:lnTo>
                  <a:lnTo>
                    <a:pt x="74331" y="835034"/>
                  </a:lnTo>
                  <a:lnTo>
                    <a:pt x="71790" y="841382"/>
                  </a:lnTo>
                  <a:lnTo>
                    <a:pt x="69566" y="847412"/>
                  </a:lnTo>
                  <a:lnTo>
                    <a:pt x="67660" y="854077"/>
                  </a:lnTo>
                  <a:lnTo>
                    <a:pt x="65754" y="860425"/>
                  </a:lnTo>
                  <a:lnTo>
                    <a:pt x="0" y="86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2B60105-6D2C-FD79-D67A-4530FB3F6663}"/>
              </a:ext>
            </a:extLst>
          </p:cNvPr>
          <p:cNvGrpSpPr/>
          <p:nvPr/>
        </p:nvGrpSpPr>
        <p:grpSpPr>
          <a:xfrm>
            <a:off x="4630332" y="2866456"/>
            <a:ext cx="679090" cy="679090"/>
            <a:chOff x="4540745" y="3005730"/>
            <a:chExt cx="679090" cy="67909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3C895BC-39DF-E691-78FB-1927A470BA6A}"/>
                </a:ext>
              </a:extLst>
            </p:cNvPr>
            <p:cNvSpPr/>
            <p:nvPr/>
          </p:nvSpPr>
          <p:spPr>
            <a:xfrm>
              <a:off x="4540745" y="3005730"/>
              <a:ext cx="679090" cy="679090"/>
            </a:xfrm>
            <a:prstGeom prst="ellipse">
              <a:avLst/>
            </a:prstGeom>
            <a:solidFill>
              <a:srgbClr val="508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886E7D75-C818-41A2-3BBC-7D7BDAB7B8C6}"/>
                </a:ext>
              </a:extLst>
            </p:cNvPr>
            <p:cNvSpPr/>
            <p:nvPr/>
          </p:nvSpPr>
          <p:spPr>
            <a:xfrm>
              <a:off x="4663586" y="3279988"/>
              <a:ext cx="433407" cy="165417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E1F7899-CD36-9293-5577-4D044A40B2BB}"/>
              </a:ext>
            </a:extLst>
          </p:cNvPr>
          <p:cNvGrpSpPr/>
          <p:nvPr/>
        </p:nvGrpSpPr>
        <p:grpSpPr>
          <a:xfrm>
            <a:off x="2403222" y="3507913"/>
            <a:ext cx="679090" cy="679090"/>
            <a:chOff x="2313635" y="3647187"/>
            <a:chExt cx="679090" cy="67909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31B7125-24B2-F52C-442B-91E13AB0172F}"/>
                </a:ext>
              </a:extLst>
            </p:cNvPr>
            <p:cNvSpPr/>
            <p:nvPr/>
          </p:nvSpPr>
          <p:spPr>
            <a:xfrm>
              <a:off x="2313635" y="3647187"/>
              <a:ext cx="679090" cy="679090"/>
            </a:xfrm>
            <a:prstGeom prst="ellipse">
              <a:avLst/>
            </a:prstGeom>
            <a:solidFill>
              <a:srgbClr val="EBA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KSO_Shape">
              <a:extLst>
                <a:ext uri="{FF2B5EF4-FFF2-40B4-BE49-F238E27FC236}">
                  <a16:creationId xmlns:a16="http://schemas.microsoft.com/office/drawing/2014/main" id="{3A4CE772-8CDD-B38C-BF47-0A5B4C35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728" y="3846909"/>
              <a:ext cx="260904" cy="279646"/>
            </a:xfrm>
            <a:custGeom>
              <a:avLst/>
              <a:gdLst>
                <a:gd name="T0" fmla="*/ 1079664 w 8375649"/>
                <a:gd name="T1" fmla="*/ 1200052 h 8974137"/>
                <a:gd name="T2" fmla="*/ 1320120 w 8375649"/>
                <a:gd name="T3" fmla="*/ 1200052 h 8974137"/>
                <a:gd name="T4" fmla="*/ 1320120 w 8375649"/>
                <a:gd name="T5" fmla="*/ 1440190 h 8974137"/>
                <a:gd name="T6" fmla="*/ 1079664 w 8375649"/>
                <a:gd name="T7" fmla="*/ 1440190 h 8974137"/>
                <a:gd name="T8" fmla="*/ 719776 w 8375649"/>
                <a:gd name="T9" fmla="*/ 1200052 h 8974137"/>
                <a:gd name="T10" fmla="*/ 959914 w 8375649"/>
                <a:gd name="T11" fmla="*/ 1200052 h 8974137"/>
                <a:gd name="T12" fmla="*/ 959914 w 8375649"/>
                <a:gd name="T13" fmla="*/ 1440190 h 8974137"/>
                <a:gd name="T14" fmla="*/ 719776 w 8375649"/>
                <a:gd name="T15" fmla="*/ 1440190 h 8974137"/>
                <a:gd name="T16" fmla="*/ 359570 w 8375649"/>
                <a:gd name="T17" fmla="*/ 1200052 h 8974137"/>
                <a:gd name="T18" fmla="*/ 599707 w 8375649"/>
                <a:gd name="T19" fmla="*/ 1200052 h 8974137"/>
                <a:gd name="T20" fmla="*/ 599707 w 8375649"/>
                <a:gd name="T21" fmla="*/ 1440190 h 8974137"/>
                <a:gd name="T22" fmla="*/ 359570 w 8375649"/>
                <a:gd name="T23" fmla="*/ 1440190 h 8974137"/>
                <a:gd name="T24" fmla="*/ 1079664 w 8375649"/>
                <a:gd name="T25" fmla="*/ 839846 h 8974137"/>
                <a:gd name="T26" fmla="*/ 1320120 w 8375649"/>
                <a:gd name="T27" fmla="*/ 839846 h 8974137"/>
                <a:gd name="T28" fmla="*/ 1320120 w 8375649"/>
                <a:gd name="T29" fmla="*/ 1080302 h 8974137"/>
                <a:gd name="T30" fmla="*/ 1079664 w 8375649"/>
                <a:gd name="T31" fmla="*/ 1080302 h 8974137"/>
                <a:gd name="T32" fmla="*/ 719776 w 8375649"/>
                <a:gd name="T33" fmla="*/ 839846 h 8974137"/>
                <a:gd name="T34" fmla="*/ 959914 w 8375649"/>
                <a:gd name="T35" fmla="*/ 839846 h 8974137"/>
                <a:gd name="T36" fmla="*/ 959914 w 8375649"/>
                <a:gd name="T37" fmla="*/ 1080302 h 8974137"/>
                <a:gd name="T38" fmla="*/ 719776 w 8375649"/>
                <a:gd name="T39" fmla="*/ 1080302 h 8974137"/>
                <a:gd name="T40" fmla="*/ 180089 w 8375649"/>
                <a:gd name="T41" fmla="*/ 719406 h 8974137"/>
                <a:gd name="T42" fmla="*/ 180089 w 8375649"/>
                <a:gd name="T43" fmla="*/ 1577419 h 8974137"/>
                <a:gd name="T44" fmla="*/ 840163 w 8375649"/>
                <a:gd name="T45" fmla="*/ 1629397 h 8974137"/>
                <a:gd name="T46" fmla="*/ 1500238 w 8375649"/>
                <a:gd name="T47" fmla="*/ 1577419 h 8974137"/>
                <a:gd name="T48" fmla="*/ 1500238 w 8375649"/>
                <a:gd name="T49" fmla="*/ 719406 h 8974137"/>
                <a:gd name="T50" fmla="*/ 180089 w 8375649"/>
                <a:gd name="T51" fmla="*/ 719406 h 8974137"/>
                <a:gd name="T52" fmla="*/ 479986 w 8375649"/>
                <a:gd name="T53" fmla="*/ 0 h 8974137"/>
                <a:gd name="T54" fmla="*/ 599794 w 8375649"/>
                <a:gd name="T55" fmla="*/ 120529 h 8974137"/>
                <a:gd name="T56" fmla="*/ 599794 w 8375649"/>
                <a:gd name="T57" fmla="*/ 186819 h 8974137"/>
                <a:gd name="T58" fmla="*/ 840163 w 8375649"/>
                <a:gd name="T59" fmla="*/ 180040 h 8974137"/>
                <a:gd name="T60" fmla="*/ 959972 w 8375649"/>
                <a:gd name="T61" fmla="*/ 182300 h 8974137"/>
                <a:gd name="T62" fmla="*/ 959972 w 8375649"/>
                <a:gd name="T63" fmla="*/ 300568 h 8974137"/>
                <a:gd name="T64" fmla="*/ 1109920 w 8375649"/>
                <a:gd name="T65" fmla="*/ 450476 h 8974137"/>
                <a:gd name="T66" fmla="*/ 1119716 w 8375649"/>
                <a:gd name="T67" fmla="*/ 448969 h 8974137"/>
                <a:gd name="T68" fmla="*/ 1080533 w 8375649"/>
                <a:gd name="T69" fmla="*/ 360079 h 8974137"/>
                <a:gd name="T70" fmla="*/ 1080533 w 8375649"/>
                <a:gd name="T71" fmla="*/ 120529 h 8974137"/>
                <a:gd name="T72" fmla="*/ 1199588 w 8375649"/>
                <a:gd name="T73" fmla="*/ 0 h 8974137"/>
                <a:gd name="T74" fmla="*/ 1320149 w 8375649"/>
                <a:gd name="T75" fmla="*/ 120529 h 8974137"/>
                <a:gd name="T76" fmla="*/ 1320149 w 8375649"/>
                <a:gd name="T77" fmla="*/ 205652 h 8974137"/>
                <a:gd name="T78" fmla="*/ 1607990 w 8375649"/>
                <a:gd name="T79" fmla="*/ 246330 h 8974137"/>
                <a:gd name="T80" fmla="*/ 1680327 w 8375649"/>
                <a:gd name="T81" fmla="*/ 334467 h 8974137"/>
                <a:gd name="T82" fmla="*/ 1680327 w 8375649"/>
                <a:gd name="T83" fmla="*/ 1644463 h 8974137"/>
                <a:gd name="T84" fmla="*/ 1608744 w 8375649"/>
                <a:gd name="T85" fmla="*/ 1732600 h 8974137"/>
                <a:gd name="T86" fmla="*/ 840163 w 8375649"/>
                <a:gd name="T87" fmla="*/ 1800397 h 8974137"/>
                <a:gd name="T88" fmla="*/ 70830 w 8375649"/>
                <a:gd name="T89" fmla="*/ 1732600 h 8974137"/>
                <a:gd name="T90" fmla="*/ 0 w 8375649"/>
                <a:gd name="T91" fmla="*/ 1644463 h 8974137"/>
                <a:gd name="T92" fmla="*/ 0 w 8375649"/>
                <a:gd name="T93" fmla="*/ 334467 h 8974137"/>
                <a:gd name="T94" fmla="*/ 71583 w 8375649"/>
                <a:gd name="T95" fmla="*/ 246330 h 8974137"/>
                <a:gd name="T96" fmla="*/ 239616 w 8375649"/>
                <a:gd name="T97" fmla="*/ 219212 h 8974137"/>
                <a:gd name="T98" fmla="*/ 239616 w 8375649"/>
                <a:gd name="T99" fmla="*/ 300568 h 8974137"/>
                <a:gd name="T100" fmla="*/ 389565 w 8375649"/>
                <a:gd name="T101" fmla="*/ 450476 h 8974137"/>
                <a:gd name="T102" fmla="*/ 400114 w 8375649"/>
                <a:gd name="T103" fmla="*/ 448969 h 8974137"/>
                <a:gd name="T104" fmla="*/ 360178 w 8375649"/>
                <a:gd name="T105" fmla="*/ 360079 h 8974137"/>
                <a:gd name="T106" fmla="*/ 360178 w 8375649"/>
                <a:gd name="T107" fmla="*/ 120529 h 8974137"/>
                <a:gd name="T108" fmla="*/ 479986 w 8375649"/>
                <a:gd name="T109" fmla="*/ 0 h 8974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75649" h="8974137">
                  <a:moveTo>
                    <a:pt x="5381624" y="5981700"/>
                  </a:moveTo>
                  <a:lnTo>
                    <a:pt x="6580187" y="5981700"/>
                  </a:lnTo>
                  <a:lnTo>
                    <a:pt x="6580187" y="7178675"/>
                  </a:lnTo>
                  <a:lnTo>
                    <a:pt x="5381624" y="7178675"/>
                  </a:lnTo>
                  <a:lnTo>
                    <a:pt x="5381624" y="5981700"/>
                  </a:lnTo>
                  <a:close/>
                  <a:moveTo>
                    <a:pt x="3587749" y="5981700"/>
                  </a:moveTo>
                  <a:lnTo>
                    <a:pt x="4784724" y="5981700"/>
                  </a:lnTo>
                  <a:lnTo>
                    <a:pt x="4784724" y="7178675"/>
                  </a:lnTo>
                  <a:lnTo>
                    <a:pt x="3587749" y="7178675"/>
                  </a:lnTo>
                  <a:lnTo>
                    <a:pt x="3587749" y="5981700"/>
                  </a:lnTo>
                  <a:close/>
                  <a:moveTo>
                    <a:pt x="1792287" y="5981700"/>
                  </a:moveTo>
                  <a:lnTo>
                    <a:pt x="2989262" y="5981700"/>
                  </a:lnTo>
                  <a:lnTo>
                    <a:pt x="2989262" y="7178675"/>
                  </a:lnTo>
                  <a:lnTo>
                    <a:pt x="1792287" y="7178675"/>
                  </a:lnTo>
                  <a:lnTo>
                    <a:pt x="1792287" y="5981700"/>
                  </a:lnTo>
                  <a:close/>
                  <a:moveTo>
                    <a:pt x="5381624" y="4186238"/>
                  </a:moveTo>
                  <a:lnTo>
                    <a:pt x="6580187" y="4186238"/>
                  </a:lnTo>
                  <a:lnTo>
                    <a:pt x="6580187" y="5384800"/>
                  </a:lnTo>
                  <a:lnTo>
                    <a:pt x="5381624" y="5384800"/>
                  </a:lnTo>
                  <a:lnTo>
                    <a:pt x="5381624" y="4186238"/>
                  </a:lnTo>
                  <a:close/>
                  <a:moveTo>
                    <a:pt x="3587750" y="4186238"/>
                  </a:moveTo>
                  <a:lnTo>
                    <a:pt x="4784724" y="4186238"/>
                  </a:lnTo>
                  <a:lnTo>
                    <a:pt x="4784724" y="5384800"/>
                  </a:lnTo>
                  <a:lnTo>
                    <a:pt x="3587750" y="5384800"/>
                  </a:lnTo>
                  <a:lnTo>
                    <a:pt x="3587750" y="4186238"/>
                  </a:lnTo>
                  <a:close/>
                  <a:moveTo>
                    <a:pt x="897659" y="3585900"/>
                  </a:moveTo>
                  <a:cubicBezTo>
                    <a:pt x="897659" y="3585900"/>
                    <a:pt x="897659" y="3585900"/>
                    <a:pt x="897659" y="7862696"/>
                  </a:cubicBezTo>
                  <a:cubicBezTo>
                    <a:pt x="1461044" y="7952813"/>
                    <a:pt x="2655418" y="8121782"/>
                    <a:pt x="4187824" y="8121782"/>
                  </a:cubicBezTo>
                  <a:cubicBezTo>
                    <a:pt x="5723986" y="8121782"/>
                    <a:pt x="6914605" y="7952813"/>
                    <a:pt x="7477990" y="7862696"/>
                  </a:cubicBezTo>
                  <a:lnTo>
                    <a:pt x="7477990" y="3585900"/>
                  </a:lnTo>
                  <a:cubicBezTo>
                    <a:pt x="7477990" y="3585900"/>
                    <a:pt x="7477990" y="3585900"/>
                    <a:pt x="897659" y="3585900"/>
                  </a:cubicBezTo>
                  <a:close/>
                  <a:moveTo>
                    <a:pt x="2392506" y="0"/>
                  </a:moveTo>
                  <a:cubicBezTo>
                    <a:pt x="2723025" y="0"/>
                    <a:pt x="2989694" y="270350"/>
                    <a:pt x="2989694" y="600779"/>
                  </a:cubicBezTo>
                  <a:cubicBezTo>
                    <a:pt x="2989694" y="600779"/>
                    <a:pt x="2989694" y="600779"/>
                    <a:pt x="2989694" y="931207"/>
                  </a:cubicBezTo>
                  <a:cubicBezTo>
                    <a:pt x="3361528" y="912433"/>
                    <a:pt x="3763409" y="897413"/>
                    <a:pt x="4187824" y="897413"/>
                  </a:cubicBezTo>
                  <a:cubicBezTo>
                    <a:pt x="4390643" y="897413"/>
                    <a:pt x="4589705" y="901168"/>
                    <a:pt x="4785012" y="908678"/>
                  </a:cubicBezTo>
                  <a:cubicBezTo>
                    <a:pt x="4785012" y="908678"/>
                    <a:pt x="4785012" y="908678"/>
                    <a:pt x="4785012" y="1498193"/>
                  </a:cubicBezTo>
                  <a:cubicBezTo>
                    <a:pt x="4785012" y="1911228"/>
                    <a:pt x="5119287" y="2245412"/>
                    <a:pt x="5532435" y="2245412"/>
                  </a:cubicBezTo>
                  <a:cubicBezTo>
                    <a:pt x="5551215" y="2245412"/>
                    <a:pt x="5566238" y="2241657"/>
                    <a:pt x="5581262" y="2237902"/>
                  </a:cubicBezTo>
                  <a:cubicBezTo>
                    <a:pt x="5461073" y="2129011"/>
                    <a:pt x="5385955" y="1971306"/>
                    <a:pt x="5385955" y="1794827"/>
                  </a:cubicBezTo>
                  <a:cubicBezTo>
                    <a:pt x="5385955" y="1794827"/>
                    <a:pt x="5385955" y="1794827"/>
                    <a:pt x="5385955" y="600779"/>
                  </a:cubicBezTo>
                  <a:cubicBezTo>
                    <a:pt x="5385955" y="270350"/>
                    <a:pt x="5648868" y="0"/>
                    <a:pt x="5979387" y="0"/>
                  </a:cubicBezTo>
                  <a:cubicBezTo>
                    <a:pt x="6309906" y="0"/>
                    <a:pt x="6580331" y="270350"/>
                    <a:pt x="6580331" y="600779"/>
                  </a:cubicBezTo>
                  <a:cubicBezTo>
                    <a:pt x="6580331" y="600779"/>
                    <a:pt x="6580331" y="600779"/>
                    <a:pt x="6580331" y="1025079"/>
                  </a:cubicBezTo>
                  <a:cubicBezTo>
                    <a:pt x="7440431" y="1115196"/>
                    <a:pt x="7977524" y="1220332"/>
                    <a:pt x="8015083" y="1227842"/>
                  </a:cubicBezTo>
                  <a:cubicBezTo>
                    <a:pt x="8225413" y="1269146"/>
                    <a:pt x="8375649" y="1453134"/>
                    <a:pt x="8375649" y="1667162"/>
                  </a:cubicBezTo>
                  <a:cubicBezTo>
                    <a:pt x="8375649" y="1667162"/>
                    <a:pt x="8375649" y="1667162"/>
                    <a:pt x="8375649" y="8196879"/>
                  </a:cubicBezTo>
                  <a:cubicBezTo>
                    <a:pt x="8375649" y="8407152"/>
                    <a:pt x="8225413" y="8591140"/>
                    <a:pt x="8018839" y="8636199"/>
                  </a:cubicBezTo>
                  <a:cubicBezTo>
                    <a:pt x="7954989" y="8651218"/>
                    <a:pt x="6433851" y="8974137"/>
                    <a:pt x="4187824" y="8974137"/>
                  </a:cubicBezTo>
                  <a:cubicBezTo>
                    <a:pt x="1938042" y="8974137"/>
                    <a:pt x="416904" y="8651218"/>
                    <a:pt x="353054" y="8636199"/>
                  </a:cubicBezTo>
                  <a:cubicBezTo>
                    <a:pt x="146480" y="8591140"/>
                    <a:pt x="0" y="8407152"/>
                    <a:pt x="0" y="8196879"/>
                  </a:cubicBezTo>
                  <a:cubicBezTo>
                    <a:pt x="0" y="8196879"/>
                    <a:pt x="0" y="8196879"/>
                    <a:pt x="0" y="1667162"/>
                  </a:cubicBezTo>
                  <a:cubicBezTo>
                    <a:pt x="0" y="1453134"/>
                    <a:pt x="150236" y="1269146"/>
                    <a:pt x="356810" y="1227842"/>
                  </a:cubicBezTo>
                  <a:cubicBezTo>
                    <a:pt x="386857" y="1220332"/>
                    <a:pt x="691085" y="1160254"/>
                    <a:pt x="1194375" y="1092667"/>
                  </a:cubicBezTo>
                  <a:cubicBezTo>
                    <a:pt x="1194375" y="1092667"/>
                    <a:pt x="1194375" y="1092667"/>
                    <a:pt x="1194375" y="1498193"/>
                  </a:cubicBezTo>
                  <a:cubicBezTo>
                    <a:pt x="1194375" y="1911228"/>
                    <a:pt x="1528650" y="2245412"/>
                    <a:pt x="1941798" y="2245412"/>
                  </a:cubicBezTo>
                  <a:cubicBezTo>
                    <a:pt x="1960578" y="2245412"/>
                    <a:pt x="1975601" y="2241657"/>
                    <a:pt x="1994381" y="2237902"/>
                  </a:cubicBezTo>
                  <a:cubicBezTo>
                    <a:pt x="1870436" y="2129011"/>
                    <a:pt x="1795319" y="1971306"/>
                    <a:pt x="1795319" y="1794827"/>
                  </a:cubicBezTo>
                  <a:cubicBezTo>
                    <a:pt x="1795319" y="1794827"/>
                    <a:pt x="1795319" y="1794827"/>
                    <a:pt x="1795319" y="600779"/>
                  </a:cubicBezTo>
                  <a:cubicBezTo>
                    <a:pt x="1795319" y="270350"/>
                    <a:pt x="2061987" y="0"/>
                    <a:pt x="23925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E240156-B8E5-3AAB-BE33-02F230F71DC3}"/>
              </a:ext>
            </a:extLst>
          </p:cNvPr>
          <p:cNvGrpSpPr/>
          <p:nvPr/>
        </p:nvGrpSpPr>
        <p:grpSpPr>
          <a:xfrm>
            <a:off x="1387413" y="2068741"/>
            <a:ext cx="2322085" cy="1342568"/>
            <a:chOff x="1297826" y="2208015"/>
            <a:chExt cx="2322085" cy="1342568"/>
          </a:xfrm>
        </p:grpSpPr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D222BCD4-15FA-A2DA-E8A5-87998B981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826" y="2208015"/>
              <a:ext cx="19632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5759E01-BE92-36F0-4C69-F0FD58AA1DAE}"/>
                </a:ext>
              </a:extLst>
            </p:cNvPr>
            <p:cNvSpPr/>
            <p:nvPr/>
          </p:nvSpPr>
          <p:spPr>
            <a:xfrm>
              <a:off x="1298545" y="2659890"/>
              <a:ext cx="2321366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62D50CA-BE44-B299-993C-D5A1745B6417}"/>
              </a:ext>
            </a:extLst>
          </p:cNvPr>
          <p:cNvGrpSpPr/>
          <p:nvPr/>
        </p:nvGrpSpPr>
        <p:grpSpPr>
          <a:xfrm>
            <a:off x="3930275" y="1524979"/>
            <a:ext cx="2416988" cy="1282368"/>
            <a:chOff x="3840688" y="1664253"/>
            <a:chExt cx="2416988" cy="1282368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C925C0F5-9ACC-84F9-D3EB-C6421174B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688" y="1664253"/>
              <a:ext cx="20792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0CE1045-56EB-C6BC-8A32-270242269B61}"/>
                </a:ext>
              </a:extLst>
            </p:cNvPr>
            <p:cNvSpPr/>
            <p:nvPr/>
          </p:nvSpPr>
          <p:spPr>
            <a:xfrm>
              <a:off x="3936310" y="2055928"/>
              <a:ext cx="2321366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061A-EE2D-5288-4B06-B097C0C0B5D2}"/>
              </a:ext>
            </a:extLst>
          </p:cNvPr>
          <p:cNvGrpSpPr/>
          <p:nvPr/>
        </p:nvGrpSpPr>
        <p:grpSpPr>
          <a:xfrm>
            <a:off x="5659200" y="4438646"/>
            <a:ext cx="2553818" cy="1290803"/>
            <a:chOff x="5569613" y="4577920"/>
            <a:chExt cx="2553818" cy="1290803"/>
          </a:xfrm>
        </p:grpSpPr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9B4EBD7B-8E69-9DC3-34AF-6E602DA2A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613" y="4577920"/>
              <a:ext cx="21873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733F5BA-16DA-5337-C62C-E3A0C978CC37}"/>
                </a:ext>
              </a:extLst>
            </p:cNvPr>
            <p:cNvSpPr/>
            <p:nvPr/>
          </p:nvSpPr>
          <p:spPr>
            <a:xfrm>
              <a:off x="5802065" y="4978030"/>
              <a:ext cx="2321366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3C5D8B2-32FF-7057-B8C1-CDAD7BE10B5E}"/>
              </a:ext>
            </a:extLst>
          </p:cNvPr>
          <p:cNvGrpSpPr/>
          <p:nvPr/>
        </p:nvGrpSpPr>
        <p:grpSpPr>
          <a:xfrm>
            <a:off x="8264901" y="3235138"/>
            <a:ext cx="2474300" cy="1265410"/>
            <a:chOff x="8175314" y="3374412"/>
            <a:chExt cx="2474300" cy="1265410"/>
          </a:xfrm>
        </p:grpSpPr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86BA9ECC-8F00-CD6D-72E9-73F1B9D40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314" y="3374412"/>
              <a:ext cx="22089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E200FEA-F869-6123-B493-0688BE75BC62}"/>
                </a:ext>
              </a:extLst>
            </p:cNvPr>
            <p:cNvSpPr/>
            <p:nvPr/>
          </p:nvSpPr>
          <p:spPr>
            <a:xfrm>
              <a:off x="8328248" y="3749129"/>
              <a:ext cx="2321366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6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31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111AF5D-A279-D47C-9FA9-02121F8879A6}"/>
              </a:ext>
            </a:extLst>
          </p:cNvPr>
          <p:cNvGrpSpPr/>
          <p:nvPr/>
        </p:nvGrpSpPr>
        <p:grpSpPr>
          <a:xfrm>
            <a:off x="1191631" y="2157137"/>
            <a:ext cx="4963480" cy="2991197"/>
            <a:chOff x="1282346" y="2305050"/>
            <a:chExt cx="5610672" cy="338122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9FC9A51-18F4-9B5C-F770-05E77C2A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346" y="2305050"/>
              <a:ext cx="5610672" cy="3381221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B25BD46-FDBE-1557-05A5-19915A3C8CF8}"/>
                </a:ext>
              </a:extLst>
            </p:cNvPr>
            <p:cNvSpPr/>
            <p:nvPr/>
          </p:nvSpPr>
          <p:spPr>
            <a:xfrm>
              <a:off x="1954082" y="2528888"/>
              <a:ext cx="4267200" cy="259238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F172E61F-FD43-3FF9-A1F4-A7E31E75DAA4}"/>
              </a:ext>
            </a:extLst>
          </p:cNvPr>
          <p:cNvSpPr txBox="1"/>
          <p:nvPr/>
        </p:nvSpPr>
        <p:spPr>
          <a:xfrm>
            <a:off x="6393929" y="1833268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2E57AE9-7B3F-9882-25A2-F8AF49A36B2D}"/>
              </a:ext>
            </a:extLst>
          </p:cNvPr>
          <p:cNvSpPr txBox="1"/>
          <p:nvPr/>
        </p:nvSpPr>
        <p:spPr>
          <a:xfrm>
            <a:off x="6393929" y="3169864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48A5E13-7EF7-11A3-33AA-8E24DBE706B4}"/>
              </a:ext>
            </a:extLst>
          </p:cNvPr>
          <p:cNvSpPr txBox="1"/>
          <p:nvPr/>
        </p:nvSpPr>
        <p:spPr>
          <a:xfrm>
            <a:off x="6393929" y="4506460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BB778E21-3FCA-08E3-3EE0-C373B68BDAD4}"/>
              </a:ext>
            </a:extLst>
          </p:cNvPr>
          <p:cNvSpPr/>
          <p:nvPr/>
        </p:nvSpPr>
        <p:spPr>
          <a:xfrm>
            <a:off x="5691895" y="1731267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2DEDDACA-5798-F187-91EC-046F8165A2A0}"/>
              </a:ext>
            </a:extLst>
          </p:cNvPr>
          <p:cNvSpPr/>
          <p:nvPr/>
        </p:nvSpPr>
        <p:spPr>
          <a:xfrm flipV="1">
            <a:off x="5691895" y="4266355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id="{B9A4F250-00A6-E65B-4B18-CB74661DB2EB}"/>
              </a:ext>
            </a:extLst>
          </p:cNvPr>
          <p:cNvSpPr/>
          <p:nvPr/>
        </p:nvSpPr>
        <p:spPr>
          <a:xfrm>
            <a:off x="5691895" y="3351448"/>
            <a:ext cx="1247775" cy="1247775"/>
          </a:xfrm>
          <a:prstGeom prst="arc">
            <a:avLst>
              <a:gd name="adj1" fmla="val 14560728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9046F393-ED7E-0634-7917-BBB2A6ED0DEA}"/>
              </a:ext>
            </a:extLst>
          </p:cNvPr>
          <p:cNvGrpSpPr/>
          <p:nvPr/>
        </p:nvGrpSpPr>
        <p:grpSpPr>
          <a:xfrm>
            <a:off x="4742444" y="1971004"/>
            <a:ext cx="556560" cy="556558"/>
            <a:chOff x="3432433" y="2138647"/>
            <a:chExt cx="1009214" cy="1009214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FD5E17F-885D-4320-5367-DE7BEF04444E}"/>
                </a:ext>
              </a:extLst>
            </p:cNvPr>
            <p:cNvGrpSpPr/>
            <p:nvPr/>
          </p:nvGrpSpPr>
          <p:grpSpPr>
            <a:xfrm>
              <a:off x="3432433" y="2138647"/>
              <a:ext cx="1009214" cy="1009214"/>
              <a:chOff x="2062530" y="1949729"/>
              <a:chExt cx="2043684" cy="2043684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C6E85C8-4C88-80E9-E8D3-15153A9097C7}"/>
                  </a:ext>
                </a:extLst>
              </p:cNvPr>
              <p:cNvSpPr/>
              <p:nvPr/>
            </p:nvSpPr>
            <p:spPr>
              <a:xfrm>
                <a:off x="2062530" y="1949729"/>
                <a:ext cx="2043684" cy="2043684"/>
              </a:xfrm>
              <a:prstGeom prst="ellipse">
                <a:avLst/>
              </a:prstGeom>
              <a:solidFill>
                <a:srgbClr val="508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ECB65B53-7B94-B731-1F32-D884C5D1ACB7}"/>
                  </a:ext>
                </a:extLst>
              </p:cNvPr>
              <p:cNvSpPr/>
              <p:nvPr/>
            </p:nvSpPr>
            <p:spPr>
              <a:xfrm>
                <a:off x="2231655" y="2118854"/>
                <a:ext cx="1705434" cy="1705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1BCAAACA-DFD7-1657-E4B2-92A5E5827DC8}"/>
                </a:ext>
              </a:extLst>
            </p:cNvPr>
            <p:cNvSpPr/>
            <p:nvPr/>
          </p:nvSpPr>
          <p:spPr>
            <a:xfrm>
              <a:off x="3724264" y="2430798"/>
              <a:ext cx="425552" cy="424911"/>
            </a:xfrm>
            <a:custGeom>
              <a:avLst/>
              <a:gdLst>
                <a:gd name="connsiteX0" fmla="*/ 374702 w 609191"/>
                <a:gd name="connsiteY0" fmla="*/ 366164 h 608274"/>
                <a:gd name="connsiteX1" fmla="*/ 520208 w 609191"/>
                <a:gd name="connsiteY1" fmla="*/ 366164 h 608274"/>
                <a:gd name="connsiteX2" fmla="*/ 520208 w 609191"/>
                <a:gd name="connsiteY2" fmla="*/ 403846 h 608274"/>
                <a:gd name="connsiteX3" fmla="*/ 374702 w 609191"/>
                <a:gd name="connsiteY3" fmla="*/ 403846 h 608274"/>
                <a:gd name="connsiteX4" fmla="*/ 88912 w 609191"/>
                <a:gd name="connsiteY4" fmla="*/ 366164 h 608274"/>
                <a:gd name="connsiteX5" fmla="*/ 234488 w 609191"/>
                <a:gd name="connsiteY5" fmla="*/ 366164 h 608274"/>
                <a:gd name="connsiteX6" fmla="*/ 234488 w 609191"/>
                <a:gd name="connsiteY6" fmla="*/ 403846 h 608274"/>
                <a:gd name="connsiteX7" fmla="*/ 88912 w 609191"/>
                <a:gd name="connsiteY7" fmla="*/ 403846 h 608274"/>
                <a:gd name="connsiteX8" fmla="*/ 374702 w 609191"/>
                <a:gd name="connsiteY8" fmla="*/ 274641 h 608274"/>
                <a:gd name="connsiteX9" fmla="*/ 520208 w 609191"/>
                <a:gd name="connsiteY9" fmla="*/ 274641 h 608274"/>
                <a:gd name="connsiteX10" fmla="*/ 520208 w 609191"/>
                <a:gd name="connsiteY10" fmla="*/ 312323 h 608274"/>
                <a:gd name="connsiteX11" fmla="*/ 374702 w 609191"/>
                <a:gd name="connsiteY11" fmla="*/ 312323 h 608274"/>
                <a:gd name="connsiteX12" fmla="*/ 88912 w 609191"/>
                <a:gd name="connsiteY12" fmla="*/ 274641 h 608274"/>
                <a:gd name="connsiteX13" fmla="*/ 234488 w 609191"/>
                <a:gd name="connsiteY13" fmla="*/ 274641 h 608274"/>
                <a:gd name="connsiteX14" fmla="*/ 234488 w 609191"/>
                <a:gd name="connsiteY14" fmla="*/ 312323 h 608274"/>
                <a:gd name="connsiteX15" fmla="*/ 88912 w 609191"/>
                <a:gd name="connsiteY15" fmla="*/ 312323 h 608274"/>
                <a:gd name="connsiteX16" fmla="*/ 88912 w 609191"/>
                <a:gd name="connsiteY16" fmla="*/ 183117 h 608274"/>
                <a:gd name="connsiteX17" fmla="*/ 234488 w 609191"/>
                <a:gd name="connsiteY17" fmla="*/ 183117 h 608274"/>
                <a:gd name="connsiteX18" fmla="*/ 234488 w 609191"/>
                <a:gd name="connsiteY18" fmla="*/ 220799 h 608274"/>
                <a:gd name="connsiteX19" fmla="*/ 88912 w 609191"/>
                <a:gd name="connsiteY19" fmla="*/ 220799 h 608274"/>
                <a:gd name="connsiteX20" fmla="*/ 374702 w 609191"/>
                <a:gd name="connsiteY20" fmla="*/ 183117 h 608274"/>
                <a:gd name="connsiteX21" fmla="*/ 520208 w 609191"/>
                <a:gd name="connsiteY21" fmla="*/ 183117 h 608274"/>
                <a:gd name="connsiteX22" fmla="*/ 520208 w 609191"/>
                <a:gd name="connsiteY22" fmla="*/ 220799 h 608274"/>
                <a:gd name="connsiteX23" fmla="*/ 374702 w 609191"/>
                <a:gd name="connsiteY23" fmla="*/ 220799 h 608274"/>
                <a:gd name="connsiteX24" fmla="*/ 323389 w 609191"/>
                <a:gd name="connsiteY24" fmla="*/ 129142 h 608274"/>
                <a:gd name="connsiteX25" fmla="*/ 323389 w 609191"/>
                <a:gd name="connsiteY25" fmla="*/ 570651 h 608274"/>
                <a:gd name="connsiteX26" fmla="*/ 428610 w 609191"/>
                <a:gd name="connsiteY26" fmla="*/ 570651 h 608274"/>
                <a:gd name="connsiteX27" fmla="*/ 428610 w 609191"/>
                <a:gd name="connsiteY27" fmla="*/ 502741 h 608274"/>
                <a:gd name="connsiteX28" fmla="*/ 466290 w 609191"/>
                <a:gd name="connsiteY28" fmla="*/ 502741 h 608274"/>
                <a:gd name="connsiteX29" fmla="*/ 466290 w 609191"/>
                <a:gd name="connsiteY29" fmla="*/ 570651 h 608274"/>
                <a:gd name="connsiteX30" fmla="*/ 571511 w 609191"/>
                <a:gd name="connsiteY30" fmla="*/ 570651 h 608274"/>
                <a:gd name="connsiteX31" fmla="*/ 571511 w 609191"/>
                <a:gd name="connsiteY31" fmla="*/ 129142 h 608274"/>
                <a:gd name="connsiteX32" fmla="*/ 88912 w 609191"/>
                <a:gd name="connsiteY32" fmla="*/ 91523 h 608274"/>
                <a:gd name="connsiteX33" fmla="*/ 234488 w 609191"/>
                <a:gd name="connsiteY33" fmla="*/ 91523 h 608274"/>
                <a:gd name="connsiteX34" fmla="*/ 234488 w 609191"/>
                <a:gd name="connsiteY34" fmla="*/ 129134 h 608274"/>
                <a:gd name="connsiteX35" fmla="*/ 88912 w 609191"/>
                <a:gd name="connsiteY35" fmla="*/ 129134 h 608274"/>
                <a:gd name="connsiteX36" fmla="*/ 37680 w 609191"/>
                <a:gd name="connsiteY36" fmla="*/ 37623 h 608274"/>
                <a:gd name="connsiteX37" fmla="*/ 37680 w 609191"/>
                <a:gd name="connsiteY37" fmla="*/ 570651 h 608274"/>
                <a:gd name="connsiteX38" fmla="*/ 142902 w 609191"/>
                <a:gd name="connsiteY38" fmla="*/ 570651 h 608274"/>
                <a:gd name="connsiteX39" fmla="*/ 142902 w 609191"/>
                <a:gd name="connsiteY39" fmla="*/ 502741 h 608274"/>
                <a:gd name="connsiteX40" fmla="*/ 180582 w 609191"/>
                <a:gd name="connsiteY40" fmla="*/ 502741 h 608274"/>
                <a:gd name="connsiteX41" fmla="*/ 180582 w 609191"/>
                <a:gd name="connsiteY41" fmla="*/ 570651 h 608274"/>
                <a:gd name="connsiteX42" fmla="*/ 285709 w 609191"/>
                <a:gd name="connsiteY42" fmla="*/ 570651 h 608274"/>
                <a:gd name="connsiteX43" fmla="*/ 285709 w 609191"/>
                <a:gd name="connsiteY43" fmla="*/ 37623 h 608274"/>
                <a:gd name="connsiteX44" fmla="*/ 0 w 609191"/>
                <a:gd name="connsiteY44" fmla="*/ 0 h 608274"/>
                <a:gd name="connsiteX45" fmla="*/ 323389 w 609191"/>
                <a:gd name="connsiteY45" fmla="*/ 0 h 608274"/>
                <a:gd name="connsiteX46" fmla="*/ 323389 w 609191"/>
                <a:gd name="connsiteY46" fmla="*/ 91519 h 608274"/>
                <a:gd name="connsiteX47" fmla="*/ 609191 w 609191"/>
                <a:gd name="connsiteY47" fmla="*/ 91519 h 608274"/>
                <a:gd name="connsiteX48" fmla="*/ 609191 w 609191"/>
                <a:gd name="connsiteY48" fmla="*/ 608274 h 608274"/>
                <a:gd name="connsiteX49" fmla="*/ 0 w 609191"/>
                <a:gd name="connsiteY49" fmla="*/ 608274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9191" h="608274">
                  <a:moveTo>
                    <a:pt x="374702" y="366164"/>
                  </a:moveTo>
                  <a:lnTo>
                    <a:pt x="520208" y="366164"/>
                  </a:lnTo>
                  <a:lnTo>
                    <a:pt x="520208" y="403846"/>
                  </a:lnTo>
                  <a:lnTo>
                    <a:pt x="374702" y="403846"/>
                  </a:lnTo>
                  <a:close/>
                  <a:moveTo>
                    <a:pt x="88912" y="366164"/>
                  </a:moveTo>
                  <a:lnTo>
                    <a:pt x="234488" y="366164"/>
                  </a:lnTo>
                  <a:lnTo>
                    <a:pt x="234488" y="403846"/>
                  </a:lnTo>
                  <a:lnTo>
                    <a:pt x="88912" y="403846"/>
                  </a:lnTo>
                  <a:close/>
                  <a:moveTo>
                    <a:pt x="374702" y="274641"/>
                  </a:moveTo>
                  <a:lnTo>
                    <a:pt x="520208" y="274641"/>
                  </a:lnTo>
                  <a:lnTo>
                    <a:pt x="520208" y="312323"/>
                  </a:lnTo>
                  <a:lnTo>
                    <a:pt x="374702" y="312323"/>
                  </a:lnTo>
                  <a:close/>
                  <a:moveTo>
                    <a:pt x="88912" y="274641"/>
                  </a:moveTo>
                  <a:lnTo>
                    <a:pt x="234488" y="274641"/>
                  </a:lnTo>
                  <a:lnTo>
                    <a:pt x="234488" y="312323"/>
                  </a:lnTo>
                  <a:lnTo>
                    <a:pt x="88912" y="312323"/>
                  </a:lnTo>
                  <a:close/>
                  <a:moveTo>
                    <a:pt x="88912" y="183117"/>
                  </a:moveTo>
                  <a:lnTo>
                    <a:pt x="234488" y="183117"/>
                  </a:lnTo>
                  <a:lnTo>
                    <a:pt x="234488" y="220799"/>
                  </a:lnTo>
                  <a:lnTo>
                    <a:pt x="88912" y="220799"/>
                  </a:lnTo>
                  <a:close/>
                  <a:moveTo>
                    <a:pt x="374702" y="183117"/>
                  </a:moveTo>
                  <a:lnTo>
                    <a:pt x="520208" y="183117"/>
                  </a:lnTo>
                  <a:lnTo>
                    <a:pt x="520208" y="220799"/>
                  </a:lnTo>
                  <a:lnTo>
                    <a:pt x="374702" y="220799"/>
                  </a:lnTo>
                  <a:close/>
                  <a:moveTo>
                    <a:pt x="323389" y="129142"/>
                  </a:moveTo>
                  <a:lnTo>
                    <a:pt x="323389" y="570651"/>
                  </a:lnTo>
                  <a:lnTo>
                    <a:pt x="428610" y="570651"/>
                  </a:lnTo>
                  <a:lnTo>
                    <a:pt x="428610" y="502741"/>
                  </a:lnTo>
                  <a:lnTo>
                    <a:pt x="466290" y="502741"/>
                  </a:lnTo>
                  <a:lnTo>
                    <a:pt x="466290" y="570651"/>
                  </a:lnTo>
                  <a:lnTo>
                    <a:pt x="571511" y="570651"/>
                  </a:lnTo>
                  <a:lnTo>
                    <a:pt x="571511" y="129142"/>
                  </a:lnTo>
                  <a:close/>
                  <a:moveTo>
                    <a:pt x="88912" y="91523"/>
                  </a:moveTo>
                  <a:lnTo>
                    <a:pt x="234488" y="91523"/>
                  </a:lnTo>
                  <a:lnTo>
                    <a:pt x="234488" y="129134"/>
                  </a:lnTo>
                  <a:lnTo>
                    <a:pt x="88912" y="129134"/>
                  </a:lnTo>
                  <a:close/>
                  <a:moveTo>
                    <a:pt x="37680" y="37623"/>
                  </a:moveTo>
                  <a:lnTo>
                    <a:pt x="37680" y="570651"/>
                  </a:lnTo>
                  <a:lnTo>
                    <a:pt x="142902" y="570651"/>
                  </a:lnTo>
                  <a:lnTo>
                    <a:pt x="142902" y="502741"/>
                  </a:lnTo>
                  <a:lnTo>
                    <a:pt x="180582" y="502741"/>
                  </a:lnTo>
                  <a:lnTo>
                    <a:pt x="180582" y="570651"/>
                  </a:lnTo>
                  <a:lnTo>
                    <a:pt x="285709" y="570651"/>
                  </a:lnTo>
                  <a:lnTo>
                    <a:pt x="285709" y="37623"/>
                  </a:lnTo>
                  <a:close/>
                  <a:moveTo>
                    <a:pt x="0" y="0"/>
                  </a:moveTo>
                  <a:lnTo>
                    <a:pt x="323389" y="0"/>
                  </a:lnTo>
                  <a:lnTo>
                    <a:pt x="323389" y="91519"/>
                  </a:lnTo>
                  <a:lnTo>
                    <a:pt x="609191" y="91519"/>
                  </a:lnTo>
                  <a:lnTo>
                    <a:pt x="609191" y="608274"/>
                  </a:lnTo>
                  <a:lnTo>
                    <a:pt x="0" y="608274"/>
                  </a:lnTo>
                  <a:close/>
                </a:path>
              </a:pathLst>
            </a:custGeom>
            <a:solidFill>
              <a:srgbClr val="508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04E9B128-E710-BDAB-71B6-6C2C95B241F4}"/>
              </a:ext>
            </a:extLst>
          </p:cNvPr>
          <p:cNvGrpSpPr/>
          <p:nvPr/>
        </p:nvGrpSpPr>
        <p:grpSpPr>
          <a:xfrm>
            <a:off x="5350393" y="3291894"/>
            <a:ext cx="556560" cy="556558"/>
            <a:chOff x="3432433" y="2138647"/>
            <a:chExt cx="1009214" cy="100921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1E33C38-852A-0D54-D088-89759DAB4D53}"/>
                </a:ext>
              </a:extLst>
            </p:cNvPr>
            <p:cNvGrpSpPr/>
            <p:nvPr/>
          </p:nvGrpSpPr>
          <p:grpSpPr>
            <a:xfrm>
              <a:off x="3432433" y="2138647"/>
              <a:ext cx="1009214" cy="1009214"/>
              <a:chOff x="2062530" y="1949729"/>
              <a:chExt cx="2043684" cy="2043684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DD412D0-B9E1-3414-82F4-7EDA5CD6E35B}"/>
                  </a:ext>
                </a:extLst>
              </p:cNvPr>
              <p:cNvSpPr/>
              <p:nvPr/>
            </p:nvSpPr>
            <p:spPr>
              <a:xfrm>
                <a:off x="2062530" y="1949729"/>
                <a:ext cx="2043684" cy="2043684"/>
              </a:xfrm>
              <a:prstGeom prst="ellipse">
                <a:avLst/>
              </a:prstGeom>
              <a:solidFill>
                <a:srgbClr val="EBA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4351FD46-90B4-FB54-7A4D-CC00FEAD412E}"/>
                  </a:ext>
                </a:extLst>
              </p:cNvPr>
              <p:cNvSpPr/>
              <p:nvPr/>
            </p:nvSpPr>
            <p:spPr>
              <a:xfrm>
                <a:off x="2231655" y="2118854"/>
                <a:ext cx="1705434" cy="1705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6B39ADC6-212A-8B97-AC4E-FE767DBE51AF}"/>
                </a:ext>
              </a:extLst>
            </p:cNvPr>
            <p:cNvSpPr/>
            <p:nvPr/>
          </p:nvSpPr>
          <p:spPr>
            <a:xfrm>
              <a:off x="3739929" y="2430478"/>
              <a:ext cx="394220" cy="425552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rgbClr val="EBA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Group 33">
            <a:extLst>
              <a:ext uri="{FF2B5EF4-FFF2-40B4-BE49-F238E27FC236}">
                <a16:creationId xmlns:a16="http://schemas.microsoft.com/office/drawing/2014/main" id="{3075511B-938C-8C14-372A-DE0B0E059286}"/>
              </a:ext>
            </a:extLst>
          </p:cNvPr>
          <p:cNvGrpSpPr/>
          <p:nvPr/>
        </p:nvGrpSpPr>
        <p:grpSpPr>
          <a:xfrm>
            <a:off x="5020724" y="4695180"/>
            <a:ext cx="556560" cy="556558"/>
            <a:chOff x="3432433" y="2138647"/>
            <a:chExt cx="1009214" cy="1009214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F94E90D-1018-CF69-13F4-C13A099153DE}"/>
                </a:ext>
              </a:extLst>
            </p:cNvPr>
            <p:cNvGrpSpPr/>
            <p:nvPr/>
          </p:nvGrpSpPr>
          <p:grpSpPr>
            <a:xfrm>
              <a:off x="3432433" y="2138647"/>
              <a:ext cx="1009214" cy="1009214"/>
              <a:chOff x="2062530" y="1949729"/>
              <a:chExt cx="2043684" cy="2043684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BA92203D-0EA1-10D0-2AE0-52B486964529}"/>
                  </a:ext>
                </a:extLst>
              </p:cNvPr>
              <p:cNvSpPr/>
              <p:nvPr/>
            </p:nvSpPr>
            <p:spPr>
              <a:xfrm>
                <a:off x="2062530" y="1949729"/>
                <a:ext cx="2043684" cy="2043684"/>
              </a:xfrm>
              <a:prstGeom prst="ellipse">
                <a:avLst/>
              </a:prstGeom>
              <a:solidFill>
                <a:srgbClr val="F05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F303F931-DF3F-7AB4-DF51-916F490693B6}"/>
                  </a:ext>
                </a:extLst>
              </p:cNvPr>
              <p:cNvSpPr/>
              <p:nvPr/>
            </p:nvSpPr>
            <p:spPr>
              <a:xfrm>
                <a:off x="2231655" y="2118854"/>
                <a:ext cx="1705434" cy="1705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ECBE0575-34E4-7550-7E98-AD58E2795FE9}"/>
                </a:ext>
              </a:extLst>
            </p:cNvPr>
            <p:cNvSpPr/>
            <p:nvPr/>
          </p:nvSpPr>
          <p:spPr>
            <a:xfrm>
              <a:off x="3727292" y="2430478"/>
              <a:ext cx="419495" cy="425552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rgbClr val="F05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F2D3ACFD-6591-D8D9-4A71-D3AC6410A634}"/>
              </a:ext>
            </a:extLst>
          </p:cNvPr>
          <p:cNvSpPr txBox="1"/>
          <p:nvPr/>
        </p:nvSpPr>
        <p:spPr>
          <a:xfrm>
            <a:off x="6749362" y="2280925"/>
            <a:ext cx="411178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E8C7E00-1E15-ED4E-6032-BAE2C9FD23AD}"/>
              </a:ext>
            </a:extLst>
          </p:cNvPr>
          <p:cNvSpPr txBox="1"/>
          <p:nvPr/>
        </p:nvSpPr>
        <p:spPr>
          <a:xfrm>
            <a:off x="6749362" y="5036687"/>
            <a:ext cx="411178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51410731-3C57-5866-131B-940C647570B0}"/>
              </a:ext>
            </a:extLst>
          </p:cNvPr>
          <p:cNvSpPr txBox="1"/>
          <p:nvPr/>
        </p:nvSpPr>
        <p:spPr>
          <a:xfrm>
            <a:off x="6749362" y="3658806"/>
            <a:ext cx="411178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3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4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5E753934-E7EA-2F06-D8F3-C644C05F7A20}"/>
              </a:ext>
            </a:extLst>
          </p:cNvPr>
          <p:cNvGrpSpPr/>
          <p:nvPr/>
        </p:nvGrpSpPr>
        <p:grpSpPr>
          <a:xfrm>
            <a:off x="4388799" y="1658738"/>
            <a:ext cx="3540526" cy="3540524"/>
            <a:chOff x="3044429" y="2158604"/>
            <a:chExt cx="3093243" cy="3093243"/>
          </a:xfrm>
          <a:effectLst/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569D163-48D0-C75A-60E7-553B870F0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382" y="3708797"/>
              <a:ext cx="1544240" cy="1543050"/>
            </a:xfrm>
            <a:custGeom>
              <a:avLst/>
              <a:gdLst>
                <a:gd name="T0" fmla="*/ 32 w 263"/>
                <a:gd name="T1" fmla="*/ 0 h 263"/>
                <a:gd name="T2" fmla="*/ 30 w 263"/>
                <a:gd name="T3" fmla="*/ 12 h 263"/>
                <a:gd name="T4" fmla="*/ 14 w 263"/>
                <a:gd name="T5" fmla="*/ 20 h 263"/>
                <a:gd name="T6" fmla="*/ 0 w 263"/>
                <a:gd name="T7" fmla="*/ 26 h 263"/>
                <a:gd name="T8" fmla="*/ 9 w 263"/>
                <a:gd name="T9" fmla="*/ 53 h 263"/>
                <a:gd name="T10" fmla="*/ 29 w 263"/>
                <a:gd name="T11" fmla="*/ 50 h 263"/>
                <a:gd name="T12" fmla="*/ 40 w 263"/>
                <a:gd name="T13" fmla="*/ 62 h 263"/>
                <a:gd name="T14" fmla="*/ 37 w 263"/>
                <a:gd name="T15" fmla="*/ 79 h 263"/>
                <a:gd name="T16" fmla="*/ 19 w 263"/>
                <a:gd name="T17" fmla="*/ 86 h 263"/>
                <a:gd name="T18" fmla="*/ 25 w 263"/>
                <a:gd name="T19" fmla="*/ 114 h 263"/>
                <a:gd name="T20" fmla="*/ 39 w 263"/>
                <a:gd name="T21" fmla="*/ 112 h 263"/>
                <a:gd name="T22" fmla="*/ 57 w 263"/>
                <a:gd name="T23" fmla="*/ 111 h 263"/>
                <a:gd name="T24" fmla="*/ 66 w 263"/>
                <a:gd name="T25" fmla="*/ 127 h 263"/>
                <a:gd name="T26" fmla="*/ 56 w 263"/>
                <a:gd name="T27" fmla="*/ 142 h 263"/>
                <a:gd name="T28" fmla="*/ 48 w 263"/>
                <a:gd name="T29" fmla="*/ 153 h 263"/>
                <a:gd name="T30" fmla="*/ 70 w 263"/>
                <a:gd name="T31" fmla="*/ 172 h 263"/>
                <a:gd name="T32" fmla="*/ 84 w 263"/>
                <a:gd name="T33" fmla="*/ 161 h 263"/>
                <a:gd name="T34" fmla="*/ 100 w 263"/>
                <a:gd name="T35" fmla="*/ 166 h 263"/>
                <a:gd name="T36" fmla="*/ 106 w 263"/>
                <a:gd name="T37" fmla="*/ 182 h 263"/>
                <a:gd name="T38" fmla="*/ 95 w 263"/>
                <a:gd name="T39" fmla="*/ 196 h 263"/>
                <a:gd name="T40" fmla="*/ 113 w 263"/>
                <a:gd name="T41" fmla="*/ 217 h 263"/>
                <a:gd name="T42" fmla="*/ 124 w 263"/>
                <a:gd name="T43" fmla="*/ 210 h 263"/>
                <a:gd name="T44" fmla="*/ 139 w 263"/>
                <a:gd name="T45" fmla="*/ 200 h 263"/>
                <a:gd name="T46" fmla="*/ 155 w 263"/>
                <a:gd name="T47" fmla="*/ 209 h 263"/>
                <a:gd name="T48" fmla="*/ 154 w 263"/>
                <a:gd name="T49" fmla="*/ 227 h 263"/>
                <a:gd name="T50" fmla="*/ 153 w 263"/>
                <a:gd name="T51" fmla="*/ 240 h 263"/>
                <a:gd name="T52" fmla="*/ 181 w 263"/>
                <a:gd name="T53" fmla="*/ 245 h 263"/>
                <a:gd name="T54" fmla="*/ 187 w 263"/>
                <a:gd name="T55" fmla="*/ 229 h 263"/>
                <a:gd name="T56" fmla="*/ 204 w 263"/>
                <a:gd name="T57" fmla="*/ 225 h 263"/>
                <a:gd name="T58" fmla="*/ 217 w 263"/>
                <a:gd name="T59" fmla="*/ 237 h 263"/>
                <a:gd name="T60" fmla="*/ 215 w 263"/>
                <a:gd name="T61" fmla="*/ 254 h 263"/>
                <a:gd name="T62" fmla="*/ 241 w 263"/>
                <a:gd name="T63" fmla="*/ 263 h 263"/>
                <a:gd name="T64" fmla="*/ 246 w 263"/>
                <a:gd name="T65" fmla="*/ 252 h 263"/>
                <a:gd name="T66" fmla="*/ 254 w 263"/>
                <a:gd name="T67" fmla="*/ 235 h 263"/>
                <a:gd name="T68" fmla="*/ 263 w 263"/>
                <a:gd name="T69" fmla="*/ 1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63">
                  <a:moveTo>
                    <a:pt x="14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32" y="5"/>
                    <a:pt x="31" y="9"/>
                    <a:pt x="30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17" y="20"/>
                    <a:pt x="1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52"/>
                    <a:pt x="6" y="53"/>
                    <a:pt x="9" y="53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1" y="49"/>
                    <a:pt x="26" y="49"/>
                    <a:pt x="29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6"/>
                    <a:pt x="40" y="60"/>
                    <a:pt x="40" y="62"/>
                  </a:cubicBezTo>
                  <a:cubicBezTo>
                    <a:pt x="41" y="65"/>
                    <a:pt x="41" y="69"/>
                    <a:pt x="41" y="72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4" y="81"/>
                    <a:pt x="30" y="83"/>
                    <a:pt x="27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6" y="87"/>
                    <a:pt x="14" y="90"/>
                    <a:pt x="16" y="9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6" y="117"/>
                    <a:pt x="29" y="118"/>
                    <a:pt x="32" y="11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41" y="111"/>
                    <a:pt x="46" y="109"/>
                    <a:pt x="4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13"/>
                    <a:pt x="62" y="116"/>
                    <a:pt x="64" y="118"/>
                  </a:cubicBezTo>
                  <a:cubicBezTo>
                    <a:pt x="65" y="120"/>
                    <a:pt x="66" y="124"/>
                    <a:pt x="66" y="127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3" y="138"/>
                    <a:pt x="59" y="141"/>
                    <a:pt x="56" y="14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7" y="148"/>
                    <a:pt x="46" y="151"/>
                    <a:pt x="48" y="153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4" y="174"/>
                    <a:pt x="67" y="174"/>
                    <a:pt x="70" y="172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77" y="164"/>
                    <a:pt x="81" y="162"/>
                    <a:pt x="84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5" y="162"/>
                    <a:pt x="99" y="164"/>
                    <a:pt x="100" y="166"/>
                  </a:cubicBezTo>
                  <a:cubicBezTo>
                    <a:pt x="102" y="167"/>
                    <a:pt x="104" y="171"/>
                    <a:pt x="106" y="174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4" y="185"/>
                    <a:pt x="102" y="189"/>
                    <a:pt x="100" y="191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2" y="198"/>
                    <a:pt x="93" y="202"/>
                    <a:pt x="95" y="204"/>
                  </a:cubicBezTo>
                  <a:cubicBezTo>
                    <a:pt x="113" y="217"/>
                    <a:pt x="113" y="217"/>
                    <a:pt x="113" y="217"/>
                  </a:cubicBezTo>
                  <a:cubicBezTo>
                    <a:pt x="116" y="219"/>
                    <a:pt x="119" y="218"/>
                    <a:pt x="120" y="216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5" y="207"/>
                    <a:pt x="129" y="203"/>
                    <a:pt x="131" y="202"/>
                  </a:cubicBezTo>
                  <a:cubicBezTo>
                    <a:pt x="139" y="200"/>
                    <a:pt x="139" y="200"/>
                    <a:pt x="139" y="200"/>
                  </a:cubicBezTo>
                  <a:cubicBezTo>
                    <a:pt x="142" y="200"/>
                    <a:pt x="146" y="201"/>
                    <a:pt x="148" y="202"/>
                  </a:cubicBezTo>
                  <a:cubicBezTo>
                    <a:pt x="150" y="203"/>
                    <a:pt x="154" y="206"/>
                    <a:pt x="155" y="209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7" y="220"/>
                    <a:pt x="156" y="225"/>
                    <a:pt x="154" y="227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49" y="236"/>
                    <a:pt x="150" y="239"/>
                    <a:pt x="153" y="240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7" y="249"/>
                    <a:pt x="180" y="248"/>
                    <a:pt x="181" y="245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3" y="236"/>
                    <a:pt x="185" y="231"/>
                    <a:pt x="187" y="229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7" y="224"/>
                    <a:pt x="202" y="225"/>
                    <a:pt x="204" y="225"/>
                  </a:cubicBezTo>
                  <a:cubicBezTo>
                    <a:pt x="206" y="226"/>
                    <a:pt x="210" y="228"/>
                    <a:pt x="213" y="230"/>
                  </a:cubicBezTo>
                  <a:cubicBezTo>
                    <a:pt x="217" y="237"/>
                    <a:pt x="217" y="237"/>
                    <a:pt x="217" y="237"/>
                  </a:cubicBezTo>
                  <a:cubicBezTo>
                    <a:pt x="217" y="240"/>
                    <a:pt x="217" y="245"/>
                    <a:pt x="216" y="248"/>
                  </a:cubicBezTo>
                  <a:cubicBezTo>
                    <a:pt x="215" y="254"/>
                    <a:pt x="215" y="254"/>
                    <a:pt x="215" y="254"/>
                  </a:cubicBezTo>
                  <a:cubicBezTo>
                    <a:pt x="214" y="257"/>
                    <a:pt x="216" y="260"/>
                    <a:pt x="219" y="260"/>
                  </a:cubicBezTo>
                  <a:cubicBezTo>
                    <a:pt x="241" y="263"/>
                    <a:pt x="241" y="263"/>
                    <a:pt x="241" y="263"/>
                  </a:cubicBezTo>
                  <a:cubicBezTo>
                    <a:pt x="244" y="263"/>
                    <a:pt x="246" y="261"/>
                    <a:pt x="246" y="258"/>
                  </a:cubicBezTo>
                  <a:cubicBezTo>
                    <a:pt x="246" y="252"/>
                    <a:pt x="246" y="252"/>
                    <a:pt x="246" y="252"/>
                  </a:cubicBezTo>
                  <a:cubicBezTo>
                    <a:pt x="246" y="249"/>
                    <a:pt x="247" y="244"/>
                    <a:pt x="249" y="241"/>
                  </a:cubicBezTo>
                  <a:cubicBezTo>
                    <a:pt x="254" y="235"/>
                    <a:pt x="254" y="235"/>
                    <a:pt x="254" y="235"/>
                  </a:cubicBezTo>
                  <a:cubicBezTo>
                    <a:pt x="257" y="234"/>
                    <a:pt x="260" y="233"/>
                    <a:pt x="263" y="233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00" y="114"/>
                    <a:pt x="148" y="63"/>
                    <a:pt x="148" y="0"/>
                  </a:cubicBezTo>
                  <a:close/>
                </a:path>
              </a:pathLst>
            </a:custGeom>
            <a:solidFill>
              <a:srgbClr val="EBAB28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60C0000-12BB-570C-4EDF-CC7E00E1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622" y="3708797"/>
              <a:ext cx="1543050" cy="1543050"/>
            </a:xfrm>
            <a:custGeom>
              <a:avLst/>
              <a:gdLst>
                <a:gd name="T0" fmla="*/ 250 w 263"/>
                <a:gd name="T1" fmla="*/ 19 h 263"/>
                <a:gd name="T2" fmla="*/ 233 w 263"/>
                <a:gd name="T3" fmla="*/ 11 h 263"/>
                <a:gd name="T4" fmla="*/ 231 w 263"/>
                <a:gd name="T5" fmla="*/ 0 h 263"/>
                <a:gd name="T6" fmla="*/ 0 w 263"/>
                <a:gd name="T7" fmla="*/ 114 h 263"/>
                <a:gd name="T8" fmla="*/ 0 w 263"/>
                <a:gd name="T9" fmla="*/ 233 h 263"/>
                <a:gd name="T10" fmla="*/ 10 w 263"/>
                <a:gd name="T11" fmla="*/ 235 h 263"/>
                <a:gd name="T12" fmla="*/ 18 w 263"/>
                <a:gd name="T13" fmla="*/ 252 h 263"/>
                <a:gd name="T14" fmla="*/ 24 w 263"/>
                <a:gd name="T15" fmla="*/ 263 h 263"/>
                <a:gd name="T16" fmla="*/ 50 w 263"/>
                <a:gd name="T17" fmla="*/ 253 h 263"/>
                <a:gd name="T18" fmla="*/ 48 w 263"/>
                <a:gd name="T19" fmla="*/ 237 h 263"/>
                <a:gd name="T20" fmla="*/ 61 w 263"/>
                <a:gd name="T21" fmla="*/ 225 h 263"/>
                <a:gd name="T22" fmla="*/ 77 w 263"/>
                <a:gd name="T23" fmla="*/ 229 h 263"/>
                <a:gd name="T24" fmla="*/ 84 w 263"/>
                <a:gd name="T25" fmla="*/ 244 h 263"/>
                <a:gd name="T26" fmla="*/ 111 w 263"/>
                <a:gd name="T27" fmla="*/ 239 h 263"/>
                <a:gd name="T28" fmla="*/ 110 w 263"/>
                <a:gd name="T29" fmla="*/ 227 h 263"/>
                <a:gd name="T30" fmla="*/ 109 w 263"/>
                <a:gd name="T31" fmla="*/ 208 h 263"/>
                <a:gd name="T32" fmla="*/ 125 w 263"/>
                <a:gd name="T33" fmla="*/ 199 h 263"/>
                <a:gd name="T34" fmla="*/ 141 w 263"/>
                <a:gd name="T35" fmla="*/ 209 h 263"/>
                <a:gd name="T36" fmla="*/ 151 w 263"/>
                <a:gd name="T37" fmla="*/ 216 h 263"/>
                <a:gd name="T38" fmla="*/ 169 w 263"/>
                <a:gd name="T39" fmla="*/ 195 h 263"/>
                <a:gd name="T40" fmla="*/ 159 w 263"/>
                <a:gd name="T41" fmla="*/ 181 h 263"/>
                <a:gd name="T42" fmla="*/ 164 w 263"/>
                <a:gd name="T43" fmla="*/ 165 h 263"/>
                <a:gd name="T44" fmla="*/ 180 w 263"/>
                <a:gd name="T45" fmla="*/ 160 h 263"/>
                <a:gd name="T46" fmla="*/ 194 w 263"/>
                <a:gd name="T47" fmla="*/ 170 h 263"/>
                <a:gd name="T48" fmla="*/ 215 w 263"/>
                <a:gd name="T49" fmla="*/ 152 h 263"/>
                <a:gd name="T50" fmla="*/ 208 w 263"/>
                <a:gd name="T51" fmla="*/ 141 h 263"/>
                <a:gd name="T52" fmla="*/ 198 w 263"/>
                <a:gd name="T53" fmla="*/ 126 h 263"/>
                <a:gd name="T54" fmla="*/ 207 w 263"/>
                <a:gd name="T55" fmla="*/ 110 h 263"/>
                <a:gd name="T56" fmla="*/ 225 w 263"/>
                <a:gd name="T57" fmla="*/ 111 h 263"/>
                <a:gd name="T58" fmla="*/ 239 w 263"/>
                <a:gd name="T59" fmla="*/ 113 h 263"/>
                <a:gd name="T60" fmla="*/ 244 w 263"/>
                <a:gd name="T61" fmla="*/ 85 h 263"/>
                <a:gd name="T62" fmla="*/ 227 w 263"/>
                <a:gd name="T63" fmla="*/ 78 h 263"/>
                <a:gd name="T64" fmla="*/ 223 w 263"/>
                <a:gd name="T65" fmla="*/ 61 h 263"/>
                <a:gd name="T66" fmla="*/ 235 w 263"/>
                <a:gd name="T67" fmla="*/ 49 h 263"/>
                <a:gd name="T68" fmla="*/ 238 w 263"/>
                <a:gd name="T69" fmla="*/ 48 h 263"/>
                <a:gd name="T70" fmla="*/ 253 w 263"/>
                <a:gd name="T71" fmla="*/ 51 h 263"/>
                <a:gd name="T72" fmla="*/ 263 w 263"/>
                <a:gd name="T73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263">
                  <a:moveTo>
                    <a:pt x="258" y="19"/>
                  </a:moveTo>
                  <a:cubicBezTo>
                    <a:pt x="250" y="19"/>
                    <a:pt x="250" y="19"/>
                    <a:pt x="250" y="19"/>
                  </a:cubicBezTo>
                  <a:cubicBezTo>
                    <a:pt x="247" y="19"/>
                    <a:pt x="242" y="18"/>
                    <a:pt x="239" y="17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2" y="8"/>
                    <a:pt x="231" y="4"/>
                    <a:pt x="231" y="2"/>
                  </a:cubicBezTo>
                  <a:cubicBezTo>
                    <a:pt x="231" y="1"/>
                    <a:pt x="231" y="0"/>
                    <a:pt x="23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63"/>
                    <a:pt x="63" y="114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3"/>
                    <a:pt x="1" y="233"/>
                    <a:pt x="1" y="233"/>
                  </a:cubicBezTo>
                  <a:cubicBezTo>
                    <a:pt x="3" y="233"/>
                    <a:pt x="7" y="234"/>
                    <a:pt x="10" y="235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17" y="244"/>
                    <a:pt x="18" y="249"/>
                    <a:pt x="18" y="252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8" y="261"/>
                    <a:pt x="21" y="263"/>
                    <a:pt x="24" y="263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9" y="259"/>
                    <a:pt x="51" y="256"/>
                    <a:pt x="50" y="253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8" y="245"/>
                    <a:pt x="47" y="240"/>
                    <a:pt x="48" y="237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4" y="228"/>
                    <a:pt x="58" y="226"/>
                    <a:pt x="61" y="225"/>
                  </a:cubicBezTo>
                  <a:cubicBezTo>
                    <a:pt x="63" y="224"/>
                    <a:pt x="67" y="224"/>
                    <a:pt x="70" y="225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79" y="231"/>
                    <a:pt x="82" y="235"/>
                    <a:pt x="82" y="238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85" y="247"/>
                    <a:pt x="88" y="249"/>
                    <a:pt x="90" y="248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4" y="238"/>
                    <a:pt x="115" y="235"/>
                    <a:pt x="114" y="232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9" y="224"/>
                    <a:pt x="107" y="219"/>
                    <a:pt x="107" y="216"/>
                  </a:cubicBezTo>
                  <a:cubicBezTo>
                    <a:pt x="109" y="208"/>
                    <a:pt x="109" y="208"/>
                    <a:pt x="109" y="208"/>
                  </a:cubicBezTo>
                  <a:cubicBezTo>
                    <a:pt x="111" y="206"/>
                    <a:pt x="114" y="203"/>
                    <a:pt x="116" y="202"/>
                  </a:cubicBezTo>
                  <a:cubicBezTo>
                    <a:pt x="118" y="201"/>
                    <a:pt x="122" y="199"/>
                    <a:pt x="125" y="199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6" y="203"/>
                    <a:pt x="139" y="206"/>
                    <a:pt x="141" y="209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5" y="217"/>
                    <a:pt x="149" y="218"/>
                    <a:pt x="151" y="216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71" y="201"/>
                    <a:pt x="171" y="197"/>
                    <a:pt x="169" y="195"/>
                  </a:cubicBezTo>
                  <a:cubicBezTo>
                    <a:pt x="165" y="190"/>
                    <a:pt x="165" y="190"/>
                    <a:pt x="165" y="190"/>
                  </a:cubicBezTo>
                  <a:cubicBezTo>
                    <a:pt x="163" y="188"/>
                    <a:pt x="160" y="184"/>
                    <a:pt x="159" y="181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60" y="170"/>
                    <a:pt x="162" y="167"/>
                    <a:pt x="164" y="165"/>
                  </a:cubicBezTo>
                  <a:cubicBezTo>
                    <a:pt x="166" y="163"/>
                    <a:pt x="169" y="161"/>
                    <a:pt x="172" y="160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3" y="161"/>
                    <a:pt x="187" y="164"/>
                    <a:pt x="189" y="166"/>
                  </a:cubicBezTo>
                  <a:cubicBezTo>
                    <a:pt x="194" y="170"/>
                    <a:pt x="194" y="170"/>
                    <a:pt x="194" y="170"/>
                  </a:cubicBezTo>
                  <a:cubicBezTo>
                    <a:pt x="196" y="173"/>
                    <a:pt x="200" y="172"/>
                    <a:pt x="202" y="170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17" y="150"/>
                    <a:pt x="217" y="146"/>
                    <a:pt x="214" y="145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5" y="140"/>
                    <a:pt x="202" y="137"/>
                    <a:pt x="200" y="134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8" y="123"/>
                    <a:pt x="199" y="119"/>
                    <a:pt x="200" y="117"/>
                  </a:cubicBezTo>
                  <a:cubicBezTo>
                    <a:pt x="202" y="115"/>
                    <a:pt x="205" y="112"/>
                    <a:pt x="207" y="110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108"/>
                    <a:pt x="223" y="110"/>
                    <a:pt x="225" y="111"/>
                  </a:cubicBezTo>
                  <a:cubicBezTo>
                    <a:pt x="232" y="115"/>
                    <a:pt x="232" y="115"/>
                    <a:pt x="232" y="115"/>
                  </a:cubicBezTo>
                  <a:cubicBezTo>
                    <a:pt x="234" y="116"/>
                    <a:pt x="237" y="115"/>
                    <a:pt x="239" y="113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9" y="89"/>
                    <a:pt x="247" y="86"/>
                    <a:pt x="244" y="85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4" y="82"/>
                    <a:pt x="230" y="80"/>
                    <a:pt x="227" y="78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3" y="68"/>
                    <a:pt x="223" y="64"/>
                    <a:pt x="223" y="61"/>
                  </a:cubicBezTo>
                  <a:cubicBezTo>
                    <a:pt x="224" y="59"/>
                    <a:pt x="226" y="55"/>
                    <a:pt x="228" y="53"/>
                  </a:cubicBezTo>
                  <a:cubicBezTo>
                    <a:pt x="235" y="49"/>
                    <a:pt x="235" y="49"/>
                    <a:pt x="235" y="49"/>
                  </a:cubicBezTo>
                  <a:cubicBezTo>
                    <a:pt x="236" y="49"/>
                    <a:pt x="237" y="48"/>
                    <a:pt x="238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41" y="48"/>
                    <a:pt x="244" y="49"/>
                    <a:pt x="246" y="4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6" y="52"/>
                    <a:pt x="259" y="50"/>
                    <a:pt x="260" y="47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3" y="21"/>
                    <a:pt x="261" y="19"/>
                    <a:pt x="258" y="19"/>
                  </a:cubicBezTo>
                  <a:close/>
                </a:path>
              </a:pathLst>
            </a:custGeom>
            <a:solidFill>
              <a:srgbClr val="508D93"/>
            </a:solidFill>
            <a:ln w="38100">
              <a:noFill/>
            </a:ln>
            <a:effectLst/>
          </p:spPr>
          <p:txBody>
            <a:bodyPr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CFBB599-BBD9-23B1-9C12-02E0F1769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622" y="2158604"/>
              <a:ext cx="1543050" cy="1550194"/>
            </a:xfrm>
            <a:custGeom>
              <a:avLst/>
              <a:gdLst>
                <a:gd name="T0" fmla="*/ 254 w 263"/>
                <a:gd name="T1" fmla="*/ 216 h 264"/>
                <a:gd name="T2" fmla="*/ 235 w 263"/>
                <a:gd name="T3" fmla="*/ 218 h 264"/>
                <a:gd name="T4" fmla="*/ 223 w 263"/>
                <a:gd name="T5" fmla="*/ 206 h 264"/>
                <a:gd name="T6" fmla="*/ 227 w 263"/>
                <a:gd name="T7" fmla="*/ 189 h 264"/>
                <a:gd name="T8" fmla="*/ 245 w 263"/>
                <a:gd name="T9" fmla="*/ 182 h 264"/>
                <a:gd name="T10" fmla="*/ 240 w 263"/>
                <a:gd name="T11" fmla="*/ 154 h 264"/>
                <a:gd name="T12" fmla="*/ 225 w 263"/>
                <a:gd name="T13" fmla="*/ 156 h 264"/>
                <a:gd name="T14" fmla="*/ 207 w 263"/>
                <a:gd name="T15" fmla="*/ 157 h 264"/>
                <a:gd name="T16" fmla="*/ 197 w 263"/>
                <a:gd name="T17" fmla="*/ 141 h 264"/>
                <a:gd name="T18" fmla="*/ 207 w 263"/>
                <a:gd name="T19" fmla="*/ 126 h 264"/>
                <a:gd name="T20" fmla="*/ 217 w 263"/>
                <a:gd name="T21" fmla="*/ 114 h 264"/>
                <a:gd name="T22" fmla="*/ 196 w 263"/>
                <a:gd name="T23" fmla="*/ 95 h 264"/>
                <a:gd name="T24" fmla="*/ 180 w 263"/>
                <a:gd name="T25" fmla="*/ 108 h 264"/>
                <a:gd name="T26" fmla="*/ 163 w 263"/>
                <a:gd name="T27" fmla="*/ 102 h 264"/>
                <a:gd name="T28" fmla="*/ 158 w 263"/>
                <a:gd name="T29" fmla="*/ 86 h 264"/>
                <a:gd name="T30" fmla="*/ 171 w 263"/>
                <a:gd name="T31" fmla="*/ 70 h 264"/>
                <a:gd name="T32" fmla="*/ 152 w 263"/>
                <a:gd name="T33" fmla="*/ 48 h 264"/>
                <a:gd name="T34" fmla="*/ 140 w 263"/>
                <a:gd name="T35" fmla="*/ 59 h 264"/>
                <a:gd name="T36" fmla="*/ 124 w 263"/>
                <a:gd name="T37" fmla="*/ 69 h 264"/>
                <a:gd name="T38" fmla="*/ 108 w 263"/>
                <a:gd name="T39" fmla="*/ 59 h 264"/>
                <a:gd name="T40" fmla="*/ 109 w 263"/>
                <a:gd name="T41" fmla="*/ 41 h 264"/>
                <a:gd name="T42" fmla="*/ 113 w 263"/>
                <a:gd name="T43" fmla="*/ 25 h 264"/>
                <a:gd name="T44" fmla="*/ 84 w 263"/>
                <a:gd name="T45" fmla="*/ 19 h 264"/>
                <a:gd name="T46" fmla="*/ 76 w 263"/>
                <a:gd name="T47" fmla="*/ 39 h 264"/>
                <a:gd name="T48" fmla="*/ 60 w 263"/>
                <a:gd name="T49" fmla="*/ 43 h 264"/>
                <a:gd name="T50" fmla="*/ 47 w 263"/>
                <a:gd name="T51" fmla="*/ 31 h 264"/>
                <a:gd name="T52" fmla="*/ 47 w 263"/>
                <a:gd name="T53" fmla="*/ 29 h 264"/>
                <a:gd name="T54" fmla="*/ 50 w 263"/>
                <a:gd name="T55" fmla="*/ 10 h 264"/>
                <a:gd name="T56" fmla="*/ 23 w 263"/>
                <a:gd name="T57" fmla="*/ 0 h 264"/>
                <a:gd name="T58" fmla="*/ 17 w 263"/>
                <a:gd name="T59" fmla="*/ 17 h 264"/>
                <a:gd name="T60" fmla="*/ 9 w 263"/>
                <a:gd name="T61" fmla="*/ 33 h 264"/>
                <a:gd name="T62" fmla="*/ 0 w 263"/>
                <a:gd name="T63" fmla="*/ 35 h 264"/>
                <a:gd name="T64" fmla="*/ 0 w 263"/>
                <a:gd name="T65" fmla="*/ 149 h 264"/>
                <a:gd name="T66" fmla="*/ 114 w 263"/>
                <a:gd name="T67" fmla="*/ 264 h 264"/>
                <a:gd name="T68" fmla="*/ 233 w 263"/>
                <a:gd name="T69" fmla="*/ 256 h 264"/>
                <a:gd name="T70" fmla="*/ 250 w 263"/>
                <a:gd name="T71" fmla="*/ 248 h 264"/>
                <a:gd name="T72" fmla="*/ 263 w 263"/>
                <a:gd name="T73" fmla="*/ 24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264">
                  <a:moveTo>
                    <a:pt x="260" y="220"/>
                  </a:moveTo>
                  <a:cubicBezTo>
                    <a:pt x="260" y="217"/>
                    <a:pt x="257" y="215"/>
                    <a:pt x="254" y="216"/>
                  </a:cubicBezTo>
                  <a:cubicBezTo>
                    <a:pt x="246" y="218"/>
                    <a:pt x="246" y="218"/>
                    <a:pt x="246" y="218"/>
                  </a:cubicBezTo>
                  <a:cubicBezTo>
                    <a:pt x="243" y="219"/>
                    <a:pt x="238" y="219"/>
                    <a:pt x="235" y="218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6" y="212"/>
                    <a:pt x="224" y="208"/>
                    <a:pt x="223" y="206"/>
                  </a:cubicBezTo>
                  <a:cubicBezTo>
                    <a:pt x="223" y="203"/>
                    <a:pt x="222" y="199"/>
                    <a:pt x="223" y="19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7"/>
                    <a:pt x="234" y="185"/>
                    <a:pt x="237" y="184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48" y="181"/>
                    <a:pt x="250" y="178"/>
                    <a:pt x="249" y="17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51"/>
                    <a:pt x="236" y="150"/>
                    <a:pt x="233" y="151"/>
                  </a:cubicBezTo>
                  <a:cubicBezTo>
                    <a:pt x="225" y="156"/>
                    <a:pt x="225" y="156"/>
                    <a:pt x="225" y="156"/>
                  </a:cubicBezTo>
                  <a:cubicBezTo>
                    <a:pt x="222" y="158"/>
                    <a:pt x="218" y="159"/>
                    <a:pt x="215" y="159"/>
                  </a:cubicBezTo>
                  <a:cubicBezTo>
                    <a:pt x="207" y="157"/>
                    <a:pt x="207" y="157"/>
                    <a:pt x="207" y="157"/>
                  </a:cubicBezTo>
                  <a:cubicBezTo>
                    <a:pt x="204" y="155"/>
                    <a:pt x="201" y="152"/>
                    <a:pt x="200" y="150"/>
                  </a:cubicBezTo>
                  <a:cubicBezTo>
                    <a:pt x="199" y="148"/>
                    <a:pt x="198" y="144"/>
                    <a:pt x="197" y="141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1" y="130"/>
                    <a:pt x="205" y="127"/>
                    <a:pt x="207" y="126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8" y="119"/>
                    <a:pt x="219" y="116"/>
                    <a:pt x="217" y="114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1" y="93"/>
                    <a:pt x="198" y="92"/>
                    <a:pt x="196" y="95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7" y="104"/>
                    <a:pt x="183" y="106"/>
                    <a:pt x="18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69" y="106"/>
                    <a:pt x="165" y="104"/>
                    <a:pt x="163" y="102"/>
                  </a:cubicBezTo>
                  <a:cubicBezTo>
                    <a:pt x="161" y="101"/>
                    <a:pt x="159" y="97"/>
                    <a:pt x="158" y="94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9" y="83"/>
                    <a:pt x="162" y="79"/>
                    <a:pt x="164" y="77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3" y="68"/>
                    <a:pt x="173" y="64"/>
                    <a:pt x="171" y="62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6"/>
                    <a:pt x="147" y="47"/>
                    <a:pt x="145" y="4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1"/>
                    <a:pt x="135" y="65"/>
                    <a:pt x="133" y="66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2" y="68"/>
                    <a:pt x="117" y="67"/>
                    <a:pt x="115" y="66"/>
                  </a:cubicBezTo>
                  <a:cubicBezTo>
                    <a:pt x="113" y="65"/>
                    <a:pt x="110" y="62"/>
                    <a:pt x="108" y="59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48"/>
                    <a:pt x="108" y="44"/>
                    <a:pt x="109" y="4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29"/>
                    <a:pt x="115" y="26"/>
                    <a:pt x="113" y="2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8" y="14"/>
                    <a:pt x="85" y="16"/>
                    <a:pt x="84" y="1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0" y="32"/>
                    <a:pt x="78" y="37"/>
                    <a:pt x="76" y="39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4"/>
                    <a:pt x="62" y="44"/>
                    <a:pt x="60" y="43"/>
                  </a:cubicBezTo>
                  <a:cubicBezTo>
                    <a:pt x="57" y="42"/>
                    <a:pt x="53" y="40"/>
                    <a:pt x="51" y="38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6"/>
                    <a:pt x="47" y="23"/>
                    <a:pt x="47" y="2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7"/>
                    <a:pt x="49" y="4"/>
                    <a:pt x="46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7" y="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6" y="24"/>
                    <a:pt x="15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6" y="34"/>
                    <a:pt x="2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63" y="149"/>
                    <a:pt x="114" y="200"/>
                    <a:pt x="114" y="264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32" y="261"/>
                    <a:pt x="232" y="258"/>
                    <a:pt x="233" y="256"/>
                  </a:cubicBezTo>
                  <a:cubicBezTo>
                    <a:pt x="239" y="250"/>
                    <a:pt x="239" y="250"/>
                    <a:pt x="239" y="250"/>
                  </a:cubicBezTo>
                  <a:cubicBezTo>
                    <a:pt x="242" y="249"/>
                    <a:pt x="247" y="248"/>
                    <a:pt x="250" y="248"/>
                  </a:cubicBezTo>
                  <a:cubicBezTo>
                    <a:pt x="258" y="248"/>
                    <a:pt x="258" y="248"/>
                    <a:pt x="258" y="248"/>
                  </a:cubicBezTo>
                  <a:cubicBezTo>
                    <a:pt x="261" y="248"/>
                    <a:pt x="263" y="246"/>
                    <a:pt x="263" y="243"/>
                  </a:cubicBezTo>
                  <a:lnTo>
                    <a:pt x="260" y="220"/>
                  </a:lnTo>
                  <a:close/>
                </a:path>
              </a:pathLst>
            </a:custGeom>
            <a:solidFill>
              <a:srgbClr val="4173BD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A124FF-387D-1C72-9A82-939852F31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429" y="2158604"/>
              <a:ext cx="1550194" cy="1550194"/>
            </a:xfrm>
            <a:custGeom>
              <a:avLst/>
              <a:gdLst>
                <a:gd name="T0" fmla="*/ 248 w 264"/>
                <a:gd name="T1" fmla="*/ 27 h 264"/>
                <a:gd name="T2" fmla="*/ 246 w 264"/>
                <a:gd name="T3" fmla="*/ 5 h 264"/>
                <a:gd name="T4" fmla="*/ 217 w 264"/>
                <a:gd name="T5" fmla="*/ 3 h 264"/>
                <a:gd name="T6" fmla="*/ 216 w 264"/>
                <a:gd name="T7" fmla="*/ 21 h 264"/>
                <a:gd name="T8" fmla="*/ 213 w 264"/>
                <a:gd name="T9" fmla="*/ 39 h 264"/>
                <a:gd name="T10" fmla="*/ 194 w 264"/>
                <a:gd name="T11" fmla="*/ 44 h 264"/>
                <a:gd name="T12" fmla="*/ 182 w 264"/>
                <a:gd name="T13" fmla="*/ 30 h 264"/>
                <a:gd name="T14" fmla="*/ 173 w 264"/>
                <a:gd name="T15" fmla="*/ 15 h 264"/>
                <a:gd name="T16" fmla="*/ 149 w 264"/>
                <a:gd name="T17" fmla="*/ 32 h 264"/>
                <a:gd name="T18" fmla="*/ 158 w 264"/>
                <a:gd name="T19" fmla="*/ 52 h 264"/>
                <a:gd name="T20" fmla="*/ 148 w 264"/>
                <a:gd name="T21" fmla="*/ 66 h 264"/>
                <a:gd name="T22" fmla="*/ 131 w 264"/>
                <a:gd name="T23" fmla="*/ 67 h 264"/>
                <a:gd name="T24" fmla="*/ 118 w 264"/>
                <a:gd name="T25" fmla="*/ 49 h 264"/>
                <a:gd name="T26" fmla="*/ 92 w 264"/>
                <a:gd name="T27" fmla="*/ 62 h 264"/>
                <a:gd name="T28" fmla="*/ 100 w 264"/>
                <a:gd name="T29" fmla="*/ 78 h 264"/>
                <a:gd name="T30" fmla="*/ 106 w 264"/>
                <a:gd name="T31" fmla="*/ 95 h 264"/>
                <a:gd name="T32" fmla="*/ 92 w 264"/>
                <a:gd name="T33" fmla="*/ 108 h 264"/>
                <a:gd name="T34" fmla="*/ 75 w 264"/>
                <a:gd name="T35" fmla="*/ 102 h 264"/>
                <a:gd name="T36" fmla="*/ 60 w 264"/>
                <a:gd name="T37" fmla="*/ 95 h 264"/>
                <a:gd name="T38" fmla="*/ 47 w 264"/>
                <a:gd name="T39" fmla="*/ 121 h 264"/>
                <a:gd name="T40" fmla="*/ 65 w 264"/>
                <a:gd name="T41" fmla="*/ 134 h 264"/>
                <a:gd name="T42" fmla="*/ 64 w 264"/>
                <a:gd name="T43" fmla="*/ 151 h 264"/>
                <a:gd name="T44" fmla="*/ 49 w 264"/>
                <a:gd name="T45" fmla="*/ 160 h 264"/>
                <a:gd name="T46" fmla="*/ 30 w 264"/>
                <a:gd name="T47" fmla="*/ 152 h 264"/>
                <a:gd name="T48" fmla="*/ 14 w 264"/>
                <a:gd name="T49" fmla="*/ 176 h 264"/>
                <a:gd name="T50" fmla="*/ 28 w 264"/>
                <a:gd name="T51" fmla="*/ 185 h 264"/>
                <a:gd name="T52" fmla="*/ 41 w 264"/>
                <a:gd name="T53" fmla="*/ 197 h 264"/>
                <a:gd name="T54" fmla="*/ 37 w 264"/>
                <a:gd name="T55" fmla="*/ 215 h 264"/>
                <a:gd name="T56" fmla="*/ 19 w 264"/>
                <a:gd name="T57" fmla="*/ 219 h 264"/>
                <a:gd name="T58" fmla="*/ 3 w 264"/>
                <a:gd name="T59" fmla="*/ 220 h 264"/>
                <a:gd name="T60" fmla="*/ 5 w 264"/>
                <a:gd name="T61" fmla="*/ 249 h 264"/>
                <a:gd name="T62" fmla="*/ 25 w 264"/>
                <a:gd name="T63" fmla="*/ 251 h 264"/>
                <a:gd name="T64" fmla="*/ 33 w 264"/>
                <a:gd name="T65" fmla="*/ 264 h 264"/>
                <a:gd name="T66" fmla="*/ 149 w 264"/>
                <a:gd name="T67" fmla="*/ 264 h 264"/>
                <a:gd name="T68" fmla="*/ 264 w 264"/>
                <a:gd name="T69" fmla="*/ 3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264">
                  <a:moveTo>
                    <a:pt x="254" y="33"/>
                  </a:moveTo>
                  <a:cubicBezTo>
                    <a:pt x="248" y="27"/>
                    <a:pt x="248" y="27"/>
                    <a:pt x="248" y="27"/>
                  </a:cubicBezTo>
                  <a:cubicBezTo>
                    <a:pt x="247" y="24"/>
                    <a:pt x="246" y="20"/>
                    <a:pt x="246" y="17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2"/>
                    <a:pt x="244" y="0"/>
                    <a:pt x="241" y="0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4" y="4"/>
                    <a:pt x="212" y="7"/>
                    <a:pt x="213" y="10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7" y="24"/>
                    <a:pt x="217" y="28"/>
                    <a:pt x="217" y="3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0" y="41"/>
                    <a:pt x="206" y="43"/>
                    <a:pt x="204" y="43"/>
                  </a:cubicBezTo>
                  <a:cubicBezTo>
                    <a:pt x="202" y="44"/>
                    <a:pt x="197" y="44"/>
                    <a:pt x="194" y="44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5" y="37"/>
                    <a:pt x="183" y="33"/>
                    <a:pt x="182" y="30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6"/>
                    <a:pt x="176" y="14"/>
                    <a:pt x="173" y="1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8" y="26"/>
                    <a:pt x="147" y="29"/>
                    <a:pt x="149" y="3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6" y="44"/>
                    <a:pt x="157" y="49"/>
                    <a:pt x="158" y="52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4" y="62"/>
                    <a:pt x="151" y="65"/>
                    <a:pt x="148" y="66"/>
                  </a:cubicBezTo>
                  <a:cubicBezTo>
                    <a:pt x="146" y="68"/>
                    <a:pt x="142" y="69"/>
                    <a:pt x="139" y="69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5"/>
                    <a:pt x="125" y="62"/>
                    <a:pt x="124" y="5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7" y="47"/>
                    <a:pt x="114" y="46"/>
                    <a:pt x="111" y="4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0" y="64"/>
                    <a:pt x="90" y="68"/>
                    <a:pt x="92" y="70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2" y="80"/>
                    <a:pt x="105" y="84"/>
                    <a:pt x="106" y="87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5" y="98"/>
                    <a:pt x="102" y="102"/>
                    <a:pt x="101" y="103"/>
                  </a:cubicBezTo>
                  <a:cubicBezTo>
                    <a:pt x="99" y="105"/>
                    <a:pt x="95" y="107"/>
                    <a:pt x="92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1" y="107"/>
                    <a:pt x="77" y="105"/>
                    <a:pt x="75" y="102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5" y="93"/>
                    <a:pt x="62" y="93"/>
                    <a:pt x="60" y="95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4" y="117"/>
                    <a:pt x="45" y="120"/>
                    <a:pt x="47" y="121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59" y="128"/>
                    <a:pt x="63" y="131"/>
                    <a:pt x="65" y="134"/>
                  </a:cubicBezTo>
                  <a:cubicBezTo>
                    <a:pt x="67" y="142"/>
                    <a:pt x="67" y="142"/>
                    <a:pt x="67" y="142"/>
                  </a:cubicBezTo>
                  <a:cubicBezTo>
                    <a:pt x="67" y="145"/>
                    <a:pt x="65" y="149"/>
                    <a:pt x="64" y="151"/>
                  </a:cubicBezTo>
                  <a:cubicBezTo>
                    <a:pt x="63" y="153"/>
                    <a:pt x="60" y="156"/>
                    <a:pt x="58" y="158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6" y="160"/>
                    <a:pt x="42" y="159"/>
                    <a:pt x="39" y="157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28" y="150"/>
                    <a:pt x="24" y="151"/>
                    <a:pt x="23" y="154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3" y="179"/>
                    <a:pt x="15" y="182"/>
                    <a:pt x="18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1" y="186"/>
                    <a:pt x="35" y="188"/>
                    <a:pt x="37" y="190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2" y="200"/>
                    <a:pt x="42" y="205"/>
                    <a:pt x="41" y="207"/>
                  </a:cubicBezTo>
                  <a:cubicBezTo>
                    <a:pt x="41" y="209"/>
                    <a:pt x="39" y="213"/>
                    <a:pt x="37" y="215"/>
                  </a:cubicBezTo>
                  <a:cubicBezTo>
                    <a:pt x="29" y="220"/>
                    <a:pt x="29" y="220"/>
                    <a:pt x="29" y="220"/>
                  </a:cubicBezTo>
                  <a:cubicBezTo>
                    <a:pt x="26" y="220"/>
                    <a:pt x="22" y="220"/>
                    <a:pt x="19" y="219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6" y="216"/>
                    <a:pt x="4" y="217"/>
                    <a:pt x="3" y="22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7"/>
                    <a:pt x="2" y="249"/>
                    <a:pt x="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8" y="249"/>
                    <a:pt x="23" y="250"/>
                    <a:pt x="25" y="251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9"/>
                    <a:pt x="33" y="261"/>
                    <a:pt x="33" y="2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49" y="200"/>
                    <a:pt x="201" y="149"/>
                    <a:pt x="264" y="149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1" y="35"/>
                    <a:pt x="257" y="34"/>
                    <a:pt x="254" y="33"/>
                  </a:cubicBezTo>
                  <a:close/>
                </a:path>
              </a:pathLst>
            </a:custGeom>
            <a:solidFill>
              <a:srgbClr val="F05024"/>
            </a:solidFill>
            <a:ln w="38100">
              <a:noFill/>
            </a:ln>
            <a:effectLst/>
          </p:spPr>
          <p:txBody>
            <a:bodyPr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9" name="Shape 2021">
            <a:extLst>
              <a:ext uri="{FF2B5EF4-FFF2-40B4-BE49-F238E27FC236}">
                <a16:creationId xmlns:a16="http://schemas.microsoft.com/office/drawing/2014/main" id="{1C10578D-D177-45B5-B813-4CC4F8D80C4C}"/>
              </a:ext>
            </a:extLst>
          </p:cNvPr>
          <p:cNvSpPr/>
          <p:nvPr/>
        </p:nvSpPr>
        <p:spPr>
          <a:xfrm>
            <a:off x="1875823" y="2174215"/>
            <a:ext cx="2462175" cy="50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" name="Shape 2022">
            <a:extLst>
              <a:ext uri="{FF2B5EF4-FFF2-40B4-BE49-F238E27FC236}">
                <a16:creationId xmlns:a16="http://schemas.microsoft.com/office/drawing/2014/main" id="{4DEFF478-8835-7B4E-46D0-40B5970E5C86}"/>
              </a:ext>
            </a:extLst>
          </p:cNvPr>
          <p:cNvSpPr/>
          <p:nvPr/>
        </p:nvSpPr>
        <p:spPr>
          <a:xfrm>
            <a:off x="1868028" y="1785738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79A376ED-1D2B-34FA-ECE3-ADA9185A9388}"/>
              </a:ext>
            </a:extLst>
          </p:cNvPr>
          <p:cNvSpPr/>
          <p:nvPr/>
        </p:nvSpPr>
        <p:spPr>
          <a:xfrm>
            <a:off x="1595441" y="1852694"/>
            <a:ext cx="131321" cy="988957"/>
          </a:xfrm>
          <a:prstGeom prst="roundRect">
            <a:avLst>
              <a:gd name="adj" fmla="val 50000"/>
            </a:avLst>
          </a:prstGeom>
          <a:solidFill>
            <a:srgbClr val="F05024"/>
          </a:solidFill>
          <a:ln w="38100">
            <a:noFill/>
          </a:ln>
          <a:effectLst/>
        </p:spPr>
        <p:txBody>
          <a:bodyPr/>
          <a:lstStyle/>
          <a:p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任意多边形: 形状 53">
            <a:extLst>
              <a:ext uri="{FF2B5EF4-FFF2-40B4-BE49-F238E27FC236}">
                <a16:creationId xmlns:a16="http://schemas.microsoft.com/office/drawing/2014/main" id="{524B4EEF-9552-6154-3843-31AD82ED2502}"/>
              </a:ext>
            </a:extLst>
          </p:cNvPr>
          <p:cNvSpPr/>
          <p:nvPr/>
        </p:nvSpPr>
        <p:spPr>
          <a:xfrm>
            <a:off x="5052007" y="2551306"/>
            <a:ext cx="418072" cy="328510"/>
          </a:xfrm>
          <a:custGeom>
            <a:avLst/>
            <a:gdLst/>
            <a:ahLst/>
            <a:cxnLst/>
            <a:rect l="l" t="t" r="r" b="b"/>
            <a:pathLst>
              <a:path w="228600" h="179628">
                <a:moveTo>
                  <a:pt x="193009" y="45924"/>
                </a:moveTo>
                <a:cubicBezTo>
                  <a:pt x="203980" y="51962"/>
                  <a:pt x="212654" y="59531"/>
                  <a:pt x="219033" y="68631"/>
                </a:cubicBezTo>
                <a:cubicBezTo>
                  <a:pt x="225411" y="77730"/>
                  <a:pt x="228600" y="87510"/>
                  <a:pt x="228600" y="97971"/>
                </a:cubicBezTo>
                <a:cubicBezTo>
                  <a:pt x="228600" y="108176"/>
                  <a:pt x="225581" y="117723"/>
                  <a:pt x="219543" y="126610"/>
                </a:cubicBezTo>
                <a:cubicBezTo>
                  <a:pt x="213505" y="135497"/>
                  <a:pt x="205213" y="143002"/>
                  <a:pt x="194667" y="149125"/>
                </a:cubicBezTo>
                <a:cubicBezTo>
                  <a:pt x="195518" y="151166"/>
                  <a:pt x="196389" y="153037"/>
                  <a:pt x="197282" y="154738"/>
                </a:cubicBezTo>
                <a:cubicBezTo>
                  <a:pt x="198175" y="156439"/>
                  <a:pt x="199238" y="158076"/>
                  <a:pt x="200472" y="159650"/>
                </a:cubicBezTo>
                <a:cubicBezTo>
                  <a:pt x="201705" y="161223"/>
                  <a:pt x="202662" y="162456"/>
                  <a:pt x="203342" y="163349"/>
                </a:cubicBezTo>
                <a:cubicBezTo>
                  <a:pt x="204022" y="164242"/>
                  <a:pt x="205128" y="165496"/>
                  <a:pt x="206659" y="167112"/>
                </a:cubicBezTo>
                <a:cubicBezTo>
                  <a:pt x="208189" y="168728"/>
                  <a:pt x="209167" y="169791"/>
                  <a:pt x="209593" y="170301"/>
                </a:cubicBezTo>
                <a:cubicBezTo>
                  <a:pt x="209678" y="170386"/>
                  <a:pt x="209848" y="170578"/>
                  <a:pt x="210103" y="170875"/>
                </a:cubicBezTo>
                <a:cubicBezTo>
                  <a:pt x="210358" y="171173"/>
                  <a:pt x="210549" y="171386"/>
                  <a:pt x="210677" y="171513"/>
                </a:cubicBezTo>
                <a:cubicBezTo>
                  <a:pt x="210805" y="171641"/>
                  <a:pt x="210975" y="171853"/>
                  <a:pt x="211187" y="172151"/>
                </a:cubicBezTo>
                <a:cubicBezTo>
                  <a:pt x="211400" y="172449"/>
                  <a:pt x="211549" y="172683"/>
                  <a:pt x="211634" y="172853"/>
                </a:cubicBezTo>
                <a:cubicBezTo>
                  <a:pt x="211719" y="173023"/>
                  <a:pt x="211825" y="173235"/>
                  <a:pt x="211953" y="173491"/>
                </a:cubicBezTo>
                <a:cubicBezTo>
                  <a:pt x="212080" y="173746"/>
                  <a:pt x="212165" y="174001"/>
                  <a:pt x="212208" y="174256"/>
                </a:cubicBezTo>
                <a:cubicBezTo>
                  <a:pt x="212250" y="174511"/>
                  <a:pt x="212272" y="174788"/>
                  <a:pt x="212272" y="175085"/>
                </a:cubicBezTo>
                <a:cubicBezTo>
                  <a:pt x="212272" y="175383"/>
                  <a:pt x="212229" y="175659"/>
                  <a:pt x="212144" y="175914"/>
                </a:cubicBezTo>
                <a:cubicBezTo>
                  <a:pt x="211889" y="177105"/>
                  <a:pt x="211336" y="178040"/>
                  <a:pt x="210486" y="178721"/>
                </a:cubicBezTo>
                <a:cubicBezTo>
                  <a:pt x="209635" y="179401"/>
                  <a:pt x="208700" y="179699"/>
                  <a:pt x="207679" y="179614"/>
                </a:cubicBezTo>
                <a:cubicBezTo>
                  <a:pt x="203427" y="179018"/>
                  <a:pt x="199770" y="178338"/>
                  <a:pt x="196708" y="177573"/>
                </a:cubicBezTo>
                <a:cubicBezTo>
                  <a:pt x="183612" y="174171"/>
                  <a:pt x="171790" y="168728"/>
                  <a:pt x="161245" y="161244"/>
                </a:cubicBezTo>
                <a:cubicBezTo>
                  <a:pt x="153591" y="162605"/>
                  <a:pt x="146107" y="163285"/>
                  <a:pt x="138793" y="163285"/>
                </a:cubicBezTo>
                <a:cubicBezTo>
                  <a:pt x="115746" y="163285"/>
                  <a:pt x="95675" y="157672"/>
                  <a:pt x="78581" y="146446"/>
                </a:cubicBezTo>
                <a:cubicBezTo>
                  <a:pt x="83514" y="146787"/>
                  <a:pt x="87256" y="146957"/>
                  <a:pt x="89807" y="146957"/>
                </a:cubicBezTo>
                <a:cubicBezTo>
                  <a:pt x="103499" y="146957"/>
                  <a:pt x="116639" y="145043"/>
                  <a:pt x="129225" y="141216"/>
                </a:cubicBezTo>
                <a:cubicBezTo>
                  <a:pt x="141812" y="137389"/>
                  <a:pt x="153038" y="131904"/>
                  <a:pt x="162903" y="124760"/>
                </a:cubicBezTo>
                <a:cubicBezTo>
                  <a:pt x="173534" y="116936"/>
                  <a:pt x="181698" y="107921"/>
                  <a:pt x="187396" y="97716"/>
                </a:cubicBezTo>
                <a:cubicBezTo>
                  <a:pt x="193094" y="87510"/>
                  <a:pt x="195943" y="76710"/>
                  <a:pt x="195943" y="65314"/>
                </a:cubicBezTo>
                <a:cubicBezTo>
                  <a:pt x="195943" y="58765"/>
                  <a:pt x="194965" y="52302"/>
                  <a:pt x="193009" y="45924"/>
                </a:cubicBezTo>
                <a:close/>
                <a:moveTo>
                  <a:pt x="89807" y="0"/>
                </a:moveTo>
                <a:cubicBezTo>
                  <a:pt x="106051" y="0"/>
                  <a:pt x="121082" y="2912"/>
                  <a:pt x="134902" y="8738"/>
                </a:cubicBezTo>
                <a:cubicBezTo>
                  <a:pt x="148722" y="14563"/>
                  <a:pt x="159629" y="22494"/>
                  <a:pt x="167623" y="32529"/>
                </a:cubicBezTo>
                <a:cubicBezTo>
                  <a:pt x="175617" y="42564"/>
                  <a:pt x="179614" y="53493"/>
                  <a:pt x="179614" y="65314"/>
                </a:cubicBezTo>
                <a:cubicBezTo>
                  <a:pt x="179614" y="77135"/>
                  <a:pt x="175617" y="88063"/>
                  <a:pt x="167623" y="98099"/>
                </a:cubicBezTo>
                <a:cubicBezTo>
                  <a:pt x="159629" y="108134"/>
                  <a:pt x="148722" y="116064"/>
                  <a:pt x="134902" y="121890"/>
                </a:cubicBezTo>
                <a:cubicBezTo>
                  <a:pt x="121082" y="127715"/>
                  <a:pt x="106051" y="130628"/>
                  <a:pt x="89807" y="130628"/>
                </a:cubicBezTo>
                <a:cubicBezTo>
                  <a:pt x="82493" y="130628"/>
                  <a:pt x="75010" y="129948"/>
                  <a:pt x="67355" y="128587"/>
                </a:cubicBezTo>
                <a:cubicBezTo>
                  <a:pt x="56810" y="136071"/>
                  <a:pt x="44989" y="141514"/>
                  <a:pt x="31892" y="144916"/>
                </a:cubicBezTo>
                <a:cubicBezTo>
                  <a:pt x="28830" y="145681"/>
                  <a:pt x="25173" y="146361"/>
                  <a:pt x="20921" y="146957"/>
                </a:cubicBezTo>
                <a:lnTo>
                  <a:pt x="20538" y="146957"/>
                </a:lnTo>
                <a:cubicBezTo>
                  <a:pt x="19603" y="146957"/>
                  <a:pt x="18731" y="146616"/>
                  <a:pt x="17923" y="145936"/>
                </a:cubicBezTo>
                <a:cubicBezTo>
                  <a:pt x="17115" y="145256"/>
                  <a:pt x="16626" y="144363"/>
                  <a:pt x="16456" y="143257"/>
                </a:cubicBezTo>
                <a:cubicBezTo>
                  <a:pt x="16371" y="143002"/>
                  <a:pt x="16329" y="142726"/>
                  <a:pt x="16329" y="142428"/>
                </a:cubicBezTo>
                <a:cubicBezTo>
                  <a:pt x="16329" y="142130"/>
                  <a:pt x="16350" y="141854"/>
                  <a:pt x="16392" y="141599"/>
                </a:cubicBezTo>
                <a:cubicBezTo>
                  <a:pt x="16435" y="141344"/>
                  <a:pt x="16520" y="141089"/>
                  <a:pt x="16648" y="140833"/>
                </a:cubicBezTo>
                <a:cubicBezTo>
                  <a:pt x="16775" y="140578"/>
                  <a:pt x="16881" y="140366"/>
                  <a:pt x="16967" y="140196"/>
                </a:cubicBezTo>
                <a:cubicBezTo>
                  <a:pt x="17052" y="140026"/>
                  <a:pt x="17200" y="139792"/>
                  <a:pt x="17413" y="139494"/>
                </a:cubicBezTo>
                <a:cubicBezTo>
                  <a:pt x="17626" y="139196"/>
                  <a:pt x="17796" y="138984"/>
                  <a:pt x="17923" y="138856"/>
                </a:cubicBezTo>
                <a:cubicBezTo>
                  <a:pt x="18051" y="138729"/>
                  <a:pt x="18242" y="138516"/>
                  <a:pt x="18497" y="138218"/>
                </a:cubicBezTo>
                <a:cubicBezTo>
                  <a:pt x="18752" y="137921"/>
                  <a:pt x="18923" y="137729"/>
                  <a:pt x="19008" y="137644"/>
                </a:cubicBezTo>
                <a:cubicBezTo>
                  <a:pt x="19433" y="137134"/>
                  <a:pt x="20411" y="136071"/>
                  <a:pt x="21942" y="134455"/>
                </a:cubicBezTo>
                <a:cubicBezTo>
                  <a:pt x="23472" y="132839"/>
                  <a:pt x="24578" y="131585"/>
                  <a:pt x="25258" y="130692"/>
                </a:cubicBezTo>
                <a:cubicBezTo>
                  <a:pt x="25939" y="129799"/>
                  <a:pt x="26896" y="128566"/>
                  <a:pt x="28129" y="126992"/>
                </a:cubicBezTo>
                <a:cubicBezTo>
                  <a:pt x="29362" y="125419"/>
                  <a:pt x="30425" y="123782"/>
                  <a:pt x="31318" y="122081"/>
                </a:cubicBezTo>
                <a:cubicBezTo>
                  <a:pt x="32211" y="120380"/>
                  <a:pt x="33082" y="118509"/>
                  <a:pt x="33933" y="116468"/>
                </a:cubicBezTo>
                <a:cubicBezTo>
                  <a:pt x="23387" y="110345"/>
                  <a:pt x="15096" y="102819"/>
                  <a:pt x="9057" y="93889"/>
                </a:cubicBezTo>
                <a:cubicBezTo>
                  <a:pt x="3019" y="84959"/>
                  <a:pt x="0" y="75434"/>
                  <a:pt x="0" y="65314"/>
                </a:cubicBezTo>
                <a:cubicBezTo>
                  <a:pt x="0" y="53493"/>
                  <a:pt x="3997" y="42564"/>
                  <a:pt x="11991" y="32529"/>
                </a:cubicBezTo>
                <a:cubicBezTo>
                  <a:pt x="19986" y="22494"/>
                  <a:pt x="30893" y="14563"/>
                  <a:pt x="44712" y="8738"/>
                </a:cubicBezTo>
                <a:cubicBezTo>
                  <a:pt x="58532" y="2912"/>
                  <a:pt x="73564" y="0"/>
                  <a:pt x="898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: 形状 54">
            <a:extLst>
              <a:ext uri="{FF2B5EF4-FFF2-40B4-BE49-F238E27FC236}">
                <a16:creationId xmlns:a16="http://schemas.microsoft.com/office/drawing/2014/main" id="{0452CC21-705A-C00D-49E2-D3E0A24ABD14}"/>
              </a:ext>
            </a:extLst>
          </p:cNvPr>
          <p:cNvSpPr/>
          <p:nvPr/>
        </p:nvSpPr>
        <p:spPr>
          <a:xfrm>
            <a:off x="5037075" y="3990874"/>
            <a:ext cx="447936" cy="410840"/>
          </a:xfrm>
          <a:custGeom>
            <a:avLst/>
            <a:gdLst/>
            <a:ahLst/>
            <a:cxnLst/>
            <a:rect l="l" t="t" r="r" b="b"/>
            <a:pathLst>
              <a:path w="244929" h="224646">
                <a:moveTo>
                  <a:pt x="195943" y="161245"/>
                </a:moveTo>
                <a:cubicBezTo>
                  <a:pt x="191521" y="161245"/>
                  <a:pt x="187694" y="162861"/>
                  <a:pt x="184462" y="166093"/>
                </a:cubicBezTo>
                <a:cubicBezTo>
                  <a:pt x="181230" y="169324"/>
                  <a:pt x="179614" y="173151"/>
                  <a:pt x="179614" y="177574"/>
                </a:cubicBezTo>
                <a:cubicBezTo>
                  <a:pt x="179614" y="182081"/>
                  <a:pt x="181209" y="185929"/>
                  <a:pt x="184398" y="189118"/>
                </a:cubicBezTo>
                <a:cubicBezTo>
                  <a:pt x="187587" y="192308"/>
                  <a:pt x="191436" y="193902"/>
                  <a:pt x="195943" y="193902"/>
                </a:cubicBezTo>
                <a:cubicBezTo>
                  <a:pt x="200450" y="193902"/>
                  <a:pt x="204299" y="192308"/>
                  <a:pt x="207488" y="189118"/>
                </a:cubicBezTo>
                <a:cubicBezTo>
                  <a:pt x="210677" y="185929"/>
                  <a:pt x="212272" y="182081"/>
                  <a:pt x="212272" y="177574"/>
                </a:cubicBezTo>
                <a:cubicBezTo>
                  <a:pt x="212272" y="173151"/>
                  <a:pt x="210656" y="169324"/>
                  <a:pt x="207424" y="166093"/>
                </a:cubicBezTo>
                <a:cubicBezTo>
                  <a:pt x="204192" y="162861"/>
                  <a:pt x="200365" y="161245"/>
                  <a:pt x="195943" y="161245"/>
                </a:cubicBezTo>
                <a:close/>
                <a:moveTo>
                  <a:pt x="179614" y="130629"/>
                </a:moveTo>
                <a:cubicBezTo>
                  <a:pt x="180295" y="130629"/>
                  <a:pt x="182251" y="132606"/>
                  <a:pt x="185483" y="136561"/>
                </a:cubicBezTo>
                <a:cubicBezTo>
                  <a:pt x="188714" y="140515"/>
                  <a:pt x="190925" y="143386"/>
                  <a:pt x="192116" y="145172"/>
                </a:cubicBezTo>
                <a:cubicBezTo>
                  <a:pt x="193817" y="145002"/>
                  <a:pt x="195093" y="144917"/>
                  <a:pt x="195943" y="144917"/>
                </a:cubicBezTo>
                <a:cubicBezTo>
                  <a:pt x="196793" y="144917"/>
                  <a:pt x="198069" y="145002"/>
                  <a:pt x="199770" y="145172"/>
                </a:cubicBezTo>
                <a:cubicBezTo>
                  <a:pt x="204107" y="139133"/>
                  <a:pt x="208019" y="134371"/>
                  <a:pt x="211506" y="130884"/>
                </a:cubicBezTo>
                <a:lnTo>
                  <a:pt x="212272" y="130629"/>
                </a:lnTo>
                <a:cubicBezTo>
                  <a:pt x="212612" y="130629"/>
                  <a:pt x="217885" y="133606"/>
                  <a:pt x="228090" y="139559"/>
                </a:cubicBezTo>
                <a:cubicBezTo>
                  <a:pt x="228430" y="139814"/>
                  <a:pt x="228600" y="140112"/>
                  <a:pt x="228600" y="140452"/>
                </a:cubicBezTo>
                <a:cubicBezTo>
                  <a:pt x="228600" y="142578"/>
                  <a:pt x="226432" y="148446"/>
                  <a:pt x="222094" y="158056"/>
                </a:cubicBezTo>
                <a:cubicBezTo>
                  <a:pt x="223540" y="160012"/>
                  <a:pt x="224816" y="162223"/>
                  <a:pt x="225921" y="164689"/>
                </a:cubicBezTo>
                <a:cubicBezTo>
                  <a:pt x="238593" y="165965"/>
                  <a:pt x="244929" y="167283"/>
                  <a:pt x="244929" y="168644"/>
                </a:cubicBezTo>
                <a:lnTo>
                  <a:pt x="244929" y="186503"/>
                </a:lnTo>
                <a:cubicBezTo>
                  <a:pt x="244929" y="187864"/>
                  <a:pt x="238593" y="189182"/>
                  <a:pt x="225921" y="190458"/>
                </a:cubicBezTo>
                <a:cubicBezTo>
                  <a:pt x="224901" y="192754"/>
                  <a:pt x="223625" y="194965"/>
                  <a:pt x="222094" y="197091"/>
                </a:cubicBezTo>
                <a:cubicBezTo>
                  <a:pt x="226432" y="206701"/>
                  <a:pt x="228600" y="212570"/>
                  <a:pt x="228600" y="214696"/>
                </a:cubicBezTo>
                <a:cubicBezTo>
                  <a:pt x="228600" y="215036"/>
                  <a:pt x="228430" y="215333"/>
                  <a:pt x="228090" y="215589"/>
                </a:cubicBezTo>
                <a:cubicBezTo>
                  <a:pt x="217714" y="221627"/>
                  <a:pt x="212442" y="224646"/>
                  <a:pt x="212272" y="224646"/>
                </a:cubicBezTo>
                <a:cubicBezTo>
                  <a:pt x="211591" y="224646"/>
                  <a:pt x="209635" y="222647"/>
                  <a:pt x="206403" y="218650"/>
                </a:cubicBezTo>
                <a:cubicBezTo>
                  <a:pt x="203172" y="214653"/>
                  <a:pt x="200961" y="211762"/>
                  <a:pt x="199770" y="209976"/>
                </a:cubicBezTo>
                <a:cubicBezTo>
                  <a:pt x="198069" y="210146"/>
                  <a:pt x="196793" y="210231"/>
                  <a:pt x="195943" y="210231"/>
                </a:cubicBezTo>
                <a:cubicBezTo>
                  <a:pt x="195093" y="210231"/>
                  <a:pt x="193817" y="210146"/>
                  <a:pt x="192116" y="209976"/>
                </a:cubicBezTo>
                <a:cubicBezTo>
                  <a:pt x="190925" y="211762"/>
                  <a:pt x="188714" y="214653"/>
                  <a:pt x="185483" y="218650"/>
                </a:cubicBezTo>
                <a:cubicBezTo>
                  <a:pt x="182251" y="222647"/>
                  <a:pt x="180295" y="224646"/>
                  <a:pt x="179614" y="224646"/>
                </a:cubicBezTo>
                <a:cubicBezTo>
                  <a:pt x="179444" y="224646"/>
                  <a:pt x="174172" y="221627"/>
                  <a:pt x="163796" y="215589"/>
                </a:cubicBezTo>
                <a:cubicBezTo>
                  <a:pt x="163456" y="215333"/>
                  <a:pt x="163286" y="215036"/>
                  <a:pt x="163286" y="214696"/>
                </a:cubicBezTo>
                <a:cubicBezTo>
                  <a:pt x="163286" y="212570"/>
                  <a:pt x="165454" y="206701"/>
                  <a:pt x="169792" y="197091"/>
                </a:cubicBezTo>
                <a:cubicBezTo>
                  <a:pt x="168261" y="194965"/>
                  <a:pt x="166985" y="192754"/>
                  <a:pt x="165965" y="190458"/>
                </a:cubicBezTo>
                <a:cubicBezTo>
                  <a:pt x="153293" y="189182"/>
                  <a:pt x="146957" y="187864"/>
                  <a:pt x="146957" y="186503"/>
                </a:cubicBezTo>
                <a:lnTo>
                  <a:pt x="146957" y="168644"/>
                </a:lnTo>
                <a:cubicBezTo>
                  <a:pt x="146957" y="167283"/>
                  <a:pt x="153293" y="165965"/>
                  <a:pt x="165965" y="164689"/>
                </a:cubicBezTo>
                <a:cubicBezTo>
                  <a:pt x="167070" y="162223"/>
                  <a:pt x="168346" y="160012"/>
                  <a:pt x="169792" y="158056"/>
                </a:cubicBezTo>
                <a:cubicBezTo>
                  <a:pt x="165454" y="148446"/>
                  <a:pt x="163286" y="142578"/>
                  <a:pt x="163286" y="140452"/>
                </a:cubicBezTo>
                <a:cubicBezTo>
                  <a:pt x="163286" y="140112"/>
                  <a:pt x="163456" y="139814"/>
                  <a:pt x="163796" y="139559"/>
                </a:cubicBezTo>
                <a:cubicBezTo>
                  <a:pt x="164136" y="139389"/>
                  <a:pt x="165625" y="138538"/>
                  <a:pt x="168261" y="137007"/>
                </a:cubicBezTo>
                <a:cubicBezTo>
                  <a:pt x="170897" y="135477"/>
                  <a:pt x="173406" y="134031"/>
                  <a:pt x="175787" y="132670"/>
                </a:cubicBezTo>
                <a:cubicBezTo>
                  <a:pt x="178169" y="131309"/>
                  <a:pt x="179444" y="130629"/>
                  <a:pt x="179614" y="130629"/>
                </a:cubicBezTo>
                <a:close/>
                <a:moveTo>
                  <a:pt x="81643" y="79602"/>
                </a:moveTo>
                <a:cubicBezTo>
                  <a:pt x="72628" y="79602"/>
                  <a:pt x="64932" y="82791"/>
                  <a:pt x="58553" y="89170"/>
                </a:cubicBezTo>
                <a:cubicBezTo>
                  <a:pt x="52175" y="95548"/>
                  <a:pt x="48986" y="103245"/>
                  <a:pt x="48986" y="112259"/>
                </a:cubicBezTo>
                <a:cubicBezTo>
                  <a:pt x="48986" y="121274"/>
                  <a:pt x="52175" y="128971"/>
                  <a:pt x="58553" y="135349"/>
                </a:cubicBezTo>
                <a:cubicBezTo>
                  <a:pt x="64932" y="141727"/>
                  <a:pt x="72628" y="144917"/>
                  <a:pt x="81643" y="144917"/>
                </a:cubicBezTo>
                <a:cubicBezTo>
                  <a:pt x="90658" y="144917"/>
                  <a:pt x="98354" y="141727"/>
                  <a:pt x="104733" y="135349"/>
                </a:cubicBezTo>
                <a:cubicBezTo>
                  <a:pt x="111111" y="128971"/>
                  <a:pt x="114300" y="121274"/>
                  <a:pt x="114300" y="112259"/>
                </a:cubicBezTo>
                <a:cubicBezTo>
                  <a:pt x="114300" y="103245"/>
                  <a:pt x="111111" y="95548"/>
                  <a:pt x="104733" y="89170"/>
                </a:cubicBezTo>
                <a:cubicBezTo>
                  <a:pt x="98354" y="82791"/>
                  <a:pt x="90658" y="79602"/>
                  <a:pt x="81643" y="79602"/>
                </a:cubicBezTo>
                <a:close/>
                <a:moveTo>
                  <a:pt x="195943" y="30617"/>
                </a:moveTo>
                <a:cubicBezTo>
                  <a:pt x="191521" y="30617"/>
                  <a:pt x="187694" y="32232"/>
                  <a:pt x="184462" y="35464"/>
                </a:cubicBezTo>
                <a:cubicBezTo>
                  <a:pt x="181230" y="38696"/>
                  <a:pt x="179614" y="42523"/>
                  <a:pt x="179614" y="46945"/>
                </a:cubicBezTo>
                <a:cubicBezTo>
                  <a:pt x="179614" y="51452"/>
                  <a:pt x="181209" y="55301"/>
                  <a:pt x="184398" y="58490"/>
                </a:cubicBezTo>
                <a:cubicBezTo>
                  <a:pt x="187587" y="61679"/>
                  <a:pt x="191436" y="63274"/>
                  <a:pt x="195943" y="63274"/>
                </a:cubicBezTo>
                <a:cubicBezTo>
                  <a:pt x="200450" y="63274"/>
                  <a:pt x="204299" y="61679"/>
                  <a:pt x="207488" y="58490"/>
                </a:cubicBezTo>
                <a:cubicBezTo>
                  <a:pt x="210677" y="55301"/>
                  <a:pt x="212272" y="51452"/>
                  <a:pt x="212272" y="46945"/>
                </a:cubicBezTo>
                <a:cubicBezTo>
                  <a:pt x="212272" y="42523"/>
                  <a:pt x="210656" y="38696"/>
                  <a:pt x="207424" y="35464"/>
                </a:cubicBezTo>
                <a:cubicBezTo>
                  <a:pt x="204192" y="32232"/>
                  <a:pt x="200365" y="30617"/>
                  <a:pt x="195943" y="30617"/>
                </a:cubicBezTo>
                <a:close/>
                <a:moveTo>
                  <a:pt x="69779" y="30617"/>
                </a:moveTo>
                <a:lnTo>
                  <a:pt x="93507" y="30617"/>
                </a:lnTo>
                <a:cubicBezTo>
                  <a:pt x="94442" y="30617"/>
                  <a:pt x="95293" y="30935"/>
                  <a:pt x="96058" y="31573"/>
                </a:cubicBezTo>
                <a:cubicBezTo>
                  <a:pt x="96823" y="32211"/>
                  <a:pt x="97249" y="32955"/>
                  <a:pt x="97334" y="33806"/>
                </a:cubicBezTo>
                <a:lnTo>
                  <a:pt x="100268" y="53323"/>
                </a:lnTo>
                <a:cubicBezTo>
                  <a:pt x="103159" y="54174"/>
                  <a:pt x="106348" y="55492"/>
                  <a:pt x="109835" y="57278"/>
                </a:cubicBezTo>
                <a:lnTo>
                  <a:pt x="124888" y="45925"/>
                </a:lnTo>
                <a:cubicBezTo>
                  <a:pt x="125569" y="45329"/>
                  <a:pt x="126419" y="45032"/>
                  <a:pt x="127440" y="45032"/>
                </a:cubicBezTo>
                <a:cubicBezTo>
                  <a:pt x="128375" y="45032"/>
                  <a:pt x="129268" y="45372"/>
                  <a:pt x="130118" y="46052"/>
                </a:cubicBezTo>
                <a:cubicBezTo>
                  <a:pt x="142365" y="57363"/>
                  <a:pt x="148488" y="64167"/>
                  <a:pt x="148488" y="66463"/>
                </a:cubicBezTo>
                <a:cubicBezTo>
                  <a:pt x="148488" y="67228"/>
                  <a:pt x="148190" y="68036"/>
                  <a:pt x="147595" y="68887"/>
                </a:cubicBezTo>
                <a:cubicBezTo>
                  <a:pt x="146575" y="70247"/>
                  <a:pt x="144789" y="72544"/>
                  <a:pt x="142237" y="75775"/>
                </a:cubicBezTo>
                <a:cubicBezTo>
                  <a:pt x="139686" y="79007"/>
                  <a:pt x="137772" y="81558"/>
                  <a:pt x="136497" y="83429"/>
                </a:cubicBezTo>
                <a:cubicBezTo>
                  <a:pt x="138453" y="87511"/>
                  <a:pt x="139899" y="90998"/>
                  <a:pt x="140834" y="93890"/>
                </a:cubicBezTo>
                <a:lnTo>
                  <a:pt x="160224" y="96824"/>
                </a:lnTo>
                <a:cubicBezTo>
                  <a:pt x="161075" y="96994"/>
                  <a:pt x="161798" y="97440"/>
                  <a:pt x="162393" y="98163"/>
                </a:cubicBezTo>
                <a:cubicBezTo>
                  <a:pt x="162988" y="98886"/>
                  <a:pt x="163286" y="99715"/>
                  <a:pt x="163286" y="100651"/>
                </a:cubicBezTo>
                <a:lnTo>
                  <a:pt x="163286" y="124251"/>
                </a:lnTo>
                <a:cubicBezTo>
                  <a:pt x="163286" y="125101"/>
                  <a:pt x="162988" y="125930"/>
                  <a:pt x="162393" y="126738"/>
                </a:cubicBezTo>
                <a:cubicBezTo>
                  <a:pt x="161798" y="127546"/>
                  <a:pt x="161117" y="127993"/>
                  <a:pt x="160352" y="128078"/>
                </a:cubicBezTo>
                <a:lnTo>
                  <a:pt x="140579" y="131139"/>
                </a:lnTo>
                <a:cubicBezTo>
                  <a:pt x="139643" y="134116"/>
                  <a:pt x="138283" y="137348"/>
                  <a:pt x="136497" y="140834"/>
                </a:cubicBezTo>
                <a:cubicBezTo>
                  <a:pt x="139388" y="144917"/>
                  <a:pt x="143215" y="149807"/>
                  <a:pt x="147978" y="155505"/>
                </a:cubicBezTo>
                <a:cubicBezTo>
                  <a:pt x="148573" y="156355"/>
                  <a:pt x="148871" y="157205"/>
                  <a:pt x="148871" y="158056"/>
                </a:cubicBezTo>
                <a:cubicBezTo>
                  <a:pt x="148871" y="159076"/>
                  <a:pt x="148573" y="159884"/>
                  <a:pt x="147978" y="160480"/>
                </a:cubicBezTo>
                <a:cubicBezTo>
                  <a:pt x="146022" y="163031"/>
                  <a:pt x="142514" y="166837"/>
                  <a:pt x="137454" y="171897"/>
                </a:cubicBezTo>
                <a:cubicBezTo>
                  <a:pt x="132393" y="176957"/>
                  <a:pt x="129055" y="179487"/>
                  <a:pt x="127440" y="179487"/>
                </a:cubicBezTo>
                <a:cubicBezTo>
                  <a:pt x="126504" y="179487"/>
                  <a:pt x="125611" y="179190"/>
                  <a:pt x="124761" y="178594"/>
                </a:cubicBezTo>
                <a:lnTo>
                  <a:pt x="110090" y="167113"/>
                </a:lnTo>
                <a:cubicBezTo>
                  <a:pt x="106944" y="168729"/>
                  <a:pt x="103670" y="170047"/>
                  <a:pt x="100268" y="171068"/>
                </a:cubicBezTo>
                <a:cubicBezTo>
                  <a:pt x="99332" y="180253"/>
                  <a:pt x="98354" y="186844"/>
                  <a:pt x="97334" y="190841"/>
                </a:cubicBezTo>
                <a:cubicBezTo>
                  <a:pt x="96738" y="192882"/>
                  <a:pt x="95463" y="193902"/>
                  <a:pt x="93507" y="193902"/>
                </a:cubicBezTo>
                <a:lnTo>
                  <a:pt x="69779" y="193902"/>
                </a:lnTo>
                <a:cubicBezTo>
                  <a:pt x="68844" y="193902"/>
                  <a:pt x="67993" y="193583"/>
                  <a:pt x="67228" y="192945"/>
                </a:cubicBezTo>
                <a:cubicBezTo>
                  <a:pt x="66463" y="192308"/>
                  <a:pt x="66037" y="191564"/>
                  <a:pt x="65952" y="190713"/>
                </a:cubicBezTo>
                <a:lnTo>
                  <a:pt x="63018" y="171195"/>
                </a:lnTo>
                <a:cubicBezTo>
                  <a:pt x="60127" y="170345"/>
                  <a:pt x="56938" y="169027"/>
                  <a:pt x="53451" y="167241"/>
                </a:cubicBezTo>
                <a:lnTo>
                  <a:pt x="38398" y="178594"/>
                </a:lnTo>
                <a:cubicBezTo>
                  <a:pt x="37802" y="179190"/>
                  <a:pt x="36952" y="179487"/>
                  <a:pt x="35846" y="179487"/>
                </a:cubicBezTo>
                <a:cubicBezTo>
                  <a:pt x="34911" y="179487"/>
                  <a:pt x="34018" y="179147"/>
                  <a:pt x="33168" y="178467"/>
                </a:cubicBezTo>
                <a:cubicBezTo>
                  <a:pt x="20921" y="167156"/>
                  <a:pt x="14798" y="160352"/>
                  <a:pt x="14798" y="158056"/>
                </a:cubicBezTo>
                <a:cubicBezTo>
                  <a:pt x="14798" y="157291"/>
                  <a:pt x="15096" y="156483"/>
                  <a:pt x="15691" y="155632"/>
                </a:cubicBezTo>
                <a:cubicBezTo>
                  <a:pt x="16541" y="154442"/>
                  <a:pt x="18285" y="152188"/>
                  <a:pt x="20921" y="148871"/>
                </a:cubicBezTo>
                <a:cubicBezTo>
                  <a:pt x="23557" y="145554"/>
                  <a:pt x="25556" y="142961"/>
                  <a:pt x="26917" y="141090"/>
                </a:cubicBezTo>
                <a:cubicBezTo>
                  <a:pt x="24961" y="137348"/>
                  <a:pt x="23472" y="133861"/>
                  <a:pt x="22452" y="130629"/>
                </a:cubicBezTo>
                <a:lnTo>
                  <a:pt x="3062" y="127567"/>
                </a:lnTo>
                <a:cubicBezTo>
                  <a:pt x="2211" y="127482"/>
                  <a:pt x="1488" y="127078"/>
                  <a:pt x="893" y="126356"/>
                </a:cubicBezTo>
                <a:cubicBezTo>
                  <a:pt x="298" y="125633"/>
                  <a:pt x="0" y="124803"/>
                  <a:pt x="0" y="123868"/>
                </a:cubicBezTo>
                <a:lnTo>
                  <a:pt x="0" y="100268"/>
                </a:lnTo>
                <a:cubicBezTo>
                  <a:pt x="0" y="99418"/>
                  <a:pt x="298" y="98588"/>
                  <a:pt x="893" y="97781"/>
                </a:cubicBezTo>
                <a:cubicBezTo>
                  <a:pt x="1488" y="96973"/>
                  <a:pt x="2169" y="96526"/>
                  <a:pt x="2934" y="96441"/>
                </a:cubicBezTo>
                <a:lnTo>
                  <a:pt x="22707" y="93379"/>
                </a:lnTo>
                <a:cubicBezTo>
                  <a:pt x="23643" y="90403"/>
                  <a:pt x="25003" y="87171"/>
                  <a:pt x="26789" y="83684"/>
                </a:cubicBezTo>
                <a:cubicBezTo>
                  <a:pt x="23898" y="79602"/>
                  <a:pt x="20071" y="74712"/>
                  <a:pt x="15308" y="69014"/>
                </a:cubicBezTo>
                <a:cubicBezTo>
                  <a:pt x="14713" y="68079"/>
                  <a:pt x="14415" y="67228"/>
                  <a:pt x="14415" y="66463"/>
                </a:cubicBezTo>
                <a:cubicBezTo>
                  <a:pt x="14415" y="65442"/>
                  <a:pt x="14713" y="64592"/>
                  <a:pt x="15308" y="63911"/>
                </a:cubicBezTo>
                <a:cubicBezTo>
                  <a:pt x="17179" y="61360"/>
                  <a:pt x="20666" y="57576"/>
                  <a:pt x="25769" y="52558"/>
                </a:cubicBezTo>
                <a:cubicBezTo>
                  <a:pt x="30871" y="47540"/>
                  <a:pt x="34231" y="45032"/>
                  <a:pt x="35846" y="45032"/>
                </a:cubicBezTo>
                <a:cubicBezTo>
                  <a:pt x="36782" y="45032"/>
                  <a:pt x="37675" y="45329"/>
                  <a:pt x="38525" y="45925"/>
                </a:cubicBezTo>
                <a:lnTo>
                  <a:pt x="53196" y="57406"/>
                </a:lnTo>
                <a:cubicBezTo>
                  <a:pt x="56087" y="55875"/>
                  <a:pt x="59361" y="54514"/>
                  <a:pt x="63018" y="53323"/>
                </a:cubicBezTo>
                <a:cubicBezTo>
                  <a:pt x="63954" y="44139"/>
                  <a:pt x="64932" y="37590"/>
                  <a:pt x="65952" y="33678"/>
                </a:cubicBezTo>
                <a:cubicBezTo>
                  <a:pt x="66548" y="31637"/>
                  <a:pt x="67823" y="30617"/>
                  <a:pt x="69779" y="30617"/>
                </a:cubicBezTo>
                <a:close/>
                <a:moveTo>
                  <a:pt x="179614" y="0"/>
                </a:moveTo>
                <a:cubicBezTo>
                  <a:pt x="180295" y="0"/>
                  <a:pt x="182251" y="1978"/>
                  <a:pt x="185483" y="5932"/>
                </a:cubicBezTo>
                <a:cubicBezTo>
                  <a:pt x="188714" y="9887"/>
                  <a:pt x="190925" y="12757"/>
                  <a:pt x="192116" y="14543"/>
                </a:cubicBezTo>
                <a:cubicBezTo>
                  <a:pt x="193817" y="14373"/>
                  <a:pt x="195093" y="14288"/>
                  <a:pt x="195943" y="14288"/>
                </a:cubicBezTo>
                <a:cubicBezTo>
                  <a:pt x="196793" y="14288"/>
                  <a:pt x="198069" y="14373"/>
                  <a:pt x="199770" y="14543"/>
                </a:cubicBezTo>
                <a:cubicBezTo>
                  <a:pt x="204107" y="8505"/>
                  <a:pt x="208019" y="3742"/>
                  <a:pt x="211506" y="256"/>
                </a:cubicBezTo>
                <a:lnTo>
                  <a:pt x="212272" y="0"/>
                </a:lnTo>
                <a:cubicBezTo>
                  <a:pt x="212612" y="0"/>
                  <a:pt x="217885" y="2977"/>
                  <a:pt x="228090" y="8930"/>
                </a:cubicBezTo>
                <a:cubicBezTo>
                  <a:pt x="228430" y="9185"/>
                  <a:pt x="228600" y="9483"/>
                  <a:pt x="228600" y="9823"/>
                </a:cubicBezTo>
                <a:cubicBezTo>
                  <a:pt x="228600" y="11949"/>
                  <a:pt x="226432" y="17817"/>
                  <a:pt x="222094" y="27427"/>
                </a:cubicBezTo>
                <a:cubicBezTo>
                  <a:pt x="223540" y="29383"/>
                  <a:pt x="224816" y="31595"/>
                  <a:pt x="225921" y="34061"/>
                </a:cubicBezTo>
                <a:cubicBezTo>
                  <a:pt x="238593" y="35337"/>
                  <a:pt x="244929" y="36655"/>
                  <a:pt x="244929" y="38015"/>
                </a:cubicBezTo>
                <a:lnTo>
                  <a:pt x="244929" y="55875"/>
                </a:lnTo>
                <a:cubicBezTo>
                  <a:pt x="244929" y="57236"/>
                  <a:pt x="238593" y="58554"/>
                  <a:pt x="225921" y="59829"/>
                </a:cubicBezTo>
                <a:cubicBezTo>
                  <a:pt x="224901" y="62126"/>
                  <a:pt x="223625" y="64337"/>
                  <a:pt x="222094" y="66463"/>
                </a:cubicBezTo>
                <a:cubicBezTo>
                  <a:pt x="226432" y="76073"/>
                  <a:pt x="228600" y="81941"/>
                  <a:pt x="228600" y="84067"/>
                </a:cubicBezTo>
                <a:cubicBezTo>
                  <a:pt x="228600" y="84407"/>
                  <a:pt x="228430" y="84705"/>
                  <a:pt x="228090" y="84960"/>
                </a:cubicBezTo>
                <a:cubicBezTo>
                  <a:pt x="217714" y="90998"/>
                  <a:pt x="212442" y="94017"/>
                  <a:pt x="212272" y="94017"/>
                </a:cubicBezTo>
                <a:cubicBezTo>
                  <a:pt x="211591" y="94017"/>
                  <a:pt x="209635" y="92019"/>
                  <a:pt x="206403" y="88022"/>
                </a:cubicBezTo>
                <a:cubicBezTo>
                  <a:pt x="203172" y="84025"/>
                  <a:pt x="200961" y="81133"/>
                  <a:pt x="199770" y="79347"/>
                </a:cubicBezTo>
                <a:cubicBezTo>
                  <a:pt x="198069" y="79517"/>
                  <a:pt x="196793" y="79602"/>
                  <a:pt x="195943" y="79602"/>
                </a:cubicBezTo>
                <a:cubicBezTo>
                  <a:pt x="195093" y="79602"/>
                  <a:pt x="193817" y="79517"/>
                  <a:pt x="192116" y="79347"/>
                </a:cubicBezTo>
                <a:cubicBezTo>
                  <a:pt x="190925" y="81133"/>
                  <a:pt x="188714" y="84025"/>
                  <a:pt x="185483" y="88022"/>
                </a:cubicBezTo>
                <a:cubicBezTo>
                  <a:pt x="182251" y="92019"/>
                  <a:pt x="180295" y="94017"/>
                  <a:pt x="179614" y="94017"/>
                </a:cubicBezTo>
                <a:cubicBezTo>
                  <a:pt x="179444" y="94017"/>
                  <a:pt x="174172" y="90998"/>
                  <a:pt x="163796" y="84960"/>
                </a:cubicBezTo>
                <a:cubicBezTo>
                  <a:pt x="163456" y="84705"/>
                  <a:pt x="163286" y="84407"/>
                  <a:pt x="163286" y="84067"/>
                </a:cubicBezTo>
                <a:cubicBezTo>
                  <a:pt x="163286" y="81941"/>
                  <a:pt x="165454" y="76073"/>
                  <a:pt x="169792" y="66463"/>
                </a:cubicBezTo>
                <a:cubicBezTo>
                  <a:pt x="168261" y="64337"/>
                  <a:pt x="166985" y="62126"/>
                  <a:pt x="165965" y="59829"/>
                </a:cubicBezTo>
                <a:cubicBezTo>
                  <a:pt x="153293" y="58554"/>
                  <a:pt x="146957" y="57236"/>
                  <a:pt x="146957" y="55875"/>
                </a:cubicBezTo>
                <a:lnTo>
                  <a:pt x="146957" y="38015"/>
                </a:lnTo>
                <a:cubicBezTo>
                  <a:pt x="146957" y="36655"/>
                  <a:pt x="153293" y="35337"/>
                  <a:pt x="165965" y="34061"/>
                </a:cubicBezTo>
                <a:cubicBezTo>
                  <a:pt x="167070" y="31595"/>
                  <a:pt x="168346" y="29383"/>
                  <a:pt x="169792" y="27427"/>
                </a:cubicBezTo>
                <a:cubicBezTo>
                  <a:pt x="165454" y="17817"/>
                  <a:pt x="163286" y="11949"/>
                  <a:pt x="163286" y="9823"/>
                </a:cubicBezTo>
                <a:cubicBezTo>
                  <a:pt x="163286" y="9483"/>
                  <a:pt x="163456" y="9185"/>
                  <a:pt x="163796" y="8930"/>
                </a:cubicBezTo>
                <a:cubicBezTo>
                  <a:pt x="164136" y="8760"/>
                  <a:pt x="165625" y="7910"/>
                  <a:pt x="168261" y="6379"/>
                </a:cubicBezTo>
                <a:cubicBezTo>
                  <a:pt x="170897" y="4848"/>
                  <a:pt x="173406" y="3402"/>
                  <a:pt x="175787" y="2042"/>
                </a:cubicBezTo>
                <a:cubicBezTo>
                  <a:pt x="178169" y="681"/>
                  <a:pt x="179444" y="0"/>
                  <a:pt x="1796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55">
            <a:extLst>
              <a:ext uri="{FF2B5EF4-FFF2-40B4-BE49-F238E27FC236}">
                <a16:creationId xmlns:a16="http://schemas.microsoft.com/office/drawing/2014/main" id="{D7B6770F-05CF-A595-7A3E-458A650D5A50}"/>
              </a:ext>
            </a:extLst>
          </p:cNvPr>
          <p:cNvSpPr/>
          <p:nvPr/>
        </p:nvSpPr>
        <p:spPr>
          <a:xfrm>
            <a:off x="6837201" y="2536388"/>
            <a:ext cx="418072" cy="358346"/>
          </a:xfrm>
          <a:custGeom>
            <a:avLst/>
            <a:gdLst/>
            <a:ahLst/>
            <a:cxnLst/>
            <a:rect l="l" t="t" r="r" b="b"/>
            <a:pathLst>
              <a:path w="228600" h="195943">
                <a:moveTo>
                  <a:pt x="97972" y="114300"/>
                </a:moveTo>
                <a:lnTo>
                  <a:pt x="130629" y="114300"/>
                </a:lnTo>
                <a:lnTo>
                  <a:pt x="130629" y="130629"/>
                </a:lnTo>
                <a:lnTo>
                  <a:pt x="97972" y="130629"/>
                </a:lnTo>
                <a:close/>
                <a:moveTo>
                  <a:pt x="0" y="114300"/>
                </a:moveTo>
                <a:lnTo>
                  <a:pt x="85725" y="114300"/>
                </a:lnTo>
                <a:lnTo>
                  <a:pt x="85725" y="134711"/>
                </a:lnTo>
                <a:cubicBezTo>
                  <a:pt x="85725" y="136922"/>
                  <a:pt x="86533" y="138836"/>
                  <a:pt x="88149" y="140452"/>
                </a:cubicBezTo>
                <a:cubicBezTo>
                  <a:pt x="89765" y="142067"/>
                  <a:pt x="91678" y="142875"/>
                  <a:pt x="93889" y="142875"/>
                </a:cubicBezTo>
                <a:lnTo>
                  <a:pt x="134711" y="142875"/>
                </a:lnTo>
                <a:cubicBezTo>
                  <a:pt x="136922" y="142875"/>
                  <a:pt x="138836" y="142067"/>
                  <a:pt x="140451" y="140452"/>
                </a:cubicBezTo>
                <a:cubicBezTo>
                  <a:pt x="142067" y="138836"/>
                  <a:pt x="142875" y="136922"/>
                  <a:pt x="142875" y="134711"/>
                </a:cubicBezTo>
                <a:lnTo>
                  <a:pt x="142875" y="114300"/>
                </a:lnTo>
                <a:lnTo>
                  <a:pt x="228600" y="114300"/>
                </a:lnTo>
                <a:lnTo>
                  <a:pt x="228600" y="175533"/>
                </a:lnTo>
                <a:cubicBezTo>
                  <a:pt x="228600" y="181145"/>
                  <a:pt x="226602" y="185950"/>
                  <a:pt x="222604" y="189948"/>
                </a:cubicBezTo>
                <a:cubicBezTo>
                  <a:pt x="218607" y="193945"/>
                  <a:pt x="213802" y="195943"/>
                  <a:pt x="208189" y="195943"/>
                </a:cubicBezTo>
                <a:lnTo>
                  <a:pt x="20411" y="195943"/>
                </a:lnTo>
                <a:cubicBezTo>
                  <a:pt x="14798" y="195943"/>
                  <a:pt x="9993" y="193945"/>
                  <a:pt x="5996" y="189948"/>
                </a:cubicBezTo>
                <a:cubicBezTo>
                  <a:pt x="1999" y="185950"/>
                  <a:pt x="0" y="181145"/>
                  <a:pt x="0" y="175533"/>
                </a:cubicBezTo>
                <a:close/>
                <a:moveTo>
                  <a:pt x="81643" y="16329"/>
                </a:moveTo>
                <a:lnTo>
                  <a:pt x="81643" y="32658"/>
                </a:lnTo>
                <a:lnTo>
                  <a:pt x="146957" y="32658"/>
                </a:lnTo>
                <a:lnTo>
                  <a:pt x="146957" y="16329"/>
                </a:lnTo>
                <a:close/>
                <a:moveTo>
                  <a:pt x="77561" y="0"/>
                </a:moveTo>
                <a:lnTo>
                  <a:pt x="151039" y="0"/>
                </a:lnTo>
                <a:cubicBezTo>
                  <a:pt x="154441" y="0"/>
                  <a:pt x="157333" y="1191"/>
                  <a:pt x="159714" y="3572"/>
                </a:cubicBezTo>
                <a:cubicBezTo>
                  <a:pt x="162095" y="5954"/>
                  <a:pt x="163286" y="8845"/>
                  <a:pt x="163286" y="12247"/>
                </a:cubicBezTo>
                <a:lnTo>
                  <a:pt x="163286" y="32658"/>
                </a:lnTo>
                <a:lnTo>
                  <a:pt x="208189" y="32658"/>
                </a:lnTo>
                <a:cubicBezTo>
                  <a:pt x="213802" y="32658"/>
                  <a:pt x="218607" y="34656"/>
                  <a:pt x="222604" y="38653"/>
                </a:cubicBezTo>
                <a:cubicBezTo>
                  <a:pt x="226602" y="42650"/>
                  <a:pt x="228600" y="47455"/>
                  <a:pt x="228600" y="53068"/>
                </a:cubicBezTo>
                <a:lnTo>
                  <a:pt x="228600" y="102054"/>
                </a:lnTo>
                <a:lnTo>
                  <a:pt x="0" y="102054"/>
                </a:lnTo>
                <a:lnTo>
                  <a:pt x="0" y="53068"/>
                </a:lnTo>
                <a:cubicBezTo>
                  <a:pt x="0" y="47455"/>
                  <a:pt x="1999" y="42650"/>
                  <a:pt x="5996" y="38653"/>
                </a:cubicBezTo>
                <a:cubicBezTo>
                  <a:pt x="9993" y="34656"/>
                  <a:pt x="14798" y="32658"/>
                  <a:pt x="20411" y="32658"/>
                </a:cubicBezTo>
                <a:lnTo>
                  <a:pt x="65314" y="32658"/>
                </a:lnTo>
                <a:lnTo>
                  <a:pt x="65314" y="12247"/>
                </a:lnTo>
                <a:cubicBezTo>
                  <a:pt x="65314" y="8845"/>
                  <a:pt x="66505" y="5954"/>
                  <a:pt x="68886" y="3572"/>
                </a:cubicBezTo>
                <a:cubicBezTo>
                  <a:pt x="71268" y="1191"/>
                  <a:pt x="74159" y="0"/>
                  <a:pt x="775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任意多边形: 形状 56">
            <a:extLst>
              <a:ext uri="{FF2B5EF4-FFF2-40B4-BE49-F238E27FC236}">
                <a16:creationId xmlns:a16="http://schemas.microsoft.com/office/drawing/2014/main" id="{2E17B361-315D-80A4-5422-233AEC9B230C}"/>
              </a:ext>
            </a:extLst>
          </p:cNvPr>
          <p:cNvSpPr/>
          <p:nvPr/>
        </p:nvSpPr>
        <p:spPr>
          <a:xfrm>
            <a:off x="6852132" y="4002189"/>
            <a:ext cx="388210" cy="388210"/>
          </a:xfrm>
          <a:custGeom>
            <a:avLst/>
            <a:gdLst/>
            <a:ahLst/>
            <a:cxnLst/>
            <a:rect l="l" t="t" r="r" b="b"/>
            <a:pathLst>
              <a:path w="212272" h="212272">
                <a:moveTo>
                  <a:pt x="73479" y="163286"/>
                </a:moveTo>
                <a:cubicBezTo>
                  <a:pt x="74669" y="163286"/>
                  <a:pt x="75647" y="163669"/>
                  <a:pt x="76413" y="164434"/>
                </a:cubicBezTo>
                <a:cubicBezTo>
                  <a:pt x="77178" y="165200"/>
                  <a:pt x="77561" y="166178"/>
                  <a:pt x="77561" y="167368"/>
                </a:cubicBezTo>
                <a:lnTo>
                  <a:pt x="77561" y="208190"/>
                </a:lnTo>
                <a:cubicBezTo>
                  <a:pt x="77561" y="209380"/>
                  <a:pt x="77178" y="210358"/>
                  <a:pt x="76413" y="211124"/>
                </a:cubicBezTo>
                <a:cubicBezTo>
                  <a:pt x="75647" y="211889"/>
                  <a:pt x="74669" y="212272"/>
                  <a:pt x="73479" y="212272"/>
                </a:cubicBezTo>
                <a:cubicBezTo>
                  <a:pt x="72288" y="212272"/>
                  <a:pt x="71310" y="211889"/>
                  <a:pt x="70545" y="211124"/>
                </a:cubicBezTo>
                <a:cubicBezTo>
                  <a:pt x="69779" y="210358"/>
                  <a:pt x="69397" y="209380"/>
                  <a:pt x="69397" y="208190"/>
                </a:cubicBezTo>
                <a:lnTo>
                  <a:pt x="69397" y="167368"/>
                </a:lnTo>
                <a:cubicBezTo>
                  <a:pt x="69397" y="166178"/>
                  <a:pt x="69779" y="165200"/>
                  <a:pt x="70545" y="164434"/>
                </a:cubicBezTo>
                <a:cubicBezTo>
                  <a:pt x="71310" y="163669"/>
                  <a:pt x="72288" y="163286"/>
                  <a:pt x="73479" y="163286"/>
                </a:cubicBezTo>
                <a:close/>
                <a:moveTo>
                  <a:pt x="53068" y="155122"/>
                </a:moveTo>
                <a:cubicBezTo>
                  <a:pt x="54174" y="155122"/>
                  <a:pt x="55152" y="155505"/>
                  <a:pt x="56002" y="156270"/>
                </a:cubicBezTo>
                <a:cubicBezTo>
                  <a:pt x="56767" y="157120"/>
                  <a:pt x="57150" y="158098"/>
                  <a:pt x="57150" y="159204"/>
                </a:cubicBezTo>
                <a:cubicBezTo>
                  <a:pt x="57150" y="160310"/>
                  <a:pt x="56767" y="161288"/>
                  <a:pt x="56002" y="162138"/>
                </a:cubicBezTo>
                <a:lnTo>
                  <a:pt x="23345" y="194795"/>
                </a:lnTo>
                <a:cubicBezTo>
                  <a:pt x="22494" y="195561"/>
                  <a:pt x="21516" y="195943"/>
                  <a:pt x="20411" y="195943"/>
                </a:cubicBezTo>
                <a:cubicBezTo>
                  <a:pt x="19390" y="195943"/>
                  <a:pt x="18412" y="195561"/>
                  <a:pt x="17477" y="194795"/>
                </a:cubicBezTo>
                <a:cubicBezTo>
                  <a:pt x="16711" y="193945"/>
                  <a:pt x="16329" y="192967"/>
                  <a:pt x="16329" y="191861"/>
                </a:cubicBezTo>
                <a:cubicBezTo>
                  <a:pt x="16329" y="190756"/>
                  <a:pt x="16711" y="189778"/>
                  <a:pt x="17477" y="188927"/>
                </a:cubicBezTo>
                <a:lnTo>
                  <a:pt x="50134" y="156270"/>
                </a:lnTo>
                <a:cubicBezTo>
                  <a:pt x="50984" y="155505"/>
                  <a:pt x="51962" y="155122"/>
                  <a:pt x="53068" y="155122"/>
                </a:cubicBezTo>
                <a:close/>
                <a:moveTo>
                  <a:pt x="4082" y="134711"/>
                </a:moveTo>
                <a:lnTo>
                  <a:pt x="44904" y="134711"/>
                </a:lnTo>
                <a:cubicBezTo>
                  <a:pt x="46094" y="134711"/>
                  <a:pt x="47072" y="135094"/>
                  <a:pt x="47838" y="135859"/>
                </a:cubicBezTo>
                <a:cubicBezTo>
                  <a:pt x="48603" y="136625"/>
                  <a:pt x="48986" y="137603"/>
                  <a:pt x="48986" y="138793"/>
                </a:cubicBezTo>
                <a:cubicBezTo>
                  <a:pt x="48986" y="139984"/>
                  <a:pt x="48603" y="140962"/>
                  <a:pt x="47838" y="141727"/>
                </a:cubicBezTo>
                <a:cubicBezTo>
                  <a:pt x="47072" y="142493"/>
                  <a:pt x="46094" y="142875"/>
                  <a:pt x="44904" y="142875"/>
                </a:cubicBezTo>
                <a:lnTo>
                  <a:pt x="4082" y="142875"/>
                </a:lnTo>
                <a:cubicBezTo>
                  <a:pt x="2892" y="142875"/>
                  <a:pt x="1914" y="142493"/>
                  <a:pt x="1148" y="141727"/>
                </a:cubicBezTo>
                <a:cubicBezTo>
                  <a:pt x="383" y="140962"/>
                  <a:pt x="0" y="139984"/>
                  <a:pt x="0" y="138793"/>
                </a:cubicBezTo>
                <a:cubicBezTo>
                  <a:pt x="0" y="137603"/>
                  <a:pt x="383" y="136625"/>
                  <a:pt x="1148" y="135859"/>
                </a:cubicBezTo>
                <a:cubicBezTo>
                  <a:pt x="1914" y="135094"/>
                  <a:pt x="2892" y="134711"/>
                  <a:pt x="4082" y="134711"/>
                </a:cubicBezTo>
                <a:close/>
                <a:moveTo>
                  <a:pt x="149509" y="80878"/>
                </a:moveTo>
                <a:cubicBezTo>
                  <a:pt x="152485" y="82664"/>
                  <a:pt x="154866" y="84450"/>
                  <a:pt x="156652" y="86236"/>
                </a:cubicBezTo>
                <a:lnTo>
                  <a:pt x="199515" y="129098"/>
                </a:lnTo>
                <a:cubicBezTo>
                  <a:pt x="206659" y="136412"/>
                  <a:pt x="210230" y="145087"/>
                  <a:pt x="210230" y="155122"/>
                </a:cubicBezTo>
                <a:cubicBezTo>
                  <a:pt x="210230" y="165327"/>
                  <a:pt x="206616" y="173959"/>
                  <a:pt x="199387" y="181018"/>
                </a:cubicBezTo>
                <a:lnTo>
                  <a:pt x="180635" y="199643"/>
                </a:lnTo>
                <a:cubicBezTo>
                  <a:pt x="173576" y="206701"/>
                  <a:pt x="164944" y="210231"/>
                  <a:pt x="154739" y="210231"/>
                </a:cubicBezTo>
                <a:cubicBezTo>
                  <a:pt x="144448" y="210231"/>
                  <a:pt x="135774" y="206616"/>
                  <a:pt x="128715" y="199388"/>
                </a:cubicBezTo>
                <a:lnTo>
                  <a:pt x="86108" y="156653"/>
                </a:lnTo>
                <a:cubicBezTo>
                  <a:pt x="84322" y="154867"/>
                  <a:pt x="82536" y="152485"/>
                  <a:pt x="80750" y="149509"/>
                </a:cubicBezTo>
                <a:lnTo>
                  <a:pt x="111239" y="147213"/>
                </a:lnTo>
                <a:lnTo>
                  <a:pt x="146064" y="182166"/>
                </a:lnTo>
                <a:cubicBezTo>
                  <a:pt x="148361" y="184462"/>
                  <a:pt x="151252" y="185632"/>
                  <a:pt x="154739" y="185674"/>
                </a:cubicBezTo>
                <a:cubicBezTo>
                  <a:pt x="158226" y="185717"/>
                  <a:pt x="161117" y="184590"/>
                  <a:pt x="163413" y="182294"/>
                </a:cubicBezTo>
                <a:lnTo>
                  <a:pt x="182166" y="163669"/>
                </a:lnTo>
                <a:cubicBezTo>
                  <a:pt x="184547" y="161288"/>
                  <a:pt x="185738" y="158439"/>
                  <a:pt x="185738" y="155122"/>
                </a:cubicBezTo>
                <a:cubicBezTo>
                  <a:pt x="185738" y="151720"/>
                  <a:pt x="184547" y="148829"/>
                  <a:pt x="182166" y="146447"/>
                </a:cubicBezTo>
                <a:lnTo>
                  <a:pt x="147212" y="111366"/>
                </a:lnTo>
                <a:close/>
                <a:moveTo>
                  <a:pt x="167368" y="69397"/>
                </a:moveTo>
                <a:lnTo>
                  <a:pt x="208189" y="69397"/>
                </a:lnTo>
                <a:cubicBezTo>
                  <a:pt x="209380" y="69397"/>
                  <a:pt x="210358" y="69780"/>
                  <a:pt x="211123" y="70545"/>
                </a:cubicBezTo>
                <a:cubicBezTo>
                  <a:pt x="211889" y="71310"/>
                  <a:pt x="212272" y="72288"/>
                  <a:pt x="212272" y="73479"/>
                </a:cubicBezTo>
                <a:cubicBezTo>
                  <a:pt x="212272" y="74670"/>
                  <a:pt x="211889" y="75648"/>
                  <a:pt x="211123" y="76413"/>
                </a:cubicBezTo>
                <a:cubicBezTo>
                  <a:pt x="210358" y="77178"/>
                  <a:pt x="209380" y="77561"/>
                  <a:pt x="208189" y="77561"/>
                </a:cubicBezTo>
                <a:lnTo>
                  <a:pt x="167368" y="77561"/>
                </a:lnTo>
                <a:cubicBezTo>
                  <a:pt x="166177" y="77561"/>
                  <a:pt x="165199" y="77178"/>
                  <a:pt x="164434" y="76413"/>
                </a:cubicBezTo>
                <a:cubicBezTo>
                  <a:pt x="163669" y="75648"/>
                  <a:pt x="163286" y="74670"/>
                  <a:pt x="163286" y="73479"/>
                </a:cubicBezTo>
                <a:cubicBezTo>
                  <a:pt x="163286" y="72288"/>
                  <a:pt x="163669" y="71310"/>
                  <a:pt x="164434" y="70545"/>
                </a:cubicBezTo>
                <a:cubicBezTo>
                  <a:pt x="165199" y="69780"/>
                  <a:pt x="166177" y="69397"/>
                  <a:pt x="167368" y="69397"/>
                </a:cubicBezTo>
                <a:close/>
                <a:moveTo>
                  <a:pt x="191861" y="16329"/>
                </a:moveTo>
                <a:cubicBezTo>
                  <a:pt x="192966" y="16329"/>
                  <a:pt x="193944" y="16712"/>
                  <a:pt x="194795" y="17477"/>
                </a:cubicBezTo>
                <a:cubicBezTo>
                  <a:pt x="195560" y="18328"/>
                  <a:pt x="195943" y="19306"/>
                  <a:pt x="195943" y="20411"/>
                </a:cubicBezTo>
                <a:cubicBezTo>
                  <a:pt x="195943" y="21517"/>
                  <a:pt x="195560" y="22495"/>
                  <a:pt x="194795" y="23345"/>
                </a:cubicBezTo>
                <a:lnTo>
                  <a:pt x="162138" y="56002"/>
                </a:lnTo>
                <a:cubicBezTo>
                  <a:pt x="161202" y="56768"/>
                  <a:pt x="160224" y="57150"/>
                  <a:pt x="159204" y="57150"/>
                </a:cubicBezTo>
                <a:cubicBezTo>
                  <a:pt x="158183" y="57150"/>
                  <a:pt x="157205" y="56768"/>
                  <a:pt x="156270" y="56002"/>
                </a:cubicBezTo>
                <a:cubicBezTo>
                  <a:pt x="155504" y="55152"/>
                  <a:pt x="155122" y="54174"/>
                  <a:pt x="155122" y="53068"/>
                </a:cubicBezTo>
                <a:cubicBezTo>
                  <a:pt x="155122" y="51963"/>
                  <a:pt x="155504" y="50985"/>
                  <a:pt x="156270" y="50134"/>
                </a:cubicBezTo>
                <a:lnTo>
                  <a:pt x="188927" y="17477"/>
                </a:lnTo>
                <a:cubicBezTo>
                  <a:pt x="189777" y="16712"/>
                  <a:pt x="190755" y="16329"/>
                  <a:pt x="191861" y="16329"/>
                </a:cubicBezTo>
                <a:close/>
                <a:moveTo>
                  <a:pt x="57533" y="2041"/>
                </a:moveTo>
                <a:cubicBezTo>
                  <a:pt x="67823" y="2041"/>
                  <a:pt x="76498" y="5656"/>
                  <a:pt x="83557" y="12885"/>
                </a:cubicBezTo>
                <a:lnTo>
                  <a:pt x="126164" y="55620"/>
                </a:lnTo>
                <a:cubicBezTo>
                  <a:pt x="127950" y="57406"/>
                  <a:pt x="129736" y="59787"/>
                  <a:pt x="131522" y="62763"/>
                </a:cubicBezTo>
                <a:lnTo>
                  <a:pt x="101033" y="65060"/>
                </a:lnTo>
                <a:lnTo>
                  <a:pt x="66207" y="30106"/>
                </a:lnTo>
                <a:cubicBezTo>
                  <a:pt x="63826" y="27725"/>
                  <a:pt x="60935" y="26534"/>
                  <a:pt x="57533" y="26534"/>
                </a:cubicBezTo>
                <a:cubicBezTo>
                  <a:pt x="54216" y="26534"/>
                  <a:pt x="51325" y="27682"/>
                  <a:pt x="48858" y="29979"/>
                </a:cubicBezTo>
                <a:lnTo>
                  <a:pt x="30106" y="48603"/>
                </a:lnTo>
                <a:cubicBezTo>
                  <a:pt x="27725" y="50985"/>
                  <a:pt x="26534" y="53834"/>
                  <a:pt x="26534" y="57150"/>
                </a:cubicBezTo>
                <a:cubicBezTo>
                  <a:pt x="26534" y="60552"/>
                  <a:pt x="27725" y="63444"/>
                  <a:pt x="30106" y="65825"/>
                </a:cubicBezTo>
                <a:lnTo>
                  <a:pt x="65059" y="100778"/>
                </a:lnTo>
                <a:lnTo>
                  <a:pt x="62763" y="131394"/>
                </a:lnTo>
                <a:cubicBezTo>
                  <a:pt x="59787" y="129608"/>
                  <a:pt x="57405" y="127822"/>
                  <a:pt x="55619" y="126037"/>
                </a:cubicBezTo>
                <a:lnTo>
                  <a:pt x="12757" y="83174"/>
                </a:lnTo>
                <a:cubicBezTo>
                  <a:pt x="5613" y="75860"/>
                  <a:pt x="2041" y="67186"/>
                  <a:pt x="2041" y="57150"/>
                </a:cubicBezTo>
                <a:cubicBezTo>
                  <a:pt x="2041" y="46945"/>
                  <a:pt x="5656" y="38313"/>
                  <a:pt x="12884" y="31254"/>
                </a:cubicBezTo>
                <a:lnTo>
                  <a:pt x="31637" y="12630"/>
                </a:lnTo>
                <a:cubicBezTo>
                  <a:pt x="38695" y="5571"/>
                  <a:pt x="47327" y="2041"/>
                  <a:pt x="57533" y="2041"/>
                </a:cubicBezTo>
                <a:close/>
                <a:moveTo>
                  <a:pt x="138793" y="0"/>
                </a:moveTo>
                <a:cubicBezTo>
                  <a:pt x="139984" y="0"/>
                  <a:pt x="140962" y="383"/>
                  <a:pt x="141727" y="1148"/>
                </a:cubicBezTo>
                <a:cubicBezTo>
                  <a:pt x="142492" y="1914"/>
                  <a:pt x="142875" y="2892"/>
                  <a:pt x="142875" y="4083"/>
                </a:cubicBezTo>
                <a:lnTo>
                  <a:pt x="142875" y="44904"/>
                </a:lnTo>
                <a:cubicBezTo>
                  <a:pt x="142875" y="46095"/>
                  <a:pt x="142492" y="47073"/>
                  <a:pt x="141727" y="47838"/>
                </a:cubicBezTo>
                <a:cubicBezTo>
                  <a:pt x="140962" y="48603"/>
                  <a:pt x="139984" y="48986"/>
                  <a:pt x="138793" y="48986"/>
                </a:cubicBezTo>
                <a:cubicBezTo>
                  <a:pt x="137602" y="48986"/>
                  <a:pt x="136624" y="48603"/>
                  <a:pt x="135859" y="47838"/>
                </a:cubicBezTo>
                <a:cubicBezTo>
                  <a:pt x="135094" y="47073"/>
                  <a:pt x="134711" y="46095"/>
                  <a:pt x="134711" y="44904"/>
                </a:cubicBezTo>
                <a:lnTo>
                  <a:pt x="134711" y="4083"/>
                </a:lnTo>
                <a:cubicBezTo>
                  <a:pt x="134711" y="2892"/>
                  <a:pt x="135094" y="1914"/>
                  <a:pt x="135859" y="1148"/>
                </a:cubicBezTo>
                <a:cubicBezTo>
                  <a:pt x="136624" y="383"/>
                  <a:pt x="137602" y="0"/>
                  <a:pt x="1387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Shape 2021">
            <a:extLst>
              <a:ext uri="{FF2B5EF4-FFF2-40B4-BE49-F238E27FC236}">
                <a16:creationId xmlns:a16="http://schemas.microsoft.com/office/drawing/2014/main" id="{D0C0A7F6-DEFA-C8FF-DBE9-5725EB12ACB9}"/>
              </a:ext>
            </a:extLst>
          </p:cNvPr>
          <p:cNvSpPr/>
          <p:nvPr/>
        </p:nvSpPr>
        <p:spPr>
          <a:xfrm>
            <a:off x="8006505" y="2174215"/>
            <a:ext cx="2462175" cy="50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7" name="Shape 2022">
            <a:extLst>
              <a:ext uri="{FF2B5EF4-FFF2-40B4-BE49-F238E27FC236}">
                <a16:creationId xmlns:a16="http://schemas.microsoft.com/office/drawing/2014/main" id="{4CCD8605-BD2D-B25F-3DF6-96A8FC0480B0}"/>
              </a:ext>
            </a:extLst>
          </p:cNvPr>
          <p:cNvSpPr/>
          <p:nvPr/>
        </p:nvSpPr>
        <p:spPr>
          <a:xfrm>
            <a:off x="8599348" y="1785738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r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9FAECD90-CFFB-185B-8DD2-EE7E8EEC6048}"/>
              </a:ext>
            </a:extLst>
          </p:cNvPr>
          <p:cNvSpPr/>
          <p:nvPr/>
        </p:nvSpPr>
        <p:spPr>
          <a:xfrm>
            <a:off x="10610000" y="1852694"/>
            <a:ext cx="131321" cy="988957"/>
          </a:xfrm>
          <a:prstGeom prst="roundRect">
            <a:avLst>
              <a:gd name="adj" fmla="val 50000"/>
            </a:avLst>
          </a:prstGeom>
          <a:solidFill>
            <a:srgbClr val="4173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Shape 2021">
            <a:extLst>
              <a:ext uri="{FF2B5EF4-FFF2-40B4-BE49-F238E27FC236}">
                <a16:creationId xmlns:a16="http://schemas.microsoft.com/office/drawing/2014/main" id="{D394C750-CEEC-F634-0990-1A3E3C43DB64}"/>
              </a:ext>
            </a:extLst>
          </p:cNvPr>
          <p:cNvSpPr/>
          <p:nvPr/>
        </p:nvSpPr>
        <p:spPr>
          <a:xfrm>
            <a:off x="1875823" y="4178543"/>
            <a:ext cx="2462175" cy="50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0" name="Shape 2022">
            <a:extLst>
              <a:ext uri="{FF2B5EF4-FFF2-40B4-BE49-F238E27FC236}">
                <a16:creationId xmlns:a16="http://schemas.microsoft.com/office/drawing/2014/main" id="{74E3AA3B-2DAF-04D4-C6CA-0ACF2B681EB0}"/>
              </a:ext>
            </a:extLst>
          </p:cNvPr>
          <p:cNvSpPr/>
          <p:nvPr/>
        </p:nvSpPr>
        <p:spPr>
          <a:xfrm>
            <a:off x="1868028" y="3790066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E893607D-A4AF-6ADA-3CA8-1FBB6C8EA183}"/>
              </a:ext>
            </a:extLst>
          </p:cNvPr>
          <p:cNvSpPr/>
          <p:nvPr/>
        </p:nvSpPr>
        <p:spPr>
          <a:xfrm>
            <a:off x="1595441" y="3857022"/>
            <a:ext cx="131321" cy="988957"/>
          </a:xfrm>
          <a:prstGeom prst="roundRect">
            <a:avLst>
              <a:gd name="adj" fmla="val 50000"/>
            </a:avLst>
          </a:prstGeom>
          <a:solidFill>
            <a:srgbClr val="EBAB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Shape 2021">
            <a:extLst>
              <a:ext uri="{FF2B5EF4-FFF2-40B4-BE49-F238E27FC236}">
                <a16:creationId xmlns:a16="http://schemas.microsoft.com/office/drawing/2014/main" id="{EB9259E2-2166-19F7-C303-DAAE3F5A72AC}"/>
              </a:ext>
            </a:extLst>
          </p:cNvPr>
          <p:cNvSpPr/>
          <p:nvPr/>
        </p:nvSpPr>
        <p:spPr>
          <a:xfrm>
            <a:off x="8006505" y="4178543"/>
            <a:ext cx="2462175" cy="50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3" name="Shape 2022">
            <a:extLst>
              <a:ext uri="{FF2B5EF4-FFF2-40B4-BE49-F238E27FC236}">
                <a16:creationId xmlns:a16="http://schemas.microsoft.com/office/drawing/2014/main" id="{5430B93B-42FE-F4EE-80E1-9A3380A6636A}"/>
              </a:ext>
            </a:extLst>
          </p:cNvPr>
          <p:cNvSpPr/>
          <p:nvPr/>
        </p:nvSpPr>
        <p:spPr>
          <a:xfrm>
            <a:off x="8599348" y="3790066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r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ounded Rectangle 40">
            <a:extLst>
              <a:ext uri="{FF2B5EF4-FFF2-40B4-BE49-F238E27FC236}">
                <a16:creationId xmlns:a16="http://schemas.microsoft.com/office/drawing/2014/main" id="{B48C85A5-9B8B-F51B-4762-9940E6847685}"/>
              </a:ext>
            </a:extLst>
          </p:cNvPr>
          <p:cNvSpPr/>
          <p:nvPr/>
        </p:nvSpPr>
        <p:spPr>
          <a:xfrm>
            <a:off x="10610000" y="3857022"/>
            <a:ext cx="131321" cy="988957"/>
          </a:xfrm>
          <a:prstGeom prst="roundRect">
            <a:avLst>
              <a:gd name="adj" fmla="val 50000"/>
            </a:avLst>
          </a:prstGeom>
          <a:solidFill>
            <a:srgbClr val="508D93"/>
          </a:solidFill>
          <a:ln w="38100">
            <a:noFill/>
          </a:ln>
          <a:effectLst/>
        </p:spPr>
        <p:txBody>
          <a:bodyPr/>
          <a:lstStyle/>
          <a:p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任意多边形: 形状 66">
            <a:extLst>
              <a:ext uri="{FF2B5EF4-FFF2-40B4-BE49-F238E27FC236}">
                <a16:creationId xmlns:a16="http://schemas.microsoft.com/office/drawing/2014/main" id="{006794B1-D90B-1AFA-A250-62576FBE3F26}"/>
              </a:ext>
            </a:extLst>
          </p:cNvPr>
          <p:cNvSpPr/>
          <p:nvPr/>
        </p:nvSpPr>
        <p:spPr>
          <a:xfrm>
            <a:off x="5858004" y="3148013"/>
            <a:ext cx="602116" cy="561975"/>
          </a:xfrm>
          <a:custGeom>
            <a:avLst/>
            <a:gdLst/>
            <a:ahLst/>
            <a:cxnLst/>
            <a:rect l="l" t="t" r="r" b="b"/>
            <a:pathLst>
              <a:path w="602116" h="561975">
                <a:moveTo>
                  <a:pt x="188789" y="301058"/>
                </a:moveTo>
                <a:cubicBezTo>
                  <a:pt x="190879" y="301058"/>
                  <a:pt x="195374" y="303306"/>
                  <a:pt x="202274" y="307801"/>
                </a:cubicBezTo>
                <a:cubicBezTo>
                  <a:pt x="209173" y="312296"/>
                  <a:pt x="216804" y="317313"/>
                  <a:pt x="225167" y="322854"/>
                </a:cubicBezTo>
                <a:cubicBezTo>
                  <a:pt x="233529" y="328394"/>
                  <a:pt x="244714" y="333412"/>
                  <a:pt x="258722" y="337907"/>
                </a:cubicBezTo>
                <a:cubicBezTo>
                  <a:pt x="272730" y="342402"/>
                  <a:pt x="286842" y="344649"/>
                  <a:pt x="301058" y="344649"/>
                </a:cubicBezTo>
                <a:cubicBezTo>
                  <a:pt x="315275" y="344649"/>
                  <a:pt x="329387" y="342402"/>
                  <a:pt x="343395" y="337907"/>
                </a:cubicBezTo>
                <a:cubicBezTo>
                  <a:pt x="357402" y="333412"/>
                  <a:pt x="368587" y="328394"/>
                  <a:pt x="376950" y="322854"/>
                </a:cubicBezTo>
                <a:cubicBezTo>
                  <a:pt x="385313" y="317313"/>
                  <a:pt x="392944" y="312296"/>
                  <a:pt x="399843" y="307801"/>
                </a:cubicBezTo>
                <a:cubicBezTo>
                  <a:pt x="406742" y="303306"/>
                  <a:pt x="411237" y="301058"/>
                  <a:pt x="413328" y="301058"/>
                </a:cubicBezTo>
                <a:cubicBezTo>
                  <a:pt x="426081" y="301058"/>
                  <a:pt x="437736" y="303149"/>
                  <a:pt x="448294" y="307330"/>
                </a:cubicBezTo>
                <a:cubicBezTo>
                  <a:pt x="458852" y="311512"/>
                  <a:pt x="467790" y="317104"/>
                  <a:pt x="475107" y="324108"/>
                </a:cubicBezTo>
                <a:cubicBezTo>
                  <a:pt x="482425" y="331112"/>
                  <a:pt x="488906" y="339579"/>
                  <a:pt x="494551" y="349510"/>
                </a:cubicBezTo>
                <a:cubicBezTo>
                  <a:pt x="500196" y="359441"/>
                  <a:pt x="504691" y="369633"/>
                  <a:pt x="508036" y="380086"/>
                </a:cubicBezTo>
                <a:cubicBezTo>
                  <a:pt x="511381" y="390539"/>
                  <a:pt x="514151" y="401881"/>
                  <a:pt x="516346" y="414112"/>
                </a:cubicBezTo>
                <a:cubicBezTo>
                  <a:pt x="518541" y="426342"/>
                  <a:pt x="520005" y="437737"/>
                  <a:pt x="520737" y="448295"/>
                </a:cubicBezTo>
                <a:cubicBezTo>
                  <a:pt x="521468" y="458852"/>
                  <a:pt x="521834" y="469672"/>
                  <a:pt x="521834" y="480752"/>
                </a:cubicBezTo>
                <a:cubicBezTo>
                  <a:pt x="521834" y="505841"/>
                  <a:pt x="514203" y="525650"/>
                  <a:pt x="498941" y="540180"/>
                </a:cubicBezTo>
                <a:cubicBezTo>
                  <a:pt x="483679" y="554710"/>
                  <a:pt x="463400" y="561975"/>
                  <a:pt x="438102" y="561975"/>
                </a:cubicBezTo>
                <a:lnTo>
                  <a:pt x="164014" y="561975"/>
                </a:lnTo>
                <a:cubicBezTo>
                  <a:pt x="138717" y="561975"/>
                  <a:pt x="118437" y="554710"/>
                  <a:pt x="103175" y="540180"/>
                </a:cubicBezTo>
                <a:cubicBezTo>
                  <a:pt x="87913" y="525650"/>
                  <a:pt x="80282" y="505841"/>
                  <a:pt x="80282" y="480752"/>
                </a:cubicBezTo>
                <a:cubicBezTo>
                  <a:pt x="80282" y="469672"/>
                  <a:pt x="80648" y="458852"/>
                  <a:pt x="81380" y="448295"/>
                </a:cubicBezTo>
                <a:cubicBezTo>
                  <a:pt x="82112" y="437737"/>
                  <a:pt x="83575" y="426342"/>
                  <a:pt x="85770" y="414112"/>
                </a:cubicBezTo>
                <a:cubicBezTo>
                  <a:pt x="87966" y="401881"/>
                  <a:pt x="90736" y="390539"/>
                  <a:pt x="94081" y="380086"/>
                </a:cubicBezTo>
                <a:cubicBezTo>
                  <a:pt x="97426" y="369633"/>
                  <a:pt x="101921" y="359441"/>
                  <a:pt x="107566" y="349510"/>
                </a:cubicBezTo>
                <a:cubicBezTo>
                  <a:pt x="113211" y="339579"/>
                  <a:pt x="119692" y="331112"/>
                  <a:pt x="127009" y="324108"/>
                </a:cubicBezTo>
                <a:cubicBezTo>
                  <a:pt x="134326" y="317104"/>
                  <a:pt x="143264" y="311512"/>
                  <a:pt x="153822" y="307330"/>
                </a:cubicBezTo>
                <a:cubicBezTo>
                  <a:pt x="164380" y="303149"/>
                  <a:pt x="176036" y="301058"/>
                  <a:pt x="188789" y="301058"/>
                </a:cubicBezTo>
                <a:close/>
                <a:moveTo>
                  <a:pt x="563230" y="160565"/>
                </a:moveTo>
                <a:cubicBezTo>
                  <a:pt x="589154" y="160565"/>
                  <a:pt x="602116" y="197465"/>
                  <a:pt x="602116" y="271266"/>
                </a:cubicBezTo>
                <a:cubicBezTo>
                  <a:pt x="602116" y="287573"/>
                  <a:pt x="596262" y="299961"/>
                  <a:pt x="584555" y="308428"/>
                </a:cubicBezTo>
                <a:cubicBezTo>
                  <a:pt x="572847" y="316895"/>
                  <a:pt x="558421" y="321129"/>
                  <a:pt x="541277" y="321129"/>
                </a:cubicBezTo>
                <a:lnTo>
                  <a:pt x="499255" y="321129"/>
                </a:lnTo>
                <a:cubicBezTo>
                  <a:pt x="477721" y="295413"/>
                  <a:pt x="450019" y="282033"/>
                  <a:pt x="416150" y="280988"/>
                </a:cubicBezTo>
                <a:cubicBezTo>
                  <a:pt x="433085" y="256527"/>
                  <a:pt x="441552" y="229766"/>
                  <a:pt x="441552" y="200706"/>
                </a:cubicBezTo>
                <a:cubicBezTo>
                  <a:pt x="441552" y="194643"/>
                  <a:pt x="441029" y="187743"/>
                  <a:pt x="439984" y="180008"/>
                </a:cubicBezTo>
                <a:cubicBezTo>
                  <a:pt x="453782" y="184816"/>
                  <a:pt x="467686" y="187221"/>
                  <a:pt x="481693" y="187221"/>
                </a:cubicBezTo>
                <a:cubicBezTo>
                  <a:pt x="494028" y="187221"/>
                  <a:pt x="506468" y="184973"/>
                  <a:pt x="519012" y="180478"/>
                </a:cubicBezTo>
                <a:cubicBezTo>
                  <a:pt x="531556" y="175983"/>
                  <a:pt x="541748" y="171541"/>
                  <a:pt x="549588" y="167150"/>
                </a:cubicBezTo>
                <a:cubicBezTo>
                  <a:pt x="557428" y="162760"/>
                  <a:pt x="561975" y="160565"/>
                  <a:pt x="563230" y="160565"/>
                </a:cubicBezTo>
                <a:close/>
                <a:moveTo>
                  <a:pt x="38887" y="160565"/>
                </a:moveTo>
                <a:cubicBezTo>
                  <a:pt x="40141" y="160565"/>
                  <a:pt x="44689" y="162760"/>
                  <a:pt x="52529" y="167150"/>
                </a:cubicBezTo>
                <a:cubicBezTo>
                  <a:pt x="60369" y="171541"/>
                  <a:pt x="70561" y="175983"/>
                  <a:pt x="83105" y="180478"/>
                </a:cubicBezTo>
                <a:cubicBezTo>
                  <a:pt x="95649" y="184973"/>
                  <a:pt x="108088" y="187221"/>
                  <a:pt x="120423" y="187221"/>
                </a:cubicBezTo>
                <a:cubicBezTo>
                  <a:pt x="134431" y="187221"/>
                  <a:pt x="148334" y="184816"/>
                  <a:pt x="162133" y="180008"/>
                </a:cubicBezTo>
                <a:cubicBezTo>
                  <a:pt x="161087" y="187743"/>
                  <a:pt x="160565" y="194643"/>
                  <a:pt x="160565" y="200706"/>
                </a:cubicBezTo>
                <a:cubicBezTo>
                  <a:pt x="160565" y="229766"/>
                  <a:pt x="169032" y="256527"/>
                  <a:pt x="185966" y="280988"/>
                </a:cubicBezTo>
                <a:cubicBezTo>
                  <a:pt x="152097" y="282033"/>
                  <a:pt x="124396" y="295413"/>
                  <a:pt x="102862" y="321129"/>
                </a:cubicBezTo>
                <a:lnTo>
                  <a:pt x="60839" y="321129"/>
                </a:lnTo>
                <a:cubicBezTo>
                  <a:pt x="43695" y="321129"/>
                  <a:pt x="29270" y="316895"/>
                  <a:pt x="17562" y="308428"/>
                </a:cubicBezTo>
                <a:cubicBezTo>
                  <a:pt x="5854" y="299961"/>
                  <a:pt x="0" y="287573"/>
                  <a:pt x="0" y="271266"/>
                </a:cubicBezTo>
                <a:cubicBezTo>
                  <a:pt x="0" y="197465"/>
                  <a:pt x="12962" y="160565"/>
                  <a:pt x="38887" y="160565"/>
                </a:cubicBezTo>
                <a:close/>
                <a:moveTo>
                  <a:pt x="301058" y="80282"/>
                </a:moveTo>
                <a:cubicBezTo>
                  <a:pt x="334300" y="80282"/>
                  <a:pt x="362681" y="92042"/>
                  <a:pt x="386201" y="115563"/>
                </a:cubicBezTo>
                <a:cubicBezTo>
                  <a:pt x="409721" y="139083"/>
                  <a:pt x="421481" y="167464"/>
                  <a:pt x="421481" y="200706"/>
                </a:cubicBezTo>
                <a:cubicBezTo>
                  <a:pt x="421481" y="233947"/>
                  <a:pt x="409721" y="262328"/>
                  <a:pt x="386201" y="285849"/>
                </a:cubicBezTo>
                <a:cubicBezTo>
                  <a:pt x="362681" y="309369"/>
                  <a:pt x="334300" y="321129"/>
                  <a:pt x="301058" y="321129"/>
                </a:cubicBezTo>
                <a:cubicBezTo>
                  <a:pt x="267816" y="321129"/>
                  <a:pt x="239435" y="309369"/>
                  <a:pt x="215915" y="285849"/>
                </a:cubicBezTo>
                <a:cubicBezTo>
                  <a:pt x="192395" y="262328"/>
                  <a:pt x="180635" y="233947"/>
                  <a:pt x="180635" y="200706"/>
                </a:cubicBezTo>
                <a:cubicBezTo>
                  <a:pt x="180635" y="167464"/>
                  <a:pt x="192395" y="139083"/>
                  <a:pt x="215915" y="115563"/>
                </a:cubicBezTo>
                <a:cubicBezTo>
                  <a:pt x="239435" y="92042"/>
                  <a:pt x="267816" y="80282"/>
                  <a:pt x="301058" y="80282"/>
                </a:cubicBezTo>
                <a:close/>
                <a:moveTo>
                  <a:pt x="481693" y="0"/>
                </a:moveTo>
                <a:cubicBezTo>
                  <a:pt x="503854" y="0"/>
                  <a:pt x="522775" y="7840"/>
                  <a:pt x="538455" y="23520"/>
                </a:cubicBezTo>
                <a:cubicBezTo>
                  <a:pt x="554135" y="39201"/>
                  <a:pt x="561975" y="58121"/>
                  <a:pt x="561975" y="80282"/>
                </a:cubicBezTo>
                <a:cubicBezTo>
                  <a:pt x="561975" y="102444"/>
                  <a:pt x="554135" y="121364"/>
                  <a:pt x="538455" y="137044"/>
                </a:cubicBezTo>
                <a:cubicBezTo>
                  <a:pt x="522775" y="152725"/>
                  <a:pt x="503854" y="160565"/>
                  <a:pt x="481693" y="160565"/>
                </a:cubicBezTo>
                <a:cubicBezTo>
                  <a:pt x="459532" y="160565"/>
                  <a:pt x="440611" y="152725"/>
                  <a:pt x="424931" y="137044"/>
                </a:cubicBezTo>
                <a:cubicBezTo>
                  <a:pt x="409251" y="121364"/>
                  <a:pt x="401411" y="102444"/>
                  <a:pt x="401411" y="80282"/>
                </a:cubicBezTo>
                <a:cubicBezTo>
                  <a:pt x="401411" y="58121"/>
                  <a:pt x="409251" y="39201"/>
                  <a:pt x="424931" y="23520"/>
                </a:cubicBezTo>
                <a:cubicBezTo>
                  <a:pt x="440611" y="7840"/>
                  <a:pt x="459532" y="0"/>
                  <a:pt x="481693" y="0"/>
                </a:cubicBezTo>
                <a:close/>
                <a:moveTo>
                  <a:pt x="120423" y="0"/>
                </a:moveTo>
                <a:cubicBezTo>
                  <a:pt x="142585" y="0"/>
                  <a:pt x="161505" y="7840"/>
                  <a:pt x="177185" y="23520"/>
                </a:cubicBezTo>
                <a:cubicBezTo>
                  <a:pt x="192866" y="39201"/>
                  <a:pt x="200706" y="58121"/>
                  <a:pt x="200706" y="80282"/>
                </a:cubicBezTo>
                <a:cubicBezTo>
                  <a:pt x="200706" y="102444"/>
                  <a:pt x="192866" y="121364"/>
                  <a:pt x="177185" y="137044"/>
                </a:cubicBezTo>
                <a:cubicBezTo>
                  <a:pt x="161505" y="152725"/>
                  <a:pt x="142585" y="160565"/>
                  <a:pt x="120423" y="160565"/>
                </a:cubicBezTo>
                <a:cubicBezTo>
                  <a:pt x="98262" y="160565"/>
                  <a:pt x="79342" y="152725"/>
                  <a:pt x="63661" y="137044"/>
                </a:cubicBezTo>
                <a:cubicBezTo>
                  <a:pt x="47981" y="121364"/>
                  <a:pt x="40141" y="102444"/>
                  <a:pt x="40141" y="80282"/>
                </a:cubicBezTo>
                <a:cubicBezTo>
                  <a:pt x="40141" y="58121"/>
                  <a:pt x="47981" y="39201"/>
                  <a:pt x="63661" y="23520"/>
                </a:cubicBezTo>
                <a:cubicBezTo>
                  <a:pt x="79342" y="7840"/>
                  <a:pt x="98262" y="0"/>
                  <a:pt x="120423" y="0"/>
                </a:cubicBezTo>
                <a:close/>
              </a:path>
            </a:pathLst>
          </a:custGeom>
          <a:solidFill>
            <a:srgbClr val="E82B11"/>
          </a:solidFill>
          <a:ln w="38100">
            <a:noFill/>
          </a:ln>
          <a:effectLst/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1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34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2785651-1211-DD15-9E12-E648B6145BF9}"/>
              </a:ext>
            </a:extLst>
          </p:cNvPr>
          <p:cNvGrpSpPr/>
          <p:nvPr/>
        </p:nvGrpSpPr>
        <p:grpSpPr>
          <a:xfrm>
            <a:off x="1474622" y="1731947"/>
            <a:ext cx="4227512" cy="1466056"/>
            <a:chOff x="1450974" y="2326482"/>
            <a:chExt cx="4227512" cy="1466056"/>
          </a:xfrm>
        </p:grpSpPr>
        <p:sp>
          <p:nvSpPr>
            <p:cNvPr id="5" name="矩形: 圆角 2">
              <a:extLst>
                <a:ext uri="{FF2B5EF4-FFF2-40B4-BE49-F238E27FC236}">
                  <a16:creationId xmlns:a16="http://schemas.microsoft.com/office/drawing/2014/main" id="{2B7535FF-C1F2-5AC7-0839-BDBF5798D4B5}"/>
                </a:ext>
              </a:extLst>
            </p:cNvPr>
            <p:cNvSpPr/>
            <p:nvPr/>
          </p:nvSpPr>
          <p:spPr>
            <a:xfrm>
              <a:off x="1450974" y="2326482"/>
              <a:ext cx="4225925" cy="1466056"/>
            </a:xfrm>
            <a:prstGeom prst="roundRect">
              <a:avLst>
                <a:gd name="adj" fmla="val 7497"/>
              </a:avLst>
            </a:prstGeom>
            <a:solidFill>
              <a:schemeClr val="bg1"/>
            </a:solidFill>
            <a:ln w="104775">
              <a:solidFill>
                <a:srgbClr val="F050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6">
              <a:extLst>
                <a:ext uri="{FF2B5EF4-FFF2-40B4-BE49-F238E27FC236}">
                  <a16:creationId xmlns:a16="http://schemas.microsoft.com/office/drawing/2014/main" id="{00A7C72F-FC66-F48B-B147-247EFA69604D}"/>
                </a:ext>
              </a:extLst>
            </p:cNvPr>
            <p:cNvSpPr/>
            <p:nvPr/>
          </p:nvSpPr>
          <p:spPr>
            <a:xfrm>
              <a:off x="1450974" y="2491185"/>
              <a:ext cx="854076" cy="1136650"/>
            </a:xfrm>
            <a:custGeom>
              <a:avLst/>
              <a:gdLst>
                <a:gd name="connsiteX0" fmla="*/ 285750 w 854076"/>
                <a:gd name="connsiteY0" fmla="*/ 0 h 1136650"/>
                <a:gd name="connsiteX1" fmla="*/ 854076 w 854076"/>
                <a:gd name="connsiteY1" fmla="*/ 568325 h 1136650"/>
                <a:gd name="connsiteX2" fmla="*/ 285750 w 854076"/>
                <a:gd name="connsiteY2" fmla="*/ 1136650 h 1136650"/>
                <a:gd name="connsiteX3" fmla="*/ 64532 w 854076"/>
                <a:gd name="connsiteY3" fmla="*/ 1091988 h 1136650"/>
                <a:gd name="connsiteX4" fmla="*/ 0 w 854076"/>
                <a:gd name="connsiteY4" fmla="*/ 1056962 h 1136650"/>
                <a:gd name="connsiteX5" fmla="*/ 0 w 854076"/>
                <a:gd name="connsiteY5" fmla="*/ 79689 h 1136650"/>
                <a:gd name="connsiteX6" fmla="*/ 64532 w 854076"/>
                <a:gd name="connsiteY6" fmla="*/ 44662 h 1136650"/>
                <a:gd name="connsiteX7" fmla="*/ 285750 w 854076"/>
                <a:gd name="connsiteY7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076" h="1136650">
                  <a:moveTo>
                    <a:pt x="285750" y="0"/>
                  </a:moveTo>
                  <a:cubicBezTo>
                    <a:pt x="599628" y="0"/>
                    <a:pt x="854076" y="254448"/>
                    <a:pt x="854076" y="568325"/>
                  </a:cubicBezTo>
                  <a:cubicBezTo>
                    <a:pt x="854076" y="882202"/>
                    <a:pt x="599628" y="1136650"/>
                    <a:pt x="285750" y="1136650"/>
                  </a:cubicBezTo>
                  <a:cubicBezTo>
                    <a:pt x="207281" y="1136650"/>
                    <a:pt x="132526" y="1120747"/>
                    <a:pt x="64532" y="1091988"/>
                  </a:cubicBezTo>
                  <a:lnTo>
                    <a:pt x="0" y="1056962"/>
                  </a:lnTo>
                  <a:lnTo>
                    <a:pt x="0" y="79689"/>
                  </a:lnTo>
                  <a:lnTo>
                    <a:pt x="64532" y="44662"/>
                  </a:lnTo>
                  <a:cubicBezTo>
                    <a:pt x="132526" y="15903"/>
                    <a:pt x="207281" y="0"/>
                    <a:pt x="285750" y="0"/>
                  </a:cubicBezTo>
                  <a:close/>
                </a:path>
              </a:pathLst>
            </a:custGeom>
            <a:solidFill>
              <a:srgbClr val="F05024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18">
              <a:extLst>
                <a:ext uri="{FF2B5EF4-FFF2-40B4-BE49-F238E27FC236}">
                  <a16:creationId xmlns:a16="http://schemas.microsoft.com/office/drawing/2014/main" id="{9DA65937-4876-2FF7-DC30-55FBCA8570D0}"/>
                </a:ext>
              </a:extLst>
            </p:cNvPr>
            <p:cNvSpPr/>
            <p:nvPr/>
          </p:nvSpPr>
          <p:spPr>
            <a:xfrm>
              <a:off x="1594894" y="2902638"/>
              <a:ext cx="387622" cy="31374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8026B67-65CC-E8B0-3908-3B1821D55528}"/>
                </a:ext>
              </a:extLst>
            </p:cNvPr>
            <p:cNvGrpSpPr/>
            <p:nvPr/>
          </p:nvGrpSpPr>
          <p:grpSpPr>
            <a:xfrm>
              <a:off x="2664506" y="2491185"/>
              <a:ext cx="3013980" cy="1159760"/>
              <a:chOff x="1966007" y="3157491"/>
              <a:chExt cx="3013980" cy="1159760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A57FA-5FED-AC95-9E7A-96D3C3073C2A}"/>
                  </a:ext>
                </a:extLst>
              </p:cNvPr>
              <p:cNvSpPr txBox="1"/>
              <p:nvPr/>
            </p:nvSpPr>
            <p:spPr>
              <a:xfrm>
                <a:off x="1966007" y="3504721"/>
                <a:ext cx="275762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AAE19C-9E27-2EC7-D380-2FFC9269A912}"/>
                  </a:ext>
                </a:extLst>
              </p:cNvPr>
              <p:cNvSpPr txBox="1"/>
              <p:nvPr/>
            </p:nvSpPr>
            <p:spPr>
              <a:xfrm>
                <a:off x="1966007" y="3157491"/>
                <a:ext cx="3013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CB62AB-22D7-0B43-87CB-3B8516063124}"/>
              </a:ext>
            </a:extLst>
          </p:cNvPr>
          <p:cNvGrpSpPr/>
          <p:nvPr/>
        </p:nvGrpSpPr>
        <p:grpSpPr>
          <a:xfrm>
            <a:off x="1474622" y="3751247"/>
            <a:ext cx="4225925" cy="1466056"/>
            <a:chOff x="1450974" y="4345782"/>
            <a:chExt cx="4225925" cy="1466056"/>
          </a:xfrm>
        </p:grpSpPr>
        <p:sp>
          <p:nvSpPr>
            <p:cNvPr id="12" name="矩形: 圆角 9">
              <a:extLst>
                <a:ext uri="{FF2B5EF4-FFF2-40B4-BE49-F238E27FC236}">
                  <a16:creationId xmlns:a16="http://schemas.microsoft.com/office/drawing/2014/main" id="{BCBCE7E7-1812-33BD-416A-6D2FC780739A}"/>
                </a:ext>
              </a:extLst>
            </p:cNvPr>
            <p:cNvSpPr/>
            <p:nvPr/>
          </p:nvSpPr>
          <p:spPr>
            <a:xfrm>
              <a:off x="1450974" y="4345782"/>
              <a:ext cx="4225925" cy="1466056"/>
            </a:xfrm>
            <a:prstGeom prst="roundRect">
              <a:avLst>
                <a:gd name="adj" fmla="val 7497"/>
              </a:avLst>
            </a:prstGeom>
            <a:solidFill>
              <a:schemeClr val="bg1"/>
            </a:solidFill>
            <a:ln w="104775">
              <a:solidFill>
                <a:srgbClr val="EBAB2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0">
              <a:extLst>
                <a:ext uri="{FF2B5EF4-FFF2-40B4-BE49-F238E27FC236}">
                  <a16:creationId xmlns:a16="http://schemas.microsoft.com/office/drawing/2014/main" id="{354B9D8B-1510-7272-5C6B-BE0C6F37CCB9}"/>
                </a:ext>
              </a:extLst>
            </p:cNvPr>
            <p:cNvSpPr/>
            <p:nvPr/>
          </p:nvSpPr>
          <p:spPr>
            <a:xfrm>
              <a:off x="1450974" y="4510485"/>
              <a:ext cx="854076" cy="1136650"/>
            </a:xfrm>
            <a:custGeom>
              <a:avLst/>
              <a:gdLst>
                <a:gd name="connsiteX0" fmla="*/ 285750 w 854076"/>
                <a:gd name="connsiteY0" fmla="*/ 0 h 1136650"/>
                <a:gd name="connsiteX1" fmla="*/ 854076 w 854076"/>
                <a:gd name="connsiteY1" fmla="*/ 568325 h 1136650"/>
                <a:gd name="connsiteX2" fmla="*/ 285750 w 854076"/>
                <a:gd name="connsiteY2" fmla="*/ 1136650 h 1136650"/>
                <a:gd name="connsiteX3" fmla="*/ 64532 w 854076"/>
                <a:gd name="connsiteY3" fmla="*/ 1091988 h 1136650"/>
                <a:gd name="connsiteX4" fmla="*/ 0 w 854076"/>
                <a:gd name="connsiteY4" fmla="*/ 1056962 h 1136650"/>
                <a:gd name="connsiteX5" fmla="*/ 0 w 854076"/>
                <a:gd name="connsiteY5" fmla="*/ 79689 h 1136650"/>
                <a:gd name="connsiteX6" fmla="*/ 64532 w 854076"/>
                <a:gd name="connsiteY6" fmla="*/ 44662 h 1136650"/>
                <a:gd name="connsiteX7" fmla="*/ 285750 w 854076"/>
                <a:gd name="connsiteY7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076" h="1136650">
                  <a:moveTo>
                    <a:pt x="285750" y="0"/>
                  </a:moveTo>
                  <a:cubicBezTo>
                    <a:pt x="599628" y="0"/>
                    <a:pt x="854076" y="254448"/>
                    <a:pt x="854076" y="568325"/>
                  </a:cubicBezTo>
                  <a:cubicBezTo>
                    <a:pt x="854076" y="882202"/>
                    <a:pt x="599628" y="1136650"/>
                    <a:pt x="285750" y="1136650"/>
                  </a:cubicBezTo>
                  <a:cubicBezTo>
                    <a:pt x="207281" y="1136650"/>
                    <a:pt x="132526" y="1120747"/>
                    <a:pt x="64532" y="1091988"/>
                  </a:cubicBezTo>
                  <a:lnTo>
                    <a:pt x="0" y="1056962"/>
                  </a:lnTo>
                  <a:lnTo>
                    <a:pt x="0" y="79689"/>
                  </a:lnTo>
                  <a:lnTo>
                    <a:pt x="64532" y="44662"/>
                  </a:lnTo>
                  <a:cubicBezTo>
                    <a:pt x="132526" y="15903"/>
                    <a:pt x="207281" y="0"/>
                    <a:pt x="285750" y="0"/>
                  </a:cubicBezTo>
                  <a:close/>
                </a:path>
              </a:pathLst>
            </a:custGeom>
            <a:solidFill>
              <a:srgbClr val="EBAB2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9">
              <a:extLst>
                <a:ext uri="{FF2B5EF4-FFF2-40B4-BE49-F238E27FC236}">
                  <a16:creationId xmlns:a16="http://schemas.microsoft.com/office/drawing/2014/main" id="{BAAC8A8C-687C-AC52-555E-A93E5DFD6E57}"/>
                </a:ext>
              </a:extLst>
            </p:cNvPr>
            <p:cNvSpPr/>
            <p:nvPr/>
          </p:nvSpPr>
          <p:spPr>
            <a:xfrm>
              <a:off x="1613211" y="4884999"/>
              <a:ext cx="350988" cy="387622"/>
            </a:xfrm>
            <a:custGeom>
              <a:avLst/>
              <a:gdLst>
                <a:gd name="T0" fmla="*/ 2284 w 2388"/>
                <a:gd name="T1" fmla="*/ 245 h 2641"/>
                <a:gd name="T2" fmla="*/ 2230 w 2388"/>
                <a:gd name="T3" fmla="*/ 190 h 2641"/>
                <a:gd name="T4" fmla="*/ 1206 w 2388"/>
                <a:gd name="T5" fmla="*/ 1 h 2641"/>
                <a:gd name="T6" fmla="*/ 1182 w 2388"/>
                <a:gd name="T7" fmla="*/ 1 h 2641"/>
                <a:gd name="T8" fmla="*/ 159 w 2388"/>
                <a:gd name="T9" fmla="*/ 190 h 2641"/>
                <a:gd name="T10" fmla="*/ 105 w 2388"/>
                <a:gd name="T11" fmla="*/ 245 h 2641"/>
                <a:gd name="T12" fmla="*/ 202 w 2388"/>
                <a:gd name="T13" fmla="*/ 1554 h 2641"/>
                <a:gd name="T14" fmla="*/ 1159 w 2388"/>
                <a:gd name="T15" fmla="*/ 2630 h 2641"/>
                <a:gd name="T16" fmla="*/ 1194 w 2388"/>
                <a:gd name="T17" fmla="*/ 2641 h 2641"/>
                <a:gd name="T18" fmla="*/ 1230 w 2388"/>
                <a:gd name="T19" fmla="*/ 2630 h 2641"/>
                <a:gd name="T20" fmla="*/ 2187 w 2388"/>
                <a:gd name="T21" fmla="*/ 1554 h 2641"/>
                <a:gd name="T22" fmla="*/ 2284 w 2388"/>
                <a:gd name="T23" fmla="*/ 245 h 2641"/>
                <a:gd name="T24" fmla="*/ 1194 w 2388"/>
                <a:gd name="T25" fmla="*/ 1299 h 2641"/>
                <a:gd name="T26" fmla="*/ 344 w 2388"/>
                <a:gd name="T27" fmla="*/ 1299 h 2641"/>
                <a:gd name="T28" fmla="*/ 313 w 2388"/>
                <a:gd name="T29" fmla="*/ 400 h 2641"/>
                <a:gd name="T30" fmla="*/ 1194 w 2388"/>
                <a:gd name="T31" fmla="*/ 241 h 2641"/>
                <a:gd name="T32" fmla="*/ 1194 w 2388"/>
                <a:gd name="T33" fmla="*/ 1299 h 2641"/>
                <a:gd name="T34" fmla="*/ 1994 w 2388"/>
                <a:gd name="T35" fmla="*/ 1478 h 2641"/>
                <a:gd name="T36" fmla="*/ 1194 w 2388"/>
                <a:gd name="T37" fmla="*/ 2357 h 2641"/>
                <a:gd name="T38" fmla="*/ 1194 w 2388"/>
                <a:gd name="T39" fmla="*/ 1299 h 2641"/>
                <a:gd name="T40" fmla="*/ 2045 w 2388"/>
                <a:gd name="T41" fmla="*/ 1299 h 2641"/>
                <a:gd name="T42" fmla="*/ 1994 w 2388"/>
                <a:gd name="T43" fmla="*/ 1478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8" h="2641">
                  <a:moveTo>
                    <a:pt x="2284" y="245"/>
                  </a:moveTo>
                  <a:cubicBezTo>
                    <a:pt x="2279" y="217"/>
                    <a:pt x="2258" y="195"/>
                    <a:pt x="2230" y="190"/>
                  </a:cubicBezTo>
                  <a:lnTo>
                    <a:pt x="1206" y="1"/>
                  </a:lnTo>
                  <a:cubicBezTo>
                    <a:pt x="1198" y="0"/>
                    <a:pt x="1190" y="0"/>
                    <a:pt x="1182" y="1"/>
                  </a:cubicBezTo>
                  <a:lnTo>
                    <a:pt x="159" y="190"/>
                  </a:lnTo>
                  <a:cubicBezTo>
                    <a:pt x="131" y="195"/>
                    <a:pt x="109" y="217"/>
                    <a:pt x="105" y="245"/>
                  </a:cubicBezTo>
                  <a:cubicBezTo>
                    <a:pt x="100" y="274"/>
                    <a:pt x="0" y="960"/>
                    <a:pt x="202" y="1554"/>
                  </a:cubicBezTo>
                  <a:cubicBezTo>
                    <a:pt x="405" y="2155"/>
                    <a:pt x="1128" y="2611"/>
                    <a:pt x="1159" y="2630"/>
                  </a:cubicBezTo>
                  <a:cubicBezTo>
                    <a:pt x="1170" y="2637"/>
                    <a:pt x="1182" y="2641"/>
                    <a:pt x="1194" y="2641"/>
                  </a:cubicBezTo>
                  <a:cubicBezTo>
                    <a:pt x="1206" y="2641"/>
                    <a:pt x="1219" y="2637"/>
                    <a:pt x="1230" y="2630"/>
                  </a:cubicBezTo>
                  <a:cubicBezTo>
                    <a:pt x="1260" y="2611"/>
                    <a:pt x="1983" y="2155"/>
                    <a:pt x="2187" y="1554"/>
                  </a:cubicBezTo>
                  <a:cubicBezTo>
                    <a:pt x="2388" y="960"/>
                    <a:pt x="2288" y="274"/>
                    <a:pt x="2284" y="245"/>
                  </a:cubicBezTo>
                  <a:close/>
                  <a:moveTo>
                    <a:pt x="1194" y="1299"/>
                  </a:moveTo>
                  <a:lnTo>
                    <a:pt x="344" y="1299"/>
                  </a:lnTo>
                  <a:cubicBezTo>
                    <a:pt x="243" y="854"/>
                    <a:pt x="313" y="400"/>
                    <a:pt x="313" y="400"/>
                  </a:cubicBezTo>
                  <a:lnTo>
                    <a:pt x="1194" y="241"/>
                  </a:lnTo>
                  <a:lnTo>
                    <a:pt x="1194" y="1299"/>
                  </a:lnTo>
                  <a:close/>
                  <a:moveTo>
                    <a:pt x="1994" y="1478"/>
                  </a:moveTo>
                  <a:cubicBezTo>
                    <a:pt x="1824" y="1972"/>
                    <a:pt x="1194" y="2357"/>
                    <a:pt x="1194" y="2357"/>
                  </a:cubicBezTo>
                  <a:lnTo>
                    <a:pt x="1194" y="1299"/>
                  </a:lnTo>
                  <a:lnTo>
                    <a:pt x="2045" y="1299"/>
                  </a:lnTo>
                  <a:cubicBezTo>
                    <a:pt x="2031" y="1359"/>
                    <a:pt x="2015" y="1420"/>
                    <a:pt x="1994" y="14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AF003AE-C6F1-67B5-F339-0D8BF179FF13}"/>
                </a:ext>
              </a:extLst>
            </p:cNvPr>
            <p:cNvGrpSpPr/>
            <p:nvPr/>
          </p:nvGrpSpPr>
          <p:grpSpPr>
            <a:xfrm>
              <a:off x="2658113" y="4510485"/>
              <a:ext cx="3013980" cy="1159760"/>
              <a:chOff x="1959614" y="3157491"/>
              <a:chExt cx="3013980" cy="1159760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4FD67FE-FB31-FD66-407E-1F223393F7E7}"/>
                  </a:ext>
                </a:extLst>
              </p:cNvPr>
              <p:cNvSpPr txBox="1"/>
              <p:nvPr/>
            </p:nvSpPr>
            <p:spPr>
              <a:xfrm>
                <a:off x="1959614" y="3504721"/>
                <a:ext cx="275762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090AE70-3C09-46DC-073A-7D912F5FF2ED}"/>
                  </a:ext>
                </a:extLst>
              </p:cNvPr>
              <p:cNvSpPr txBox="1"/>
              <p:nvPr/>
            </p:nvSpPr>
            <p:spPr>
              <a:xfrm>
                <a:off x="1959614" y="3157491"/>
                <a:ext cx="3013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>
                  <a:defRPr/>
                </a:pPr>
                <a:r>
                  <a:rPr lang="en-US" altLang="zh-CN" sz="18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925AE32-3152-93EA-CECD-1C6CD884BF7F}"/>
              </a:ext>
            </a:extLst>
          </p:cNvPr>
          <p:cNvGrpSpPr/>
          <p:nvPr/>
        </p:nvGrpSpPr>
        <p:grpSpPr>
          <a:xfrm>
            <a:off x="6541922" y="1731947"/>
            <a:ext cx="4225925" cy="1466056"/>
            <a:chOff x="6518274" y="2326482"/>
            <a:chExt cx="4225925" cy="1466056"/>
          </a:xfrm>
        </p:grpSpPr>
        <p:sp>
          <p:nvSpPr>
            <p:cNvPr id="19" name="矩形: 圆角 12">
              <a:extLst>
                <a:ext uri="{FF2B5EF4-FFF2-40B4-BE49-F238E27FC236}">
                  <a16:creationId xmlns:a16="http://schemas.microsoft.com/office/drawing/2014/main" id="{A5968410-9953-C906-F298-370F814FF3BB}"/>
                </a:ext>
              </a:extLst>
            </p:cNvPr>
            <p:cNvSpPr/>
            <p:nvPr/>
          </p:nvSpPr>
          <p:spPr>
            <a:xfrm>
              <a:off x="6518274" y="2326482"/>
              <a:ext cx="4225925" cy="1466056"/>
            </a:xfrm>
            <a:prstGeom prst="roundRect">
              <a:avLst>
                <a:gd name="adj" fmla="val 7497"/>
              </a:avLst>
            </a:prstGeom>
            <a:solidFill>
              <a:schemeClr val="bg1"/>
            </a:solidFill>
            <a:ln w="104775">
              <a:solidFill>
                <a:srgbClr val="4173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3">
              <a:extLst>
                <a:ext uri="{FF2B5EF4-FFF2-40B4-BE49-F238E27FC236}">
                  <a16:creationId xmlns:a16="http://schemas.microsoft.com/office/drawing/2014/main" id="{0384BE45-EDFF-1B89-41AB-AB63346AA6D9}"/>
                </a:ext>
              </a:extLst>
            </p:cNvPr>
            <p:cNvSpPr/>
            <p:nvPr/>
          </p:nvSpPr>
          <p:spPr>
            <a:xfrm>
              <a:off x="6518274" y="2491185"/>
              <a:ext cx="854076" cy="1136650"/>
            </a:xfrm>
            <a:custGeom>
              <a:avLst/>
              <a:gdLst>
                <a:gd name="connsiteX0" fmla="*/ 285750 w 854076"/>
                <a:gd name="connsiteY0" fmla="*/ 0 h 1136650"/>
                <a:gd name="connsiteX1" fmla="*/ 854076 w 854076"/>
                <a:gd name="connsiteY1" fmla="*/ 568325 h 1136650"/>
                <a:gd name="connsiteX2" fmla="*/ 285750 w 854076"/>
                <a:gd name="connsiteY2" fmla="*/ 1136650 h 1136650"/>
                <a:gd name="connsiteX3" fmla="*/ 64532 w 854076"/>
                <a:gd name="connsiteY3" fmla="*/ 1091988 h 1136650"/>
                <a:gd name="connsiteX4" fmla="*/ 0 w 854076"/>
                <a:gd name="connsiteY4" fmla="*/ 1056962 h 1136650"/>
                <a:gd name="connsiteX5" fmla="*/ 0 w 854076"/>
                <a:gd name="connsiteY5" fmla="*/ 79689 h 1136650"/>
                <a:gd name="connsiteX6" fmla="*/ 64532 w 854076"/>
                <a:gd name="connsiteY6" fmla="*/ 44662 h 1136650"/>
                <a:gd name="connsiteX7" fmla="*/ 285750 w 854076"/>
                <a:gd name="connsiteY7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076" h="1136650">
                  <a:moveTo>
                    <a:pt x="285750" y="0"/>
                  </a:moveTo>
                  <a:cubicBezTo>
                    <a:pt x="599628" y="0"/>
                    <a:pt x="854076" y="254448"/>
                    <a:pt x="854076" y="568325"/>
                  </a:cubicBezTo>
                  <a:cubicBezTo>
                    <a:pt x="854076" y="882202"/>
                    <a:pt x="599628" y="1136650"/>
                    <a:pt x="285750" y="1136650"/>
                  </a:cubicBezTo>
                  <a:cubicBezTo>
                    <a:pt x="207281" y="1136650"/>
                    <a:pt x="132526" y="1120747"/>
                    <a:pt x="64532" y="1091988"/>
                  </a:cubicBezTo>
                  <a:lnTo>
                    <a:pt x="0" y="1056962"/>
                  </a:lnTo>
                  <a:lnTo>
                    <a:pt x="0" y="79689"/>
                  </a:lnTo>
                  <a:lnTo>
                    <a:pt x="64532" y="44662"/>
                  </a:lnTo>
                  <a:cubicBezTo>
                    <a:pt x="132526" y="15903"/>
                    <a:pt x="207281" y="0"/>
                    <a:pt x="285750" y="0"/>
                  </a:cubicBezTo>
                  <a:close/>
                </a:path>
              </a:pathLst>
            </a:custGeom>
            <a:solidFill>
              <a:srgbClr val="4173B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DE699A27-547C-9804-9718-032888F13959}"/>
                </a:ext>
              </a:extLst>
            </p:cNvPr>
            <p:cNvSpPr/>
            <p:nvPr/>
          </p:nvSpPr>
          <p:spPr>
            <a:xfrm>
              <a:off x="6663283" y="2884450"/>
              <a:ext cx="387622" cy="350121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3 w 609050"/>
                <a:gd name="connsiteY1" fmla="*/ 426310 h 550128"/>
                <a:gd name="connsiteX2" fmla="*/ 202989 w 609050"/>
                <a:gd name="connsiteY2" fmla="*/ 463367 h 550128"/>
                <a:gd name="connsiteX3" fmla="*/ 219808 w 609050"/>
                <a:gd name="connsiteY3" fmla="*/ 462933 h 550128"/>
                <a:gd name="connsiteX4" fmla="*/ 251707 w 609050"/>
                <a:gd name="connsiteY4" fmla="*/ 518375 h 550128"/>
                <a:gd name="connsiteX5" fmla="*/ 202989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0 w 609050"/>
                <a:gd name="connsiteY9" fmla="*/ 347531 h 550128"/>
                <a:gd name="connsiteX10" fmla="*/ 204781 w 609050"/>
                <a:gd name="connsiteY10" fmla="*/ 347531 h 550128"/>
                <a:gd name="connsiteX11" fmla="*/ 203040 w 609050"/>
                <a:gd name="connsiteY11" fmla="*/ 376355 h 550128"/>
                <a:gd name="connsiteX12" fmla="*/ 204781 w 609050"/>
                <a:gd name="connsiteY12" fmla="*/ 405469 h 550128"/>
                <a:gd name="connsiteX13" fmla="*/ 203040 w 609050"/>
                <a:gd name="connsiteY13" fmla="*/ 405469 h 550128"/>
                <a:gd name="connsiteX14" fmla="*/ 0 w 609050"/>
                <a:gd name="connsiteY14" fmla="*/ 318562 h 550128"/>
                <a:gd name="connsiteX15" fmla="*/ 435036 w 609050"/>
                <a:gd name="connsiteY15" fmla="*/ 202593 h 550128"/>
                <a:gd name="connsiteX16" fmla="*/ 609050 w 609050"/>
                <a:gd name="connsiteY16" fmla="*/ 376361 h 550128"/>
                <a:gd name="connsiteX17" fmla="*/ 435036 w 609050"/>
                <a:gd name="connsiteY17" fmla="*/ 550128 h 550128"/>
                <a:gd name="connsiteX18" fmla="*/ 317721 w 609050"/>
                <a:gd name="connsiteY18" fmla="*/ 504659 h 550128"/>
                <a:gd name="connsiteX19" fmla="*/ 280888 w 609050"/>
                <a:gd name="connsiteY19" fmla="*/ 457018 h 550128"/>
                <a:gd name="connsiteX20" fmla="*/ 262761 w 609050"/>
                <a:gd name="connsiteY20" fmla="*/ 401267 h 550128"/>
                <a:gd name="connsiteX21" fmla="*/ 261021 w 609050"/>
                <a:gd name="connsiteY21" fmla="*/ 376361 h 550128"/>
                <a:gd name="connsiteX22" fmla="*/ 264067 w 609050"/>
                <a:gd name="connsiteY22" fmla="*/ 343634 h 550128"/>
                <a:gd name="connsiteX23" fmla="*/ 290024 w 609050"/>
                <a:gd name="connsiteY23" fmla="*/ 280499 h 550128"/>
                <a:gd name="connsiteX24" fmla="*/ 405888 w 609050"/>
                <a:gd name="connsiteY24" fmla="*/ 205055 h 550128"/>
                <a:gd name="connsiteX25" fmla="*/ 435036 w 609050"/>
                <a:gd name="connsiteY25" fmla="*/ 202593 h 550128"/>
                <a:gd name="connsiteX26" fmla="*/ 0 w 609050"/>
                <a:gd name="connsiteY26" fmla="*/ 179589 h 550128"/>
                <a:gd name="connsiteX27" fmla="*/ 25955 w 609050"/>
                <a:gd name="connsiteY27" fmla="*/ 194643 h 550128"/>
                <a:gd name="connsiteX28" fmla="*/ 203003 w 609050"/>
                <a:gd name="connsiteY28" fmla="*/ 231699 h 550128"/>
                <a:gd name="connsiteX29" fmla="*/ 256364 w 609050"/>
                <a:gd name="connsiteY29" fmla="*/ 228804 h 550128"/>
                <a:gd name="connsiteX30" fmla="*/ 219968 w 609050"/>
                <a:gd name="connsiteY30" fmla="*/ 289166 h 550128"/>
                <a:gd name="connsiteX31" fmla="*/ 203003 w 609050"/>
                <a:gd name="connsiteY31" fmla="*/ 289600 h 550128"/>
                <a:gd name="connsiteX32" fmla="*/ 0 w 609050"/>
                <a:gd name="connsiteY32" fmla="*/ 202749 h 550128"/>
                <a:gd name="connsiteX33" fmla="*/ 203017 w 609050"/>
                <a:gd name="connsiteY33" fmla="*/ 0 h 550128"/>
                <a:gd name="connsiteX34" fmla="*/ 406034 w 609050"/>
                <a:gd name="connsiteY34" fmla="*/ 86902 h 550128"/>
                <a:gd name="connsiteX35" fmla="*/ 203017 w 609050"/>
                <a:gd name="connsiteY35" fmla="*/ 173804 h 550128"/>
                <a:gd name="connsiteX36" fmla="*/ 0 w 609050"/>
                <a:gd name="connsiteY36" fmla="*/ 86902 h 550128"/>
                <a:gd name="connsiteX37" fmla="*/ 203017 w 609050"/>
                <a:gd name="connsiteY37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4" y="416611"/>
                    <a:pt x="16529" y="421677"/>
                    <a:pt x="25953" y="426310"/>
                  </a:cubicBezTo>
                  <a:cubicBezTo>
                    <a:pt x="73656" y="450194"/>
                    <a:pt x="136583" y="463367"/>
                    <a:pt x="202989" y="463367"/>
                  </a:cubicBezTo>
                  <a:cubicBezTo>
                    <a:pt x="208644" y="463367"/>
                    <a:pt x="214154" y="463222"/>
                    <a:pt x="219808" y="462933"/>
                  </a:cubicBezTo>
                  <a:cubicBezTo>
                    <a:pt x="227783" y="483054"/>
                    <a:pt x="238657" y="501583"/>
                    <a:pt x="251707" y="518375"/>
                  </a:cubicBezTo>
                  <a:cubicBezTo>
                    <a:pt x="236193" y="520256"/>
                    <a:pt x="219953" y="521125"/>
                    <a:pt x="202989" y="521125"/>
                  </a:cubicBezTo>
                  <a:cubicBezTo>
                    <a:pt x="86850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6" y="300746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0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0" y="366651"/>
                    <a:pt x="203040" y="376355"/>
                  </a:cubicBezTo>
                  <a:cubicBezTo>
                    <a:pt x="203040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0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4" y="532896"/>
                    <a:pt x="317721" y="504659"/>
                  </a:cubicBezTo>
                  <a:cubicBezTo>
                    <a:pt x="302785" y="491192"/>
                    <a:pt x="290314" y="474974"/>
                    <a:pt x="280888" y="457018"/>
                  </a:cubicBezTo>
                  <a:cubicBezTo>
                    <a:pt x="271897" y="439930"/>
                    <a:pt x="265517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0"/>
                    <a:pt x="262036" y="354350"/>
                    <a:pt x="264067" y="343634"/>
                  </a:cubicBezTo>
                  <a:cubicBezTo>
                    <a:pt x="268417" y="320755"/>
                    <a:pt x="277408" y="299324"/>
                    <a:pt x="290024" y="280499"/>
                  </a:cubicBezTo>
                  <a:cubicBezTo>
                    <a:pt x="316126" y="241256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699"/>
                    <a:pt x="203003" y="231699"/>
                  </a:cubicBezTo>
                  <a:cubicBezTo>
                    <a:pt x="221128" y="231699"/>
                    <a:pt x="238963" y="230686"/>
                    <a:pt x="256364" y="228804"/>
                  </a:cubicBezTo>
                  <a:cubicBezTo>
                    <a:pt x="241284" y="246754"/>
                    <a:pt x="228958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18CE6F6-309E-5474-D865-5385E1C33FFE}"/>
                </a:ext>
              </a:extLst>
            </p:cNvPr>
            <p:cNvGrpSpPr/>
            <p:nvPr/>
          </p:nvGrpSpPr>
          <p:grpSpPr>
            <a:xfrm>
              <a:off x="7727046" y="2491185"/>
              <a:ext cx="3013980" cy="1159760"/>
              <a:chOff x="1964420" y="3157491"/>
              <a:chExt cx="3013980" cy="115976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37077D-EAAD-3407-3AB1-0DEAC69E697C}"/>
                  </a:ext>
                </a:extLst>
              </p:cNvPr>
              <p:cNvSpPr txBox="1"/>
              <p:nvPr/>
            </p:nvSpPr>
            <p:spPr>
              <a:xfrm>
                <a:off x="1964420" y="3504721"/>
                <a:ext cx="275762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A3C827B-BDC0-D00C-77A8-30E4B3EEAD0C}"/>
                  </a:ext>
                </a:extLst>
              </p:cNvPr>
              <p:cNvSpPr txBox="1"/>
              <p:nvPr/>
            </p:nvSpPr>
            <p:spPr>
              <a:xfrm>
                <a:off x="1964420" y="3157491"/>
                <a:ext cx="3013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>
                  <a:defRPr/>
                </a:pPr>
                <a:r>
                  <a:rPr lang="en-US" altLang="zh-CN" sz="18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DCA7413-DA77-E456-914C-E1AD99BFF849}"/>
              </a:ext>
            </a:extLst>
          </p:cNvPr>
          <p:cNvGrpSpPr/>
          <p:nvPr/>
        </p:nvGrpSpPr>
        <p:grpSpPr>
          <a:xfrm>
            <a:off x="6541922" y="3751247"/>
            <a:ext cx="4225925" cy="1466056"/>
            <a:chOff x="6518274" y="4345782"/>
            <a:chExt cx="4225925" cy="1466056"/>
          </a:xfrm>
        </p:grpSpPr>
        <p:sp>
          <p:nvSpPr>
            <p:cNvPr id="26" name="矩形: 圆角 15">
              <a:extLst>
                <a:ext uri="{FF2B5EF4-FFF2-40B4-BE49-F238E27FC236}">
                  <a16:creationId xmlns:a16="http://schemas.microsoft.com/office/drawing/2014/main" id="{C27B8969-1AF3-2339-B28F-29DD3A48C093}"/>
                </a:ext>
              </a:extLst>
            </p:cNvPr>
            <p:cNvSpPr/>
            <p:nvPr/>
          </p:nvSpPr>
          <p:spPr>
            <a:xfrm>
              <a:off x="6518274" y="4345782"/>
              <a:ext cx="4225925" cy="1466056"/>
            </a:xfrm>
            <a:prstGeom prst="roundRect">
              <a:avLst>
                <a:gd name="adj" fmla="val 7497"/>
              </a:avLst>
            </a:prstGeom>
            <a:solidFill>
              <a:schemeClr val="bg1"/>
            </a:solidFill>
            <a:ln w="104775">
              <a:solidFill>
                <a:srgbClr val="508D9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16">
              <a:extLst>
                <a:ext uri="{FF2B5EF4-FFF2-40B4-BE49-F238E27FC236}">
                  <a16:creationId xmlns:a16="http://schemas.microsoft.com/office/drawing/2014/main" id="{F9AE64CF-D0B3-2419-02D2-74384CBF0BF8}"/>
                </a:ext>
              </a:extLst>
            </p:cNvPr>
            <p:cNvSpPr/>
            <p:nvPr/>
          </p:nvSpPr>
          <p:spPr>
            <a:xfrm>
              <a:off x="6518274" y="4510485"/>
              <a:ext cx="854076" cy="1136650"/>
            </a:xfrm>
            <a:custGeom>
              <a:avLst/>
              <a:gdLst>
                <a:gd name="connsiteX0" fmla="*/ 285750 w 854076"/>
                <a:gd name="connsiteY0" fmla="*/ 0 h 1136650"/>
                <a:gd name="connsiteX1" fmla="*/ 854076 w 854076"/>
                <a:gd name="connsiteY1" fmla="*/ 568325 h 1136650"/>
                <a:gd name="connsiteX2" fmla="*/ 285750 w 854076"/>
                <a:gd name="connsiteY2" fmla="*/ 1136650 h 1136650"/>
                <a:gd name="connsiteX3" fmla="*/ 64532 w 854076"/>
                <a:gd name="connsiteY3" fmla="*/ 1091988 h 1136650"/>
                <a:gd name="connsiteX4" fmla="*/ 0 w 854076"/>
                <a:gd name="connsiteY4" fmla="*/ 1056962 h 1136650"/>
                <a:gd name="connsiteX5" fmla="*/ 0 w 854076"/>
                <a:gd name="connsiteY5" fmla="*/ 79689 h 1136650"/>
                <a:gd name="connsiteX6" fmla="*/ 64532 w 854076"/>
                <a:gd name="connsiteY6" fmla="*/ 44662 h 1136650"/>
                <a:gd name="connsiteX7" fmla="*/ 285750 w 854076"/>
                <a:gd name="connsiteY7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076" h="1136650">
                  <a:moveTo>
                    <a:pt x="285750" y="0"/>
                  </a:moveTo>
                  <a:cubicBezTo>
                    <a:pt x="599628" y="0"/>
                    <a:pt x="854076" y="254448"/>
                    <a:pt x="854076" y="568325"/>
                  </a:cubicBezTo>
                  <a:cubicBezTo>
                    <a:pt x="854076" y="882202"/>
                    <a:pt x="599628" y="1136650"/>
                    <a:pt x="285750" y="1136650"/>
                  </a:cubicBezTo>
                  <a:cubicBezTo>
                    <a:pt x="207281" y="1136650"/>
                    <a:pt x="132526" y="1120747"/>
                    <a:pt x="64532" y="1091988"/>
                  </a:cubicBezTo>
                  <a:lnTo>
                    <a:pt x="0" y="1056962"/>
                  </a:lnTo>
                  <a:lnTo>
                    <a:pt x="0" y="79689"/>
                  </a:lnTo>
                  <a:lnTo>
                    <a:pt x="64532" y="44662"/>
                  </a:lnTo>
                  <a:cubicBezTo>
                    <a:pt x="132526" y="15903"/>
                    <a:pt x="207281" y="0"/>
                    <a:pt x="285750" y="0"/>
                  </a:cubicBezTo>
                  <a:close/>
                </a:path>
              </a:pathLst>
            </a:custGeom>
            <a:solidFill>
              <a:srgbClr val="508D93"/>
            </a:solidFill>
            <a:ln w="38100">
              <a:noFill/>
            </a:ln>
            <a:effectLst/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1">
              <a:extLst>
                <a:ext uri="{FF2B5EF4-FFF2-40B4-BE49-F238E27FC236}">
                  <a16:creationId xmlns:a16="http://schemas.microsoft.com/office/drawing/2014/main" id="{94E32BA6-F8A1-879C-AF56-603E6780C248}"/>
                </a:ext>
              </a:extLst>
            </p:cNvPr>
            <p:cNvSpPr/>
            <p:nvPr/>
          </p:nvSpPr>
          <p:spPr>
            <a:xfrm>
              <a:off x="6663283" y="4885401"/>
              <a:ext cx="387622" cy="386819"/>
            </a:xfrm>
            <a:custGeom>
              <a:avLst/>
              <a:gdLst>
                <a:gd name="connsiteX0" fmla="*/ 294872 w 608829"/>
                <a:gd name="connsiteY0" fmla="*/ 177400 h 607568"/>
                <a:gd name="connsiteX1" fmla="*/ 335683 w 608829"/>
                <a:gd name="connsiteY1" fmla="*/ 187426 h 607568"/>
                <a:gd name="connsiteX2" fmla="*/ 387100 w 608829"/>
                <a:gd name="connsiteY2" fmla="*/ 221138 h 607568"/>
                <a:gd name="connsiteX3" fmla="*/ 321745 w 608829"/>
                <a:gd name="connsiteY3" fmla="*/ 286295 h 607568"/>
                <a:gd name="connsiteX4" fmla="*/ 236256 w 608829"/>
                <a:gd name="connsiteY4" fmla="*/ 286295 h 607568"/>
                <a:gd name="connsiteX5" fmla="*/ 109882 w 608829"/>
                <a:gd name="connsiteY5" fmla="*/ 412484 h 607568"/>
                <a:gd name="connsiteX6" fmla="*/ 109882 w 608829"/>
                <a:gd name="connsiteY6" fmla="*/ 497848 h 607568"/>
                <a:gd name="connsiteX7" fmla="*/ 195370 w 608829"/>
                <a:gd name="connsiteY7" fmla="*/ 497848 h 607568"/>
                <a:gd name="connsiteX8" fmla="*/ 253498 w 608829"/>
                <a:gd name="connsiteY8" fmla="*/ 439805 h 607568"/>
                <a:gd name="connsiteX9" fmla="*/ 374814 w 608829"/>
                <a:gd name="connsiteY9" fmla="*/ 447846 h 607568"/>
                <a:gd name="connsiteX10" fmla="*/ 260726 w 608829"/>
                <a:gd name="connsiteY10" fmla="*/ 563108 h 607568"/>
                <a:gd name="connsiteX11" fmla="*/ 44526 w 608829"/>
                <a:gd name="connsiteY11" fmla="*/ 563108 h 607568"/>
                <a:gd name="connsiteX12" fmla="*/ 44526 w 608829"/>
                <a:gd name="connsiteY12" fmla="*/ 347328 h 607568"/>
                <a:gd name="connsiteX13" fmla="*/ 170901 w 608829"/>
                <a:gd name="connsiteY13" fmla="*/ 221138 h 607568"/>
                <a:gd name="connsiteX14" fmla="*/ 176889 w 608829"/>
                <a:gd name="connsiteY14" fmla="*/ 215674 h 607568"/>
                <a:gd name="connsiteX15" fmla="*/ 294872 w 608829"/>
                <a:gd name="connsiteY15" fmla="*/ 177400 h 607568"/>
                <a:gd name="connsiteX16" fmla="*/ 455930 w 608829"/>
                <a:gd name="connsiteY16" fmla="*/ 0 h 607568"/>
                <a:gd name="connsiteX17" fmla="*/ 563990 w 608829"/>
                <a:gd name="connsiteY17" fmla="*/ 44453 h 607568"/>
                <a:gd name="connsiteX18" fmla="*/ 563990 w 608829"/>
                <a:gd name="connsiteY18" fmla="*/ 260200 h 607568"/>
                <a:gd name="connsiteX19" fmla="*/ 516388 w 608829"/>
                <a:gd name="connsiteY19" fmla="*/ 307720 h 607568"/>
                <a:gd name="connsiteX20" fmla="*/ 437602 w 608829"/>
                <a:gd name="connsiteY20" fmla="*/ 386370 h 607568"/>
                <a:gd name="connsiteX21" fmla="*/ 425005 w 608829"/>
                <a:gd name="connsiteY21" fmla="*/ 397708 h 607568"/>
                <a:gd name="connsiteX22" fmla="*/ 272906 w 608829"/>
                <a:gd name="connsiteY22" fmla="*/ 419974 h 607568"/>
                <a:gd name="connsiteX23" fmla="*/ 221483 w 608829"/>
                <a:gd name="connsiteY23" fmla="*/ 386370 h 607568"/>
                <a:gd name="connsiteX24" fmla="*/ 286742 w 608829"/>
                <a:gd name="connsiteY24" fmla="*/ 321223 h 607568"/>
                <a:gd name="connsiteX25" fmla="*/ 372343 w 608829"/>
                <a:gd name="connsiteY25" fmla="*/ 321223 h 607568"/>
                <a:gd name="connsiteX26" fmla="*/ 422423 w 608829"/>
                <a:gd name="connsiteY26" fmla="*/ 271126 h 607568"/>
                <a:gd name="connsiteX27" fmla="*/ 498731 w 608829"/>
                <a:gd name="connsiteY27" fmla="*/ 195053 h 607568"/>
                <a:gd name="connsiteX28" fmla="*/ 498731 w 608829"/>
                <a:gd name="connsiteY28" fmla="*/ 109600 h 607568"/>
                <a:gd name="connsiteX29" fmla="*/ 413130 w 608829"/>
                <a:gd name="connsiteY29" fmla="*/ 109600 h 607568"/>
                <a:gd name="connsiteX30" fmla="*/ 352518 w 608829"/>
                <a:gd name="connsiteY30" fmla="*/ 170211 h 607568"/>
                <a:gd name="connsiteX31" fmla="*/ 231189 w 608829"/>
                <a:gd name="connsiteY31" fmla="*/ 160933 h 607568"/>
                <a:gd name="connsiteX32" fmla="*/ 347871 w 608829"/>
                <a:gd name="connsiteY32" fmla="*/ 44453 h 607568"/>
                <a:gd name="connsiteX33" fmla="*/ 455930 w 608829"/>
                <a:gd name="connsiteY3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829" h="607568">
                  <a:moveTo>
                    <a:pt x="294872" y="177400"/>
                  </a:moveTo>
                  <a:cubicBezTo>
                    <a:pt x="308774" y="178830"/>
                    <a:pt x="322519" y="182168"/>
                    <a:pt x="335683" y="187426"/>
                  </a:cubicBezTo>
                  <a:cubicBezTo>
                    <a:pt x="354164" y="194642"/>
                    <a:pt x="371923" y="205983"/>
                    <a:pt x="387100" y="221138"/>
                  </a:cubicBezTo>
                  <a:lnTo>
                    <a:pt x="321745" y="286295"/>
                  </a:lnTo>
                  <a:cubicBezTo>
                    <a:pt x="298204" y="262789"/>
                    <a:pt x="259797" y="262789"/>
                    <a:pt x="236256" y="286295"/>
                  </a:cubicBezTo>
                  <a:lnTo>
                    <a:pt x="109882" y="412484"/>
                  </a:lnTo>
                  <a:cubicBezTo>
                    <a:pt x="86238" y="435990"/>
                    <a:pt x="86238" y="474342"/>
                    <a:pt x="109882" y="497848"/>
                  </a:cubicBezTo>
                  <a:cubicBezTo>
                    <a:pt x="133422" y="521457"/>
                    <a:pt x="171830" y="521457"/>
                    <a:pt x="195370" y="497848"/>
                  </a:cubicBezTo>
                  <a:lnTo>
                    <a:pt x="253498" y="439805"/>
                  </a:lnTo>
                  <a:cubicBezTo>
                    <a:pt x="303264" y="459599"/>
                    <a:pt x="316686" y="461249"/>
                    <a:pt x="374814" y="447846"/>
                  </a:cubicBezTo>
                  <a:lnTo>
                    <a:pt x="260726" y="563108"/>
                  </a:lnTo>
                  <a:cubicBezTo>
                    <a:pt x="201255" y="622388"/>
                    <a:pt x="103997" y="622388"/>
                    <a:pt x="44526" y="563108"/>
                  </a:cubicBezTo>
                  <a:cubicBezTo>
                    <a:pt x="-14841" y="503724"/>
                    <a:pt x="-14841" y="406608"/>
                    <a:pt x="44526" y="347328"/>
                  </a:cubicBezTo>
                  <a:lnTo>
                    <a:pt x="170901" y="221138"/>
                  </a:lnTo>
                  <a:cubicBezTo>
                    <a:pt x="172656" y="219385"/>
                    <a:pt x="174721" y="217324"/>
                    <a:pt x="176889" y="215674"/>
                  </a:cubicBezTo>
                  <a:cubicBezTo>
                    <a:pt x="210031" y="185982"/>
                    <a:pt x="253163" y="173108"/>
                    <a:pt x="294872" y="177400"/>
                  </a:cubicBezTo>
                  <a:close/>
                  <a:moveTo>
                    <a:pt x="455930" y="0"/>
                  </a:moveTo>
                  <a:cubicBezTo>
                    <a:pt x="495117" y="0"/>
                    <a:pt x="534303" y="14817"/>
                    <a:pt x="563990" y="44453"/>
                  </a:cubicBezTo>
                  <a:cubicBezTo>
                    <a:pt x="623776" y="104136"/>
                    <a:pt x="623776" y="200929"/>
                    <a:pt x="563990" y="260200"/>
                  </a:cubicBezTo>
                  <a:lnTo>
                    <a:pt x="516388" y="307720"/>
                  </a:lnTo>
                  <a:lnTo>
                    <a:pt x="437602" y="386370"/>
                  </a:lnTo>
                  <a:cubicBezTo>
                    <a:pt x="433782" y="390596"/>
                    <a:pt x="429135" y="394410"/>
                    <a:pt x="425005" y="397708"/>
                  </a:cubicBezTo>
                  <a:cubicBezTo>
                    <a:pt x="381120" y="432240"/>
                    <a:pt x="322986" y="439765"/>
                    <a:pt x="272906" y="419974"/>
                  </a:cubicBezTo>
                  <a:cubicBezTo>
                    <a:pt x="254319" y="412861"/>
                    <a:pt x="236662" y="401522"/>
                    <a:pt x="221483" y="386370"/>
                  </a:cubicBezTo>
                  <a:lnTo>
                    <a:pt x="286742" y="321223"/>
                  </a:lnTo>
                  <a:cubicBezTo>
                    <a:pt x="310388" y="344725"/>
                    <a:pt x="348697" y="344725"/>
                    <a:pt x="372343" y="321223"/>
                  </a:cubicBezTo>
                  <a:lnTo>
                    <a:pt x="422423" y="271126"/>
                  </a:lnTo>
                  <a:lnTo>
                    <a:pt x="498731" y="195053"/>
                  </a:lnTo>
                  <a:cubicBezTo>
                    <a:pt x="522274" y="171448"/>
                    <a:pt x="522274" y="133205"/>
                    <a:pt x="498731" y="109600"/>
                  </a:cubicBezTo>
                  <a:cubicBezTo>
                    <a:pt x="475085" y="86097"/>
                    <a:pt x="436776" y="86097"/>
                    <a:pt x="413130" y="109600"/>
                  </a:cubicBezTo>
                  <a:lnTo>
                    <a:pt x="352518" y="170211"/>
                  </a:lnTo>
                  <a:cubicBezTo>
                    <a:pt x="314622" y="152584"/>
                    <a:pt x="271150" y="149595"/>
                    <a:pt x="231189" y="160933"/>
                  </a:cubicBezTo>
                  <a:lnTo>
                    <a:pt x="347871" y="44453"/>
                  </a:lnTo>
                  <a:cubicBezTo>
                    <a:pt x="377558" y="14817"/>
                    <a:pt x="416744" y="0"/>
                    <a:pt x="4559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F865F69-BCA0-5F07-5E7A-AA031AC7CBD8}"/>
                </a:ext>
              </a:extLst>
            </p:cNvPr>
            <p:cNvGrpSpPr/>
            <p:nvPr/>
          </p:nvGrpSpPr>
          <p:grpSpPr>
            <a:xfrm>
              <a:off x="7727046" y="4510485"/>
              <a:ext cx="3013980" cy="1159760"/>
              <a:chOff x="1964420" y="3157491"/>
              <a:chExt cx="3013980" cy="1159760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951CB3F-1166-497E-A1C8-72A662AD5E24}"/>
                  </a:ext>
                </a:extLst>
              </p:cNvPr>
              <p:cNvSpPr txBox="1"/>
              <p:nvPr/>
            </p:nvSpPr>
            <p:spPr>
              <a:xfrm>
                <a:off x="1964420" y="3504721"/>
                <a:ext cx="275762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3BEB743-974B-A7A4-29E2-530B1771E4BC}"/>
                  </a:ext>
                </a:extLst>
              </p:cNvPr>
              <p:cNvSpPr txBox="1"/>
              <p:nvPr/>
            </p:nvSpPr>
            <p:spPr>
              <a:xfrm>
                <a:off x="1964420" y="3157491"/>
                <a:ext cx="3013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>
                  <a:defRPr/>
                </a:pPr>
                <a:r>
                  <a:rPr lang="en-US" altLang="zh-CN" sz="18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0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63504">
            <a:off x="-2257227" y="1031423"/>
            <a:ext cx="4655357" cy="476169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A1F8BC0C-1B4A-0CBA-8896-8FD84346A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1"/>
            <a:ext cx="4477008" cy="302198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D43CDDC-67D3-3ECB-1C4A-7069CFA5E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65738">
            <a:off x="-1928044" y="2351724"/>
            <a:ext cx="4980647" cy="59160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8668" y="6087228"/>
            <a:ext cx="2097493" cy="16753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68383" y="5449525"/>
            <a:ext cx="487519" cy="48751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2F82FC31-EBF5-20B4-92A6-0FCD92753B1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6025" t="46748" r="29236" b="20742"/>
          <a:stretch/>
        </p:blipFill>
        <p:spPr>
          <a:xfrm>
            <a:off x="6912317" y="-2470"/>
            <a:ext cx="5279682" cy="165612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12755" y="216880"/>
            <a:ext cx="298528" cy="298528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D9234CF6-A571-61F9-1951-D3BC6458A1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21448" y="2447511"/>
            <a:ext cx="5594337" cy="5594337"/>
          </a:xfrm>
          <a:prstGeom prst="rect">
            <a:avLst/>
          </a:prstGeom>
        </p:spPr>
      </p:pic>
      <p:sp>
        <p:nvSpPr>
          <p:cNvPr id="22" name="18">
            <a:extLst>
              <a:ext uri="{FF2B5EF4-FFF2-40B4-BE49-F238E27FC236}">
                <a16:creationId xmlns:a16="http://schemas.microsoft.com/office/drawing/2014/main" id="{F1A4D998-B1B2-61BA-AF79-841BD2A9597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37802" y="2451363"/>
            <a:ext cx="54226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F05024"/>
                </a:solidFill>
                <a:cs typeface="+mn-ea"/>
                <a:sym typeface="+mn-lt"/>
              </a:rPr>
              <a:t>THANKS</a:t>
            </a:r>
            <a:endParaRPr lang="en-US" altLang="zh-CN" sz="7200" b="1" dirty="0">
              <a:solidFill>
                <a:srgbClr val="508D93"/>
              </a:solidFill>
              <a:cs typeface="+mn-ea"/>
              <a:sym typeface="+mn-lt"/>
            </a:endParaRPr>
          </a:p>
        </p:txBody>
      </p:sp>
      <p:sp>
        <p:nvSpPr>
          <p:cNvPr id="23" name="20">
            <a:extLst>
              <a:ext uri="{FF2B5EF4-FFF2-40B4-BE49-F238E27FC236}">
                <a16:creationId xmlns:a16="http://schemas.microsoft.com/office/drawing/2014/main" id="{2C423711-09CD-2258-DC8F-7CFBE1745BA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072" y="3837807"/>
            <a:ext cx="73700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PA_Line 21">
            <a:extLst>
              <a:ext uri="{FF2B5EF4-FFF2-40B4-BE49-F238E27FC236}">
                <a16:creationId xmlns:a16="http://schemas.microsoft.com/office/drawing/2014/main" id="{DFD3F269-26CB-3555-40C0-56FD2F07CB35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72205" y="3612546"/>
            <a:ext cx="7953828" cy="0"/>
          </a:xfrm>
          <a:prstGeom prst="line">
            <a:avLst/>
          </a:prstGeom>
          <a:noFill/>
          <a:ln w="6350">
            <a:solidFill>
              <a:srgbClr val="DC3C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cs typeface="+mn-ea"/>
              <a:sym typeface="+mn-lt"/>
            </a:endParaRPr>
          </a:p>
        </p:txBody>
      </p:sp>
      <p:sp>
        <p:nvSpPr>
          <p:cNvPr id="25" name="圆角矩形 89">
            <a:extLst>
              <a:ext uri="{FF2B5EF4-FFF2-40B4-BE49-F238E27FC236}">
                <a16:creationId xmlns:a16="http://schemas.microsoft.com/office/drawing/2014/main" id="{666324DD-D618-5AB3-FC0F-55AE54EB8B82}"/>
              </a:ext>
            </a:extLst>
          </p:cNvPr>
          <p:cNvSpPr/>
          <p:nvPr/>
        </p:nvSpPr>
        <p:spPr>
          <a:xfrm>
            <a:off x="3472295" y="4545168"/>
            <a:ext cx="5885027" cy="532880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原创设计师QQ5854324           _16">
            <a:extLst>
              <a:ext uri="{FF2B5EF4-FFF2-40B4-BE49-F238E27FC236}">
                <a16:creationId xmlns:a16="http://schemas.microsoft.com/office/drawing/2014/main" id="{7A0B853F-6C63-1256-9345-125FCA04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276" y="4703950"/>
            <a:ext cx="5981685" cy="23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jpppt.com    Time</a:t>
            </a:r>
            <a:r>
              <a:rPr lang="zh-CN" altLang="en-US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800" b="0" dirty="0">
                <a:solidFill>
                  <a:srgbClr val="EBAB28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zh-CN" sz="1800" b="0" dirty="0">
              <a:solidFill>
                <a:srgbClr val="EBAB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5FA95E94-6808-8B7A-9F26-2B1A18073D19}"/>
              </a:ext>
            </a:extLst>
          </p:cNvPr>
          <p:cNvSpPr/>
          <p:nvPr/>
        </p:nvSpPr>
        <p:spPr>
          <a:xfrm>
            <a:off x="5572508" y="7918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3">
            <a:hlinkClick r:id="rId21"/>
            <a:extLst>
              <a:ext uri="{FF2B5EF4-FFF2-40B4-BE49-F238E27FC236}">
                <a16:creationId xmlns:a16="http://schemas.microsoft.com/office/drawing/2014/main" id="{9F4DB69D-EEB2-D7B3-801C-04E22CD55AD9}"/>
              </a:ext>
            </a:extLst>
          </p:cNvPr>
          <p:cNvSpPr txBox="1"/>
          <p:nvPr/>
        </p:nvSpPr>
        <p:spPr>
          <a:xfrm>
            <a:off x="3690766" y="655468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75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25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形 40">
            <a:extLst>
              <a:ext uri="{FF2B5EF4-FFF2-40B4-BE49-F238E27FC236}">
                <a16:creationId xmlns:a16="http://schemas.microsoft.com/office/drawing/2014/main" id="{A976C1D1-1409-750E-CC4C-986F8D99A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4291" b="26674"/>
          <a:stretch/>
        </p:blipFill>
        <p:spPr>
          <a:xfrm>
            <a:off x="8017748" y="3286857"/>
            <a:ext cx="4174251" cy="3571143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63504">
            <a:off x="-2756788" y="1315509"/>
            <a:ext cx="4655357" cy="47616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4092" y="5858420"/>
            <a:ext cx="2502884" cy="1999159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350" y="5083689"/>
            <a:ext cx="487519" cy="487519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809" y="3286857"/>
            <a:ext cx="298528" cy="298528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B4B24EE5-69C5-78AC-789D-05BE011F18A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6025" t="46748" r="29236" b="20742"/>
          <a:stretch/>
        </p:blipFill>
        <p:spPr>
          <a:xfrm>
            <a:off x="7910005" y="-2470"/>
            <a:ext cx="4281994" cy="1343171"/>
          </a:xfrm>
          <a:prstGeom prst="rect">
            <a:avLst/>
          </a:prstGeom>
        </p:spPr>
      </p:pic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75" y="4175158"/>
            <a:ext cx="4268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48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70">
            <a:extLst>
              <a:ext uri="{FF2B5EF4-FFF2-40B4-BE49-F238E27FC236}">
                <a16:creationId xmlns:a16="http://schemas.microsoft.com/office/drawing/2014/main" id="{ACD57FD6-E561-4F9E-5B94-A38CEBF4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239" y="5224957"/>
            <a:ext cx="9570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8507BC5-0947-AFBD-C1B8-4C635451EA3F}"/>
              </a:ext>
            </a:extLst>
          </p:cNvPr>
          <p:cNvCxnSpPr/>
          <p:nvPr/>
        </p:nvCxnSpPr>
        <p:spPr>
          <a:xfrm>
            <a:off x="2433880" y="4577287"/>
            <a:ext cx="1456264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ACE1BEA-6F7C-9B75-BF4F-67EC76338502}"/>
              </a:ext>
            </a:extLst>
          </p:cNvPr>
          <p:cNvCxnSpPr/>
          <p:nvPr/>
        </p:nvCxnSpPr>
        <p:spPr>
          <a:xfrm>
            <a:off x="8396980" y="4577287"/>
            <a:ext cx="1379619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>
            <a:off x="5174945" y="1571909"/>
            <a:ext cx="1999004" cy="1999004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5">
            <a:extLst>
              <a:ext uri="{FF2B5EF4-FFF2-40B4-BE49-F238E27FC236}">
                <a16:creationId xmlns:a16="http://schemas.microsoft.com/office/drawing/2014/main" id="{07D7594A-A094-8115-D2C7-8834570716D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3088" y="1965720"/>
            <a:ext cx="324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0" name="图形 39">
            <a:extLst>
              <a:ext uri="{FF2B5EF4-FFF2-40B4-BE49-F238E27FC236}">
                <a16:creationId xmlns:a16="http://schemas.microsoft.com/office/drawing/2014/main" id="{670016D7-364D-5F6D-8C37-DAD9D57FB0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-11679"/>
            <a:ext cx="3521924" cy="23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437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A6A1907-282B-05F3-8C06-3A2920840B4D}"/>
              </a:ext>
            </a:extLst>
          </p:cNvPr>
          <p:cNvGrpSpPr/>
          <p:nvPr/>
        </p:nvGrpSpPr>
        <p:grpSpPr>
          <a:xfrm>
            <a:off x="4180534" y="1331360"/>
            <a:ext cx="3934848" cy="2623232"/>
            <a:chOff x="4091255" y="1349605"/>
            <a:chExt cx="3934848" cy="2623232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:a16="http://schemas.microsoft.com/office/drawing/2014/main" id="{DACCFAA5-E2D0-963A-E7AC-0705BC2F0A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18408453"/>
                </p:ext>
              </p:extLst>
            </p:nvPr>
          </p:nvGraphicFramePr>
          <p:xfrm>
            <a:off x="4091255" y="1349605"/>
            <a:ext cx="3934848" cy="2623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文本框 290">
              <a:extLst>
                <a:ext uri="{FF2B5EF4-FFF2-40B4-BE49-F238E27FC236}">
                  <a16:creationId xmlns:a16="http://schemas.microsoft.com/office/drawing/2014/main" id="{3CD83020-76F3-1FB1-03E0-4E4DF325485C}"/>
                </a:ext>
              </a:extLst>
            </p:cNvPr>
            <p:cNvSpPr txBox="1"/>
            <p:nvPr/>
          </p:nvSpPr>
          <p:spPr>
            <a:xfrm>
              <a:off x="5510292" y="2215082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05024"/>
                  </a:solidFill>
                  <a:cs typeface="+mn-ea"/>
                  <a:sym typeface="+mn-lt"/>
                </a:rPr>
                <a:t>80%</a:t>
              </a:r>
              <a:endParaRPr lang="zh-CN" altLang="en-US" sz="3600" dirty="0">
                <a:solidFill>
                  <a:srgbClr val="F05024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91">
              <a:extLst>
                <a:ext uri="{FF2B5EF4-FFF2-40B4-BE49-F238E27FC236}">
                  <a16:creationId xmlns:a16="http://schemas.microsoft.com/office/drawing/2014/main" id="{C225D55C-2A7B-50B5-2906-0FD0B257A643}"/>
                </a:ext>
              </a:extLst>
            </p:cNvPr>
            <p:cNvSpPr txBox="1"/>
            <p:nvPr/>
          </p:nvSpPr>
          <p:spPr>
            <a:xfrm>
              <a:off x="5496121" y="2712487"/>
              <a:ext cx="120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05024"/>
                  </a:solidFill>
                  <a:cs typeface="+mn-ea"/>
                  <a:sym typeface="+mn-lt"/>
                </a:rPr>
                <a:t>Information</a:t>
              </a:r>
              <a:endParaRPr lang="zh-CN" altLang="en-US" sz="1400" dirty="0">
                <a:solidFill>
                  <a:srgbClr val="F0502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1AFECCF-0E9C-B681-498C-472A2534C373}"/>
              </a:ext>
            </a:extLst>
          </p:cNvPr>
          <p:cNvGrpSpPr/>
          <p:nvPr/>
        </p:nvGrpSpPr>
        <p:grpSpPr>
          <a:xfrm>
            <a:off x="544956" y="1331360"/>
            <a:ext cx="3934848" cy="2623232"/>
            <a:chOff x="455677" y="1349605"/>
            <a:chExt cx="3934848" cy="2623232"/>
          </a:xfrm>
        </p:grpSpPr>
        <p:graphicFrame>
          <p:nvGraphicFramePr>
            <p:cNvPr id="25" name="图表 24">
              <a:extLst>
                <a:ext uri="{FF2B5EF4-FFF2-40B4-BE49-F238E27FC236}">
                  <a16:creationId xmlns:a16="http://schemas.microsoft.com/office/drawing/2014/main" id="{FE29985C-A29C-35D9-CA9C-0BF5A41FDD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2256283"/>
                </p:ext>
              </p:extLst>
            </p:nvPr>
          </p:nvGraphicFramePr>
          <p:xfrm>
            <a:off x="455677" y="1349605"/>
            <a:ext cx="3934848" cy="2623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文本框 294">
              <a:extLst>
                <a:ext uri="{FF2B5EF4-FFF2-40B4-BE49-F238E27FC236}">
                  <a16:creationId xmlns:a16="http://schemas.microsoft.com/office/drawing/2014/main" id="{B426EEC7-423C-D074-A7FB-E82CFB7CA255}"/>
                </a:ext>
              </a:extLst>
            </p:cNvPr>
            <p:cNvSpPr txBox="1"/>
            <p:nvPr/>
          </p:nvSpPr>
          <p:spPr>
            <a:xfrm>
              <a:off x="1874714" y="2215082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508D93"/>
                  </a:solidFill>
                  <a:cs typeface="+mn-ea"/>
                  <a:sym typeface="+mn-lt"/>
                </a:rPr>
                <a:t>40%</a:t>
              </a:r>
              <a:endParaRPr lang="zh-CN" altLang="en-US" sz="3600" dirty="0">
                <a:solidFill>
                  <a:srgbClr val="508D93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95">
              <a:extLst>
                <a:ext uri="{FF2B5EF4-FFF2-40B4-BE49-F238E27FC236}">
                  <a16:creationId xmlns:a16="http://schemas.microsoft.com/office/drawing/2014/main" id="{8EBD0C8E-A396-F53D-9B74-187E8C38DFCC}"/>
                </a:ext>
              </a:extLst>
            </p:cNvPr>
            <p:cNvSpPr txBox="1"/>
            <p:nvPr/>
          </p:nvSpPr>
          <p:spPr>
            <a:xfrm>
              <a:off x="1860543" y="2712487"/>
              <a:ext cx="120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508D93"/>
                  </a:solidFill>
                  <a:cs typeface="+mn-ea"/>
                  <a:sym typeface="+mn-lt"/>
                </a:rPr>
                <a:t>Information</a:t>
              </a:r>
              <a:endParaRPr lang="zh-CN" altLang="en-US" sz="1400" dirty="0">
                <a:solidFill>
                  <a:srgbClr val="508D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AF2B1D6-AA08-D6DB-993A-33A7036152C5}"/>
              </a:ext>
            </a:extLst>
          </p:cNvPr>
          <p:cNvGrpSpPr/>
          <p:nvPr/>
        </p:nvGrpSpPr>
        <p:grpSpPr>
          <a:xfrm>
            <a:off x="7816112" y="1331360"/>
            <a:ext cx="3934848" cy="2623232"/>
            <a:chOff x="7726833" y="1349605"/>
            <a:chExt cx="3934848" cy="2623232"/>
          </a:xfrm>
        </p:grpSpPr>
        <p:graphicFrame>
          <p:nvGraphicFramePr>
            <p:cNvPr id="29" name="图表 28">
              <a:extLst>
                <a:ext uri="{FF2B5EF4-FFF2-40B4-BE49-F238E27FC236}">
                  <a16:creationId xmlns:a16="http://schemas.microsoft.com/office/drawing/2014/main" id="{861CD578-7E1D-2EB5-75F8-8D764A2A56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99887742"/>
                </p:ext>
              </p:extLst>
            </p:nvPr>
          </p:nvGraphicFramePr>
          <p:xfrm>
            <a:off x="7726833" y="1349605"/>
            <a:ext cx="3934848" cy="2623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文本框 298">
              <a:extLst>
                <a:ext uri="{FF2B5EF4-FFF2-40B4-BE49-F238E27FC236}">
                  <a16:creationId xmlns:a16="http://schemas.microsoft.com/office/drawing/2014/main" id="{A7740A53-A855-4124-DDA8-6D02A729BF19}"/>
                </a:ext>
              </a:extLst>
            </p:cNvPr>
            <p:cNvSpPr txBox="1"/>
            <p:nvPr/>
          </p:nvSpPr>
          <p:spPr>
            <a:xfrm>
              <a:off x="9181543" y="2215082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BAB28"/>
                  </a:solidFill>
                  <a:cs typeface="+mn-ea"/>
                  <a:sym typeface="+mn-lt"/>
                </a:rPr>
                <a:t>20%</a:t>
              </a:r>
              <a:endParaRPr lang="zh-CN" altLang="en-US" sz="3600" dirty="0">
                <a:solidFill>
                  <a:srgbClr val="EBAB28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299">
              <a:extLst>
                <a:ext uri="{FF2B5EF4-FFF2-40B4-BE49-F238E27FC236}">
                  <a16:creationId xmlns:a16="http://schemas.microsoft.com/office/drawing/2014/main" id="{64FCF61A-E8FF-6797-E2C9-0DE93FF85C09}"/>
                </a:ext>
              </a:extLst>
            </p:cNvPr>
            <p:cNvSpPr txBox="1"/>
            <p:nvPr/>
          </p:nvSpPr>
          <p:spPr>
            <a:xfrm>
              <a:off x="9167372" y="2712487"/>
              <a:ext cx="120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BAB28"/>
                  </a:solidFill>
                  <a:cs typeface="+mn-ea"/>
                  <a:sym typeface="+mn-lt"/>
                </a:rPr>
                <a:t>Information</a:t>
              </a:r>
              <a:endParaRPr lang="zh-CN" altLang="en-US" sz="1400" dirty="0">
                <a:solidFill>
                  <a:srgbClr val="EBAB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87B70F5-FF9B-ED44-DE45-CE17B7B7464C}"/>
              </a:ext>
            </a:extLst>
          </p:cNvPr>
          <p:cNvGrpSpPr/>
          <p:nvPr/>
        </p:nvGrpSpPr>
        <p:grpSpPr>
          <a:xfrm>
            <a:off x="1082967" y="4096085"/>
            <a:ext cx="2838112" cy="1918804"/>
            <a:chOff x="993688" y="4114330"/>
            <a:chExt cx="2838112" cy="191880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6F9055C-0F0B-E217-E15C-5CDF28AE5497}"/>
                </a:ext>
              </a:extLst>
            </p:cNvPr>
            <p:cNvGrpSpPr/>
            <p:nvPr/>
          </p:nvGrpSpPr>
          <p:grpSpPr>
            <a:xfrm>
              <a:off x="2150093" y="4114330"/>
              <a:ext cx="546016" cy="546016"/>
              <a:chOff x="2150093" y="4269844"/>
              <a:chExt cx="546016" cy="54601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5249FAC-21CA-B4C1-4200-4B08CCB8A8E4}"/>
                  </a:ext>
                </a:extLst>
              </p:cNvPr>
              <p:cNvSpPr/>
              <p:nvPr/>
            </p:nvSpPr>
            <p:spPr>
              <a:xfrm>
                <a:off x="2150093" y="4269844"/>
                <a:ext cx="546016" cy="546016"/>
              </a:xfrm>
              <a:prstGeom prst="ellipse">
                <a:avLst/>
              </a:prstGeom>
              <a:solidFill>
                <a:srgbClr val="508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66">
                <a:extLst>
                  <a:ext uri="{FF2B5EF4-FFF2-40B4-BE49-F238E27FC236}">
                    <a16:creationId xmlns:a16="http://schemas.microsoft.com/office/drawing/2014/main" id="{9F39633D-5C83-ED54-63FF-DD4059998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2601" y="4399977"/>
                <a:ext cx="381000" cy="285750"/>
              </a:xfrm>
              <a:custGeom>
                <a:avLst/>
                <a:gdLst>
                  <a:gd name="T0" fmla="*/ 3 w 108"/>
                  <a:gd name="T1" fmla="*/ 54 h 81"/>
                  <a:gd name="T2" fmla="*/ 21 w 108"/>
                  <a:gd name="T3" fmla="*/ 47 h 81"/>
                  <a:gd name="T4" fmla="*/ 26 w 108"/>
                  <a:gd name="T5" fmla="*/ 43 h 81"/>
                  <a:gd name="T6" fmla="*/ 35 w 108"/>
                  <a:gd name="T7" fmla="*/ 62 h 81"/>
                  <a:gd name="T8" fmla="*/ 43 w 108"/>
                  <a:gd name="T9" fmla="*/ 43 h 81"/>
                  <a:gd name="T10" fmla="*/ 48 w 108"/>
                  <a:gd name="T11" fmla="*/ 47 h 81"/>
                  <a:gd name="T12" fmla="*/ 60 w 108"/>
                  <a:gd name="T13" fmla="*/ 51 h 81"/>
                  <a:gd name="T14" fmla="*/ 61 w 108"/>
                  <a:gd name="T15" fmla="*/ 50 h 81"/>
                  <a:gd name="T16" fmla="*/ 72 w 108"/>
                  <a:gd name="T17" fmla="*/ 46 h 81"/>
                  <a:gd name="T18" fmla="*/ 84 w 108"/>
                  <a:gd name="T19" fmla="*/ 60 h 81"/>
                  <a:gd name="T20" fmla="*/ 96 w 108"/>
                  <a:gd name="T21" fmla="*/ 46 h 81"/>
                  <a:gd name="T22" fmla="*/ 105 w 108"/>
                  <a:gd name="T23" fmla="*/ 48 h 81"/>
                  <a:gd name="T24" fmla="*/ 108 w 108"/>
                  <a:gd name="T25" fmla="*/ 71 h 81"/>
                  <a:gd name="T26" fmla="*/ 70 w 108"/>
                  <a:gd name="T27" fmla="*/ 71 h 81"/>
                  <a:gd name="T28" fmla="*/ 70 w 108"/>
                  <a:gd name="T29" fmla="*/ 81 h 81"/>
                  <a:gd name="T30" fmla="*/ 0 w 108"/>
                  <a:gd name="T31" fmla="*/ 81 h 81"/>
                  <a:gd name="T32" fmla="*/ 3 w 108"/>
                  <a:gd name="T33" fmla="*/ 54 h 81"/>
                  <a:gd name="T34" fmla="*/ 74 w 108"/>
                  <a:gd name="T35" fmla="*/ 26 h 81"/>
                  <a:gd name="T36" fmla="*/ 94 w 108"/>
                  <a:gd name="T37" fmla="*/ 24 h 81"/>
                  <a:gd name="T38" fmla="*/ 92 w 108"/>
                  <a:gd name="T39" fmla="*/ 37 h 81"/>
                  <a:gd name="T40" fmla="*/ 89 w 108"/>
                  <a:gd name="T41" fmla="*/ 41 h 81"/>
                  <a:gd name="T42" fmla="*/ 99 w 108"/>
                  <a:gd name="T43" fmla="*/ 42 h 81"/>
                  <a:gd name="T44" fmla="*/ 98 w 108"/>
                  <a:gd name="T45" fmla="*/ 31 h 81"/>
                  <a:gd name="T46" fmla="*/ 69 w 108"/>
                  <a:gd name="T47" fmla="*/ 31 h 81"/>
                  <a:gd name="T48" fmla="*/ 68 w 108"/>
                  <a:gd name="T49" fmla="*/ 42 h 81"/>
                  <a:gd name="T50" fmla="*/ 78 w 108"/>
                  <a:gd name="T51" fmla="*/ 41 h 81"/>
                  <a:gd name="T52" fmla="*/ 75 w 108"/>
                  <a:gd name="T53" fmla="*/ 37 h 81"/>
                  <a:gd name="T54" fmla="*/ 74 w 108"/>
                  <a:gd name="T55" fmla="*/ 26 h 81"/>
                  <a:gd name="T56" fmla="*/ 74 w 108"/>
                  <a:gd name="T57" fmla="*/ 26 h 81"/>
                  <a:gd name="T58" fmla="*/ 22 w 108"/>
                  <a:gd name="T59" fmla="*/ 30 h 81"/>
                  <a:gd name="T60" fmla="*/ 23 w 108"/>
                  <a:gd name="T61" fmla="*/ 15 h 81"/>
                  <a:gd name="T62" fmla="*/ 47 w 108"/>
                  <a:gd name="T63" fmla="*/ 15 h 81"/>
                  <a:gd name="T64" fmla="*/ 48 w 108"/>
                  <a:gd name="T65" fmla="*/ 31 h 81"/>
                  <a:gd name="T66" fmla="*/ 52 w 108"/>
                  <a:gd name="T67" fmla="*/ 25 h 81"/>
                  <a:gd name="T68" fmla="*/ 50 w 108"/>
                  <a:gd name="T69" fmla="*/ 8 h 81"/>
                  <a:gd name="T70" fmla="*/ 20 w 108"/>
                  <a:gd name="T71" fmla="*/ 6 h 81"/>
                  <a:gd name="T72" fmla="*/ 18 w 108"/>
                  <a:gd name="T73" fmla="*/ 27 h 81"/>
                  <a:gd name="T74" fmla="*/ 22 w 108"/>
                  <a:gd name="T75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81">
                    <a:moveTo>
                      <a:pt x="3" y="54"/>
                    </a:moveTo>
                    <a:cubicBezTo>
                      <a:pt x="9" y="51"/>
                      <a:pt x="15" y="49"/>
                      <a:pt x="21" y="47"/>
                    </a:cubicBezTo>
                    <a:cubicBezTo>
                      <a:pt x="23" y="45"/>
                      <a:pt x="24" y="44"/>
                      <a:pt x="26" y="43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5" y="44"/>
                      <a:pt x="46" y="46"/>
                      <a:pt x="48" y="47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1"/>
                      <a:pt x="61" y="50"/>
                      <a:pt x="61" y="50"/>
                    </a:cubicBezTo>
                    <a:cubicBezTo>
                      <a:pt x="65" y="48"/>
                      <a:pt x="69" y="47"/>
                      <a:pt x="72" y="46"/>
                    </a:cubicBezTo>
                    <a:cubicBezTo>
                      <a:pt x="75" y="52"/>
                      <a:pt x="79" y="57"/>
                      <a:pt x="84" y="60"/>
                    </a:cubicBezTo>
                    <a:cubicBezTo>
                      <a:pt x="89" y="57"/>
                      <a:pt x="93" y="52"/>
                      <a:pt x="96" y="46"/>
                    </a:cubicBezTo>
                    <a:cubicBezTo>
                      <a:pt x="99" y="47"/>
                      <a:pt x="102" y="48"/>
                      <a:pt x="105" y="48"/>
                    </a:cubicBezTo>
                    <a:cubicBezTo>
                      <a:pt x="108" y="53"/>
                      <a:pt x="108" y="64"/>
                      <a:pt x="108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4"/>
                      <a:pt x="70" y="77"/>
                      <a:pt x="70" y="81"/>
                    </a:cubicBezTo>
                    <a:cubicBezTo>
                      <a:pt x="47" y="81"/>
                      <a:pt x="24" y="81"/>
                      <a:pt x="0" y="81"/>
                    </a:cubicBezTo>
                    <a:cubicBezTo>
                      <a:pt x="0" y="68"/>
                      <a:pt x="1" y="58"/>
                      <a:pt x="3" y="54"/>
                    </a:cubicBezTo>
                    <a:close/>
                    <a:moveTo>
                      <a:pt x="74" y="26"/>
                    </a:moveTo>
                    <a:cubicBezTo>
                      <a:pt x="79" y="27"/>
                      <a:pt x="89" y="26"/>
                      <a:pt x="94" y="24"/>
                    </a:cubicBezTo>
                    <a:cubicBezTo>
                      <a:pt x="94" y="27"/>
                      <a:pt x="94" y="32"/>
                      <a:pt x="92" y="37"/>
                    </a:cubicBezTo>
                    <a:cubicBezTo>
                      <a:pt x="91" y="39"/>
                      <a:pt x="90" y="40"/>
                      <a:pt x="89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98" y="33"/>
                      <a:pt x="98" y="31"/>
                    </a:cubicBezTo>
                    <a:cubicBezTo>
                      <a:pt x="102" y="2"/>
                      <a:pt x="65" y="2"/>
                      <a:pt x="69" y="31"/>
                    </a:cubicBezTo>
                    <a:cubicBezTo>
                      <a:pt x="69" y="33"/>
                      <a:pt x="68" y="42"/>
                      <a:pt x="6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7" y="40"/>
                      <a:pt x="76" y="39"/>
                      <a:pt x="75" y="37"/>
                    </a:cubicBezTo>
                    <a:cubicBezTo>
                      <a:pt x="74" y="33"/>
                      <a:pt x="73" y="29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lose/>
                    <a:moveTo>
                      <a:pt x="22" y="30"/>
                    </a:moveTo>
                    <a:cubicBezTo>
                      <a:pt x="21" y="25"/>
                      <a:pt x="21" y="21"/>
                      <a:pt x="23" y="15"/>
                    </a:cubicBezTo>
                    <a:cubicBezTo>
                      <a:pt x="29" y="11"/>
                      <a:pt x="37" y="17"/>
                      <a:pt x="47" y="15"/>
                    </a:cubicBezTo>
                    <a:cubicBezTo>
                      <a:pt x="48" y="20"/>
                      <a:pt x="48" y="24"/>
                      <a:pt x="48" y="31"/>
                    </a:cubicBezTo>
                    <a:cubicBezTo>
                      <a:pt x="48" y="31"/>
                      <a:pt x="52" y="27"/>
                      <a:pt x="52" y="25"/>
                    </a:cubicBezTo>
                    <a:cubicBezTo>
                      <a:pt x="53" y="22"/>
                      <a:pt x="52" y="10"/>
                      <a:pt x="50" y="8"/>
                    </a:cubicBezTo>
                    <a:cubicBezTo>
                      <a:pt x="45" y="0"/>
                      <a:pt x="26" y="0"/>
                      <a:pt x="20" y="6"/>
                    </a:cubicBezTo>
                    <a:cubicBezTo>
                      <a:pt x="18" y="8"/>
                      <a:pt x="16" y="25"/>
                      <a:pt x="18" y="27"/>
                    </a:cubicBezTo>
                    <a:cubicBezTo>
                      <a:pt x="20" y="29"/>
                      <a:pt x="22" y="30"/>
                      <a:pt x="22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899C37A-A749-315C-A55F-2AC1E0189A4F}"/>
                </a:ext>
              </a:extLst>
            </p:cNvPr>
            <p:cNvSpPr/>
            <p:nvPr/>
          </p:nvSpPr>
          <p:spPr>
            <a:xfrm>
              <a:off x="993688" y="5079027"/>
              <a:ext cx="2838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/>
              <a:endPara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303">
              <a:extLst>
                <a:ext uri="{FF2B5EF4-FFF2-40B4-BE49-F238E27FC236}">
                  <a16:creationId xmlns:a16="http://schemas.microsoft.com/office/drawing/2014/main" id="{1EAC22CC-B44C-FFCD-DB1F-072D2647B69B}"/>
                </a:ext>
              </a:extLst>
            </p:cNvPr>
            <p:cNvSpPr txBox="1"/>
            <p:nvPr/>
          </p:nvSpPr>
          <p:spPr>
            <a:xfrm>
              <a:off x="1600022" y="4710598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C17CF37-26BA-BF2A-283E-5A16D4F5D136}"/>
              </a:ext>
            </a:extLst>
          </p:cNvPr>
          <p:cNvGrpSpPr/>
          <p:nvPr/>
        </p:nvGrpSpPr>
        <p:grpSpPr>
          <a:xfrm>
            <a:off x="4693289" y="4096085"/>
            <a:ext cx="2909338" cy="1928262"/>
            <a:chOff x="4604010" y="4114330"/>
            <a:chExt cx="2909338" cy="1928262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6AFD629-A634-C632-01B8-808C370E7EA6}"/>
                </a:ext>
              </a:extLst>
            </p:cNvPr>
            <p:cNvGrpSpPr/>
            <p:nvPr/>
          </p:nvGrpSpPr>
          <p:grpSpPr>
            <a:xfrm>
              <a:off x="5785671" y="4114330"/>
              <a:ext cx="546016" cy="546016"/>
              <a:chOff x="5785671" y="4269844"/>
              <a:chExt cx="546016" cy="546016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03AAE0AC-C5D6-0883-4C28-D3E0F5CAFAD6}"/>
                  </a:ext>
                </a:extLst>
              </p:cNvPr>
              <p:cNvSpPr/>
              <p:nvPr/>
            </p:nvSpPr>
            <p:spPr>
              <a:xfrm>
                <a:off x="5785671" y="4269844"/>
                <a:ext cx="546016" cy="546016"/>
              </a:xfrm>
              <a:prstGeom prst="ellipse">
                <a:avLst/>
              </a:prstGeom>
              <a:solidFill>
                <a:srgbClr val="F05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47">
                <a:extLst>
                  <a:ext uri="{FF2B5EF4-FFF2-40B4-BE49-F238E27FC236}">
                    <a16:creationId xmlns:a16="http://schemas.microsoft.com/office/drawing/2014/main" id="{00CA561B-BA4E-6B72-6EBB-402D183FC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660" y="4393627"/>
                <a:ext cx="300038" cy="298450"/>
              </a:xfrm>
              <a:custGeom>
                <a:avLst/>
                <a:gdLst>
                  <a:gd name="T0" fmla="*/ 80 w 85"/>
                  <a:gd name="T1" fmla="*/ 53 h 85"/>
                  <a:gd name="T2" fmla="*/ 80 w 85"/>
                  <a:gd name="T3" fmla="*/ 80 h 85"/>
                  <a:gd name="T4" fmla="*/ 74 w 85"/>
                  <a:gd name="T5" fmla="*/ 85 h 85"/>
                  <a:gd name="T6" fmla="*/ 10 w 85"/>
                  <a:gd name="T7" fmla="*/ 85 h 85"/>
                  <a:gd name="T8" fmla="*/ 5 w 85"/>
                  <a:gd name="T9" fmla="*/ 80 h 85"/>
                  <a:gd name="T10" fmla="*/ 5 w 85"/>
                  <a:gd name="T11" fmla="*/ 53 h 85"/>
                  <a:gd name="T12" fmla="*/ 17 w 85"/>
                  <a:gd name="T13" fmla="*/ 56 h 85"/>
                  <a:gd name="T14" fmla="*/ 17 w 85"/>
                  <a:gd name="T15" fmla="*/ 61 h 85"/>
                  <a:gd name="T16" fmla="*/ 21 w 85"/>
                  <a:gd name="T17" fmla="*/ 61 h 85"/>
                  <a:gd name="T18" fmla="*/ 21 w 85"/>
                  <a:gd name="T19" fmla="*/ 68 h 85"/>
                  <a:gd name="T20" fmla="*/ 27 w 85"/>
                  <a:gd name="T21" fmla="*/ 68 h 85"/>
                  <a:gd name="T22" fmla="*/ 27 w 85"/>
                  <a:gd name="T23" fmla="*/ 61 h 85"/>
                  <a:gd name="T24" fmla="*/ 30 w 85"/>
                  <a:gd name="T25" fmla="*/ 61 h 85"/>
                  <a:gd name="T26" fmla="*/ 30 w 85"/>
                  <a:gd name="T27" fmla="*/ 57 h 85"/>
                  <a:gd name="T28" fmla="*/ 54 w 85"/>
                  <a:gd name="T29" fmla="*/ 57 h 85"/>
                  <a:gd name="T30" fmla="*/ 54 w 85"/>
                  <a:gd name="T31" fmla="*/ 61 h 85"/>
                  <a:gd name="T32" fmla="*/ 57 w 85"/>
                  <a:gd name="T33" fmla="*/ 61 h 85"/>
                  <a:gd name="T34" fmla="*/ 57 w 85"/>
                  <a:gd name="T35" fmla="*/ 68 h 85"/>
                  <a:gd name="T36" fmla="*/ 63 w 85"/>
                  <a:gd name="T37" fmla="*/ 68 h 85"/>
                  <a:gd name="T38" fmla="*/ 63 w 85"/>
                  <a:gd name="T39" fmla="*/ 61 h 85"/>
                  <a:gd name="T40" fmla="*/ 66 w 85"/>
                  <a:gd name="T41" fmla="*/ 61 h 85"/>
                  <a:gd name="T42" fmla="*/ 66 w 85"/>
                  <a:gd name="T43" fmla="*/ 56 h 85"/>
                  <a:gd name="T44" fmla="*/ 80 w 85"/>
                  <a:gd name="T45" fmla="*/ 53 h 85"/>
                  <a:gd name="T46" fmla="*/ 31 w 85"/>
                  <a:gd name="T47" fmla="*/ 0 h 85"/>
                  <a:gd name="T48" fmla="*/ 54 w 85"/>
                  <a:gd name="T49" fmla="*/ 0 h 85"/>
                  <a:gd name="T50" fmla="*/ 61 w 85"/>
                  <a:gd name="T51" fmla="*/ 7 h 85"/>
                  <a:gd name="T52" fmla="*/ 61 w 85"/>
                  <a:gd name="T53" fmla="*/ 16 h 85"/>
                  <a:gd name="T54" fmla="*/ 53 w 85"/>
                  <a:gd name="T55" fmla="*/ 16 h 85"/>
                  <a:gd name="T56" fmla="*/ 53 w 85"/>
                  <a:gd name="T57" fmla="*/ 8 h 85"/>
                  <a:gd name="T58" fmla="*/ 32 w 85"/>
                  <a:gd name="T59" fmla="*/ 8 h 85"/>
                  <a:gd name="T60" fmla="*/ 32 w 85"/>
                  <a:gd name="T61" fmla="*/ 16 h 85"/>
                  <a:gd name="T62" fmla="*/ 24 w 85"/>
                  <a:gd name="T63" fmla="*/ 16 h 85"/>
                  <a:gd name="T64" fmla="*/ 24 w 85"/>
                  <a:gd name="T65" fmla="*/ 7 h 85"/>
                  <a:gd name="T66" fmla="*/ 31 w 85"/>
                  <a:gd name="T67" fmla="*/ 0 h 85"/>
                  <a:gd name="T68" fmla="*/ 0 w 85"/>
                  <a:gd name="T69" fmla="*/ 20 h 85"/>
                  <a:gd name="T70" fmla="*/ 0 w 85"/>
                  <a:gd name="T71" fmla="*/ 48 h 85"/>
                  <a:gd name="T72" fmla="*/ 85 w 85"/>
                  <a:gd name="T73" fmla="*/ 48 h 85"/>
                  <a:gd name="T74" fmla="*/ 85 w 85"/>
                  <a:gd name="T75" fmla="*/ 20 h 85"/>
                  <a:gd name="T76" fmla="*/ 0 w 85"/>
                  <a:gd name="T77" fmla="*/ 2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85">
                    <a:moveTo>
                      <a:pt x="80" y="53"/>
                    </a:move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3"/>
                      <a:pt x="78" y="85"/>
                      <a:pt x="74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5"/>
                      <a:pt x="5" y="83"/>
                      <a:pt x="5" y="80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9" y="54"/>
                      <a:pt x="13" y="55"/>
                      <a:pt x="17" y="56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8" y="58"/>
                      <a:pt x="46" y="58"/>
                      <a:pt x="54" y="57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71" y="55"/>
                      <a:pt x="75" y="54"/>
                      <a:pt x="80" y="53"/>
                    </a:cubicBezTo>
                    <a:close/>
                    <a:moveTo>
                      <a:pt x="31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8" y="0"/>
                      <a:pt x="61" y="3"/>
                      <a:pt x="61" y="7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3"/>
                      <a:pt x="27" y="0"/>
                      <a:pt x="31" y="0"/>
                    </a:cubicBezTo>
                    <a:close/>
                    <a:moveTo>
                      <a:pt x="0" y="2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27" y="55"/>
                      <a:pt x="56" y="55"/>
                      <a:pt x="85" y="48"/>
                    </a:cubicBezTo>
                    <a:cubicBezTo>
                      <a:pt x="85" y="20"/>
                      <a:pt x="85" y="20"/>
                      <a:pt x="85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ADD0DA6-4C8D-1838-40EA-8871063D5709}"/>
                </a:ext>
              </a:extLst>
            </p:cNvPr>
            <p:cNvSpPr/>
            <p:nvPr/>
          </p:nvSpPr>
          <p:spPr>
            <a:xfrm>
              <a:off x="4604010" y="5088485"/>
              <a:ext cx="2909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/>
              <a:endPara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309">
              <a:extLst>
                <a:ext uri="{FF2B5EF4-FFF2-40B4-BE49-F238E27FC236}">
                  <a16:creationId xmlns:a16="http://schemas.microsoft.com/office/drawing/2014/main" id="{D9717517-A087-EB43-2CA4-DC3BDED37AA6}"/>
                </a:ext>
              </a:extLst>
            </p:cNvPr>
            <p:cNvSpPr txBox="1"/>
            <p:nvPr/>
          </p:nvSpPr>
          <p:spPr>
            <a:xfrm>
              <a:off x="5296295" y="4710598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19AFA03-89F5-4F91-9754-9E883D9DFE42}"/>
              </a:ext>
            </a:extLst>
          </p:cNvPr>
          <p:cNvGrpSpPr/>
          <p:nvPr/>
        </p:nvGrpSpPr>
        <p:grpSpPr>
          <a:xfrm>
            <a:off x="8324761" y="4096085"/>
            <a:ext cx="2917550" cy="1928262"/>
            <a:chOff x="8235482" y="4114330"/>
            <a:chExt cx="2917550" cy="1928262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6CB88E4-D51C-F86E-5BD6-99DD1BE6CA0F}"/>
                </a:ext>
              </a:extLst>
            </p:cNvPr>
            <p:cNvGrpSpPr/>
            <p:nvPr/>
          </p:nvGrpSpPr>
          <p:grpSpPr>
            <a:xfrm>
              <a:off x="9421249" y="4114330"/>
              <a:ext cx="546016" cy="546016"/>
              <a:chOff x="9456922" y="4269844"/>
              <a:chExt cx="546016" cy="546016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0703CA5F-E2A1-A6DA-E19F-289BE2704695}"/>
                  </a:ext>
                </a:extLst>
              </p:cNvPr>
              <p:cNvSpPr/>
              <p:nvPr/>
            </p:nvSpPr>
            <p:spPr>
              <a:xfrm>
                <a:off x="9456922" y="4269844"/>
                <a:ext cx="546016" cy="546016"/>
              </a:xfrm>
              <a:prstGeom prst="ellipse">
                <a:avLst/>
              </a:prstGeom>
              <a:solidFill>
                <a:srgbClr val="EBA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57">
                <a:extLst>
                  <a:ext uri="{FF2B5EF4-FFF2-40B4-BE49-F238E27FC236}">
                    <a16:creationId xmlns:a16="http://schemas.microsoft.com/office/drawing/2014/main" id="{93D3A6B5-C9A2-A24A-27FA-013D7A02E6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64036" y="4369021"/>
                <a:ext cx="331788" cy="347663"/>
              </a:xfrm>
              <a:custGeom>
                <a:avLst/>
                <a:gdLst>
                  <a:gd name="T0" fmla="*/ 160 w 209"/>
                  <a:gd name="T1" fmla="*/ 28 h 219"/>
                  <a:gd name="T2" fmla="*/ 169 w 209"/>
                  <a:gd name="T3" fmla="*/ 9 h 219"/>
                  <a:gd name="T4" fmla="*/ 140 w 209"/>
                  <a:gd name="T5" fmla="*/ 17 h 219"/>
                  <a:gd name="T6" fmla="*/ 7 w 209"/>
                  <a:gd name="T7" fmla="*/ 148 h 219"/>
                  <a:gd name="T8" fmla="*/ 29 w 209"/>
                  <a:gd name="T9" fmla="*/ 208 h 219"/>
                  <a:gd name="T10" fmla="*/ 29 w 209"/>
                  <a:gd name="T11" fmla="*/ 159 h 219"/>
                  <a:gd name="T12" fmla="*/ 100 w 209"/>
                  <a:gd name="T13" fmla="*/ 108 h 219"/>
                  <a:gd name="T14" fmla="*/ 109 w 209"/>
                  <a:gd name="T15" fmla="*/ 86 h 219"/>
                  <a:gd name="T16" fmla="*/ 80 w 209"/>
                  <a:gd name="T17" fmla="*/ 97 h 219"/>
                  <a:gd name="T18" fmla="*/ 71 w 209"/>
                  <a:gd name="T19" fmla="*/ 93 h 219"/>
                  <a:gd name="T20" fmla="*/ 109 w 209"/>
                  <a:gd name="T21" fmla="*/ 77 h 219"/>
                  <a:gd name="T22" fmla="*/ 124 w 209"/>
                  <a:gd name="T23" fmla="*/ 86 h 219"/>
                  <a:gd name="T24" fmla="*/ 124 w 209"/>
                  <a:gd name="T25" fmla="*/ 17 h 219"/>
                  <a:gd name="T26" fmla="*/ 169 w 209"/>
                  <a:gd name="T27" fmla="*/ 0 h 219"/>
                  <a:gd name="T28" fmla="*/ 171 w 209"/>
                  <a:gd name="T29" fmla="*/ 0 h 219"/>
                  <a:gd name="T30" fmla="*/ 209 w 209"/>
                  <a:gd name="T31" fmla="*/ 17 h 219"/>
                  <a:gd name="T32" fmla="*/ 160 w 209"/>
                  <a:gd name="T33" fmla="*/ 175 h 219"/>
                  <a:gd name="T34" fmla="*/ 146 w 209"/>
                  <a:gd name="T35" fmla="*/ 168 h 219"/>
                  <a:gd name="T36" fmla="*/ 100 w 209"/>
                  <a:gd name="T37" fmla="*/ 197 h 219"/>
                  <a:gd name="T38" fmla="*/ 82 w 209"/>
                  <a:gd name="T39" fmla="*/ 188 h 219"/>
                  <a:gd name="T40" fmla="*/ 35 w 209"/>
                  <a:gd name="T41" fmla="*/ 219 h 219"/>
                  <a:gd name="T42" fmla="*/ 2 w 209"/>
                  <a:gd name="T43" fmla="*/ 204 h 219"/>
                  <a:gd name="T44" fmla="*/ 0 w 209"/>
                  <a:gd name="T45" fmla="*/ 202 h 219"/>
                  <a:gd name="T46" fmla="*/ 0 w 209"/>
                  <a:gd name="T47" fmla="*/ 139 h 219"/>
                  <a:gd name="T48" fmla="*/ 42 w 209"/>
                  <a:gd name="T49" fmla="*/ 122 h 219"/>
                  <a:gd name="T50" fmla="*/ 44 w 209"/>
                  <a:gd name="T51" fmla="*/ 122 h 219"/>
                  <a:gd name="T52" fmla="*/ 82 w 209"/>
                  <a:gd name="T53" fmla="*/ 139 h 219"/>
                  <a:gd name="T54" fmla="*/ 93 w 209"/>
                  <a:gd name="T55" fmla="*/ 186 h 219"/>
                  <a:gd name="T56" fmla="*/ 71 w 209"/>
                  <a:gd name="T57" fmla="*/ 108 h 219"/>
                  <a:gd name="T58" fmla="*/ 64 w 209"/>
                  <a:gd name="T59" fmla="*/ 131 h 219"/>
                  <a:gd name="T60" fmla="*/ 64 w 209"/>
                  <a:gd name="T61" fmla="*/ 97 h 219"/>
                  <a:gd name="T62" fmla="*/ 131 w 209"/>
                  <a:gd name="T63" fmla="*/ 88 h 219"/>
                  <a:gd name="T64" fmla="*/ 146 w 209"/>
                  <a:gd name="T65" fmla="*/ 97 h 219"/>
                  <a:gd name="T66" fmla="*/ 153 w 209"/>
                  <a:gd name="T67" fmla="*/ 164 h 219"/>
                  <a:gd name="T68" fmla="*/ 131 w 209"/>
                  <a:gd name="T69" fmla="*/ 28 h 219"/>
                  <a:gd name="T70" fmla="*/ 131 w 209"/>
                  <a:gd name="T71" fmla="*/ 88 h 219"/>
                  <a:gd name="T72" fmla="*/ 35 w 209"/>
                  <a:gd name="T73" fmla="*/ 148 h 219"/>
                  <a:gd name="T74" fmla="*/ 44 w 209"/>
                  <a:gd name="T75" fmla="*/ 128 h 219"/>
                  <a:gd name="T76" fmla="*/ 15 w 209"/>
                  <a:gd name="T77" fmla="*/ 139 h 219"/>
                  <a:gd name="T78" fmla="*/ 162 w 209"/>
                  <a:gd name="T79" fmla="*/ 35 h 219"/>
                  <a:gd name="T80" fmla="*/ 160 w 209"/>
                  <a:gd name="T81" fmla="*/ 3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9" h="219">
                    <a:moveTo>
                      <a:pt x="140" y="17"/>
                    </a:moveTo>
                    <a:lnTo>
                      <a:pt x="160" y="28"/>
                    </a:lnTo>
                    <a:lnTo>
                      <a:pt x="189" y="17"/>
                    </a:lnTo>
                    <a:lnTo>
                      <a:pt x="169" y="9"/>
                    </a:lnTo>
                    <a:lnTo>
                      <a:pt x="140" y="17"/>
                    </a:lnTo>
                    <a:lnTo>
                      <a:pt x="140" y="17"/>
                    </a:lnTo>
                    <a:close/>
                    <a:moveTo>
                      <a:pt x="29" y="159"/>
                    </a:moveTo>
                    <a:lnTo>
                      <a:pt x="7" y="148"/>
                    </a:lnTo>
                    <a:lnTo>
                      <a:pt x="7" y="199"/>
                    </a:lnTo>
                    <a:lnTo>
                      <a:pt x="29" y="208"/>
                    </a:lnTo>
                    <a:lnTo>
                      <a:pt x="29" y="159"/>
                    </a:lnTo>
                    <a:lnTo>
                      <a:pt x="29" y="159"/>
                    </a:lnTo>
                    <a:close/>
                    <a:moveTo>
                      <a:pt x="80" y="97"/>
                    </a:moveTo>
                    <a:lnTo>
                      <a:pt x="100" y="108"/>
                    </a:lnTo>
                    <a:lnTo>
                      <a:pt x="129" y="95"/>
                    </a:lnTo>
                    <a:lnTo>
                      <a:pt x="109" y="86"/>
                    </a:lnTo>
                    <a:lnTo>
                      <a:pt x="80" y="97"/>
                    </a:lnTo>
                    <a:lnTo>
                      <a:pt x="80" y="97"/>
                    </a:lnTo>
                    <a:close/>
                    <a:moveTo>
                      <a:pt x="64" y="97"/>
                    </a:moveTo>
                    <a:lnTo>
                      <a:pt x="71" y="93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80"/>
                    </a:lnTo>
                    <a:lnTo>
                      <a:pt x="124" y="86"/>
                    </a:lnTo>
                    <a:lnTo>
                      <a:pt x="124" y="24"/>
                    </a:lnTo>
                    <a:lnTo>
                      <a:pt x="124" y="17"/>
                    </a:lnTo>
                    <a:lnTo>
                      <a:pt x="131" y="15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200" y="15"/>
                    </a:lnTo>
                    <a:lnTo>
                      <a:pt x="209" y="17"/>
                    </a:lnTo>
                    <a:lnTo>
                      <a:pt x="209" y="157"/>
                    </a:lnTo>
                    <a:lnTo>
                      <a:pt x="160" y="175"/>
                    </a:lnTo>
                    <a:lnTo>
                      <a:pt x="155" y="173"/>
                    </a:lnTo>
                    <a:lnTo>
                      <a:pt x="146" y="168"/>
                    </a:lnTo>
                    <a:lnTo>
                      <a:pt x="146" y="179"/>
                    </a:lnTo>
                    <a:lnTo>
                      <a:pt x="100" y="197"/>
                    </a:lnTo>
                    <a:lnTo>
                      <a:pt x="93" y="195"/>
                    </a:lnTo>
                    <a:lnTo>
                      <a:pt x="82" y="188"/>
                    </a:lnTo>
                    <a:lnTo>
                      <a:pt x="82" y="204"/>
                    </a:lnTo>
                    <a:lnTo>
                      <a:pt x="35" y="219"/>
                    </a:lnTo>
                    <a:lnTo>
                      <a:pt x="31" y="217"/>
                    </a:lnTo>
                    <a:lnTo>
                      <a:pt x="2" y="204"/>
                    </a:lnTo>
                    <a:lnTo>
                      <a:pt x="0" y="204"/>
                    </a:lnTo>
                    <a:lnTo>
                      <a:pt x="0" y="202"/>
                    </a:lnTo>
                    <a:lnTo>
                      <a:pt x="0" y="144"/>
                    </a:lnTo>
                    <a:lnTo>
                      <a:pt x="0" y="139"/>
                    </a:lnTo>
                    <a:lnTo>
                      <a:pt x="7" y="135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4" y="122"/>
                    </a:lnTo>
                    <a:lnTo>
                      <a:pt x="75" y="135"/>
                    </a:lnTo>
                    <a:lnTo>
                      <a:pt x="82" y="139"/>
                    </a:lnTo>
                    <a:lnTo>
                      <a:pt x="82" y="182"/>
                    </a:lnTo>
                    <a:lnTo>
                      <a:pt x="93" y="186"/>
                    </a:lnTo>
                    <a:lnTo>
                      <a:pt x="93" y="117"/>
                    </a:lnTo>
                    <a:lnTo>
                      <a:pt x="71" y="108"/>
                    </a:lnTo>
                    <a:lnTo>
                      <a:pt x="71" y="133"/>
                    </a:lnTo>
                    <a:lnTo>
                      <a:pt x="64" y="131"/>
                    </a:lnTo>
                    <a:lnTo>
                      <a:pt x="64" y="102"/>
                    </a:lnTo>
                    <a:lnTo>
                      <a:pt x="64" y="97"/>
                    </a:lnTo>
                    <a:lnTo>
                      <a:pt x="64" y="97"/>
                    </a:lnTo>
                    <a:close/>
                    <a:moveTo>
                      <a:pt x="131" y="88"/>
                    </a:moveTo>
                    <a:lnTo>
                      <a:pt x="140" y="93"/>
                    </a:lnTo>
                    <a:lnTo>
                      <a:pt x="146" y="97"/>
                    </a:lnTo>
                    <a:lnTo>
                      <a:pt x="146" y="162"/>
                    </a:lnTo>
                    <a:lnTo>
                      <a:pt x="153" y="164"/>
                    </a:lnTo>
                    <a:lnTo>
                      <a:pt x="153" y="40"/>
                    </a:lnTo>
                    <a:lnTo>
                      <a:pt x="131" y="28"/>
                    </a:lnTo>
                    <a:lnTo>
                      <a:pt x="131" y="88"/>
                    </a:lnTo>
                    <a:lnTo>
                      <a:pt x="131" y="88"/>
                    </a:lnTo>
                    <a:close/>
                    <a:moveTo>
                      <a:pt x="15" y="139"/>
                    </a:moveTo>
                    <a:lnTo>
                      <a:pt x="35" y="148"/>
                    </a:lnTo>
                    <a:lnTo>
                      <a:pt x="64" y="137"/>
                    </a:lnTo>
                    <a:lnTo>
                      <a:pt x="44" y="128"/>
                    </a:lnTo>
                    <a:lnTo>
                      <a:pt x="15" y="139"/>
                    </a:lnTo>
                    <a:lnTo>
                      <a:pt x="15" y="139"/>
                    </a:lnTo>
                    <a:close/>
                    <a:moveTo>
                      <a:pt x="160" y="35"/>
                    </a:moveTo>
                    <a:lnTo>
                      <a:pt x="162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B369F92-E03E-2E5A-FC4B-36010FC5FB6C}"/>
                </a:ext>
              </a:extLst>
            </p:cNvPr>
            <p:cNvSpPr/>
            <p:nvPr/>
          </p:nvSpPr>
          <p:spPr>
            <a:xfrm>
              <a:off x="8235482" y="5088485"/>
              <a:ext cx="29175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/>
              <a:endPara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315">
              <a:extLst>
                <a:ext uri="{FF2B5EF4-FFF2-40B4-BE49-F238E27FC236}">
                  <a16:creationId xmlns:a16="http://schemas.microsoft.com/office/drawing/2014/main" id="{291570ED-641D-565F-E3EA-335284D9AB1D}"/>
                </a:ext>
              </a:extLst>
            </p:cNvPr>
            <p:cNvSpPr txBox="1"/>
            <p:nvPr/>
          </p:nvSpPr>
          <p:spPr>
            <a:xfrm>
              <a:off x="8922731" y="4710598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0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292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菱形 82">
            <a:extLst>
              <a:ext uri="{FF2B5EF4-FFF2-40B4-BE49-F238E27FC236}">
                <a16:creationId xmlns:a16="http://schemas.microsoft.com/office/drawing/2014/main" id="{93DCDB8D-4655-E596-65D8-AD81B37F0C1B}"/>
              </a:ext>
            </a:extLst>
          </p:cNvPr>
          <p:cNvSpPr/>
          <p:nvPr/>
        </p:nvSpPr>
        <p:spPr>
          <a:xfrm>
            <a:off x="5224364" y="2840013"/>
            <a:ext cx="1615105" cy="1615105"/>
          </a:xfrm>
          <a:prstGeom prst="diamon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菱形 83">
            <a:extLst>
              <a:ext uri="{FF2B5EF4-FFF2-40B4-BE49-F238E27FC236}">
                <a16:creationId xmlns:a16="http://schemas.microsoft.com/office/drawing/2014/main" id="{F26B69A6-B5F6-51FB-DC34-C2E371EC0C8C}"/>
              </a:ext>
            </a:extLst>
          </p:cNvPr>
          <p:cNvSpPr/>
          <p:nvPr/>
        </p:nvSpPr>
        <p:spPr>
          <a:xfrm>
            <a:off x="4981868" y="2597517"/>
            <a:ext cx="2100097" cy="2100097"/>
          </a:xfrm>
          <a:prstGeom prst="diamon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菱形 84">
            <a:extLst>
              <a:ext uri="{FF2B5EF4-FFF2-40B4-BE49-F238E27FC236}">
                <a16:creationId xmlns:a16="http://schemas.microsoft.com/office/drawing/2014/main" id="{9DD37BFD-B520-E87F-50C0-7BCD3B7B3727}"/>
              </a:ext>
            </a:extLst>
          </p:cNvPr>
          <p:cNvSpPr/>
          <p:nvPr/>
        </p:nvSpPr>
        <p:spPr>
          <a:xfrm>
            <a:off x="4644580" y="2260229"/>
            <a:ext cx="2774673" cy="2774673"/>
          </a:xfrm>
          <a:prstGeom prst="diamond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18A2E9F4-ED3C-C261-C5E8-6C217E998440}"/>
              </a:ext>
            </a:extLst>
          </p:cNvPr>
          <p:cNvGrpSpPr/>
          <p:nvPr/>
        </p:nvGrpSpPr>
        <p:grpSpPr>
          <a:xfrm>
            <a:off x="4551400" y="2176574"/>
            <a:ext cx="2961032" cy="2941982"/>
            <a:chOff x="4522305" y="1789044"/>
            <a:chExt cx="2961032" cy="2941982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680394D4-C1A3-C3F8-CA34-73FDA5D64D00}"/>
                </a:ext>
              </a:extLst>
            </p:cNvPr>
            <p:cNvSpPr/>
            <p:nvPr/>
          </p:nvSpPr>
          <p:spPr>
            <a:xfrm>
              <a:off x="4522305" y="1789044"/>
              <a:ext cx="1302026" cy="1302026"/>
            </a:xfrm>
            <a:prstGeom prst="roundRect">
              <a:avLst/>
            </a:prstGeom>
            <a:solidFill>
              <a:srgbClr val="EBA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B25E45B1-06E4-C244-03F8-AE5F39BBE486}"/>
                </a:ext>
              </a:extLst>
            </p:cNvPr>
            <p:cNvSpPr/>
            <p:nvPr/>
          </p:nvSpPr>
          <p:spPr>
            <a:xfrm>
              <a:off x="6181311" y="1789044"/>
              <a:ext cx="1302026" cy="1302026"/>
            </a:xfrm>
            <a:prstGeom prst="roundRect">
              <a:avLst/>
            </a:prstGeom>
            <a:solidFill>
              <a:srgbClr val="F05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矩形: 圆角 88">
              <a:extLst>
                <a:ext uri="{FF2B5EF4-FFF2-40B4-BE49-F238E27FC236}">
                  <a16:creationId xmlns:a16="http://schemas.microsoft.com/office/drawing/2014/main" id="{77EFE3F6-0741-D682-D998-C1620D2B535C}"/>
                </a:ext>
              </a:extLst>
            </p:cNvPr>
            <p:cNvSpPr/>
            <p:nvPr/>
          </p:nvSpPr>
          <p:spPr>
            <a:xfrm>
              <a:off x="4522305" y="3429000"/>
              <a:ext cx="1302026" cy="1302026"/>
            </a:xfrm>
            <a:prstGeom prst="roundRect">
              <a:avLst/>
            </a:prstGeom>
            <a:solidFill>
              <a:srgbClr val="417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7D8E55B3-E300-6B20-723F-5F9FF3A627AE}"/>
                </a:ext>
              </a:extLst>
            </p:cNvPr>
            <p:cNvSpPr/>
            <p:nvPr/>
          </p:nvSpPr>
          <p:spPr>
            <a:xfrm>
              <a:off x="6181311" y="3429000"/>
              <a:ext cx="1302026" cy="1302026"/>
            </a:xfrm>
            <a:prstGeom prst="roundRect">
              <a:avLst/>
            </a:prstGeom>
            <a:solidFill>
              <a:srgbClr val="508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1" name="AutoShape 60">
            <a:extLst>
              <a:ext uri="{FF2B5EF4-FFF2-40B4-BE49-F238E27FC236}">
                <a16:creationId xmlns:a16="http://schemas.microsoft.com/office/drawing/2014/main" id="{151F1B2A-F80E-74EC-166E-2734EC250AF8}"/>
              </a:ext>
            </a:extLst>
          </p:cNvPr>
          <p:cNvSpPr/>
          <p:nvPr/>
        </p:nvSpPr>
        <p:spPr bwMode="auto">
          <a:xfrm>
            <a:off x="4989097" y="2607686"/>
            <a:ext cx="443159" cy="443155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微信">
            <a:extLst>
              <a:ext uri="{FF2B5EF4-FFF2-40B4-BE49-F238E27FC236}">
                <a16:creationId xmlns:a16="http://schemas.microsoft.com/office/drawing/2014/main" id="{8EE3EA8A-49EB-8576-C299-3B26A72C9ED6}"/>
              </a:ext>
            </a:extLst>
          </p:cNvPr>
          <p:cNvSpPr/>
          <p:nvPr/>
        </p:nvSpPr>
        <p:spPr>
          <a:xfrm>
            <a:off x="6614266" y="4345961"/>
            <a:ext cx="487763" cy="388917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椭圆 28">
            <a:extLst>
              <a:ext uri="{FF2B5EF4-FFF2-40B4-BE49-F238E27FC236}">
                <a16:creationId xmlns:a16="http://schemas.microsoft.com/office/drawing/2014/main" id="{7CD36956-2A1B-58B6-84B0-AE5EDDE97480}"/>
              </a:ext>
            </a:extLst>
          </p:cNvPr>
          <p:cNvSpPr/>
          <p:nvPr/>
        </p:nvSpPr>
        <p:spPr>
          <a:xfrm>
            <a:off x="4989097" y="4326799"/>
            <a:ext cx="423541" cy="396472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15414310-2985-DE7E-5999-212AF8787125}"/>
              </a:ext>
            </a:extLst>
          </p:cNvPr>
          <p:cNvGrpSpPr/>
          <p:nvPr/>
        </p:nvGrpSpPr>
        <p:grpSpPr>
          <a:xfrm>
            <a:off x="6614266" y="2607686"/>
            <a:ext cx="455653" cy="419068"/>
            <a:chOff x="10628051" y="3169376"/>
            <a:chExt cx="567582" cy="522010"/>
          </a:xfrm>
          <a:solidFill>
            <a:schemeClr val="bg1"/>
          </a:solidFill>
        </p:grpSpPr>
        <p:sp>
          <p:nvSpPr>
            <p:cNvPr id="95" name="Freeform 165">
              <a:extLst>
                <a:ext uri="{FF2B5EF4-FFF2-40B4-BE49-F238E27FC236}">
                  <a16:creationId xmlns:a16="http://schemas.microsoft.com/office/drawing/2014/main" id="{AD04AF39-3BB6-2B97-A234-7DF3F3825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8051" y="3504953"/>
              <a:ext cx="189194" cy="64906"/>
            </a:xfrm>
            <a:custGeom>
              <a:avLst/>
              <a:gdLst>
                <a:gd name="T0" fmla="*/ 66 w 69"/>
                <a:gd name="T1" fmla="*/ 10 h 24"/>
                <a:gd name="T2" fmla="*/ 35 w 69"/>
                <a:gd name="T3" fmla="*/ 0 h 24"/>
                <a:gd name="T4" fmla="*/ 3 w 69"/>
                <a:gd name="T5" fmla="*/ 10 h 24"/>
                <a:gd name="T6" fmla="*/ 34 w 69"/>
                <a:gd name="T7" fmla="*/ 24 h 24"/>
                <a:gd name="T8" fmla="*/ 66 w 69"/>
                <a:gd name="T9" fmla="*/ 10 h 24"/>
                <a:gd name="T10" fmla="*/ 35 w 69"/>
                <a:gd name="T11" fmla="*/ 19 h 24"/>
                <a:gd name="T12" fmla="*/ 11 w 69"/>
                <a:gd name="T13" fmla="*/ 9 h 24"/>
                <a:gd name="T14" fmla="*/ 35 w 69"/>
                <a:gd name="T15" fmla="*/ 2 h 24"/>
                <a:gd name="T16" fmla="*/ 58 w 69"/>
                <a:gd name="T17" fmla="*/ 9 h 24"/>
                <a:gd name="T18" fmla="*/ 35 w 69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66" y="10"/>
                  </a:moveTo>
                  <a:cubicBezTo>
                    <a:pt x="63" y="3"/>
                    <a:pt x="49" y="0"/>
                    <a:pt x="35" y="0"/>
                  </a:cubicBezTo>
                  <a:cubicBezTo>
                    <a:pt x="21" y="0"/>
                    <a:pt x="6" y="4"/>
                    <a:pt x="3" y="10"/>
                  </a:cubicBezTo>
                  <a:cubicBezTo>
                    <a:pt x="0" y="16"/>
                    <a:pt x="14" y="24"/>
                    <a:pt x="34" y="24"/>
                  </a:cubicBezTo>
                  <a:cubicBezTo>
                    <a:pt x="55" y="24"/>
                    <a:pt x="69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4" y="2"/>
                    <a:pt x="35" y="2"/>
                  </a:cubicBezTo>
                  <a:cubicBezTo>
                    <a:pt x="46" y="2"/>
                    <a:pt x="57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66">
              <a:extLst>
                <a:ext uri="{FF2B5EF4-FFF2-40B4-BE49-F238E27FC236}">
                  <a16:creationId xmlns:a16="http://schemas.microsoft.com/office/drawing/2014/main" id="{FDE461F5-4CFF-E775-4EC6-161131ABBA71}"/>
                </a:ext>
              </a:extLst>
            </p:cNvPr>
            <p:cNvSpPr/>
            <p:nvPr/>
          </p:nvSpPr>
          <p:spPr bwMode="auto">
            <a:xfrm>
              <a:off x="10760625" y="3556049"/>
              <a:ext cx="48334" cy="27620"/>
            </a:xfrm>
            <a:custGeom>
              <a:avLst/>
              <a:gdLst>
                <a:gd name="T0" fmla="*/ 10 w 35"/>
                <a:gd name="T1" fmla="*/ 0 h 20"/>
                <a:gd name="T2" fmla="*/ 35 w 35"/>
                <a:gd name="T3" fmla="*/ 8 h 20"/>
                <a:gd name="T4" fmla="*/ 20 w 35"/>
                <a:gd name="T5" fmla="*/ 20 h 20"/>
                <a:gd name="T6" fmla="*/ 0 w 35"/>
                <a:gd name="T7" fmla="*/ 4 h 20"/>
                <a:gd name="T8" fmla="*/ 10 w 3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0" y="0"/>
                  </a:moveTo>
                  <a:lnTo>
                    <a:pt x="35" y="8"/>
                  </a:lnTo>
                  <a:lnTo>
                    <a:pt x="20" y="20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67">
              <a:extLst>
                <a:ext uri="{FF2B5EF4-FFF2-40B4-BE49-F238E27FC236}">
                  <a16:creationId xmlns:a16="http://schemas.microsoft.com/office/drawing/2014/main" id="{F23ACBD1-A1DD-7EB9-AA9E-12F43A624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3677" y="3504953"/>
              <a:ext cx="191956" cy="64906"/>
            </a:xfrm>
            <a:custGeom>
              <a:avLst/>
              <a:gdLst>
                <a:gd name="T0" fmla="*/ 66 w 70"/>
                <a:gd name="T1" fmla="*/ 10 h 24"/>
                <a:gd name="T2" fmla="*/ 35 w 70"/>
                <a:gd name="T3" fmla="*/ 0 h 24"/>
                <a:gd name="T4" fmla="*/ 3 w 70"/>
                <a:gd name="T5" fmla="*/ 10 h 24"/>
                <a:gd name="T6" fmla="*/ 35 w 70"/>
                <a:gd name="T7" fmla="*/ 24 h 24"/>
                <a:gd name="T8" fmla="*/ 66 w 70"/>
                <a:gd name="T9" fmla="*/ 10 h 24"/>
                <a:gd name="T10" fmla="*/ 35 w 70"/>
                <a:gd name="T11" fmla="*/ 19 h 24"/>
                <a:gd name="T12" fmla="*/ 11 w 70"/>
                <a:gd name="T13" fmla="*/ 9 h 24"/>
                <a:gd name="T14" fmla="*/ 35 w 70"/>
                <a:gd name="T15" fmla="*/ 2 h 24"/>
                <a:gd name="T16" fmla="*/ 58 w 70"/>
                <a:gd name="T17" fmla="*/ 9 h 24"/>
                <a:gd name="T18" fmla="*/ 35 w 7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4">
                  <a:moveTo>
                    <a:pt x="66" y="10"/>
                  </a:moveTo>
                  <a:cubicBezTo>
                    <a:pt x="63" y="4"/>
                    <a:pt x="49" y="0"/>
                    <a:pt x="35" y="0"/>
                  </a:cubicBezTo>
                  <a:cubicBezTo>
                    <a:pt x="21" y="0"/>
                    <a:pt x="7" y="3"/>
                    <a:pt x="3" y="10"/>
                  </a:cubicBezTo>
                  <a:cubicBezTo>
                    <a:pt x="0" y="16"/>
                    <a:pt x="14" y="24"/>
                    <a:pt x="35" y="24"/>
                  </a:cubicBezTo>
                  <a:cubicBezTo>
                    <a:pt x="56" y="24"/>
                    <a:pt x="70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3" y="2"/>
                    <a:pt x="35" y="2"/>
                  </a:cubicBezTo>
                  <a:cubicBezTo>
                    <a:pt x="46" y="2"/>
                    <a:pt x="56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68">
              <a:extLst>
                <a:ext uri="{FF2B5EF4-FFF2-40B4-BE49-F238E27FC236}">
                  <a16:creationId xmlns:a16="http://schemas.microsoft.com/office/drawing/2014/main" id="{2256D60E-C7D8-172F-F994-089585EE72F5}"/>
                </a:ext>
              </a:extLst>
            </p:cNvPr>
            <p:cNvSpPr/>
            <p:nvPr/>
          </p:nvSpPr>
          <p:spPr bwMode="auto">
            <a:xfrm>
              <a:off x="11014724" y="3556049"/>
              <a:ext cx="46953" cy="27620"/>
            </a:xfrm>
            <a:custGeom>
              <a:avLst/>
              <a:gdLst>
                <a:gd name="T0" fmla="*/ 24 w 34"/>
                <a:gd name="T1" fmla="*/ 0 h 20"/>
                <a:gd name="T2" fmla="*/ 0 w 34"/>
                <a:gd name="T3" fmla="*/ 8 h 20"/>
                <a:gd name="T4" fmla="*/ 14 w 34"/>
                <a:gd name="T5" fmla="*/ 20 h 20"/>
                <a:gd name="T6" fmla="*/ 34 w 34"/>
                <a:gd name="T7" fmla="*/ 4 h 20"/>
                <a:gd name="T8" fmla="*/ 2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0"/>
                  </a:moveTo>
                  <a:lnTo>
                    <a:pt x="0" y="8"/>
                  </a:lnTo>
                  <a:lnTo>
                    <a:pt x="14" y="20"/>
                  </a:lnTo>
                  <a:lnTo>
                    <a:pt x="34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69">
              <a:extLst>
                <a:ext uri="{FF2B5EF4-FFF2-40B4-BE49-F238E27FC236}">
                  <a16:creationId xmlns:a16="http://schemas.microsoft.com/office/drawing/2014/main" id="{9C6EAB48-12E6-F742-8DA0-32EEE873F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4719" y="3550526"/>
              <a:ext cx="372864" cy="140860"/>
            </a:xfrm>
            <a:custGeom>
              <a:avLst/>
              <a:gdLst>
                <a:gd name="T0" fmla="*/ 129 w 136"/>
                <a:gd name="T1" fmla="*/ 21 h 51"/>
                <a:gd name="T2" fmla="*/ 69 w 136"/>
                <a:gd name="T3" fmla="*/ 0 h 51"/>
                <a:gd name="T4" fmla="*/ 7 w 136"/>
                <a:gd name="T5" fmla="*/ 21 h 51"/>
                <a:gd name="T6" fmla="*/ 68 w 136"/>
                <a:gd name="T7" fmla="*/ 51 h 51"/>
                <a:gd name="T8" fmla="*/ 129 w 136"/>
                <a:gd name="T9" fmla="*/ 21 h 51"/>
                <a:gd name="T10" fmla="*/ 68 w 136"/>
                <a:gd name="T11" fmla="*/ 39 h 51"/>
                <a:gd name="T12" fmla="*/ 22 w 136"/>
                <a:gd name="T13" fmla="*/ 19 h 51"/>
                <a:gd name="T14" fmla="*/ 69 w 136"/>
                <a:gd name="T15" fmla="*/ 5 h 51"/>
                <a:gd name="T16" fmla="*/ 115 w 136"/>
                <a:gd name="T17" fmla="*/ 19 h 51"/>
                <a:gd name="T18" fmla="*/ 68 w 136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1">
                  <a:moveTo>
                    <a:pt x="129" y="21"/>
                  </a:moveTo>
                  <a:cubicBezTo>
                    <a:pt x="123" y="8"/>
                    <a:pt x="96" y="0"/>
                    <a:pt x="69" y="0"/>
                  </a:cubicBezTo>
                  <a:cubicBezTo>
                    <a:pt x="41" y="0"/>
                    <a:pt x="13" y="8"/>
                    <a:pt x="7" y="21"/>
                  </a:cubicBezTo>
                  <a:cubicBezTo>
                    <a:pt x="0" y="33"/>
                    <a:pt x="28" y="51"/>
                    <a:pt x="68" y="51"/>
                  </a:cubicBezTo>
                  <a:cubicBezTo>
                    <a:pt x="108" y="51"/>
                    <a:pt x="136" y="33"/>
                    <a:pt x="129" y="21"/>
                  </a:cubicBezTo>
                  <a:close/>
                  <a:moveTo>
                    <a:pt x="68" y="39"/>
                  </a:moveTo>
                  <a:cubicBezTo>
                    <a:pt x="39" y="39"/>
                    <a:pt x="19" y="28"/>
                    <a:pt x="22" y="19"/>
                  </a:cubicBezTo>
                  <a:cubicBezTo>
                    <a:pt x="26" y="10"/>
                    <a:pt x="47" y="5"/>
                    <a:pt x="69" y="5"/>
                  </a:cubicBezTo>
                  <a:cubicBezTo>
                    <a:pt x="91" y="5"/>
                    <a:pt x="111" y="10"/>
                    <a:pt x="115" y="19"/>
                  </a:cubicBezTo>
                  <a:cubicBezTo>
                    <a:pt x="118" y="28"/>
                    <a:pt x="98" y="39"/>
                    <a:pt x="6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70">
              <a:extLst>
                <a:ext uri="{FF2B5EF4-FFF2-40B4-BE49-F238E27FC236}">
                  <a16:creationId xmlns:a16="http://schemas.microsoft.com/office/drawing/2014/main" id="{4E784249-47B5-682E-778B-1407EDBE11F2}"/>
                </a:ext>
              </a:extLst>
            </p:cNvPr>
            <p:cNvSpPr/>
            <p:nvPr/>
          </p:nvSpPr>
          <p:spPr bwMode="auto">
            <a:xfrm>
              <a:off x="10855912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71">
              <a:extLst>
                <a:ext uri="{FF2B5EF4-FFF2-40B4-BE49-F238E27FC236}">
                  <a16:creationId xmlns:a16="http://schemas.microsoft.com/office/drawing/2014/main" id="{F5FA1438-2D61-4919-B353-6B26F89609F5}"/>
                </a:ext>
              </a:extLst>
            </p:cNvPr>
            <p:cNvSpPr/>
            <p:nvPr/>
          </p:nvSpPr>
          <p:spPr bwMode="auto">
            <a:xfrm>
              <a:off x="10913913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Oval 172">
              <a:extLst>
                <a:ext uri="{FF2B5EF4-FFF2-40B4-BE49-F238E27FC236}">
                  <a16:creationId xmlns:a16="http://schemas.microsoft.com/office/drawing/2014/main" id="{6B1A9599-89C1-1DE4-54E1-EBD4E5D60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246" y="3169376"/>
              <a:ext cx="71811" cy="85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Rectangle 173">
              <a:extLst>
                <a:ext uri="{FF2B5EF4-FFF2-40B4-BE49-F238E27FC236}">
                  <a16:creationId xmlns:a16="http://schemas.microsoft.com/office/drawing/2014/main" id="{78EAA0D9-015B-F50C-D67A-21A85DCCA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1151" y="3377903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74">
              <a:extLst>
                <a:ext uri="{FF2B5EF4-FFF2-40B4-BE49-F238E27FC236}">
                  <a16:creationId xmlns:a16="http://schemas.microsoft.com/office/drawing/2014/main" id="{6FBD567B-8E1B-D69B-2A18-33F1FF977BE6}"/>
                </a:ext>
              </a:extLst>
            </p:cNvPr>
            <p:cNvSpPr/>
            <p:nvPr/>
          </p:nvSpPr>
          <p:spPr bwMode="auto">
            <a:xfrm>
              <a:off x="10828292" y="3266044"/>
              <a:ext cx="167098" cy="186432"/>
            </a:xfrm>
            <a:custGeom>
              <a:avLst/>
              <a:gdLst>
                <a:gd name="T0" fmla="*/ 56 w 61"/>
                <a:gd name="T1" fmla="*/ 8 h 68"/>
                <a:gd name="T2" fmla="*/ 49 w 61"/>
                <a:gd name="T3" fmla="*/ 1 h 68"/>
                <a:gd name="T4" fmla="*/ 41 w 61"/>
                <a:gd name="T5" fmla="*/ 0 h 68"/>
                <a:gd name="T6" fmla="*/ 41 w 61"/>
                <a:gd name="T7" fmla="*/ 0 h 68"/>
                <a:gd name="T8" fmla="*/ 46 w 61"/>
                <a:gd name="T9" fmla="*/ 5 h 68"/>
                <a:gd name="T10" fmla="*/ 40 w 61"/>
                <a:gd name="T11" fmla="*/ 8 h 68"/>
                <a:gd name="T12" fmla="*/ 43 w 61"/>
                <a:gd name="T13" fmla="*/ 13 h 68"/>
                <a:gd name="T14" fmla="*/ 30 w 61"/>
                <a:gd name="T15" fmla="*/ 41 h 68"/>
                <a:gd name="T16" fmla="*/ 30 w 61"/>
                <a:gd name="T17" fmla="*/ 41 h 68"/>
                <a:gd name="T18" fmla="*/ 30 w 61"/>
                <a:gd name="T19" fmla="*/ 41 h 68"/>
                <a:gd name="T20" fmla="*/ 30 w 61"/>
                <a:gd name="T21" fmla="*/ 41 h 68"/>
                <a:gd name="T22" fmla="*/ 30 w 61"/>
                <a:gd name="T23" fmla="*/ 41 h 68"/>
                <a:gd name="T24" fmla="*/ 17 w 61"/>
                <a:gd name="T25" fmla="*/ 13 h 68"/>
                <a:gd name="T26" fmla="*/ 20 w 61"/>
                <a:gd name="T27" fmla="*/ 8 h 68"/>
                <a:gd name="T28" fmla="*/ 14 w 61"/>
                <a:gd name="T29" fmla="*/ 5 h 68"/>
                <a:gd name="T30" fmla="*/ 19 w 61"/>
                <a:gd name="T31" fmla="*/ 0 h 68"/>
                <a:gd name="T32" fmla="*/ 19 w 61"/>
                <a:gd name="T33" fmla="*/ 0 h 68"/>
                <a:gd name="T34" fmla="*/ 12 w 61"/>
                <a:gd name="T35" fmla="*/ 1 h 68"/>
                <a:gd name="T36" fmla="*/ 12 w 61"/>
                <a:gd name="T37" fmla="*/ 1 h 68"/>
                <a:gd name="T38" fmla="*/ 5 w 61"/>
                <a:gd name="T39" fmla="*/ 8 h 68"/>
                <a:gd name="T40" fmla="*/ 0 w 61"/>
                <a:gd name="T41" fmla="*/ 68 h 68"/>
                <a:gd name="T42" fmla="*/ 8 w 61"/>
                <a:gd name="T43" fmla="*/ 68 h 68"/>
                <a:gd name="T44" fmla="*/ 8 w 61"/>
                <a:gd name="T45" fmla="*/ 68 h 68"/>
                <a:gd name="T46" fmla="*/ 9 w 61"/>
                <a:gd name="T47" fmla="*/ 68 h 68"/>
                <a:gd name="T48" fmla="*/ 18 w 61"/>
                <a:gd name="T49" fmla="*/ 68 h 68"/>
                <a:gd name="T50" fmla="*/ 18 w 61"/>
                <a:gd name="T51" fmla="*/ 68 h 68"/>
                <a:gd name="T52" fmla="*/ 43 w 61"/>
                <a:gd name="T53" fmla="*/ 68 h 68"/>
                <a:gd name="T54" fmla="*/ 43 w 61"/>
                <a:gd name="T55" fmla="*/ 68 h 68"/>
                <a:gd name="T56" fmla="*/ 52 w 61"/>
                <a:gd name="T57" fmla="*/ 68 h 68"/>
                <a:gd name="T58" fmla="*/ 52 w 61"/>
                <a:gd name="T59" fmla="*/ 68 h 68"/>
                <a:gd name="T60" fmla="*/ 52 w 61"/>
                <a:gd name="T61" fmla="*/ 68 h 68"/>
                <a:gd name="T62" fmla="*/ 61 w 61"/>
                <a:gd name="T63" fmla="*/ 68 h 68"/>
                <a:gd name="T64" fmla="*/ 56 w 61"/>
                <a:gd name="T6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68">
                  <a:moveTo>
                    <a:pt x="56" y="8"/>
                  </a:moveTo>
                  <a:cubicBezTo>
                    <a:pt x="56" y="4"/>
                    <a:pt x="53" y="1"/>
                    <a:pt x="49" y="1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5" y="4"/>
                    <a:pt x="5" y="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12" y="68"/>
                    <a:pt x="15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6" y="68"/>
                    <a:pt x="35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6" y="68"/>
                    <a:pt x="49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5" y="68"/>
                    <a:pt x="58" y="68"/>
                    <a:pt x="61" y="6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75">
              <a:extLst>
                <a:ext uri="{FF2B5EF4-FFF2-40B4-BE49-F238E27FC236}">
                  <a16:creationId xmlns:a16="http://schemas.microsoft.com/office/drawing/2014/main" id="{51FAB592-4F8B-9CD9-A71F-FBC458D718F9}"/>
                </a:ext>
              </a:extLst>
            </p:cNvPr>
            <p:cNvSpPr/>
            <p:nvPr/>
          </p:nvSpPr>
          <p:spPr bwMode="auto">
            <a:xfrm>
              <a:off x="10900103" y="3263282"/>
              <a:ext cx="22096" cy="27620"/>
            </a:xfrm>
            <a:custGeom>
              <a:avLst/>
              <a:gdLst>
                <a:gd name="T0" fmla="*/ 14 w 16"/>
                <a:gd name="T1" fmla="*/ 0 h 20"/>
                <a:gd name="T2" fmla="*/ 16 w 16"/>
                <a:gd name="T3" fmla="*/ 12 h 20"/>
                <a:gd name="T4" fmla="*/ 8 w 16"/>
                <a:gd name="T5" fmla="*/ 20 h 20"/>
                <a:gd name="T6" fmla="*/ 0 w 16"/>
                <a:gd name="T7" fmla="*/ 12 h 20"/>
                <a:gd name="T8" fmla="*/ 4 w 16"/>
                <a:gd name="T9" fmla="*/ 0 h 20"/>
                <a:gd name="T10" fmla="*/ 14 w 1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4" y="0"/>
                  </a:moveTo>
                  <a:lnTo>
                    <a:pt x="16" y="12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76">
              <a:extLst>
                <a:ext uri="{FF2B5EF4-FFF2-40B4-BE49-F238E27FC236}">
                  <a16:creationId xmlns:a16="http://schemas.microsoft.com/office/drawing/2014/main" id="{444A0177-0200-D82F-B47C-F43694FED257}"/>
                </a:ext>
              </a:extLst>
            </p:cNvPr>
            <p:cNvSpPr/>
            <p:nvPr/>
          </p:nvSpPr>
          <p:spPr bwMode="auto">
            <a:xfrm>
              <a:off x="10897341" y="3282616"/>
              <a:ext cx="27620" cy="106335"/>
            </a:xfrm>
            <a:custGeom>
              <a:avLst/>
              <a:gdLst>
                <a:gd name="T0" fmla="*/ 16 w 20"/>
                <a:gd name="T1" fmla="*/ 0 h 77"/>
                <a:gd name="T2" fmla="*/ 20 w 20"/>
                <a:gd name="T3" fmla="*/ 69 h 77"/>
                <a:gd name="T4" fmla="*/ 10 w 20"/>
                <a:gd name="T5" fmla="*/ 77 h 77"/>
                <a:gd name="T6" fmla="*/ 0 w 20"/>
                <a:gd name="T7" fmla="*/ 69 h 77"/>
                <a:gd name="T8" fmla="*/ 4 w 20"/>
                <a:gd name="T9" fmla="*/ 0 h 77"/>
                <a:gd name="T10" fmla="*/ 16 w 2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16" y="0"/>
                  </a:moveTo>
                  <a:lnTo>
                    <a:pt x="20" y="69"/>
                  </a:lnTo>
                  <a:lnTo>
                    <a:pt x="10" y="77"/>
                  </a:lnTo>
                  <a:lnTo>
                    <a:pt x="0" y="69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77">
              <a:extLst>
                <a:ext uri="{FF2B5EF4-FFF2-40B4-BE49-F238E27FC236}">
                  <a16:creationId xmlns:a16="http://schemas.microsoft.com/office/drawing/2014/main" id="{2F82B83A-50D3-84E5-6FD2-3AA3860D4806}"/>
                </a:ext>
              </a:extLst>
            </p:cNvPr>
            <p:cNvSpPr/>
            <p:nvPr/>
          </p:nvSpPr>
          <p:spPr bwMode="auto">
            <a:xfrm>
              <a:off x="10724719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1 w 13"/>
                <a:gd name="T3" fmla="*/ 42 h 42"/>
                <a:gd name="T4" fmla="*/ 12 w 13"/>
                <a:gd name="T5" fmla="*/ 42 h 42"/>
                <a:gd name="T6" fmla="*/ 12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28"/>
                    <a:pt x="12" y="0"/>
                    <a:pt x="12" y="0"/>
                  </a:cubicBezTo>
                  <a:cubicBezTo>
                    <a:pt x="12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78">
              <a:extLst>
                <a:ext uri="{FF2B5EF4-FFF2-40B4-BE49-F238E27FC236}">
                  <a16:creationId xmlns:a16="http://schemas.microsoft.com/office/drawing/2014/main" id="{1B459C6C-1D6E-A026-91D5-29EE9E5CC0DA}"/>
                </a:ext>
              </a:extLst>
            </p:cNvPr>
            <p:cNvSpPr/>
            <p:nvPr/>
          </p:nvSpPr>
          <p:spPr bwMode="auto">
            <a:xfrm>
              <a:off x="10686052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2 w 13"/>
                <a:gd name="T3" fmla="*/ 42 h 42"/>
                <a:gd name="T4" fmla="*/ 13 w 13"/>
                <a:gd name="T5" fmla="*/ 42 h 42"/>
                <a:gd name="T6" fmla="*/ 13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Oval 179">
              <a:extLst>
                <a:ext uri="{FF2B5EF4-FFF2-40B4-BE49-F238E27FC236}">
                  <a16:creationId xmlns:a16="http://schemas.microsoft.com/office/drawing/2014/main" id="{43DC9A18-37B0-A86B-FB5C-3F646A8D3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862" y="3249472"/>
              <a:ext cx="46953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Rectangle 180">
              <a:extLst>
                <a:ext uri="{FF2B5EF4-FFF2-40B4-BE49-F238E27FC236}">
                  <a16:creationId xmlns:a16="http://schemas.microsoft.com/office/drawing/2014/main" id="{31110450-FE3E-23D7-E170-0E440EEC5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1957" y="3380665"/>
              <a:ext cx="2762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81">
              <a:extLst>
                <a:ext uri="{FF2B5EF4-FFF2-40B4-BE49-F238E27FC236}">
                  <a16:creationId xmlns:a16="http://schemas.microsoft.com/office/drawing/2014/main" id="{7865084A-F393-D53D-77DB-446D05383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1194" y="3310235"/>
              <a:ext cx="142241" cy="125669"/>
            </a:xfrm>
            <a:custGeom>
              <a:avLst/>
              <a:gdLst>
                <a:gd name="T0" fmla="*/ 51 w 52"/>
                <a:gd name="T1" fmla="*/ 17 h 46"/>
                <a:gd name="T2" fmla="*/ 51 w 52"/>
                <a:gd name="T3" fmla="*/ 17 h 46"/>
                <a:gd name="T4" fmla="*/ 51 w 52"/>
                <a:gd name="T5" fmla="*/ 17 h 46"/>
                <a:gd name="T6" fmla="*/ 37 w 52"/>
                <a:gd name="T7" fmla="*/ 2 h 46"/>
                <a:gd name="T8" fmla="*/ 34 w 52"/>
                <a:gd name="T9" fmla="*/ 0 h 46"/>
                <a:gd name="T10" fmla="*/ 29 w 52"/>
                <a:gd name="T11" fmla="*/ 0 h 46"/>
                <a:gd name="T12" fmla="*/ 29 w 52"/>
                <a:gd name="T13" fmla="*/ 0 h 46"/>
                <a:gd name="T14" fmla="*/ 33 w 52"/>
                <a:gd name="T15" fmla="*/ 3 h 46"/>
                <a:gd name="T16" fmla="*/ 29 w 52"/>
                <a:gd name="T17" fmla="*/ 5 h 46"/>
                <a:gd name="T18" fmla="*/ 31 w 52"/>
                <a:gd name="T19" fmla="*/ 9 h 46"/>
                <a:gd name="T20" fmla="*/ 23 w 52"/>
                <a:gd name="T21" fmla="*/ 26 h 46"/>
                <a:gd name="T22" fmla="*/ 23 w 52"/>
                <a:gd name="T23" fmla="*/ 26 h 46"/>
                <a:gd name="T24" fmla="*/ 22 w 52"/>
                <a:gd name="T25" fmla="*/ 26 h 46"/>
                <a:gd name="T26" fmla="*/ 22 w 52"/>
                <a:gd name="T27" fmla="*/ 26 h 46"/>
                <a:gd name="T28" fmla="*/ 22 w 52"/>
                <a:gd name="T29" fmla="*/ 26 h 46"/>
                <a:gd name="T30" fmla="*/ 14 w 52"/>
                <a:gd name="T31" fmla="*/ 9 h 46"/>
                <a:gd name="T32" fmla="*/ 16 w 52"/>
                <a:gd name="T33" fmla="*/ 5 h 46"/>
                <a:gd name="T34" fmla="*/ 12 w 52"/>
                <a:gd name="T35" fmla="*/ 3 h 46"/>
                <a:gd name="T36" fmla="*/ 16 w 52"/>
                <a:gd name="T37" fmla="*/ 0 h 46"/>
                <a:gd name="T38" fmla="*/ 16 w 52"/>
                <a:gd name="T39" fmla="*/ 0 h 46"/>
                <a:gd name="T40" fmla="*/ 11 w 52"/>
                <a:gd name="T41" fmla="*/ 0 h 46"/>
                <a:gd name="T42" fmla="*/ 7 w 52"/>
                <a:gd name="T43" fmla="*/ 4 h 46"/>
                <a:gd name="T44" fmla="*/ 0 w 52"/>
                <a:gd name="T45" fmla="*/ 23 h 46"/>
                <a:gd name="T46" fmla="*/ 8 w 52"/>
                <a:gd name="T47" fmla="*/ 46 h 46"/>
                <a:gd name="T48" fmla="*/ 13 w 52"/>
                <a:gd name="T49" fmla="*/ 44 h 46"/>
                <a:gd name="T50" fmla="*/ 37 w 52"/>
                <a:gd name="T51" fmla="*/ 44 h 46"/>
                <a:gd name="T52" fmla="*/ 37 w 52"/>
                <a:gd name="T53" fmla="*/ 43 h 46"/>
                <a:gd name="T54" fmla="*/ 36 w 52"/>
                <a:gd name="T55" fmla="*/ 38 h 46"/>
                <a:gd name="T56" fmla="*/ 43 w 52"/>
                <a:gd name="T57" fmla="*/ 41 h 46"/>
                <a:gd name="T58" fmla="*/ 47 w 52"/>
                <a:gd name="T59" fmla="*/ 32 h 46"/>
                <a:gd name="T60" fmla="*/ 49 w 52"/>
                <a:gd name="T61" fmla="*/ 27 h 46"/>
                <a:gd name="T62" fmla="*/ 51 w 52"/>
                <a:gd name="T63" fmla="*/ 25 h 46"/>
                <a:gd name="T64" fmla="*/ 51 w 52"/>
                <a:gd name="T65" fmla="*/ 24 h 46"/>
                <a:gd name="T66" fmla="*/ 51 w 52"/>
                <a:gd name="T67" fmla="*/ 23 h 46"/>
                <a:gd name="T68" fmla="*/ 52 w 52"/>
                <a:gd name="T69" fmla="*/ 23 h 46"/>
                <a:gd name="T70" fmla="*/ 52 w 52"/>
                <a:gd name="T71" fmla="*/ 23 h 46"/>
                <a:gd name="T72" fmla="*/ 52 w 52"/>
                <a:gd name="T73" fmla="*/ 23 h 46"/>
                <a:gd name="T74" fmla="*/ 52 w 52"/>
                <a:gd name="T75" fmla="*/ 23 h 46"/>
                <a:gd name="T76" fmla="*/ 51 w 52"/>
                <a:gd name="T77" fmla="*/ 17 h 46"/>
                <a:gd name="T78" fmla="*/ 40 w 52"/>
                <a:gd name="T79" fmla="*/ 22 h 46"/>
                <a:gd name="T80" fmla="*/ 38 w 52"/>
                <a:gd name="T81" fmla="*/ 27 h 46"/>
                <a:gd name="T82" fmla="*/ 36 w 52"/>
                <a:gd name="T83" fmla="*/ 29 h 46"/>
                <a:gd name="T84" fmla="*/ 36 w 52"/>
                <a:gd name="T85" fmla="*/ 15 h 46"/>
                <a:gd name="T86" fmla="*/ 41 w 52"/>
                <a:gd name="T87" fmla="*/ 21 h 46"/>
                <a:gd name="T88" fmla="*/ 40 w 52"/>
                <a:gd name="T8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6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1"/>
                    <a:pt x="34" y="0"/>
                  </a:cubicBezTo>
                  <a:cubicBezTo>
                    <a:pt x="34" y="0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37"/>
                    <a:pt x="5" y="38"/>
                    <a:pt x="8" y="46"/>
                  </a:cubicBezTo>
                  <a:cubicBezTo>
                    <a:pt x="9" y="45"/>
                    <a:pt x="11" y="44"/>
                    <a:pt x="13" y="44"/>
                  </a:cubicBezTo>
                  <a:cubicBezTo>
                    <a:pt x="21" y="44"/>
                    <a:pt x="29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8" y="39"/>
                    <a:pt x="41" y="40"/>
                    <a:pt x="4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0"/>
                    <a:pt x="52" y="29"/>
                    <a:pt x="51" y="17"/>
                  </a:cubicBezTo>
                  <a:close/>
                  <a:moveTo>
                    <a:pt x="40" y="22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4"/>
                    <a:pt x="36" y="20"/>
                    <a:pt x="36" y="15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82">
              <a:extLst>
                <a:ext uri="{FF2B5EF4-FFF2-40B4-BE49-F238E27FC236}">
                  <a16:creationId xmlns:a16="http://schemas.microsoft.com/office/drawing/2014/main" id="{CC632239-AC3C-6FAE-DC0A-3D1F00738B56}"/>
                </a:ext>
              </a:extLst>
            </p:cNvPr>
            <p:cNvSpPr/>
            <p:nvPr/>
          </p:nvSpPr>
          <p:spPr bwMode="auto">
            <a:xfrm>
              <a:off x="10716433" y="3307473"/>
              <a:ext cx="13810" cy="16572"/>
            </a:xfrm>
            <a:custGeom>
              <a:avLst/>
              <a:gdLst>
                <a:gd name="T0" fmla="*/ 2 w 10"/>
                <a:gd name="T1" fmla="*/ 0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8 h 12"/>
                <a:gd name="T8" fmla="*/ 8 w 10"/>
                <a:gd name="T9" fmla="*/ 0 h 12"/>
                <a:gd name="T10" fmla="*/ 2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83">
              <a:extLst>
                <a:ext uri="{FF2B5EF4-FFF2-40B4-BE49-F238E27FC236}">
                  <a16:creationId xmlns:a16="http://schemas.microsoft.com/office/drawing/2014/main" id="{04E38400-9D32-E909-2F6C-D6F9E7FD0C26}"/>
                </a:ext>
              </a:extLst>
            </p:cNvPr>
            <p:cNvSpPr/>
            <p:nvPr/>
          </p:nvSpPr>
          <p:spPr bwMode="auto">
            <a:xfrm>
              <a:off x="10713671" y="3318521"/>
              <a:ext cx="19334" cy="67668"/>
            </a:xfrm>
            <a:custGeom>
              <a:avLst/>
              <a:gdLst>
                <a:gd name="T0" fmla="*/ 4 w 14"/>
                <a:gd name="T1" fmla="*/ 0 h 49"/>
                <a:gd name="T2" fmla="*/ 0 w 14"/>
                <a:gd name="T3" fmla="*/ 45 h 49"/>
                <a:gd name="T4" fmla="*/ 6 w 14"/>
                <a:gd name="T5" fmla="*/ 49 h 49"/>
                <a:gd name="T6" fmla="*/ 14 w 14"/>
                <a:gd name="T7" fmla="*/ 45 h 49"/>
                <a:gd name="T8" fmla="*/ 10 w 14"/>
                <a:gd name="T9" fmla="*/ 0 h 49"/>
                <a:gd name="T10" fmla="*/ 4 w 1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4" y="0"/>
                  </a:moveTo>
                  <a:lnTo>
                    <a:pt x="0" y="45"/>
                  </a:lnTo>
                  <a:lnTo>
                    <a:pt x="6" y="49"/>
                  </a:lnTo>
                  <a:lnTo>
                    <a:pt x="14" y="45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84">
              <a:extLst>
                <a:ext uri="{FF2B5EF4-FFF2-40B4-BE49-F238E27FC236}">
                  <a16:creationId xmlns:a16="http://schemas.microsoft.com/office/drawing/2014/main" id="{482BD6BA-CB45-C97E-5E60-99C67AC5B7EA}"/>
                </a:ext>
              </a:extLst>
            </p:cNvPr>
            <p:cNvSpPr/>
            <p:nvPr/>
          </p:nvSpPr>
          <p:spPr bwMode="auto">
            <a:xfrm>
              <a:off x="11100345" y="3422095"/>
              <a:ext cx="33143" cy="117383"/>
            </a:xfrm>
            <a:custGeom>
              <a:avLst/>
              <a:gdLst>
                <a:gd name="T0" fmla="*/ 0 w 12"/>
                <a:gd name="T1" fmla="*/ 0 h 43"/>
                <a:gd name="T2" fmla="*/ 1 w 12"/>
                <a:gd name="T3" fmla="*/ 43 h 43"/>
                <a:gd name="T4" fmla="*/ 12 w 12"/>
                <a:gd name="T5" fmla="*/ 43 h 43"/>
                <a:gd name="T6" fmla="*/ 12 w 12"/>
                <a:gd name="T7" fmla="*/ 0 h 43"/>
                <a:gd name="T8" fmla="*/ 0 w 1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28"/>
                    <a:pt x="12" y="0"/>
                    <a:pt x="12" y="0"/>
                  </a:cubicBezTo>
                  <a:cubicBezTo>
                    <a:pt x="12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85">
              <a:extLst>
                <a:ext uri="{FF2B5EF4-FFF2-40B4-BE49-F238E27FC236}">
                  <a16:creationId xmlns:a16="http://schemas.microsoft.com/office/drawing/2014/main" id="{D5855A2C-7CBD-4C97-72B3-4A6C65820620}"/>
                </a:ext>
              </a:extLst>
            </p:cNvPr>
            <p:cNvSpPr/>
            <p:nvPr/>
          </p:nvSpPr>
          <p:spPr bwMode="auto">
            <a:xfrm>
              <a:off x="11061678" y="3422095"/>
              <a:ext cx="35905" cy="117383"/>
            </a:xfrm>
            <a:custGeom>
              <a:avLst/>
              <a:gdLst>
                <a:gd name="T0" fmla="*/ 0 w 13"/>
                <a:gd name="T1" fmla="*/ 0 h 43"/>
                <a:gd name="T2" fmla="*/ 1 w 13"/>
                <a:gd name="T3" fmla="*/ 43 h 43"/>
                <a:gd name="T4" fmla="*/ 13 w 13"/>
                <a:gd name="T5" fmla="*/ 43 h 43"/>
                <a:gd name="T6" fmla="*/ 13 w 13"/>
                <a:gd name="T7" fmla="*/ 0 h 43"/>
                <a:gd name="T8" fmla="*/ 0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Oval 186">
              <a:extLst>
                <a:ext uri="{FF2B5EF4-FFF2-40B4-BE49-F238E27FC236}">
                  <a16:creationId xmlns:a16="http://schemas.microsoft.com/office/drawing/2014/main" id="{46C9D876-6ECB-A6C8-D93E-1028F7AAB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5488" y="3252234"/>
              <a:ext cx="44191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Rectangle 187">
              <a:extLst>
                <a:ext uri="{FF2B5EF4-FFF2-40B4-BE49-F238E27FC236}">
                  <a16:creationId xmlns:a16="http://schemas.microsoft.com/office/drawing/2014/main" id="{426DBFAF-AF07-4DFF-3B12-91A4595D2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583" y="3383427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88">
              <a:extLst>
                <a:ext uri="{FF2B5EF4-FFF2-40B4-BE49-F238E27FC236}">
                  <a16:creationId xmlns:a16="http://schemas.microsoft.com/office/drawing/2014/main" id="{433D7EB7-3CB8-33C2-544A-9226558AE464}"/>
                </a:ext>
              </a:extLst>
            </p:cNvPr>
            <p:cNvSpPr/>
            <p:nvPr/>
          </p:nvSpPr>
          <p:spPr bwMode="auto">
            <a:xfrm>
              <a:off x="11036820" y="3312997"/>
              <a:ext cx="118764" cy="125669"/>
            </a:xfrm>
            <a:custGeom>
              <a:avLst/>
              <a:gdLst>
                <a:gd name="T0" fmla="*/ 42 w 43"/>
                <a:gd name="T1" fmla="*/ 24 h 46"/>
                <a:gd name="T2" fmla="*/ 38 w 43"/>
                <a:gd name="T3" fmla="*/ 5 h 46"/>
                <a:gd name="T4" fmla="*/ 34 w 43"/>
                <a:gd name="T5" fmla="*/ 1 h 46"/>
                <a:gd name="T6" fmla="*/ 29 w 43"/>
                <a:gd name="T7" fmla="*/ 0 h 46"/>
                <a:gd name="T8" fmla="*/ 29 w 43"/>
                <a:gd name="T9" fmla="*/ 0 h 46"/>
                <a:gd name="T10" fmla="*/ 32 w 43"/>
                <a:gd name="T11" fmla="*/ 3 h 46"/>
                <a:gd name="T12" fmla="*/ 28 w 43"/>
                <a:gd name="T13" fmla="*/ 5 h 46"/>
                <a:gd name="T14" fmla="*/ 30 w 43"/>
                <a:gd name="T15" fmla="*/ 9 h 46"/>
                <a:gd name="T16" fmla="*/ 22 w 43"/>
                <a:gd name="T17" fmla="*/ 26 h 46"/>
                <a:gd name="T18" fmla="*/ 22 w 43"/>
                <a:gd name="T19" fmla="*/ 26 h 46"/>
                <a:gd name="T20" fmla="*/ 22 w 43"/>
                <a:gd name="T21" fmla="*/ 26 h 46"/>
                <a:gd name="T22" fmla="*/ 22 w 43"/>
                <a:gd name="T23" fmla="*/ 26 h 46"/>
                <a:gd name="T24" fmla="*/ 22 w 43"/>
                <a:gd name="T25" fmla="*/ 26 h 46"/>
                <a:gd name="T26" fmla="*/ 14 w 43"/>
                <a:gd name="T27" fmla="*/ 9 h 46"/>
                <a:gd name="T28" fmla="*/ 16 w 43"/>
                <a:gd name="T29" fmla="*/ 5 h 46"/>
                <a:gd name="T30" fmla="*/ 12 w 43"/>
                <a:gd name="T31" fmla="*/ 3 h 46"/>
                <a:gd name="T32" fmla="*/ 15 w 43"/>
                <a:gd name="T33" fmla="*/ 0 h 46"/>
                <a:gd name="T34" fmla="*/ 15 w 43"/>
                <a:gd name="T35" fmla="*/ 0 h 46"/>
                <a:gd name="T36" fmla="*/ 11 w 43"/>
                <a:gd name="T37" fmla="*/ 1 h 46"/>
                <a:gd name="T38" fmla="*/ 7 w 43"/>
                <a:gd name="T39" fmla="*/ 4 h 46"/>
                <a:gd name="T40" fmla="*/ 0 w 43"/>
                <a:gd name="T41" fmla="*/ 23 h 46"/>
                <a:gd name="T42" fmla="*/ 7 w 43"/>
                <a:gd name="T43" fmla="*/ 46 h 46"/>
                <a:gd name="T44" fmla="*/ 12 w 43"/>
                <a:gd name="T45" fmla="*/ 44 h 46"/>
                <a:gd name="T46" fmla="*/ 30 w 43"/>
                <a:gd name="T47" fmla="*/ 44 h 46"/>
                <a:gd name="T48" fmla="*/ 30 w 43"/>
                <a:gd name="T49" fmla="*/ 45 h 46"/>
                <a:gd name="T50" fmla="*/ 42 w 43"/>
                <a:gd name="T51" fmla="*/ 45 h 46"/>
                <a:gd name="T52" fmla="*/ 42 w 43"/>
                <a:gd name="T5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6">
                  <a:moveTo>
                    <a:pt x="42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6" y="1"/>
                    <a:pt x="34" y="1"/>
                  </a:cubicBezTo>
                  <a:cubicBezTo>
                    <a:pt x="34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0"/>
                    <a:pt x="11" y="1"/>
                  </a:cubicBezTo>
                  <a:cubicBezTo>
                    <a:pt x="9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7"/>
                    <a:pt x="5" y="38"/>
                    <a:pt x="7" y="46"/>
                  </a:cubicBezTo>
                  <a:cubicBezTo>
                    <a:pt x="9" y="45"/>
                    <a:pt x="11" y="44"/>
                    <a:pt x="12" y="44"/>
                  </a:cubicBezTo>
                  <a:cubicBezTo>
                    <a:pt x="18" y="44"/>
                    <a:pt x="24" y="44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4" y="45"/>
                    <a:pt x="38" y="45"/>
                    <a:pt x="42" y="45"/>
                  </a:cubicBezTo>
                  <a:cubicBezTo>
                    <a:pt x="42" y="38"/>
                    <a:pt x="43" y="33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89">
              <a:extLst>
                <a:ext uri="{FF2B5EF4-FFF2-40B4-BE49-F238E27FC236}">
                  <a16:creationId xmlns:a16="http://schemas.microsoft.com/office/drawing/2014/main" id="{FA8E41FF-D1E6-B2D6-61DA-2F8101E44D1B}"/>
                </a:ext>
              </a:extLst>
            </p:cNvPr>
            <p:cNvSpPr/>
            <p:nvPr/>
          </p:nvSpPr>
          <p:spPr bwMode="auto">
            <a:xfrm>
              <a:off x="11089297" y="3312997"/>
              <a:ext cx="16572" cy="16572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8 h 12"/>
                <a:gd name="T4" fmla="*/ 6 w 12"/>
                <a:gd name="T5" fmla="*/ 12 h 12"/>
                <a:gd name="T6" fmla="*/ 12 w 12"/>
                <a:gd name="T7" fmla="*/ 8 h 12"/>
                <a:gd name="T8" fmla="*/ 10 w 12"/>
                <a:gd name="T9" fmla="*/ 0 h 12"/>
                <a:gd name="T10" fmla="*/ 2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90">
              <a:extLst>
                <a:ext uri="{FF2B5EF4-FFF2-40B4-BE49-F238E27FC236}">
                  <a16:creationId xmlns:a16="http://schemas.microsoft.com/office/drawing/2014/main" id="{E9EAC2B6-78CA-9C09-AEBE-BBE013C17F03}"/>
                </a:ext>
              </a:extLst>
            </p:cNvPr>
            <p:cNvSpPr/>
            <p:nvPr/>
          </p:nvSpPr>
          <p:spPr bwMode="auto">
            <a:xfrm>
              <a:off x="11089297" y="3324045"/>
              <a:ext cx="16572" cy="67668"/>
            </a:xfrm>
            <a:custGeom>
              <a:avLst/>
              <a:gdLst>
                <a:gd name="T0" fmla="*/ 2 w 12"/>
                <a:gd name="T1" fmla="*/ 0 h 49"/>
                <a:gd name="T2" fmla="*/ 0 w 12"/>
                <a:gd name="T3" fmla="*/ 43 h 49"/>
                <a:gd name="T4" fmla="*/ 6 w 12"/>
                <a:gd name="T5" fmla="*/ 49 h 49"/>
                <a:gd name="T6" fmla="*/ 12 w 12"/>
                <a:gd name="T7" fmla="*/ 43 h 49"/>
                <a:gd name="T8" fmla="*/ 10 w 12"/>
                <a:gd name="T9" fmla="*/ 0 h 49"/>
                <a:gd name="T10" fmla="*/ 2 w 1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9">
                  <a:moveTo>
                    <a:pt x="2" y="0"/>
                  </a:moveTo>
                  <a:lnTo>
                    <a:pt x="0" y="43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2" name="文本框 121">
            <a:extLst>
              <a:ext uri="{FF2B5EF4-FFF2-40B4-BE49-F238E27FC236}">
                <a16:creationId xmlns:a16="http://schemas.microsoft.com/office/drawing/2014/main" id="{C657A48A-5BBA-DDA9-FBCD-C3E022EC9EAD}"/>
              </a:ext>
            </a:extLst>
          </p:cNvPr>
          <p:cNvSpPr txBox="1"/>
          <p:nvPr/>
        </p:nvSpPr>
        <p:spPr>
          <a:xfrm>
            <a:off x="7899262" y="1600843"/>
            <a:ext cx="2133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6606094-F475-C229-7380-E1F588E359BC}"/>
              </a:ext>
            </a:extLst>
          </p:cNvPr>
          <p:cNvSpPr txBox="1"/>
          <p:nvPr/>
        </p:nvSpPr>
        <p:spPr>
          <a:xfrm>
            <a:off x="7948095" y="4459171"/>
            <a:ext cx="2133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0F50518B-30D9-3B23-5ACE-598EC52B970A}"/>
              </a:ext>
            </a:extLst>
          </p:cNvPr>
          <p:cNvSpPr txBox="1"/>
          <p:nvPr/>
        </p:nvSpPr>
        <p:spPr>
          <a:xfrm>
            <a:off x="1996696" y="1584911"/>
            <a:ext cx="2133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74DBF0FB-436C-44BD-0D77-EA9A41D65C61}"/>
              </a:ext>
            </a:extLst>
          </p:cNvPr>
          <p:cNvSpPr txBox="1"/>
          <p:nvPr/>
        </p:nvSpPr>
        <p:spPr>
          <a:xfrm>
            <a:off x="2011139" y="4443240"/>
            <a:ext cx="2133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BC79FC5D-D500-05EC-5DCB-B663948EABC4}"/>
              </a:ext>
            </a:extLst>
          </p:cNvPr>
          <p:cNvSpPr/>
          <p:nvPr/>
        </p:nvSpPr>
        <p:spPr>
          <a:xfrm>
            <a:off x="7900718" y="1989475"/>
            <a:ext cx="3389403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7965DB64-672A-C253-6B3E-E7B879729DAB}"/>
              </a:ext>
            </a:extLst>
          </p:cNvPr>
          <p:cNvSpPr/>
          <p:nvPr/>
        </p:nvSpPr>
        <p:spPr>
          <a:xfrm>
            <a:off x="7948095" y="4828503"/>
            <a:ext cx="3389403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1E0CC0DA-DDD3-1988-BA7B-0439635708CC}"/>
              </a:ext>
            </a:extLst>
          </p:cNvPr>
          <p:cNvSpPr/>
          <p:nvPr/>
        </p:nvSpPr>
        <p:spPr>
          <a:xfrm>
            <a:off x="770356" y="1982421"/>
            <a:ext cx="3389403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68211B16-05AB-0DBC-FEAE-93C8084BFC14}"/>
              </a:ext>
            </a:extLst>
          </p:cNvPr>
          <p:cNvSpPr/>
          <p:nvPr/>
        </p:nvSpPr>
        <p:spPr>
          <a:xfrm>
            <a:off x="741074" y="4828503"/>
            <a:ext cx="3389403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3209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3" grpId="0" animBg="1"/>
      <p:bldP spid="84" grpId="0" animBg="1"/>
      <p:bldP spid="85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464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139A3C7-92D3-D177-9222-2DBE22082E88}"/>
              </a:ext>
            </a:extLst>
          </p:cNvPr>
          <p:cNvGrpSpPr/>
          <p:nvPr/>
        </p:nvGrpSpPr>
        <p:grpSpPr>
          <a:xfrm>
            <a:off x="1477031" y="1521870"/>
            <a:ext cx="1063828" cy="1063828"/>
            <a:chOff x="6406391" y="3446094"/>
            <a:chExt cx="838200" cy="838200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AA698DC-1106-D694-C7C1-39E0C29F82B1}"/>
                </a:ext>
              </a:extLst>
            </p:cNvPr>
            <p:cNvSpPr/>
            <p:nvPr/>
          </p:nvSpPr>
          <p:spPr>
            <a:xfrm>
              <a:off x="6406391" y="3446094"/>
              <a:ext cx="838200" cy="838200"/>
            </a:xfrm>
            <a:prstGeom prst="ellipse">
              <a:avLst/>
            </a:prstGeom>
            <a:solidFill>
              <a:srgbClr val="EBA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1D451B58-F58E-9118-B240-A059B7805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5545" y="3642360"/>
              <a:ext cx="599892" cy="445668"/>
            </a:xfrm>
            <a:custGeom>
              <a:avLst/>
              <a:gdLst>
                <a:gd name="T0" fmla="*/ 44 w 209"/>
                <a:gd name="T1" fmla="*/ 99 h 155"/>
                <a:gd name="T2" fmla="*/ 24 w 209"/>
                <a:gd name="T3" fmla="*/ 87 h 155"/>
                <a:gd name="T4" fmla="*/ 28 w 209"/>
                <a:gd name="T5" fmla="*/ 4 h 155"/>
                <a:gd name="T6" fmla="*/ 179 w 209"/>
                <a:gd name="T7" fmla="*/ 4 h 155"/>
                <a:gd name="T8" fmla="*/ 182 w 209"/>
                <a:gd name="T9" fmla="*/ 87 h 155"/>
                <a:gd name="T10" fmla="*/ 161 w 209"/>
                <a:gd name="T11" fmla="*/ 99 h 155"/>
                <a:gd name="T12" fmla="*/ 209 w 209"/>
                <a:gd name="T13" fmla="*/ 141 h 155"/>
                <a:gd name="T14" fmla="*/ 7 w 209"/>
                <a:gd name="T15" fmla="*/ 155 h 155"/>
                <a:gd name="T16" fmla="*/ 63 w 209"/>
                <a:gd name="T17" fmla="*/ 102 h 155"/>
                <a:gd name="T18" fmla="*/ 63 w 209"/>
                <a:gd name="T19" fmla="*/ 99 h 155"/>
                <a:gd name="T20" fmla="*/ 36 w 209"/>
                <a:gd name="T21" fmla="*/ 12 h 155"/>
                <a:gd name="T22" fmla="*/ 36 w 209"/>
                <a:gd name="T23" fmla="*/ 12 h 155"/>
                <a:gd name="T24" fmla="*/ 36 w 209"/>
                <a:gd name="T25" fmla="*/ 87 h 155"/>
                <a:gd name="T26" fmla="*/ 170 w 209"/>
                <a:gd name="T27" fmla="*/ 87 h 155"/>
                <a:gd name="T28" fmla="*/ 170 w 209"/>
                <a:gd name="T29" fmla="*/ 12 h 155"/>
                <a:gd name="T30" fmla="*/ 27 w 209"/>
                <a:gd name="T31" fmla="*/ 133 h 155"/>
                <a:gd name="T32" fmla="*/ 31 w 209"/>
                <a:gd name="T33" fmla="*/ 126 h 155"/>
                <a:gd name="T34" fmla="*/ 61 w 209"/>
                <a:gd name="T35" fmla="*/ 115 h 155"/>
                <a:gd name="T36" fmla="*/ 157 w 209"/>
                <a:gd name="T37" fmla="*/ 110 h 155"/>
                <a:gd name="T38" fmla="*/ 170 w 209"/>
                <a:gd name="T39" fmla="*/ 110 h 155"/>
                <a:gd name="T40" fmla="*/ 140 w 209"/>
                <a:gd name="T41" fmla="*/ 115 h 155"/>
                <a:gd name="T42" fmla="*/ 139 w 209"/>
                <a:gd name="T43" fmla="*/ 110 h 155"/>
                <a:gd name="T44" fmla="*/ 136 w 209"/>
                <a:gd name="T45" fmla="*/ 115 h 155"/>
                <a:gd name="T46" fmla="*/ 103 w 209"/>
                <a:gd name="T47" fmla="*/ 110 h 155"/>
                <a:gd name="T48" fmla="*/ 117 w 209"/>
                <a:gd name="T49" fmla="*/ 110 h 155"/>
                <a:gd name="T50" fmla="*/ 84 w 209"/>
                <a:gd name="T51" fmla="*/ 115 h 155"/>
                <a:gd name="T52" fmla="*/ 85 w 209"/>
                <a:gd name="T53" fmla="*/ 110 h 155"/>
                <a:gd name="T54" fmla="*/ 80 w 209"/>
                <a:gd name="T55" fmla="*/ 115 h 155"/>
                <a:gd name="T56" fmla="*/ 152 w 209"/>
                <a:gd name="T57" fmla="*/ 117 h 155"/>
                <a:gd name="T58" fmla="*/ 175 w 209"/>
                <a:gd name="T59" fmla="*/ 117 h 155"/>
                <a:gd name="T60" fmla="*/ 134 w 209"/>
                <a:gd name="T61" fmla="*/ 123 h 155"/>
                <a:gd name="T62" fmla="*/ 132 w 209"/>
                <a:gd name="T63" fmla="*/ 117 h 155"/>
                <a:gd name="T64" fmla="*/ 129 w 209"/>
                <a:gd name="T65" fmla="*/ 123 h 155"/>
                <a:gd name="T66" fmla="*/ 94 w 209"/>
                <a:gd name="T67" fmla="*/ 117 h 155"/>
                <a:gd name="T68" fmla="*/ 109 w 209"/>
                <a:gd name="T69" fmla="*/ 117 h 155"/>
                <a:gd name="T70" fmla="*/ 73 w 209"/>
                <a:gd name="T71" fmla="*/ 123 h 155"/>
                <a:gd name="T72" fmla="*/ 75 w 209"/>
                <a:gd name="T73" fmla="*/ 117 h 155"/>
                <a:gd name="T74" fmla="*/ 68 w 209"/>
                <a:gd name="T75" fmla="*/ 123 h 155"/>
                <a:gd name="T76" fmla="*/ 37 w 209"/>
                <a:gd name="T77" fmla="*/ 117 h 155"/>
                <a:gd name="T78" fmla="*/ 51 w 209"/>
                <a:gd name="T79" fmla="*/ 117 h 155"/>
                <a:gd name="T80" fmla="*/ 163 w 209"/>
                <a:gd name="T81" fmla="*/ 133 h 155"/>
                <a:gd name="T82" fmla="*/ 160 w 209"/>
                <a:gd name="T83" fmla="*/ 126 h 155"/>
                <a:gd name="T84" fmla="*/ 158 w 209"/>
                <a:gd name="T85" fmla="*/ 133 h 155"/>
                <a:gd name="T86" fmla="*/ 119 w 209"/>
                <a:gd name="T87" fmla="*/ 126 h 155"/>
                <a:gd name="T88" fmla="*/ 135 w 209"/>
                <a:gd name="T89" fmla="*/ 126 h 155"/>
                <a:gd name="T90" fmla="*/ 98 w 209"/>
                <a:gd name="T91" fmla="*/ 133 h 155"/>
                <a:gd name="T92" fmla="*/ 98 w 209"/>
                <a:gd name="T93" fmla="*/ 126 h 155"/>
                <a:gd name="T94" fmla="*/ 92 w 209"/>
                <a:gd name="T95" fmla="*/ 133 h 155"/>
                <a:gd name="T96" fmla="*/ 57 w 209"/>
                <a:gd name="T97" fmla="*/ 126 h 155"/>
                <a:gd name="T98" fmla="*/ 73 w 209"/>
                <a:gd name="T99" fmla="*/ 1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155">
                  <a:moveTo>
                    <a:pt x="27" y="102"/>
                  </a:moveTo>
                  <a:cubicBezTo>
                    <a:pt x="44" y="102"/>
                    <a:pt x="44" y="102"/>
                    <a:pt x="44" y="102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3" y="99"/>
                    <a:pt x="30" y="98"/>
                    <a:pt x="28" y="96"/>
                  </a:cubicBezTo>
                  <a:cubicBezTo>
                    <a:pt x="25" y="93"/>
                    <a:pt x="24" y="90"/>
                    <a:pt x="24" y="8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5" y="6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3" y="0"/>
                    <a:pt x="177" y="1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1" y="6"/>
                    <a:pt x="182" y="9"/>
                    <a:pt x="182" y="12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90"/>
                    <a:pt x="181" y="93"/>
                    <a:pt x="179" y="96"/>
                  </a:cubicBezTo>
                  <a:cubicBezTo>
                    <a:pt x="177" y="98"/>
                    <a:pt x="173" y="99"/>
                    <a:pt x="170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7" y="102"/>
                    <a:pt x="27" y="102"/>
                    <a:pt x="27" y="102"/>
                  </a:cubicBezTo>
                  <a:close/>
                  <a:moveTo>
                    <a:pt x="63" y="102"/>
                  </a:moveTo>
                  <a:cubicBezTo>
                    <a:pt x="143" y="102"/>
                    <a:pt x="143" y="102"/>
                    <a:pt x="143" y="102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170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lose/>
                  <a:moveTo>
                    <a:pt x="31" y="126"/>
                  </a:moveTo>
                  <a:cubicBezTo>
                    <a:pt x="30" y="128"/>
                    <a:pt x="28" y="131"/>
                    <a:pt x="27" y="133"/>
                  </a:cubicBezTo>
                  <a:cubicBezTo>
                    <a:pt x="34" y="133"/>
                    <a:pt x="41" y="133"/>
                    <a:pt x="48" y="133"/>
                  </a:cubicBezTo>
                  <a:cubicBezTo>
                    <a:pt x="49" y="131"/>
                    <a:pt x="50" y="128"/>
                    <a:pt x="51" y="126"/>
                  </a:cubicBezTo>
                  <a:cubicBezTo>
                    <a:pt x="44" y="126"/>
                    <a:pt x="38" y="126"/>
                    <a:pt x="31" y="126"/>
                  </a:cubicBezTo>
                  <a:close/>
                  <a:moveTo>
                    <a:pt x="41" y="110"/>
                  </a:moveTo>
                  <a:cubicBezTo>
                    <a:pt x="40" y="111"/>
                    <a:pt x="39" y="113"/>
                    <a:pt x="38" y="115"/>
                  </a:cubicBezTo>
                  <a:cubicBezTo>
                    <a:pt x="46" y="115"/>
                    <a:pt x="53" y="115"/>
                    <a:pt x="61" y="115"/>
                  </a:cubicBezTo>
                  <a:cubicBezTo>
                    <a:pt x="62" y="113"/>
                    <a:pt x="62" y="111"/>
                    <a:pt x="63" y="110"/>
                  </a:cubicBezTo>
                  <a:cubicBezTo>
                    <a:pt x="56" y="110"/>
                    <a:pt x="49" y="110"/>
                    <a:pt x="41" y="110"/>
                  </a:cubicBezTo>
                  <a:close/>
                  <a:moveTo>
                    <a:pt x="157" y="110"/>
                  </a:moveTo>
                  <a:cubicBezTo>
                    <a:pt x="157" y="111"/>
                    <a:pt x="158" y="113"/>
                    <a:pt x="159" y="115"/>
                  </a:cubicBezTo>
                  <a:cubicBezTo>
                    <a:pt x="164" y="115"/>
                    <a:pt x="169" y="115"/>
                    <a:pt x="173" y="115"/>
                  </a:cubicBezTo>
                  <a:cubicBezTo>
                    <a:pt x="172" y="113"/>
                    <a:pt x="171" y="111"/>
                    <a:pt x="170" y="110"/>
                  </a:cubicBezTo>
                  <a:cubicBezTo>
                    <a:pt x="166" y="110"/>
                    <a:pt x="161" y="110"/>
                    <a:pt x="157" y="110"/>
                  </a:cubicBezTo>
                  <a:close/>
                  <a:moveTo>
                    <a:pt x="139" y="110"/>
                  </a:moveTo>
                  <a:cubicBezTo>
                    <a:pt x="139" y="111"/>
                    <a:pt x="140" y="113"/>
                    <a:pt x="140" y="115"/>
                  </a:cubicBezTo>
                  <a:cubicBezTo>
                    <a:pt x="145" y="115"/>
                    <a:pt x="150" y="115"/>
                    <a:pt x="155" y="115"/>
                  </a:cubicBezTo>
                  <a:cubicBezTo>
                    <a:pt x="154" y="113"/>
                    <a:pt x="153" y="111"/>
                    <a:pt x="152" y="110"/>
                  </a:cubicBezTo>
                  <a:cubicBezTo>
                    <a:pt x="148" y="110"/>
                    <a:pt x="143" y="110"/>
                    <a:pt x="139" y="110"/>
                  </a:cubicBezTo>
                  <a:close/>
                  <a:moveTo>
                    <a:pt x="121" y="110"/>
                  </a:moveTo>
                  <a:cubicBezTo>
                    <a:pt x="121" y="111"/>
                    <a:pt x="121" y="113"/>
                    <a:pt x="122" y="115"/>
                  </a:cubicBezTo>
                  <a:cubicBezTo>
                    <a:pt x="126" y="115"/>
                    <a:pt x="131" y="115"/>
                    <a:pt x="136" y="115"/>
                  </a:cubicBezTo>
                  <a:cubicBezTo>
                    <a:pt x="135" y="113"/>
                    <a:pt x="135" y="111"/>
                    <a:pt x="134" y="110"/>
                  </a:cubicBezTo>
                  <a:cubicBezTo>
                    <a:pt x="130" y="110"/>
                    <a:pt x="125" y="110"/>
                    <a:pt x="121" y="110"/>
                  </a:cubicBezTo>
                  <a:close/>
                  <a:moveTo>
                    <a:pt x="103" y="110"/>
                  </a:moveTo>
                  <a:cubicBezTo>
                    <a:pt x="103" y="111"/>
                    <a:pt x="103" y="113"/>
                    <a:pt x="103" y="115"/>
                  </a:cubicBezTo>
                  <a:cubicBezTo>
                    <a:pt x="108" y="115"/>
                    <a:pt x="113" y="115"/>
                    <a:pt x="117" y="115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2" y="110"/>
                    <a:pt x="108" y="110"/>
                    <a:pt x="103" y="110"/>
                  </a:cubicBezTo>
                  <a:close/>
                  <a:moveTo>
                    <a:pt x="85" y="110"/>
                  </a:moveTo>
                  <a:cubicBezTo>
                    <a:pt x="85" y="111"/>
                    <a:pt x="85" y="113"/>
                    <a:pt x="84" y="115"/>
                  </a:cubicBezTo>
                  <a:cubicBezTo>
                    <a:pt x="89" y="115"/>
                    <a:pt x="94" y="115"/>
                    <a:pt x="98" y="115"/>
                  </a:cubicBezTo>
                  <a:cubicBezTo>
                    <a:pt x="99" y="113"/>
                    <a:pt x="99" y="111"/>
                    <a:pt x="99" y="110"/>
                  </a:cubicBezTo>
                  <a:cubicBezTo>
                    <a:pt x="94" y="110"/>
                    <a:pt x="90" y="110"/>
                    <a:pt x="85" y="110"/>
                  </a:cubicBezTo>
                  <a:close/>
                  <a:moveTo>
                    <a:pt x="67" y="110"/>
                  </a:moveTo>
                  <a:cubicBezTo>
                    <a:pt x="67" y="111"/>
                    <a:pt x="66" y="113"/>
                    <a:pt x="66" y="115"/>
                  </a:cubicBezTo>
                  <a:cubicBezTo>
                    <a:pt x="70" y="115"/>
                    <a:pt x="75" y="115"/>
                    <a:pt x="80" y="115"/>
                  </a:cubicBezTo>
                  <a:cubicBezTo>
                    <a:pt x="80" y="113"/>
                    <a:pt x="81" y="111"/>
                    <a:pt x="81" y="110"/>
                  </a:cubicBezTo>
                  <a:cubicBezTo>
                    <a:pt x="77" y="110"/>
                    <a:pt x="72" y="110"/>
                    <a:pt x="67" y="110"/>
                  </a:cubicBezTo>
                  <a:close/>
                  <a:moveTo>
                    <a:pt x="152" y="117"/>
                  </a:moveTo>
                  <a:cubicBezTo>
                    <a:pt x="153" y="119"/>
                    <a:pt x="153" y="121"/>
                    <a:pt x="154" y="123"/>
                  </a:cubicBezTo>
                  <a:cubicBezTo>
                    <a:pt x="162" y="123"/>
                    <a:pt x="170" y="123"/>
                    <a:pt x="178" y="123"/>
                  </a:cubicBezTo>
                  <a:cubicBezTo>
                    <a:pt x="177" y="121"/>
                    <a:pt x="176" y="119"/>
                    <a:pt x="175" y="117"/>
                  </a:cubicBezTo>
                  <a:cubicBezTo>
                    <a:pt x="167" y="117"/>
                    <a:pt x="160" y="117"/>
                    <a:pt x="152" y="117"/>
                  </a:cubicBezTo>
                  <a:close/>
                  <a:moveTo>
                    <a:pt x="132" y="117"/>
                  </a:moveTo>
                  <a:cubicBezTo>
                    <a:pt x="133" y="119"/>
                    <a:pt x="133" y="121"/>
                    <a:pt x="134" y="123"/>
                  </a:cubicBezTo>
                  <a:cubicBezTo>
                    <a:pt x="139" y="123"/>
                    <a:pt x="144" y="123"/>
                    <a:pt x="149" y="123"/>
                  </a:cubicBezTo>
                  <a:cubicBezTo>
                    <a:pt x="148" y="121"/>
                    <a:pt x="148" y="119"/>
                    <a:pt x="147" y="117"/>
                  </a:cubicBezTo>
                  <a:cubicBezTo>
                    <a:pt x="142" y="117"/>
                    <a:pt x="137" y="117"/>
                    <a:pt x="132" y="117"/>
                  </a:cubicBezTo>
                  <a:close/>
                  <a:moveTo>
                    <a:pt x="113" y="117"/>
                  </a:moveTo>
                  <a:cubicBezTo>
                    <a:pt x="113" y="119"/>
                    <a:pt x="114" y="121"/>
                    <a:pt x="114" y="123"/>
                  </a:cubicBezTo>
                  <a:cubicBezTo>
                    <a:pt x="119" y="123"/>
                    <a:pt x="124" y="123"/>
                    <a:pt x="129" y="123"/>
                  </a:cubicBezTo>
                  <a:cubicBezTo>
                    <a:pt x="129" y="121"/>
                    <a:pt x="128" y="119"/>
                    <a:pt x="128" y="117"/>
                  </a:cubicBezTo>
                  <a:cubicBezTo>
                    <a:pt x="123" y="117"/>
                    <a:pt x="118" y="117"/>
                    <a:pt x="113" y="117"/>
                  </a:cubicBezTo>
                  <a:close/>
                  <a:moveTo>
                    <a:pt x="94" y="117"/>
                  </a:moveTo>
                  <a:cubicBezTo>
                    <a:pt x="94" y="119"/>
                    <a:pt x="94" y="121"/>
                    <a:pt x="93" y="123"/>
                  </a:cubicBezTo>
                  <a:cubicBezTo>
                    <a:pt x="99" y="123"/>
                    <a:pt x="104" y="123"/>
                    <a:pt x="109" y="123"/>
                  </a:cubicBezTo>
                  <a:cubicBezTo>
                    <a:pt x="109" y="121"/>
                    <a:pt x="109" y="119"/>
                    <a:pt x="109" y="117"/>
                  </a:cubicBezTo>
                  <a:cubicBezTo>
                    <a:pt x="104" y="117"/>
                    <a:pt x="99" y="117"/>
                    <a:pt x="94" y="117"/>
                  </a:cubicBezTo>
                  <a:close/>
                  <a:moveTo>
                    <a:pt x="75" y="117"/>
                  </a:moveTo>
                  <a:cubicBezTo>
                    <a:pt x="74" y="119"/>
                    <a:pt x="74" y="121"/>
                    <a:pt x="73" y="123"/>
                  </a:cubicBezTo>
                  <a:cubicBezTo>
                    <a:pt x="79" y="123"/>
                    <a:pt x="84" y="123"/>
                    <a:pt x="89" y="123"/>
                  </a:cubicBezTo>
                  <a:cubicBezTo>
                    <a:pt x="89" y="121"/>
                    <a:pt x="89" y="119"/>
                    <a:pt x="90" y="117"/>
                  </a:cubicBezTo>
                  <a:cubicBezTo>
                    <a:pt x="85" y="117"/>
                    <a:pt x="80" y="117"/>
                    <a:pt x="75" y="117"/>
                  </a:cubicBezTo>
                  <a:close/>
                  <a:moveTo>
                    <a:pt x="56" y="117"/>
                  </a:moveTo>
                  <a:cubicBezTo>
                    <a:pt x="55" y="119"/>
                    <a:pt x="54" y="121"/>
                    <a:pt x="53" y="123"/>
                  </a:cubicBezTo>
                  <a:cubicBezTo>
                    <a:pt x="58" y="123"/>
                    <a:pt x="63" y="123"/>
                    <a:pt x="68" y="123"/>
                  </a:cubicBezTo>
                  <a:cubicBezTo>
                    <a:pt x="69" y="121"/>
                    <a:pt x="70" y="119"/>
                    <a:pt x="70" y="117"/>
                  </a:cubicBezTo>
                  <a:cubicBezTo>
                    <a:pt x="65" y="117"/>
                    <a:pt x="60" y="117"/>
                    <a:pt x="56" y="117"/>
                  </a:cubicBezTo>
                  <a:close/>
                  <a:moveTo>
                    <a:pt x="37" y="117"/>
                  </a:moveTo>
                  <a:cubicBezTo>
                    <a:pt x="35" y="119"/>
                    <a:pt x="34" y="121"/>
                    <a:pt x="33" y="123"/>
                  </a:cubicBezTo>
                  <a:cubicBezTo>
                    <a:pt x="38" y="123"/>
                    <a:pt x="43" y="123"/>
                    <a:pt x="48" y="123"/>
                  </a:cubicBezTo>
                  <a:cubicBezTo>
                    <a:pt x="49" y="121"/>
                    <a:pt x="50" y="119"/>
                    <a:pt x="51" y="117"/>
                  </a:cubicBezTo>
                  <a:cubicBezTo>
                    <a:pt x="46" y="117"/>
                    <a:pt x="41" y="117"/>
                    <a:pt x="37" y="117"/>
                  </a:cubicBezTo>
                  <a:close/>
                  <a:moveTo>
                    <a:pt x="160" y="126"/>
                  </a:moveTo>
                  <a:cubicBezTo>
                    <a:pt x="161" y="128"/>
                    <a:pt x="162" y="131"/>
                    <a:pt x="163" y="133"/>
                  </a:cubicBezTo>
                  <a:cubicBezTo>
                    <a:pt x="170" y="133"/>
                    <a:pt x="177" y="133"/>
                    <a:pt x="184" y="133"/>
                  </a:cubicBezTo>
                  <a:cubicBezTo>
                    <a:pt x="183" y="131"/>
                    <a:pt x="182" y="128"/>
                    <a:pt x="180" y="126"/>
                  </a:cubicBezTo>
                  <a:cubicBezTo>
                    <a:pt x="174" y="126"/>
                    <a:pt x="167" y="126"/>
                    <a:pt x="160" y="126"/>
                  </a:cubicBezTo>
                  <a:close/>
                  <a:moveTo>
                    <a:pt x="139" y="126"/>
                  </a:moveTo>
                  <a:cubicBezTo>
                    <a:pt x="140" y="128"/>
                    <a:pt x="141" y="131"/>
                    <a:pt x="141" y="133"/>
                  </a:cubicBezTo>
                  <a:cubicBezTo>
                    <a:pt x="147" y="133"/>
                    <a:pt x="152" y="133"/>
                    <a:pt x="158" y="133"/>
                  </a:cubicBezTo>
                  <a:cubicBezTo>
                    <a:pt x="157" y="131"/>
                    <a:pt x="156" y="128"/>
                    <a:pt x="155" y="126"/>
                  </a:cubicBezTo>
                  <a:cubicBezTo>
                    <a:pt x="150" y="126"/>
                    <a:pt x="145" y="126"/>
                    <a:pt x="139" y="126"/>
                  </a:cubicBezTo>
                  <a:close/>
                  <a:moveTo>
                    <a:pt x="119" y="126"/>
                  </a:moveTo>
                  <a:cubicBezTo>
                    <a:pt x="119" y="128"/>
                    <a:pt x="119" y="131"/>
                    <a:pt x="119" y="133"/>
                  </a:cubicBezTo>
                  <a:cubicBezTo>
                    <a:pt x="125" y="133"/>
                    <a:pt x="131" y="133"/>
                    <a:pt x="136" y="133"/>
                  </a:cubicBezTo>
                  <a:cubicBezTo>
                    <a:pt x="136" y="131"/>
                    <a:pt x="135" y="128"/>
                    <a:pt x="135" y="126"/>
                  </a:cubicBezTo>
                  <a:cubicBezTo>
                    <a:pt x="129" y="126"/>
                    <a:pt x="124" y="126"/>
                    <a:pt x="119" y="126"/>
                  </a:cubicBezTo>
                  <a:close/>
                  <a:moveTo>
                    <a:pt x="98" y="126"/>
                  </a:moveTo>
                  <a:cubicBezTo>
                    <a:pt x="98" y="128"/>
                    <a:pt x="98" y="131"/>
                    <a:pt x="98" y="133"/>
                  </a:cubicBezTo>
                  <a:cubicBezTo>
                    <a:pt x="103" y="133"/>
                    <a:pt x="109" y="133"/>
                    <a:pt x="115" y="133"/>
                  </a:cubicBezTo>
                  <a:cubicBezTo>
                    <a:pt x="114" y="131"/>
                    <a:pt x="114" y="128"/>
                    <a:pt x="114" y="126"/>
                  </a:cubicBezTo>
                  <a:cubicBezTo>
                    <a:pt x="109" y="126"/>
                    <a:pt x="103" y="126"/>
                    <a:pt x="98" y="126"/>
                  </a:cubicBezTo>
                  <a:close/>
                  <a:moveTo>
                    <a:pt x="77" y="126"/>
                  </a:moveTo>
                  <a:cubicBezTo>
                    <a:pt x="77" y="128"/>
                    <a:pt x="76" y="131"/>
                    <a:pt x="76" y="133"/>
                  </a:cubicBezTo>
                  <a:cubicBezTo>
                    <a:pt x="81" y="133"/>
                    <a:pt x="87" y="133"/>
                    <a:pt x="92" y="133"/>
                  </a:cubicBezTo>
                  <a:cubicBezTo>
                    <a:pt x="93" y="131"/>
                    <a:pt x="93" y="128"/>
                    <a:pt x="93" y="126"/>
                  </a:cubicBezTo>
                  <a:cubicBezTo>
                    <a:pt x="88" y="126"/>
                    <a:pt x="83" y="126"/>
                    <a:pt x="77" y="126"/>
                  </a:cubicBezTo>
                  <a:close/>
                  <a:moveTo>
                    <a:pt x="57" y="126"/>
                  </a:moveTo>
                  <a:cubicBezTo>
                    <a:pt x="56" y="128"/>
                    <a:pt x="55" y="131"/>
                    <a:pt x="54" y="133"/>
                  </a:cubicBezTo>
                  <a:cubicBezTo>
                    <a:pt x="60" y="133"/>
                    <a:pt x="65" y="133"/>
                    <a:pt x="71" y="133"/>
                  </a:cubicBezTo>
                  <a:cubicBezTo>
                    <a:pt x="71" y="131"/>
                    <a:pt x="72" y="128"/>
                    <a:pt x="73" y="126"/>
                  </a:cubicBezTo>
                  <a:cubicBezTo>
                    <a:pt x="67" y="126"/>
                    <a:pt x="62" y="126"/>
                    <a:pt x="57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6">
            <a:extLst>
              <a:ext uri="{FF2B5EF4-FFF2-40B4-BE49-F238E27FC236}">
                <a16:creationId xmlns:a16="http://schemas.microsoft.com/office/drawing/2014/main" id="{35AA2731-EDB2-4B9D-A3D1-8A823D1DFA58}"/>
              </a:ext>
            </a:extLst>
          </p:cNvPr>
          <p:cNvSpPr txBox="1"/>
          <p:nvPr/>
        </p:nvSpPr>
        <p:spPr>
          <a:xfrm>
            <a:off x="2833358" y="1521870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60E9F06-272D-823D-973C-EDA748EFAD60}"/>
              </a:ext>
            </a:extLst>
          </p:cNvPr>
          <p:cNvGrpSpPr/>
          <p:nvPr/>
        </p:nvGrpSpPr>
        <p:grpSpPr>
          <a:xfrm>
            <a:off x="1477031" y="2939817"/>
            <a:ext cx="1063828" cy="1063828"/>
            <a:chOff x="8096250" y="3600450"/>
            <a:chExt cx="838200" cy="83820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FD492C1-66B6-30E5-7A5A-5F2D5995AEDB}"/>
                </a:ext>
              </a:extLst>
            </p:cNvPr>
            <p:cNvSpPr/>
            <p:nvPr/>
          </p:nvSpPr>
          <p:spPr>
            <a:xfrm>
              <a:off x="8096250" y="3600450"/>
              <a:ext cx="838200" cy="838200"/>
            </a:xfrm>
            <a:prstGeom prst="ellipse">
              <a:avLst/>
            </a:prstGeom>
            <a:solidFill>
              <a:srgbClr val="508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83">
              <a:extLst>
                <a:ext uri="{FF2B5EF4-FFF2-40B4-BE49-F238E27FC236}">
                  <a16:creationId xmlns:a16="http://schemas.microsoft.com/office/drawing/2014/main" id="{66EB4226-9A54-1072-4752-6D64E28DC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9301" y="3747671"/>
              <a:ext cx="392098" cy="543758"/>
            </a:xfrm>
            <a:custGeom>
              <a:avLst/>
              <a:gdLst>
                <a:gd name="T0" fmla="*/ 6 w 45"/>
                <a:gd name="T1" fmla="*/ 0 h 62"/>
                <a:gd name="T2" fmla="*/ 39 w 45"/>
                <a:gd name="T3" fmla="*/ 0 h 62"/>
                <a:gd name="T4" fmla="*/ 45 w 45"/>
                <a:gd name="T5" fmla="*/ 5 h 62"/>
                <a:gd name="T6" fmla="*/ 45 w 45"/>
                <a:gd name="T7" fmla="*/ 56 h 62"/>
                <a:gd name="T8" fmla="*/ 39 w 45"/>
                <a:gd name="T9" fmla="*/ 62 h 62"/>
                <a:gd name="T10" fmla="*/ 6 w 45"/>
                <a:gd name="T11" fmla="*/ 62 h 62"/>
                <a:gd name="T12" fmla="*/ 0 w 45"/>
                <a:gd name="T13" fmla="*/ 56 h 62"/>
                <a:gd name="T14" fmla="*/ 0 w 45"/>
                <a:gd name="T15" fmla="*/ 5 h 62"/>
                <a:gd name="T16" fmla="*/ 6 w 45"/>
                <a:gd name="T17" fmla="*/ 0 h 62"/>
                <a:gd name="T18" fmla="*/ 20 w 45"/>
                <a:gd name="T19" fmla="*/ 54 h 62"/>
                <a:gd name="T20" fmla="*/ 20 w 45"/>
                <a:gd name="T21" fmla="*/ 59 h 62"/>
                <a:gd name="T22" fmla="*/ 25 w 45"/>
                <a:gd name="T23" fmla="*/ 59 h 62"/>
                <a:gd name="T24" fmla="*/ 25 w 45"/>
                <a:gd name="T25" fmla="*/ 54 h 62"/>
                <a:gd name="T26" fmla="*/ 20 w 45"/>
                <a:gd name="T27" fmla="*/ 54 h 62"/>
                <a:gd name="T28" fmla="*/ 15 w 45"/>
                <a:gd name="T29" fmla="*/ 3 h 62"/>
                <a:gd name="T30" fmla="*/ 15 w 45"/>
                <a:gd name="T31" fmla="*/ 5 h 62"/>
                <a:gd name="T32" fmla="*/ 29 w 45"/>
                <a:gd name="T33" fmla="*/ 5 h 62"/>
                <a:gd name="T34" fmla="*/ 29 w 45"/>
                <a:gd name="T35" fmla="*/ 3 h 62"/>
                <a:gd name="T36" fmla="*/ 15 w 45"/>
                <a:gd name="T37" fmla="*/ 3 h 62"/>
                <a:gd name="T38" fmla="*/ 5 w 45"/>
                <a:gd name="T39" fmla="*/ 8 h 62"/>
                <a:gd name="T40" fmla="*/ 5 w 45"/>
                <a:gd name="T41" fmla="*/ 51 h 62"/>
                <a:gd name="T42" fmla="*/ 40 w 45"/>
                <a:gd name="T43" fmla="*/ 51 h 62"/>
                <a:gd name="T44" fmla="*/ 40 w 45"/>
                <a:gd name="T45" fmla="*/ 8 h 62"/>
                <a:gd name="T46" fmla="*/ 5 w 45"/>
                <a:gd name="T4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62">
                  <a:moveTo>
                    <a:pt x="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2"/>
                    <a:pt x="45" y="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9"/>
                    <a:pt x="42" y="62"/>
                    <a:pt x="39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20" y="54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0" y="54"/>
                    <a:pt x="20" y="54"/>
                    <a:pt x="20" y="54"/>
                  </a:cubicBezTo>
                  <a:close/>
                  <a:moveTo>
                    <a:pt x="15" y="3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15" y="3"/>
                    <a:pt x="15" y="3"/>
                    <a:pt x="15" y="3"/>
                  </a:cubicBezTo>
                  <a:close/>
                  <a:moveTo>
                    <a:pt x="5" y="8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文本框 12">
            <a:extLst>
              <a:ext uri="{FF2B5EF4-FFF2-40B4-BE49-F238E27FC236}">
                <a16:creationId xmlns:a16="http://schemas.microsoft.com/office/drawing/2014/main" id="{13C2C18C-DBEE-9FA2-9FA3-AB75BBEE047E}"/>
              </a:ext>
            </a:extLst>
          </p:cNvPr>
          <p:cNvSpPr txBox="1"/>
          <p:nvPr/>
        </p:nvSpPr>
        <p:spPr>
          <a:xfrm>
            <a:off x="2833358" y="2939819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6CF84B4-133E-D116-BE99-CFD06A574FC6}"/>
              </a:ext>
            </a:extLst>
          </p:cNvPr>
          <p:cNvGrpSpPr/>
          <p:nvPr/>
        </p:nvGrpSpPr>
        <p:grpSpPr>
          <a:xfrm>
            <a:off x="1477031" y="4449653"/>
            <a:ext cx="1063828" cy="1063828"/>
            <a:chOff x="9429750" y="3600450"/>
            <a:chExt cx="838200" cy="838200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0C5E91AF-FAE7-10BD-D93E-40BFF9571267}"/>
                </a:ext>
              </a:extLst>
            </p:cNvPr>
            <p:cNvSpPr/>
            <p:nvPr/>
          </p:nvSpPr>
          <p:spPr>
            <a:xfrm>
              <a:off x="9429750" y="3600450"/>
              <a:ext cx="838200" cy="838200"/>
            </a:xfrm>
            <a:prstGeom prst="ellipse">
              <a:avLst/>
            </a:prstGeom>
            <a:solidFill>
              <a:srgbClr val="F05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48A97C79-31FD-F4B5-8646-F393FCE3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0213" y="3721403"/>
              <a:ext cx="377274" cy="59629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18">
            <a:extLst>
              <a:ext uri="{FF2B5EF4-FFF2-40B4-BE49-F238E27FC236}">
                <a16:creationId xmlns:a16="http://schemas.microsoft.com/office/drawing/2014/main" id="{5B1280C3-AAF1-A975-8570-74FD3C9D06C0}"/>
              </a:ext>
            </a:extLst>
          </p:cNvPr>
          <p:cNvSpPr txBox="1"/>
          <p:nvPr/>
        </p:nvSpPr>
        <p:spPr>
          <a:xfrm>
            <a:off x="2833360" y="444965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46">
            <a:extLst>
              <a:ext uri="{FF2B5EF4-FFF2-40B4-BE49-F238E27FC236}">
                <a16:creationId xmlns:a16="http://schemas.microsoft.com/office/drawing/2014/main" id="{226316D2-15B0-5BF0-BF66-DF12B9CEDEDD}"/>
              </a:ext>
            </a:extLst>
          </p:cNvPr>
          <p:cNvSpPr txBox="1"/>
          <p:nvPr/>
        </p:nvSpPr>
        <p:spPr>
          <a:xfrm>
            <a:off x="2833357" y="1880033"/>
            <a:ext cx="773038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9" name="TextBox 46">
            <a:extLst>
              <a:ext uri="{FF2B5EF4-FFF2-40B4-BE49-F238E27FC236}">
                <a16:creationId xmlns:a16="http://schemas.microsoft.com/office/drawing/2014/main" id="{F010A426-7C33-7469-0EB6-16EE0DD001AF}"/>
              </a:ext>
            </a:extLst>
          </p:cNvPr>
          <p:cNvSpPr txBox="1"/>
          <p:nvPr/>
        </p:nvSpPr>
        <p:spPr>
          <a:xfrm>
            <a:off x="2833356" y="4849764"/>
            <a:ext cx="773038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0" name="TextBox 46">
            <a:extLst>
              <a:ext uri="{FF2B5EF4-FFF2-40B4-BE49-F238E27FC236}">
                <a16:creationId xmlns:a16="http://schemas.microsoft.com/office/drawing/2014/main" id="{46AD5BE9-698E-D96B-FF46-3ADCFA92DC83}"/>
              </a:ext>
            </a:extLst>
          </p:cNvPr>
          <p:cNvSpPr txBox="1"/>
          <p:nvPr/>
        </p:nvSpPr>
        <p:spPr>
          <a:xfrm>
            <a:off x="2833357" y="3241969"/>
            <a:ext cx="773038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4068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292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C05346F-BCB9-79CB-F4F5-701635091BBD}"/>
              </a:ext>
            </a:extLst>
          </p:cNvPr>
          <p:cNvSpPr txBox="1"/>
          <p:nvPr/>
        </p:nvSpPr>
        <p:spPr>
          <a:xfrm>
            <a:off x="9075420" y="134648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718F92D-7930-6EA9-AB28-DE40F767389A}"/>
              </a:ext>
            </a:extLst>
          </p:cNvPr>
          <p:cNvSpPr txBox="1"/>
          <p:nvPr/>
        </p:nvSpPr>
        <p:spPr>
          <a:xfrm>
            <a:off x="9087144" y="1747048"/>
            <a:ext cx="2600437" cy="135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55F0AD-D666-DB5D-EFBE-9C888873E15E}"/>
              </a:ext>
            </a:extLst>
          </p:cNvPr>
          <p:cNvSpPr txBox="1"/>
          <p:nvPr/>
        </p:nvSpPr>
        <p:spPr>
          <a:xfrm>
            <a:off x="9075420" y="294828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225633-80B8-A7B1-37E9-B05780E1D167}"/>
              </a:ext>
            </a:extLst>
          </p:cNvPr>
          <p:cNvSpPr txBox="1"/>
          <p:nvPr/>
        </p:nvSpPr>
        <p:spPr>
          <a:xfrm>
            <a:off x="9087144" y="3348848"/>
            <a:ext cx="2600437" cy="135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72458A3-79AB-C9E5-6438-36FE31877298}"/>
              </a:ext>
            </a:extLst>
          </p:cNvPr>
          <p:cNvSpPr txBox="1"/>
          <p:nvPr/>
        </p:nvSpPr>
        <p:spPr>
          <a:xfrm>
            <a:off x="9075420" y="455008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419174-7217-0D8C-EE0A-3100BD6789AB}"/>
              </a:ext>
            </a:extLst>
          </p:cNvPr>
          <p:cNvSpPr txBox="1"/>
          <p:nvPr/>
        </p:nvSpPr>
        <p:spPr>
          <a:xfrm>
            <a:off x="9087144" y="4950648"/>
            <a:ext cx="2600437" cy="135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709A879-9B5E-1362-247F-8A9014EE42E6}"/>
              </a:ext>
            </a:extLst>
          </p:cNvPr>
          <p:cNvSpPr txBox="1"/>
          <p:nvPr/>
        </p:nvSpPr>
        <p:spPr>
          <a:xfrm>
            <a:off x="1028839" y="1813746"/>
            <a:ext cx="370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7AED876-86A9-7197-C83C-C95185F13738}"/>
              </a:ext>
            </a:extLst>
          </p:cNvPr>
          <p:cNvSpPr txBox="1"/>
          <p:nvPr/>
        </p:nvSpPr>
        <p:spPr>
          <a:xfrm>
            <a:off x="1028840" y="3098169"/>
            <a:ext cx="3586406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3DA5371-1C6E-DEC2-E622-E807CD6821E7}"/>
              </a:ext>
            </a:extLst>
          </p:cNvPr>
          <p:cNvSpPr/>
          <p:nvPr/>
        </p:nvSpPr>
        <p:spPr>
          <a:xfrm>
            <a:off x="1133142" y="2827344"/>
            <a:ext cx="1714550" cy="45719"/>
          </a:xfrm>
          <a:prstGeom prst="rect">
            <a:avLst/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3907B8C-FBB0-30CB-50D4-DCE9A9D939E1}"/>
              </a:ext>
            </a:extLst>
          </p:cNvPr>
          <p:cNvSpPr/>
          <p:nvPr/>
        </p:nvSpPr>
        <p:spPr>
          <a:xfrm>
            <a:off x="4838700" y="1708150"/>
            <a:ext cx="3029585" cy="382206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斜纹 33">
            <a:extLst>
              <a:ext uri="{FF2B5EF4-FFF2-40B4-BE49-F238E27FC236}">
                <a16:creationId xmlns:a16="http://schemas.microsoft.com/office/drawing/2014/main" id="{AEFFE59A-6890-DFC6-604B-13C53A7CB64E}"/>
              </a:ext>
            </a:extLst>
          </p:cNvPr>
          <p:cNvSpPr/>
          <p:nvPr/>
        </p:nvSpPr>
        <p:spPr>
          <a:xfrm>
            <a:off x="8151423" y="1346005"/>
            <a:ext cx="757209" cy="757209"/>
          </a:xfrm>
          <a:prstGeom prst="diagStripe">
            <a:avLst/>
          </a:prstGeom>
          <a:solidFill>
            <a:srgbClr val="EBA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斜纹 35">
            <a:extLst>
              <a:ext uri="{FF2B5EF4-FFF2-40B4-BE49-F238E27FC236}">
                <a16:creationId xmlns:a16="http://schemas.microsoft.com/office/drawing/2014/main" id="{FABC0B16-758E-86B3-6DAB-5AD304EF2E4C}"/>
              </a:ext>
            </a:extLst>
          </p:cNvPr>
          <p:cNvSpPr/>
          <p:nvPr/>
        </p:nvSpPr>
        <p:spPr>
          <a:xfrm>
            <a:off x="8151423" y="2965266"/>
            <a:ext cx="757209" cy="757209"/>
          </a:xfrm>
          <a:prstGeom prst="diagStripe">
            <a:avLst/>
          </a:prstGeom>
          <a:solidFill>
            <a:srgbClr val="508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斜纹 36">
            <a:extLst>
              <a:ext uri="{FF2B5EF4-FFF2-40B4-BE49-F238E27FC236}">
                <a16:creationId xmlns:a16="http://schemas.microsoft.com/office/drawing/2014/main" id="{A1850048-3A3E-DCC7-EB1C-5D7C93464276}"/>
              </a:ext>
            </a:extLst>
          </p:cNvPr>
          <p:cNvSpPr/>
          <p:nvPr/>
        </p:nvSpPr>
        <p:spPr>
          <a:xfrm>
            <a:off x="8151423" y="4586670"/>
            <a:ext cx="757209" cy="757209"/>
          </a:xfrm>
          <a:prstGeom prst="diagStripe">
            <a:avLst/>
          </a:prstGeom>
          <a:solidFill>
            <a:srgbClr val="F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90" y="663253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689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bldLvl="0" animBg="1"/>
      <p:bldP spid="34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4AEC2218-DF68-3F4B-3AC0-F3537B86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63504">
            <a:off x="-2756788" y="1315509"/>
            <a:ext cx="4655357" cy="47616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BFC5B3C-610F-E7A6-74E1-9F89B574F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24092" y="5858420"/>
            <a:ext cx="2502884" cy="1999159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4A6A122-90E2-5008-E8FB-ECE3D71CC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7350" y="5083689"/>
            <a:ext cx="487519" cy="487519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9C387CB-10A4-44E0-A3A2-9099B358F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809" y="3286857"/>
            <a:ext cx="298528" cy="298528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B4B24EE5-69C5-78AC-789D-05BE011F18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6025" t="46748" r="29236" b="20742"/>
          <a:stretch/>
        </p:blipFill>
        <p:spPr>
          <a:xfrm>
            <a:off x="7910005" y="-2470"/>
            <a:ext cx="4281994" cy="1343171"/>
          </a:xfrm>
          <a:prstGeom prst="rect">
            <a:avLst/>
          </a:prstGeom>
        </p:spPr>
      </p:pic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75" y="4175158"/>
            <a:ext cx="4268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4800" b="1" dirty="0">
                <a:solidFill>
                  <a:srgbClr val="DC3C0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70">
            <a:extLst>
              <a:ext uri="{FF2B5EF4-FFF2-40B4-BE49-F238E27FC236}">
                <a16:creationId xmlns:a16="http://schemas.microsoft.com/office/drawing/2014/main" id="{ACD57FD6-E561-4F9E-5B94-A38CEBF4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239" y="5224957"/>
            <a:ext cx="9570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8507BC5-0947-AFBD-C1B8-4C635451EA3F}"/>
              </a:ext>
            </a:extLst>
          </p:cNvPr>
          <p:cNvCxnSpPr/>
          <p:nvPr/>
        </p:nvCxnSpPr>
        <p:spPr>
          <a:xfrm>
            <a:off x="2433880" y="4577287"/>
            <a:ext cx="1456264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ACE1BEA-6F7C-9B75-BF4F-67EC76338502}"/>
              </a:ext>
            </a:extLst>
          </p:cNvPr>
          <p:cNvCxnSpPr/>
          <p:nvPr/>
        </p:nvCxnSpPr>
        <p:spPr>
          <a:xfrm>
            <a:off x="8396980" y="4577287"/>
            <a:ext cx="1379619" cy="1"/>
          </a:xfrm>
          <a:prstGeom prst="line">
            <a:avLst/>
          </a:prstGeom>
          <a:ln w="9525">
            <a:solidFill>
              <a:srgbClr val="DC3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>
            <a:off x="5174945" y="1571909"/>
            <a:ext cx="1999004" cy="1999004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5">
            <a:extLst>
              <a:ext uri="{FF2B5EF4-FFF2-40B4-BE49-F238E27FC236}">
                <a16:creationId xmlns:a16="http://schemas.microsoft.com/office/drawing/2014/main" id="{07D7594A-A094-8115-D2C7-8834570716D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3088" y="1965720"/>
            <a:ext cx="324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966C5303-CCDC-E483-5391-4E340FDEF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-11679"/>
            <a:ext cx="3521924" cy="237729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6E89045D-B1F3-C81E-DD6D-8D094804A1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14291" b="26674"/>
          <a:stretch/>
        </p:blipFill>
        <p:spPr>
          <a:xfrm>
            <a:off x="8017748" y="3286857"/>
            <a:ext cx="4174251" cy="3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>
            <a:extLst>
              <a:ext uri="{FF2B5EF4-FFF2-40B4-BE49-F238E27FC236}">
                <a16:creationId xmlns:a16="http://schemas.microsoft.com/office/drawing/2014/main" id="{75678B03-8B6D-891A-34AF-268D77F3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03" y="177448"/>
            <a:ext cx="2225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>
              <a:buFont typeface="Arial" charset="0"/>
              <a:buNone/>
            </a:pPr>
            <a:r>
              <a:rPr lang="en-US" altLang="zh-CN" sz="2400" b="1" dirty="0">
                <a:solidFill>
                  <a:srgbClr val="F0502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81A667-4693-C3FC-26D1-0ACB49FD20A1}"/>
              </a:ext>
            </a:extLst>
          </p:cNvPr>
          <p:cNvSpPr/>
          <p:nvPr/>
        </p:nvSpPr>
        <p:spPr>
          <a:xfrm rot="2699066" flipH="1">
            <a:off x="301180" y="257227"/>
            <a:ext cx="302109" cy="302109"/>
          </a:xfrm>
          <a:prstGeom prst="roundRect">
            <a:avLst>
              <a:gd name="adj" fmla="val 17060"/>
            </a:avLst>
          </a:prstGeom>
          <a:solidFill>
            <a:srgbClr val="EBAB28"/>
          </a:solidFill>
          <a:ln>
            <a:solidFill>
              <a:srgbClr val="EBA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766A1A11-2A75-BB59-F992-2AFAA91299AE}"/>
              </a:ext>
            </a:extLst>
          </p:cNvPr>
          <p:cNvSpPr>
            <a:spLocks noEditPoints="1"/>
          </p:cNvSpPr>
          <p:nvPr/>
        </p:nvSpPr>
        <p:spPr bwMode="auto">
          <a:xfrm>
            <a:off x="3675726" y="1477907"/>
            <a:ext cx="4682895" cy="4212490"/>
          </a:xfrm>
          <a:custGeom>
            <a:avLst/>
            <a:gdLst>
              <a:gd name="T0" fmla="*/ 233 w 747"/>
              <a:gd name="T1" fmla="*/ 0 h 672"/>
              <a:gd name="T2" fmla="*/ 306 w 747"/>
              <a:gd name="T3" fmla="*/ 37 h 672"/>
              <a:gd name="T4" fmla="*/ 374 w 747"/>
              <a:gd name="T5" fmla="*/ 66 h 672"/>
              <a:gd name="T6" fmla="*/ 444 w 747"/>
              <a:gd name="T7" fmla="*/ 33 h 672"/>
              <a:gd name="T8" fmla="*/ 514 w 747"/>
              <a:gd name="T9" fmla="*/ 0 h 672"/>
              <a:gd name="T10" fmla="*/ 606 w 747"/>
              <a:gd name="T11" fmla="*/ 92 h 672"/>
              <a:gd name="T12" fmla="*/ 601 w 747"/>
              <a:gd name="T13" fmla="*/ 122 h 672"/>
              <a:gd name="T14" fmla="*/ 594 w 747"/>
              <a:gd name="T15" fmla="*/ 154 h 672"/>
              <a:gd name="T16" fmla="*/ 643 w 747"/>
              <a:gd name="T17" fmla="*/ 237 h 672"/>
              <a:gd name="T18" fmla="*/ 681 w 747"/>
              <a:gd name="T19" fmla="*/ 248 h 672"/>
              <a:gd name="T20" fmla="*/ 747 w 747"/>
              <a:gd name="T21" fmla="*/ 336 h 672"/>
              <a:gd name="T22" fmla="*/ 679 w 747"/>
              <a:gd name="T23" fmla="*/ 424 h 672"/>
              <a:gd name="T24" fmla="*/ 644 w 747"/>
              <a:gd name="T25" fmla="*/ 434 h 672"/>
              <a:gd name="T26" fmla="*/ 594 w 747"/>
              <a:gd name="T27" fmla="*/ 517 h 672"/>
              <a:gd name="T28" fmla="*/ 602 w 747"/>
              <a:gd name="T29" fmla="*/ 552 h 672"/>
              <a:gd name="T30" fmla="*/ 606 w 747"/>
              <a:gd name="T31" fmla="*/ 580 h 672"/>
              <a:gd name="T32" fmla="*/ 514 w 747"/>
              <a:gd name="T33" fmla="*/ 672 h 672"/>
              <a:gd name="T34" fmla="*/ 449 w 747"/>
              <a:gd name="T35" fmla="*/ 644 h 672"/>
              <a:gd name="T36" fmla="*/ 422 w 747"/>
              <a:gd name="T37" fmla="*/ 620 h 672"/>
              <a:gd name="T38" fmla="*/ 373 w 747"/>
              <a:gd name="T39" fmla="*/ 606 h 672"/>
              <a:gd name="T40" fmla="*/ 323 w 747"/>
              <a:gd name="T41" fmla="*/ 621 h 672"/>
              <a:gd name="T42" fmla="*/ 284 w 747"/>
              <a:gd name="T43" fmla="*/ 655 h 672"/>
              <a:gd name="T44" fmla="*/ 233 w 747"/>
              <a:gd name="T45" fmla="*/ 672 h 672"/>
              <a:gd name="T46" fmla="*/ 141 w 747"/>
              <a:gd name="T47" fmla="*/ 580 h 672"/>
              <a:gd name="T48" fmla="*/ 146 w 747"/>
              <a:gd name="T49" fmla="*/ 551 h 672"/>
              <a:gd name="T50" fmla="*/ 152 w 747"/>
              <a:gd name="T51" fmla="*/ 528 h 672"/>
              <a:gd name="T52" fmla="*/ 153 w 747"/>
              <a:gd name="T53" fmla="*/ 519 h 672"/>
              <a:gd name="T54" fmla="*/ 69 w 747"/>
              <a:gd name="T55" fmla="*/ 425 h 672"/>
              <a:gd name="T56" fmla="*/ 0 w 747"/>
              <a:gd name="T57" fmla="*/ 336 h 672"/>
              <a:gd name="T58" fmla="*/ 74 w 747"/>
              <a:gd name="T59" fmla="*/ 246 h 672"/>
              <a:gd name="T60" fmla="*/ 153 w 747"/>
              <a:gd name="T61" fmla="*/ 153 h 672"/>
              <a:gd name="T62" fmla="*/ 147 w 747"/>
              <a:gd name="T63" fmla="*/ 124 h 672"/>
              <a:gd name="T64" fmla="*/ 141 w 747"/>
              <a:gd name="T65" fmla="*/ 92 h 672"/>
              <a:gd name="T66" fmla="*/ 233 w 747"/>
              <a:gd name="T67" fmla="*/ 0 h 672"/>
              <a:gd name="T68" fmla="*/ 180 w 747"/>
              <a:gd name="T69" fmla="*/ 310 h 672"/>
              <a:gd name="T70" fmla="*/ 184 w 747"/>
              <a:gd name="T71" fmla="*/ 336 h 672"/>
              <a:gd name="T72" fmla="*/ 180 w 747"/>
              <a:gd name="T73" fmla="*/ 364 h 672"/>
              <a:gd name="T74" fmla="*/ 220 w 747"/>
              <a:gd name="T75" fmla="*/ 482 h 672"/>
              <a:gd name="T76" fmla="*/ 247 w 747"/>
              <a:gd name="T77" fmla="*/ 490 h 672"/>
              <a:gd name="T78" fmla="*/ 278 w 747"/>
              <a:gd name="T79" fmla="*/ 500 h 672"/>
              <a:gd name="T80" fmla="*/ 304 w 747"/>
              <a:gd name="T81" fmla="*/ 524 h 672"/>
              <a:gd name="T82" fmla="*/ 319 w 747"/>
              <a:gd name="T83" fmla="*/ 538 h 672"/>
              <a:gd name="T84" fmla="*/ 373 w 747"/>
              <a:gd name="T85" fmla="*/ 555 h 672"/>
              <a:gd name="T86" fmla="*/ 429 w 747"/>
              <a:gd name="T87" fmla="*/ 537 h 672"/>
              <a:gd name="T88" fmla="*/ 445 w 747"/>
              <a:gd name="T89" fmla="*/ 521 h 672"/>
              <a:gd name="T90" fmla="*/ 470 w 747"/>
              <a:gd name="T91" fmla="*/ 500 h 672"/>
              <a:gd name="T92" fmla="*/ 503 w 747"/>
              <a:gd name="T93" fmla="*/ 490 h 672"/>
              <a:gd name="T94" fmla="*/ 523 w 747"/>
              <a:gd name="T95" fmla="*/ 484 h 672"/>
              <a:gd name="T96" fmla="*/ 576 w 747"/>
              <a:gd name="T97" fmla="*/ 398 h 672"/>
              <a:gd name="T98" fmla="*/ 569 w 747"/>
              <a:gd name="T99" fmla="*/ 368 h 672"/>
              <a:gd name="T100" fmla="*/ 563 w 747"/>
              <a:gd name="T101" fmla="*/ 336 h 672"/>
              <a:gd name="T102" fmla="*/ 569 w 747"/>
              <a:gd name="T103" fmla="*/ 304 h 672"/>
              <a:gd name="T104" fmla="*/ 575 w 747"/>
              <a:gd name="T105" fmla="*/ 274 h 672"/>
              <a:gd name="T106" fmla="*/ 524 w 747"/>
              <a:gd name="T107" fmla="*/ 190 h 672"/>
              <a:gd name="T108" fmla="*/ 500 w 747"/>
              <a:gd name="T109" fmla="*/ 182 h 672"/>
              <a:gd name="T110" fmla="*/ 472 w 747"/>
              <a:gd name="T111" fmla="*/ 173 h 672"/>
              <a:gd name="T112" fmla="*/ 445 w 747"/>
              <a:gd name="T113" fmla="*/ 152 h 672"/>
              <a:gd name="T114" fmla="*/ 374 w 747"/>
              <a:gd name="T115" fmla="*/ 119 h 672"/>
              <a:gd name="T116" fmla="*/ 302 w 747"/>
              <a:gd name="T117" fmla="*/ 152 h 672"/>
              <a:gd name="T118" fmla="*/ 253 w 747"/>
              <a:gd name="T119" fmla="*/ 182 h 672"/>
              <a:gd name="T120" fmla="*/ 173 w 747"/>
              <a:gd name="T121" fmla="*/ 275 h 672"/>
              <a:gd name="T122" fmla="*/ 180 w 747"/>
              <a:gd name="T123" fmla="*/ 31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7" h="672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  <a:alpha val="6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endParaRPr lang="zh-CN" altLang="en-US">
              <a:solidFill>
                <a:srgbClr val="3F7EE5"/>
              </a:solidFill>
              <a:cs typeface="+mn-ea"/>
              <a:sym typeface="+mn-lt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5E6992A5-B424-62A4-1013-34B02B40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128" y="1612288"/>
            <a:ext cx="881384" cy="878736"/>
          </a:xfrm>
          <a:prstGeom prst="ellipse">
            <a:avLst/>
          </a:prstGeom>
          <a:solidFill>
            <a:srgbClr val="508D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E1FFBEF-2C0B-C1F8-7CA1-AF4518B5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543" y="1612288"/>
            <a:ext cx="884031" cy="878736"/>
          </a:xfrm>
          <a:prstGeom prst="ellipse">
            <a:avLst/>
          </a:prstGeom>
          <a:solidFill>
            <a:srgbClr val="EBAB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00BAB97-8D23-7A0A-0AF4-5E2C75AC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572" y="3139490"/>
            <a:ext cx="886678" cy="884030"/>
          </a:xfrm>
          <a:prstGeom prst="ellipse">
            <a:avLst/>
          </a:prstGeom>
          <a:solidFill>
            <a:srgbClr val="508D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E65CDE33-58D9-ACCB-FF2E-9EBB8B4D8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098" y="3139490"/>
            <a:ext cx="884031" cy="884030"/>
          </a:xfrm>
          <a:prstGeom prst="ellipse">
            <a:avLst/>
          </a:prstGeom>
          <a:solidFill>
            <a:srgbClr val="EBAB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ACE35B4E-863B-79F9-DC78-884036BD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128" y="4677278"/>
            <a:ext cx="881384" cy="884030"/>
          </a:xfrm>
          <a:prstGeom prst="ellipse">
            <a:avLst/>
          </a:prstGeom>
          <a:solidFill>
            <a:srgbClr val="508D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EBD6C9A1-5F43-30EC-ABD1-FF31A705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543" y="4677278"/>
            <a:ext cx="884031" cy="884030"/>
          </a:xfrm>
          <a:prstGeom prst="ellipse">
            <a:avLst/>
          </a:prstGeom>
          <a:solidFill>
            <a:srgbClr val="EBAB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8B78E8F-0C9E-69B6-3254-C13AFC03F373}"/>
              </a:ext>
            </a:extLst>
          </p:cNvPr>
          <p:cNvSpPr txBox="1"/>
          <p:nvPr/>
        </p:nvSpPr>
        <p:spPr>
          <a:xfrm>
            <a:off x="1457139" y="1335031"/>
            <a:ext cx="2869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7AC26-0B2E-080B-91C4-D891EB630438}"/>
              </a:ext>
            </a:extLst>
          </p:cNvPr>
          <p:cNvSpPr txBox="1"/>
          <p:nvPr/>
        </p:nvSpPr>
        <p:spPr>
          <a:xfrm>
            <a:off x="7649501" y="1335031"/>
            <a:ext cx="2869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F7061D8A-4E70-8E8F-F01B-F26E2EBBB0D1}"/>
              </a:ext>
            </a:extLst>
          </p:cNvPr>
          <p:cNvSpPr txBox="1"/>
          <p:nvPr/>
        </p:nvSpPr>
        <p:spPr>
          <a:xfrm>
            <a:off x="582678" y="2994299"/>
            <a:ext cx="2869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A1869F2-9DC6-5BE9-0C4B-80E80F584097}"/>
              </a:ext>
            </a:extLst>
          </p:cNvPr>
          <p:cNvSpPr txBox="1"/>
          <p:nvPr/>
        </p:nvSpPr>
        <p:spPr>
          <a:xfrm>
            <a:off x="8582260" y="2994299"/>
            <a:ext cx="2869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7F5F2B1-3C2C-45DB-B469-6C3FED7764A8}"/>
              </a:ext>
            </a:extLst>
          </p:cNvPr>
          <p:cNvSpPr txBox="1"/>
          <p:nvPr/>
        </p:nvSpPr>
        <p:spPr>
          <a:xfrm>
            <a:off x="1457139" y="4529110"/>
            <a:ext cx="2869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DE3BCF0-52FE-899C-102C-86C29D024687}"/>
              </a:ext>
            </a:extLst>
          </p:cNvPr>
          <p:cNvSpPr txBox="1"/>
          <p:nvPr/>
        </p:nvSpPr>
        <p:spPr>
          <a:xfrm>
            <a:off x="7649501" y="4529110"/>
            <a:ext cx="28694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011CF3C-AC81-B029-EA5E-ECE75E8C2CA6}"/>
              </a:ext>
            </a:extLst>
          </p:cNvPr>
          <p:cNvSpPr/>
          <p:nvPr/>
        </p:nvSpPr>
        <p:spPr>
          <a:xfrm>
            <a:off x="5131820" y="2683056"/>
            <a:ext cx="1777896" cy="1777896"/>
          </a:xfrm>
          <a:prstGeom prst="ellipse">
            <a:avLst/>
          </a:prstGeom>
          <a:solidFill>
            <a:srgbClr val="F050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1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nmvdsb1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1617</Words>
  <Application>Microsoft Office PowerPoint</Application>
  <PresentationFormat>宽屏</PresentationFormat>
  <Paragraphs>204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11</cp:revision>
  <dcterms:created xsi:type="dcterms:W3CDTF">2022-06-05T06:58:21Z</dcterms:created>
  <dcterms:modified xsi:type="dcterms:W3CDTF">2022-07-08T03:23:27Z</dcterms:modified>
</cp:coreProperties>
</file>