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3" r:id="rId2"/>
  </p:sldMasterIdLst>
  <p:notesMasterIdLst>
    <p:notesMasterId r:id="rId28"/>
  </p:notesMasterIdLst>
  <p:handoutMasterIdLst>
    <p:handoutMasterId r:id="rId29"/>
  </p:handoutMasterIdLst>
  <p:sldIdLst>
    <p:sldId id="509" r:id="rId3"/>
    <p:sldId id="510" r:id="rId4"/>
    <p:sldId id="560" r:id="rId5"/>
    <p:sldId id="549" r:id="rId6"/>
    <p:sldId id="554" r:id="rId7"/>
    <p:sldId id="557" r:id="rId8"/>
    <p:sldId id="555" r:id="rId9"/>
    <p:sldId id="558" r:id="rId10"/>
    <p:sldId id="561" r:id="rId11"/>
    <p:sldId id="564" r:id="rId12"/>
    <p:sldId id="559" r:id="rId13"/>
    <p:sldId id="562" r:id="rId14"/>
    <p:sldId id="563" r:id="rId15"/>
    <p:sldId id="565" r:id="rId16"/>
    <p:sldId id="567" r:id="rId17"/>
    <p:sldId id="566" r:id="rId18"/>
    <p:sldId id="568" r:id="rId19"/>
    <p:sldId id="570" r:id="rId20"/>
    <p:sldId id="569" r:id="rId21"/>
    <p:sldId id="573" r:id="rId22"/>
    <p:sldId id="571" r:id="rId23"/>
    <p:sldId id="574" r:id="rId24"/>
    <p:sldId id="577" r:id="rId25"/>
    <p:sldId id="576" r:id="rId26"/>
    <p:sldId id="579" r:id="rId27"/>
  </p:sldIdLst>
  <p:sldSz cx="9721850" cy="5400675"/>
  <p:notesSz cx="6858000" cy="9144000"/>
  <p:custDataLst>
    <p:tags r:id="rId30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647"/>
    <a:srgbClr val="78AF51"/>
    <a:srgbClr val="1C9393"/>
    <a:srgbClr val="FAC14D"/>
    <a:srgbClr val="1C9494"/>
    <a:srgbClr val="7CB554"/>
    <a:srgbClr val="79B052"/>
    <a:srgbClr val="D9D9D9"/>
    <a:srgbClr val="00ADDF"/>
    <a:srgbClr val="F46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60"/>
  </p:normalViewPr>
  <p:slideViewPr>
    <p:cSldViewPr>
      <p:cViewPr varScale="1">
        <p:scale>
          <a:sx n="90" d="100"/>
          <a:sy n="90" d="100"/>
        </p:scale>
        <p:origin x="522" y="90"/>
      </p:cViewPr>
      <p:guideLst>
        <p:guide orient="horz" pos="1701"/>
        <p:guide pos="30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14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dirty="0">
              <a:latin typeface="字魂59号-创粗黑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>
                <a:latin typeface="字魂59号-创粗黑" panose="00000500000000000000" pitchFamily="2" charset="-122"/>
              </a:rPr>
              <a:pPr>
                <a:defRPr/>
              </a:pPr>
              <a:t>2022/7/11</a:t>
            </a:fld>
            <a:endParaRPr lang="zh-CN" altLang="en-US" dirty="0">
              <a:latin typeface="字魂59号-创粗黑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dirty="0">
              <a:latin typeface="字魂59号-创粗黑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>
                <a:latin typeface="字魂59号-创粗黑" panose="00000500000000000000" pitchFamily="2" charset="-122"/>
              </a:rPr>
              <a:pPr>
                <a:defRPr/>
              </a:pPr>
              <a:t>‹#›</a:t>
            </a:fld>
            <a:endParaRPr lang="zh-CN" altLang="en-US" dirty="0">
              <a:latin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字魂59号-创粗黑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字魂59号-创粗黑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 smtClean="0"/>
              <a:pPr>
                <a:defRPr/>
              </a:pPr>
              <a:t>2022/7/11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字魂59号-创粗黑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字魂59号-创粗黑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字魂59号-创粗黑" panose="00000500000000000000" pitchFamily="2" charset="-122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1424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9240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8859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0229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3537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2830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772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8692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1882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3252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322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3280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9441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4305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9918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66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4976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2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124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597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005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7980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7476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1561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350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16412"/>
      </p:ext>
    </p:extLst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15900"/>
            <a:ext cx="8750300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7580639"/>
      </p:ext>
    </p:extLst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15900"/>
            <a:ext cx="8750300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0160432"/>
      </p:ext>
    </p:extLst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15900"/>
            <a:ext cx="8750300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5948283"/>
      </p:ext>
    </p:extLst>
  </p:cSld>
  <p:clrMapOvr>
    <a:masterClrMapping/>
  </p:clrMapOvr>
  <p:transition spd="med" advClick="0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15900"/>
            <a:ext cx="8750300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52413" y="5076601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8427562"/>
      </p:ext>
    </p:extLst>
  </p:cSld>
  <p:clrMapOvr>
    <a:masterClrMapping/>
  </p:clrMapOvr>
  <p:transition spd="med" advClick="0" advTm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15900"/>
            <a:ext cx="8750300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0772068"/>
      </p:ext>
    </p:extLst>
  </p:cSld>
  <p:clrMapOvr>
    <a:masterClrMapping/>
  </p:clrMapOvr>
  <p:transition spd="med" advClick="0" advTm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093" y="216277"/>
            <a:ext cx="8749665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6093" y="1260158"/>
            <a:ext cx="8749665" cy="35641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86092" y="5005626"/>
            <a:ext cx="2268432" cy="287536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2022/7/11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21632" y="5005626"/>
            <a:ext cx="3078586" cy="287536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67326" y="5005626"/>
            <a:ext cx="2268432" cy="287536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42103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341" y="216278"/>
            <a:ext cx="2187416" cy="460807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86092" y="216278"/>
            <a:ext cx="6400218" cy="46080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86092" y="5005626"/>
            <a:ext cx="2268432" cy="287536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2022/7/11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21632" y="5005626"/>
            <a:ext cx="3078586" cy="287536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67326" y="5005626"/>
            <a:ext cx="2268432" cy="287536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54404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4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15900"/>
            <a:ext cx="8750300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6622146"/>
      </p:ext>
    </p:extLst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15900"/>
            <a:ext cx="8750300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3723096"/>
      </p:ext>
    </p:extLst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15900"/>
            <a:ext cx="8750300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5149088"/>
      </p:ext>
    </p:extLst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15900"/>
            <a:ext cx="8750300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8542410"/>
      </p:ext>
    </p:extLst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15900"/>
            <a:ext cx="8750300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0432987"/>
      </p:ext>
    </p:extLst>
  </p:cSld>
  <p:clrMapOvr>
    <a:masterClrMapping/>
  </p:clrMapOvr>
  <p:transition spd="med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15900"/>
            <a:ext cx="8750300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73448346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15900"/>
            <a:ext cx="8750300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90130029"/>
      </p:ext>
    </p:extLst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15900"/>
            <a:ext cx="8750300" cy="90011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1267332"/>
      </p:ext>
    </p:extLst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2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ransition spd="med" advClick="0" advTm="0">
    <p:pull/>
  </p:transition>
  <p:txStyles>
    <p:titleStyle>
      <a:lvl1pPr algn="ctr" defTabSz="966788" rtl="0" fontAlgn="base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361950" indent="-36195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63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4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3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0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6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5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4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3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204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14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457581" y="3636441"/>
            <a:ext cx="4854347" cy="469467"/>
          </a:xfrm>
          <a:prstGeom prst="roundRect">
            <a:avLst>
              <a:gd name="adj" fmla="val 42270"/>
            </a:avLst>
          </a:prstGeom>
          <a:solidFill>
            <a:srgbClr val="D9D9D9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52095" y="3601940"/>
            <a:ext cx="677246" cy="503967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5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1692573" y="1596051"/>
            <a:ext cx="6468127" cy="816254"/>
          </a:xfrm>
          <a:prstGeom prst="rect">
            <a:avLst/>
          </a:prstGeom>
          <a:effectLst/>
        </p:spPr>
        <p:txBody>
          <a:bodyPr wrap="none" lIns="76840" tIns="38420" rIns="76840" bIns="38420">
            <a:spAutoFit/>
          </a:bodyPr>
          <a:lstStyle/>
          <a:p>
            <a:r>
              <a:rPr lang="en-US" altLang="zh-CN" sz="4800" dirty="0">
                <a:solidFill>
                  <a:srgbClr val="F956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FREE PPT TEMPLATES</a:t>
            </a:r>
            <a:endParaRPr lang="zh-CN" altLang="en-US" sz="4800" dirty="0">
              <a:solidFill>
                <a:srgbClr val="F956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241261" y="2541598"/>
            <a:ext cx="323652" cy="322542"/>
            <a:chOff x="3768359" y="1725446"/>
            <a:chExt cx="1930605" cy="1930605"/>
          </a:xfrm>
        </p:grpSpPr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24679" y="2397467"/>
            <a:ext cx="226473" cy="225696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289134" y="1138374"/>
            <a:ext cx="162298" cy="161741"/>
            <a:chOff x="3768359" y="1725446"/>
            <a:chExt cx="1930605" cy="1930605"/>
          </a:xfrm>
        </p:grpSpPr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653166" y="1094992"/>
            <a:ext cx="231589" cy="230795"/>
            <a:chOff x="3768359" y="1725446"/>
            <a:chExt cx="1930605" cy="1930605"/>
          </a:xfrm>
        </p:grpSpPr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534984" y="2991835"/>
            <a:ext cx="199861" cy="199176"/>
            <a:chOff x="3768359" y="1725446"/>
            <a:chExt cx="1930605" cy="1930605"/>
          </a:xfrm>
        </p:grpSpPr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271337" y="2975037"/>
            <a:ext cx="205610" cy="204905"/>
            <a:chOff x="3768359" y="1725446"/>
            <a:chExt cx="1930605" cy="1930605"/>
          </a:xfrm>
        </p:grpSpPr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992928" y="1017482"/>
            <a:ext cx="202458" cy="201763"/>
            <a:chOff x="3768359" y="1725446"/>
            <a:chExt cx="1930605" cy="1930605"/>
          </a:xfrm>
        </p:grpSpPr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71012" y="3043918"/>
            <a:ext cx="178882" cy="178268"/>
            <a:chOff x="3768359" y="1725446"/>
            <a:chExt cx="1930605" cy="1930605"/>
          </a:xfrm>
        </p:grpSpPr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310570" y="1747508"/>
            <a:ext cx="323652" cy="322542"/>
            <a:chOff x="3768359" y="1725446"/>
            <a:chExt cx="1930605" cy="1930605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707541" y="1611250"/>
            <a:ext cx="226473" cy="225696"/>
            <a:chOff x="3768359" y="1725446"/>
            <a:chExt cx="1930605" cy="1930605"/>
          </a:xfrm>
        </p:grpSpPr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041641" y="1805693"/>
            <a:ext cx="162298" cy="161741"/>
            <a:chOff x="3768359" y="1725446"/>
            <a:chExt cx="1930605" cy="1930605"/>
          </a:xfrm>
        </p:grpSpPr>
        <p:sp>
          <p:nvSpPr>
            <p:cNvPr id="7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94017" y="2511923"/>
            <a:ext cx="162298" cy="161741"/>
            <a:chOff x="3768359" y="1725446"/>
            <a:chExt cx="1930605" cy="1930605"/>
          </a:xfrm>
        </p:grpSpPr>
        <p:sp>
          <p:nvSpPr>
            <p:cNvPr id="7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3" name="TextBox 8">
            <a:extLst>
              <a:ext uri="{FF2B5EF4-FFF2-40B4-BE49-F238E27FC236}">
                <a16:creationId xmlns:a16="http://schemas.microsoft.com/office/drawing/2014/main" id="{B2F6670A-AF28-3380-4FCF-E01B8C4ED1D8}"/>
              </a:ext>
            </a:extLst>
          </p:cNvPr>
          <p:cNvSpPr txBox="1"/>
          <p:nvPr/>
        </p:nvSpPr>
        <p:spPr>
          <a:xfrm>
            <a:off x="2023360" y="2505276"/>
            <a:ext cx="578989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865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4" name="TextBox 3">
            <a:hlinkClick r:id="rId3"/>
            <a:extLst>
              <a:ext uri="{FF2B5EF4-FFF2-40B4-BE49-F238E27FC236}">
                <a16:creationId xmlns:a16="http://schemas.microsoft.com/office/drawing/2014/main" id="{78E07EB9-60EF-E68C-FE18-8D134D0C691A}"/>
              </a:ext>
            </a:extLst>
          </p:cNvPr>
          <p:cNvSpPr txBox="1"/>
          <p:nvPr/>
        </p:nvSpPr>
        <p:spPr>
          <a:xfrm>
            <a:off x="3152895" y="3792753"/>
            <a:ext cx="3729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5" name="Rounded Rectangle 7">
            <a:extLst>
              <a:ext uri="{FF2B5EF4-FFF2-40B4-BE49-F238E27FC236}">
                <a16:creationId xmlns:a16="http://schemas.microsoft.com/office/drawing/2014/main" id="{748B8F67-4131-7CC3-2013-1B7F200763DF}"/>
              </a:ext>
            </a:extLst>
          </p:cNvPr>
          <p:cNvSpPr/>
          <p:nvPr/>
        </p:nvSpPr>
        <p:spPr>
          <a:xfrm>
            <a:off x="7789090" y="396081"/>
            <a:ext cx="1176291" cy="32254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3.5467E-6 -3.88007E-6 L 0.45722 -0.0023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1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82" name="组合 81">
            <a:extLst>
              <a:ext uri="{FF2B5EF4-FFF2-40B4-BE49-F238E27FC236}">
                <a16:creationId xmlns:a16="http://schemas.microsoft.com/office/drawing/2014/main" id="{F41AC291-CBB1-4A5C-B6FC-F3CE9B9B591A}"/>
              </a:ext>
            </a:extLst>
          </p:cNvPr>
          <p:cNvGrpSpPr/>
          <p:nvPr/>
        </p:nvGrpSpPr>
        <p:grpSpPr>
          <a:xfrm>
            <a:off x="3315865" y="1022689"/>
            <a:ext cx="2742585" cy="3942170"/>
            <a:chOff x="3283308" y="1062868"/>
            <a:chExt cx="2337803" cy="3360342"/>
          </a:xfrm>
        </p:grpSpPr>
        <p:sp>
          <p:nvSpPr>
            <p:cNvPr id="83" name="Oval 11">
              <a:extLst>
                <a:ext uri="{FF2B5EF4-FFF2-40B4-BE49-F238E27FC236}">
                  <a16:creationId xmlns:a16="http://schemas.microsoft.com/office/drawing/2014/main" id="{71750A0E-133E-4931-A47E-FFA892471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536" y="3435578"/>
              <a:ext cx="830867" cy="830281"/>
            </a:xfrm>
            <a:prstGeom prst="ellipse">
              <a:avLst/>
            </a:prstGeom>
            <a:solidFill>
              <a:srgbClr val="0070C0"/>
            </a:solidFill>
            <a:ln w="38100">
              <a:noFill/>
            </a:ln>
            <a:effectLst>
              <a:innerShdw blurRad="165100" dist="635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4" name="Oval 11">
              <a:extLst>
                <a:ext uri="{FF2B5EF4-FFF2-40B4-BE49-F238E27FC236}">
                  <a16:creationId xmlns:a16="http://schemas.microsoft.com/office/drawing/2014/main" id="{C020BBAC-4E39-4C72-8680-F475CA0F6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536" y="3435578"/>
              <a:ext cx="830867" cy="830281"/>
            </a:xfrm>
            <a:prstGeom prst="ellipse">
              <a:avLst/>
            </a:prstGeom>
            <a:solidFill>
              <a:srgbClr val="FAC14D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90" rIns="0" bIns="3429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5" name="Oval 10">
              <a:extLst>
                <a:ext uri="{FF2B5EF4-FFF2-40B4-BE49-F238E27FC236}">
                  <a16:creationId xmlns:a16="http://schemas.microsoft.com/office/drawing/2014/main" id="{592F0BA4-3A80-4196-B597-4D9E32F07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7044" y="2701430"/>
              <a:ext cx="830389" cy="831238"/>
            </a:xfrm>
            <a:prstGeom prst="ellipse">
              <a:avLst/>
            </a:prstGeom>
            <a:solidFill>
              <a:srgbClr val="DCB66B"/>
            </a:solidFill>
            <a:ln w="38100">
              <a:noFill/>
            </a:ln>
            <a:effectLst>
              <a:innerShdw blurRad="165100" dist="635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6" name="Oval 10">
              <a:extLst>
                <a:ext uri="{FF2B5EF4-FFF2-40B4-BE49-F238E27FC236}">
                  <a16:creationId xmlns:a16="http://schemas.microsoft.com/office/drawing/2014/main" id="{302343EB-7C28-4B96-AE15-65F3E457A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722" y="2701430"/>
              <a:ext cx="830389" cy="831238"/>
            </a:xfrm>
            <a:prstGeom prst="ellipse">
              <a:avLst/>
            </a:prstGeom>
            <a:solidFill>
              <a:srgbClr val="1C9393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90" rIns="0" bIns="3429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7" name="Oval 9">
              <a:extLst>
                <a:ext uri="{FF2B5EF4-FFF2-40B4-BE49-F238E27FC236}">
                  <a16:creationId xmlns:a16="http://schemas.microsoft.com/office/drawing/2014/main" id="{A1AFD9BE-4855-4555-A225-DAA3A0D9B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877" y="1970151"/>
              <a:ext cx="830389" cy="830281"/>
            </a:xfrm>
            <a:prstGeom prst="ellipse">
              <a:avLst/>
            </a:prstGeom>
            <a:solidFill>
              <a:srgbClr val="0070C0"/>
            </a:solidFill>
            <a:ln w="38100">
              <a:noFill/>
            </a:ln>
            <a:effectLst>
              <a:innerShdw blurRad="165100" dist="635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8" name="Oval 9">
              <a:extLst>
                <a:ext uri="{FF2B5EF4-FFF2-40B4-BE49-F238E27FC236}">
                  <a16:creationId xmlns:a16="http://schemas.microsoft.com/office/drawing/2014/main" id="{801FBCB3-1D06-4F79-BAFF-644EFA62E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876" y="1970151"/>
              <a:ext cx="830389" cy="830281"/>
            </a:xfrm>
            <a:prstGeom prst="ellipse">
              <a:avLst/>
            </a:prstGeom>
            <a:solidFill>
              <a:srgbClr val="F95647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90" rIns="0" bIns="3429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9" name="Oval 8">
              <a:extLst>
                <a:ext uri="{FF2B5EF4-FFF2-40B4-BE49-F238E27FC236}">
                  <a16:creationId xmlns:a16="http://schemas.microsoft.com/office/drawing/2014/main" id="{A5CF3444-FE21-4A42-828C-3533A6AA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765" y="1224524"/>
              <a:ext cx="830389" cy="831716"/>
            </a:xfrm>
            <a:prstGeom prst="ellipse">
              <a:avLst/>
            </a:prstGeom>
            <a:solidFill>
              <a:srgbClr val="0070C0"/>
            </a:solidFill>
            <a:ln w="38100">
              <a:noFill/>
            </a:ln>
            <a:effectLst>
              <a:innerShdw blurRad="165100" dist="63500" dir="135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Oval 8">
              <a:extLst>
                <a:ext uri="{FF2B5EF4-FFF2-40B4-BE49-F238E27FC236}">
                  <a16:creationId xmlns:a16="http://schemas.microsoft.com/office/drawing/2014/main" id="{15B29E6F-5F1C-4E08-8CD5-901357178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764" y="1224524"/>
              <a:ext cx="830389" cy="831716"/>
            </a:xfrm>
            <a:prstGeom prst="ellipse">
              <a:avLst/>
            </a:prstGeom>
            <a:solidFill>
              <a:srgbClr val="78AF51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90" rIns="0" bIns="34290"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175FFF5F-C94F-4498-A68E-85CDBA21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134" y="1062868"/>
              <a:ext cx="877744" cy="3360342"/>
            </a:xfrm>
            <a:custGeom>
              <a:avLst/>
              <a:gdLst>
                <a:gd name="T0" fmla="*/ 0 w 777"/>
                <a:gd name="T1" fmla="*/ 2974 h 2974"/>
                <a:gd name="T2" fmla="*/ 507 w 777"/>
                <a:gd name="T3" fmla="*/ 2467 h 2974"/>
                <a:gd name="T4" fmla="*/ 388 w 777"/>
                <a:gd name="T5" fmla="*/ 2138 h 2974"/>
                <a:gd name="T6" fmla="*/ 277 w 777"/>
                <a:gd name="T7" fmla="*/ 1818 h 2974"/>
                <a:gd name="T8" fmla="*/ 398 w 777"/>
                <a:gd name="T9" fmla="*/ 1488 h 2974"/>
                <a:gd name="T10" fmla="*/ 507 w 777"/>
                <a:gd name="T11" fmla="*/ 1171 h 2974"/>
                <a:gd name="T12" fmla="*/ 390 w 777"/>
                <a:gd name="T13" fmla="*/ 844 h 2974"/>
                <a:gd name="T14" fmla="*/ 267 w 777"/>
                <a:gd name="T15" fmla="*/ 511 h 2974"/>
                <a:gd name="T16" fmla="*/ 777 w 777"/>
                <a:gd name="T17" fmla="*/ 0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7" h="2974">
                  <a:moveTo>
                    <a:pt x="0" y="2974"/>
                  </a:moveTo>
                  <a:cubicBezTo>
                    <a:pt x="280" y="2974"/>
                    <a:pt x="507" y="2747"/>
                    <a:pt x="507" y="2467"/>
                  </a:cubicBezTo>
                  <a:cubicBezTo>
                    <a:pt x="507" y="2342"/>
                    <a:pt x="459" y="2227"/>
                    <a:pt x="388" y="2138"/>
                  </a:cubicBezTo>
                  <a:cubicBezTo>
                    <a:pt x="317" y="2049"/>
                    <a:pt x="277" y="1939"/>
                    <a:pt x="277" y="1818"/>
                  </a:cubicBezTo>
                  <a:cubicBezTo>
                    <a:pt x="277" y="1692"/>
                    <a:pt x="326" y="1577"/>
                    <a:pt x="398" y="1488"/>
                  </a:cubicBezTo>
                  <a:cubicBezTo>
                    <a:pt x="469" y="1400"/>
                    <a:pt x="507" y="1290"/>
                    <a:pt x="507" y="1171"/>
                  </a:cubicBezTo>
                  <a:cubicBezTo>
                    <a:pt x="507" y="1047"/>
                    <a:pt x="465" y="933"/>
                    <a:pt x="390" y="844"/>
                  </a:cubicBezTo>
                  <a:cubicBezTo>
                    <a:pt x="315" y="754"/>
                    <a:pt x="267" y="638"/>
                    <a:pt x="267" y="511"/>
                  </a:cubicBezTo>
                  <a:cubicBezTo>
                    <a:pt x="267" y="229"/>
                    <a:pt x="496" y="0"/>
                    <a:pt x="777" y="0"/>
                  </a:cubicBezTo>
                </a:path>
              </a:pathLst>
            </a:cu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Oval 12">
              <a:extLst>
                <a:ext uri="{FF2B5EF4-FFF2-40B4-BE49-F238E27FC236}">
                  <a16:creationId xmlns:a16="http://schemas.microsoft.com/office/drawing/2014/main" id="{753320BD-9DC8-4D29-B0A5-FF0555343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521" y="1417746"/>
              <a:ext cx="122932" cy="123395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Oval 13">
              <a:extLst>
                <a:ext uri="{FF2B5EF4-FFF2-40B4-BE49-F238E27FC236}">
                  <a16:creationId xmlns:a16="http://schemas.microsoft.com/office/drawing/2014/main" id="{2CAD8C9C-BE22-4D61-9782-32F1811A8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042" y="2334116"/>
              <a:ext cx="123411" cy="12291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Oval 14">
              <a:extLst>
                <a:ext uri="{FF2B5EF4-FFF2-40B4-BE49-F238E27FC236}">
                  <a16:creationId xmlns:a16="http://schemas.microsoft.com/office/drawing/2014/main" id="{0FAE3FA8-5D0C-439A-8B7C-EE58AE598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824" y="3025698"/>
              <a:ext cx="122932" cy="12291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Oval 15">
              <a:extLst>
                <a:ext uri="{FF2B5EF4-FFF2-40B4-BE49-F238E27FC236}">
                  <a16:creationId xmlns:a16="http://schemas.microsoft.com/office/drawing/2014/main" id="{A2CD0296-900C-49B4-A8BF-D1FD20E8C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080" y="3993721"/>
              <a:ext cx="123411" cy="122916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Line 16">
              <a:extLst>
                <a:ext uri="{FF2B5EF4-FFF2-40B4-BE49-F238E27FC236}">
                  <a16:creationId xmlns:a16="http://schemas.microsoft.com/office/drawing/2014/main" id="{EAB3D1BC-DCC3-4488-99E1-63E1E11F0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0967" y="1479922"/>
              <a:ext cx="771554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Line 17">
              <a:extLst>
                <a:ext uri="{FF2B5EF4-FFF2-40B4-BE49-F238E27FC236}">
                  <a16:creationId xmlns:a16="http://schemas.microsoft.com/office/drawing/2014/main" id="{7B014255-44E2-4240-8BBE-7F31276D1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1453" y="2394857"/>
              <a:ext cx="771554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Line 18">
              <a:extLst>
                <a:ext uri="{FF2B5EF4-FFF2-40B4-BE49-F238E27FC236}">
                  <a16:creationId xmlns:a16="http://schemas.microsoft.com/office/drawing/2014/main" id="{9CE5C6C4-CB2B-443D-AA36-15B9707D95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3308" y="3087395"/>
              <a:ext cx="1093474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Line 19">
              <a:extLst>
                <a:ext uri="{FF2B5EF4-FFF2-40B4-BE49-F238E27FC236}">
                  <a16:creationId xmlns:a16="http://schemas.microsoft.com/office/drawing/2014/main" id="{AB62356B-94FC-4728-84FC-7E63BA6D4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6056" y="4055897"/>
              <a:ext cx="770597" cy="0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 type="oval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0" name="矩形 106">
            <a:extLst>
              <a:ext uri="{FF2B5EF4-FFF2-40B4-BE49-F238E27FC236}">
                <a16:creationId xmlns:a16="http://schemas.microsoft.com/office/drawing/2014/main" id="{32F6C97E-50A4-4DE7-BA8A-39C25322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037" y="2061695"/>
            <a:ext cx="15233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1" name="矩形 47">
            <a:extLst>
              <a:ext uri="{FF2B5EF4-FFF2-40B4-BE49-F238E27FC236}">
                <a16:creationId xmlns:a16="http://schemas.microsoft.com/office/drawing/2014/main" id="{DE892733-3B2E-43EB-989E-0134ADF3D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1" y="2387857"/>
            <a:ext cx="1640511" cy="8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矩形 106">
            <a:extLst>
              <a:ext uri="{FF2B5EF4-FFF2-40B4-BE49-F238E27FC236}">
                <a16:creationId xmlns:a16="http://schemas.microsoft.com/office/drawing/2014/main" id="{7F18E23F-02BD-409D-8508-08DA9FE3A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037" y="3871162"/>
            <a:ext cx="15233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725E1915-848F-4254-971D-5E47D54A5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1" y="4197323"/>
            <a:ext cx="1640511" cy="8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矩形 106">
            <a:extLst>
              <a:ext uri="{FF2B5EF4-FFF2-40B4-BE49-F238E27FC236}">
                <a16:creationId xmlns:a16="http://schemas.microsoft.com/office/drawing/2014/main" id="{666F05DD-5F6A-4878-9387-5F12763CA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43" y="1344565"/>
            <a:ext cx="15233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5" name="矩形 47">
            <a:extLst>
              <a:ext uri="{FF2B5EF4-FFF2-40B4-BE49-F238E27FC236}">
                <a16:creationId xmlns:a16="http://schemas.microsoft.com/office/drawing/2014/main" id="{CCD2507C-C30F-46CB-9522-FC680D85E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758" y="1670727"/>
            <a:ext cx="1640511" cy="8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矩形 106">
            <a:extLst>
              <a:ext uri="{FF2B5EF4-FFF2-40B4-BE49-F238E27FC236}">
                <a16:creationId xmlns:a16="http://schemas.microsoft.com/office/drawing/2014/main" id="{5346AEF9-19D9-4DBD-B347-F2F3AF2E2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43" y="3154031"/>
            <a:ext cx="15233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7" name="矩形 47">
            <a:extLst>
              <a:ext uri="{FF2B5EF4-FFF2-40B4-BE49-F238E27FC236}">
                <a16:creationId xmlns:a16="http://schemas.microsoft.com/office/drawing/2014/main" id="{AF700FAA-FBD9-400D-8F51-B303FC0DD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758" y="3480193"/>
            <a:ext cx="1640511" cy="8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5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65" name="组合 64">
            <a:extLst>
              <a:ext uri="{FF2B5EF4-FFF2-40B4-BE49-F238E27FC236}">
                <a16:creationId xmlns:a16="http://schemas.microsoft.com/office/drawing/2014/main" id="{BF4EA887-3D60-44C7-96FC-F7827BBC4A62}"/>
              </a:ext>
            </a:extLst>
          </p:cNvPr>
          <p:cNvGrpSpPr/>
          <p:nvPr/>
        </p:nvGrpSpPr>
        <p:grpSpPr>
          <a:xfrm>
            <a:off x="908050" y="1780993"/>
            <a:ext cx="7908456" cy="1048638"/>
            <a:chOff x="976743" y="2108719"/>
            <a:chExt cx="10247570" cy="1358798"/>
          </a:xfrm>
          <a:solidFill>
            <a:srgbClr val="1C9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999A9F4D-9858-47DD-ACE9-570F90BD435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950601" y="2484714"/>
              <a:ext cx="1273712" cy="982803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78AF5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CC3029F3-C7FC-47ED-997A-C07DFE464F0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8646270" y="2484714"/>
              <a:ext cx="1273712" cy="982803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8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rgbClr val="78AF5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0CAC2A4D-5A75-43E9-9398-F545FB05980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397552" y="2484714"/>
              <a:ext cx="1273712" cy="982803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6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6" y="146"/>
                    <a:pt x="226" y="146"/>
                    <a:pt x="226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3A4B5E3F-8CFD-4B96-A574-7603EBCC01B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087319" y="2484714"/>
              <a:ext cx="1273712" cy="982803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9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DD3091F2-59F0-4448-96CD-857530C0E36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31950" y="2484714"/>
              <a:ext cx="1271093" cy="982803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FAC14D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3DBFD6A2-E7AD-4029-A5B2-B060CEFCFC0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26788" y="2484714"/>
              <a:ext cx="1273712" cy="982803"/>
            </a:xfrm>
            <a:custGeom>
              <a:avLst/>
              <a:gdLst>
                <a:gd name="T0" fmla="*/ 5 w 324"/>
                <a:gd name="T1" fmla="*/ 248 h 248"/>
                <a:gd name="T2" fmla="*/ 77 w 324"/>
                <a:gd name="T3" fmla="*/ 248 h 248"/>
                <a:gd name="T4" fmla="*/ 149 w 324"/>
                <a:gd name="T5" fmla="*/ 248 h 248"/>
                <a:gd name="T6" fmla="*/ 172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9 w 324"/>
                <a:gd name="T13" fmla="*/ 146 h 248"/>
                <a:gd name="T14" fmla="*/ 5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5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5" y="248"/>
                  </a:moveTo>
                  <a:cubicBezTo>
                    <a:pt x="77" y="248"/>
                    <a:pt x="77" y="248"/>
                    <a:pt x="77" y="248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72" y="248"/>
                    <a:pt x="172" y="248"/>
                    <a:pt x="172" y="248"/>
                  </a:cubicBezTo>
                  <a:cubicBezTo>
                    <a:pt x="172" y="163"/>
                    <a:pt x="240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4" y="0"/>
                    <a:pt x="138" y="60"/>
                    <a:pt x="99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2" y="248"/>
                    <a:pt x="5" y="248"/>
                  </a:cubicBezTo>
                  <a:close/>
                </a:path>
              </a:pathLst>
            </a:custGeom>
            <a:solidFill>
              <a:srgbClr val="FAC14D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239DC5B8-FED9-45AA-AAFD-89D0CDC6F88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279284" y="2484714"/>
              <a:ext cx="1271093" cy="982803"/>
            </a:xfrm>
            <a:custGeom>
              <a:avLst/>
              <a:gdLst>
                <a:gd name="T0" fmla="*/ 153 w 324"/>
                <a:gd name="T1" fmla="*/ 248 h 248"/>
                <a:gd name="T2" fmla="*/ 175 w 324"/>
                <a:gd name="T3" fmla="*/ 248 h 248"/>
                <a:gd name="T4" fmla="*/ 247 w 324"/>
                <a:gd name="T5" fmla="*/ 248 h 248"/>
                <a:gd name="T6" fmla="*/ 320 w 324"/>
                <a:gd name="T7" fmla="*/ 248 h 248"/>
                <a:gd name="T8" fmla="*/ 324 w 324"/>
                <a:gd name="T9" fmla="*/ 244 h 248"/>
                <a:gd name="T10" fmla="*/ 324 w 324"/>
                <a:gd name="T11" fmla="*/ 150 h 248"/>
                <a:gd name="T12" fmla="*/ 320 w 324"/>
                <a:gd name="T13" fmla="*/ 146 h 248"/>
                <a:gd name="T14" fmla="*/ 225 w 324"/>
                <a:gd name="T15" fmla="*/ 146 h 248"/>
                <a:gd name="T16" fmla="*/ 0 w 324"/>
                <a:gd name="T17" fmla="*/ 0 h 248"/>
                <a:gd name="T18" fmla="*/ 0 w 324"/>
                <a:gd name="T19" fmla="*/ 95 h 248"/>
                <a:gd name="T20" fmla="*/ 153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153" y="248"/>
                  </a:moveTo>
                  <a:cubicBezTo>
                    <a:pt x="175" y="248"/>
                    <a:pt x="175" y="248"/>
                    <a:pt x="175" y="248"/>
                  </a:cubicBezTo>
                  <a:cubicBezTo>
                    <a:pt x="247" y="248"/>
                    <a:pt x="247" y="248"/>
                    <a:pt x="247" y="248"/>
                  </a:cubicBezTo>
                  <a:cubicBezTo>
                    <a:pt x="320" y="248"/>
                    <a:pt x="320" y="248"/>
                    <a:pt x="320" y="248"/>
                  </a:cubicBezTo>
                  <a:cubicBezTo>
                    <a:pt x="322" y="248"/>
                    <a:pt x="324" y="246"/>
                    <a:pt x="324" y="244"/>
                  </a:cubicBezTo>
                  <a:cubicBezTo>
                    <a:pt x="324" y="150"/>
                    <a:pt x="324" y="150"/>
                    <a:pt x="324" y="150"/>
                  </a:cubicBezTo>
                  <a:cubicBezTo>
                    <a:pt x="324" y="148"/>
                    <a:pt x="322" y="146"/>
                    <a:pt x="320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187" y="60"/>
                    <a:pt x="10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84" y="95"/>
                    <a:pt x="153" y="163"/>
                    <a:pt x="153" y="248"/>
                  </a:cubicBezTo>
                  <a:close/>
                </a:path>
              </a:pathLst>
            </a:custGeom>
            <a:solidFill>
              <a:srgbClr val="F95647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0C8DDD28-C91C-4F8D-868F-71CD7731427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76743" y="2484714"/>
              <a:ext cx="1273712" cy="982803"/>
            </a:xfrm>
            <a:custGeom>
              <a:avLst/>
              <a:gdLst>
                <a:gd name="T0" fmla="*/ 4 w 324"/>
                <a:gd name="T1" fmla="*/ 248 h 248"/>
                <a:gd name="T2" fmla="*/ 76 w 324"/>
                <a:gd name="T3" fmla="*/ 248 h 248"/>
                <a:gd name="T4" fmla="*/ 148 w 324"/>
                <a:gd name="T5" fmla="*/ 248 h 248"/>
                <a:gd name="T6" fmla="*/ 171 w 324"/>
                <a:gd name="T7" fmla="*/ 248 h 248"/>
                <a:gd name="T8" fmla="*/ 324 w 324"/>
                <a:gd name="T9" fmla="*/ 95 h 248"/>
                <a:gd name="T10" fmla="*/ 324 w 324"/>
                <a:gd name="T11" fmla="*/ 0 h 248"/>
                <a:gd name="T12" fmla="*/ 98 w 324"/>
                <a:gd name="T13" fmla="*/ 146 h 248"/>
                <a:gd name="T14" fmla="*/ 4 w 324"/>
                <a:gd name="T15" fmla="*/ 146 h 248"/>
                <a:gd name="T16" fmla="*/ 0 w 324"/>
                <a:gd name="T17" fmla="*/ 150 h 248"/>
                <a:gd name="T18" fmla="*/ 0 w 324"/>
                <a:gd name="T19" fmla="*/ 244 h 248"/>
                <a:gd name="T20" fmla="*/ 4 w 324"/>
                <a:gd name="T2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248">
                  <a:moveTo>
                    <a:pt x="4" y="248"/>
                  </a:moveTo>
                  <a:cubicBezTo>
                    <a:pt x="76" y="248"/>
                    <a:pt x="76" y="248"/>
                    <a:pt x="76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1" y="163"/>
                    <a:pt x="239" y="95"/>
                    <a:pt x="324" y="95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223" y="0"/>
                    <a:pt x="137" y="60"/>
                    <a:pt x="98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1" y="146"/>
                    <a:pt x="0" y="148"/>
                    <a:pt x="0" y="15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246"/>
                    <a:pt x="1" y="248"/>
                    <a:pt x="4" y="248"/>
                  </a:cubicBezTo>
                  <a:close/>
                </a:path>
              </a:pathLst>
            </a:custGeom>
            <a:solidFill>
              <a:srgbClr val="F95647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Shape 2309">
              <a:extLst>
                <a:ext uri="{FF2B5EF4-FFF2-40B4-BE49-F238E27FC236}">
                  <a16:creationId xmlns:a16="http://schemas.microsoft.com/office/drawing/2014/main" id="{9515F96B-217C-4BB1-8ED2-35CDE853ABB9}"/>
                </a:ext>
              </a:extLst>
            </p:cNvPr>
            <p:cNvSpPr/>
            <p:nvPr/>
          </p:nvSpPr>
          <p:spPr>
            <a:xfrm>
              <a:off x="1869307" y="2108719"/>
              <a:ext cx="794055" cy="79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/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Shape 2310">
              <a:extLst>
                <a:ext uri="{FF2B5EF4-FFF2-40B4-BE49-F238E27FC236}">
                  <a16:creationId xmlns:a16="http://schemas.microsoft.com/office/drawing/2014/main" id="{4B6A3E46-E422-4F9B-AAC1-29E1C5134B82}"/>
                </a:ext>
              </a:extLst>
            </p:cNvPr>
            <p:cNvSpPr/>
            <p:nvPr/>
          </p:nvSpPr>
          <p:spPr>
            <a:xfrm>
              <a:off x="2100415" y="2383130"/>
              <a:ext cx="312033" cy="27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95647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/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Shape 2309">
              <a:extLst>
                <a:ext uri="{FF2B5EF4-FFF2-40B4-BE49-F238E27FC236}">
                  <a16:creationId xmlns:a16="http://schemas.microsoft.com/office/drawing/2014/main" id="{452E1DEA-0A0C-44AA-9CCE-F80879DB5CA0}"/>
                </a:ext>
              </a:extLst>
            </p:cNvPr>
            <p:cNvSpPr/>
            <p:nvPr/>
          </p:nvSpPr>
          <p:spPr>
            <a:xfrm>
              <a:off x="4432749" y="2108719"/>
              <a:ext cx="794055" cy="79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/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Shape 2313">
              <a:extLst>
                <a:ext uri="{FF2B5EF4-FFF2-40B4-BE49-F238E27FC236}">
                  <a16:creationId xmlns:a16="http://schemas.microsoft.com/office/drawing/2014/main" id="{34D18223-3CC7-48D2-B9F6-6760CDDE3C60}"/>
                </a:ext>
              </a:extLst>
            </p:cNvPr>
            <p:cNvSpPr/>
            <p:nvPr/>
          </p:nvSpPr>
          <p:spPr>
            <a:xfrm>
              <a:off x="4664734" y="2369163"/>
              <a:ext cx="362552" cy="24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rgbClr val="FAC14D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/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Shape 2309">
              <a:extLst>
                <a:ext uri="{FF2B5EF4-FFF2-40B4-BE49-F238E27FC236}">
                  <a16:creationId xmlns:a16="http://schemas.microsoft.com/office/drawing/2014/main" id="{F84D4CF4-126C-4028-A93C-76117351F881}"/>
                </a:ext>
              </a:extLst>
            </p:cNvPr>
            <p:cNvSpPr/>
            <p:nvPr/>
          </p:nvSpPr>
          <p:spPr>
            <a:xfrm>
              <a:off x="6976828" y="2108719"/>
              <a:ext cx="794055" cy="79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/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9" name="Group 2320">
              <a:extLst>
                <a:ext uri="{FF2B5EF4-FFF2-40B4-BE49-F238E27FC236}">
                  <a16:creationId xmlns:a16="http://schemas.microsoft.com/office/drawing/2014/main" id="{9936BF8A-AF07-4324-B70E-AE26BA0DE2FF}"/>
                </a:ext>
              </a:extLst>
            </p:cNvPr>
            <p:cNvGrpSpPr/>
            <p:nvPr/>
          </p:nvGrpSpPr>
          <p:grpSpPr>
            <a:xfrm>
              <a:off x="7238052" y="2358518"/>
              <a:ext cx="261651" cy="223638"/>
              <a:chOff x="0" y="0"/>
              <a:chExt cx="961862" cy="822124"/>
            </a:xfrm>
            <a:grpFill/>
          </p:grpSpPr>
          <p:sp>
            <p:nvSpPr>
              <p:cNvPr id="82" name="Shape 2316">
                <a:extLst>
                  <a:ext uri="{FF2B5EF4-FFF2-40B4-BE49-F238E27FC236}">
                    <a16:creationId xmlns:a16="http://schemas.microsoft.com/office/drawing/2014/main" id="{D38A3366-FCAF-41E6-9111-E532E5F4A419}"/>
                  </a:ext>
                </a:extLst>
              </p:cNvPr>
              <p:cNvSpPr/>
              <p:nvPr/>
            </p:nvSpPr>
            <p:spPr>
              <a:xfrm>
                <a:off x="0" y="411062"/>
                <a:ext cx="167725" cy="41106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/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Shape 2317">
                <a:extLst>
                  <a:ext uri="{FF2B5EF4-FFF2-40B4-BE49-F238E27FC236}">
                    <a16:creationId xmlns:a16="http://schemas.microsoft.com/office/drawing/2014/main" id="{6C1C14BE-7859-444C-ACAB-7404B0C1629C}"/>
                  </a:ext>
                </a:extLst>
              </p:cNvPr>
              <p:cNvSpPr/>
              <p:nvPr/>
            </p:nvSpPr>
            <p:spPr>
              <a:xfrm>
                <a:off x="264712" y="235390"/>
                <a:ext cx="167726" cy="58673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/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Shape 2318">
                <a:extLst>
                  <a:ext uri="{FF2B5EF4-FFF2-40B4-BE49-F238E27FC236}">
                    <a16:creationId xmlns:a16="http://schemas.microsoft.com/office/drawing/2014/main" id="{170DB0F7-836F-4748-ACC5-084CB854C7DE}"/>
                  </a:ext>
                </a:extLst>
              </p:cNvPr>
              <p:cNvSpPr/>
              <p:nvPr/>
            </p:nvSpPr>
            <p:spPr>
              <a:xfrm>
                <a:off x="529424" y="90476"/>
                <a:ext cx="167726" cy="731649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/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Shape 2319">
                <a:extLst>
                  <a:ext uri="{FF2B5EF4-FFF2-40B4-BE49-F238E27FC236}">
                    <a16:creationId xmlns:a16="http://schemas.microsoft.com/office/drawing/2014/main" id="{DA8AFB56-59BD-4D38-9756-2D658175F48B}"/>
                  </a:ext>
                </a:extLst>
              </p:cNvPr>
              <p:cNvSpPr/>
              <p:nvPr/>
            </p:nvSpPr>
            <p:spPr>
              <a:xfrm>
                <a:off x="794137" y="0"/>
                <a:ext cx="167726" cy="822125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/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0" name="Shape 2309">
              <a:extLst>
                <a:ext uri="{FF2B5EF4-FFF2-40B4-BE49-F238E27FC236}">
                  <a16:creationId xmlns:a16="http://schemas.microsoft.com/office/drawing/2014/main" id="{750932A2-033F-43BC-9EE9-9291DE6A32D8}"/>
                </a:ext>
              </a:extLst>
            </p:cNvPr>
            <p:cNvSpPr/>
            <p:nvPr/>
          </p:nvSpPr>
          <p:spPr>
            <a:xfrm>
              <a:off x="9541726" y="2108719"/>
              <a:ext cx="794055" cy="79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/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Shape 2323">
              <a:extLst>
                <a:ext uri="{FF2B5EF4-FFF2-40B4-BE49-F238E27FC236}">
                  <a16:creationId xmlns:a16="http://schemas.microsoft.com/office/drawing/2014/main" id="{C8437C61-D7E4-4C98-8019-31426E368303}"/>
                </a:ext>
              </a:extLst>
            </p:cNvPr>
            <p:cNvSpPr/>
            <p:nvPr/>
          </p:nvSpPr>
          <p:spPr>
            <a:xfrm rot="20460000" flipH="1">
              <a:off x="9784718" y="2380558"/>
              <a:ext cx="264214" cy="264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78AF5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/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6" name="矩形 106">
            <a:extLst>
              <a:ext uri="{FF2B5EF4-FFF2-40B4-BE49-F238E27FC236}">
                <a16:creationId xmlns:a16="http://schemas.microsoft.com/office/drawing/2014/main" id="{22D01687-CFCE-4213-9DAD-C12D7268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582" y="3302932"/>
            <a:ext cx="1521620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矩形 47">
            <a:extLst>
              <a:ext uri="{FF2B5EF4-FFF2-40B4-BE49-F238E27FC236}">
                <a16:creationId xmlns:a16="http://schemas.microsoft.com/office/drawing/2014/main" id="{291060B3-F18B-4B62-8B50-FB7CBAD0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582" y="3627593"/>
            <a:ext cx="1603704" cy="8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矩形 108">
            <a:extLst>
              <a:ext uri="{FF2B5EF4-FFF2-40B4-BE49-F238E27FC236}">
                <a16:creationId xmlns:a16="http://schemas.microsoft.com/office/drawing/2014/main" id="{5556718C-4D9F-432F-B0B7-C6FD53529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234" y="3302932"/>
            <a:ext cx="1520064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矩形 47">
            <a:extLst>
              <a:ext uri="{FF2B5EF4-FFF2-40B4-BE49-F238E27FC236}">
                <a16:creationId xmlns:a16="http://schemas.microsoft.com/office/drawing/2014/main" id="{3213C937-E91A-428F-9B13-05E8A16D3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985" y="3627593"/>
            <a:ext cx="1603704" cy="8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矩形 110">
            <a:extLst>
              <a:ext uri="{FF2B5EF4-FFF2-40B4-BE49-F238E27FC236}">
                <a16:creationId xmlns:a16="http://schemas.microsoft.com/office/drawing/2014/main" id="{D74F8D1F-E2C3-41A7-80BC-18A6D140D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564" y="3302932"/>
            <a:ext cx="1521620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1" name="矩形 47">
            <a:extLst>
              <a:ext uri="{FF2B5EF4-FFF2-40B4-BE49-F238E27FC236}">
                <a16:creationId xmlns:a16="http://schemas.microsoft.com/office/drawing/2014/main" id="{63D10C6A-ED15-48B8-92F5-F7D13571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4564" y="3627593"/>
            <a:ext cx="1603704" cy="8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矩形 112">
            <a:extLst>
              <a:ext uri="{FF2B5EF4-FFF2-40B4-BE49-F238E27FC236}">
                <a16:creationId xmlns:a16="http://schemas.microsoft.com/office/drawing/2014/main" id="{5B8B863A-6339-48D3-AA32-6BD85B7FD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636" y="3302932"/>
            <a:ext cx="1520065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矩形 47">
            <a:extLst>
              <a:ext uri="{FF2B5EF4-FFF2-40B4-BE49-F238E27FC236}">
                <a16:creationId xmlns:a16="http://schemas.microsoft.com/office/drawing/2014/main" id="{3BEAB004-09EF-4C9A-B114-BA15095F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162" y="3627593"/>
            <a:ext cx="1603704" cy="8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3528045"/>
      </p:ext>
    </p:extLst>
  </p:cSld>
  <p:clrMapOvr>
    <a:masterClrMapping/>
  </p:clrMapOvr>
  <p:transition spd="slow" advClick="0" advTm="0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76" name="组合 75">
            <a:extLst>
              <a:ext uri="{FF2B5EF4-FFF2-40B4-BE49-F238E27FC236}">
                <a16:creationId xmlns:a16="http://schemas.microsoft.com/office/drawing/2014/main" id="{742E78D7-D346-49C4-9CC5-3AD74514318A}"/>
              </a:ext>
            </a:extLst>
          </p:cNvPr>
          <p:cNvGrpSpPr/>
          <p:nvPr/>
        </p:nvGrpSpPr>
        <p:grpSpPr>
          <a:xfrm>
            <a:off x="3301695" y="1758010"/>
            <a:ext cx="3237297" cy="2350046"/>
            <a:chOff x="3876366" y="2102043"/>
            <a:chExt cx="4192874" cy="3043726"/>
          </a:xfrm>
          <a:solidFill>
            <a:srgbClr val="F9564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7" name="Group 11">
              <a:extLst>
                <a:ext uri="{FF2B5EF4-FFF2-40B4-BE49-F238E27FC236}">
                  <a16:creationId xmlns:a16="http://schemas.microsoft.com/office/drawing/2014/main" id="{8F5373B3-AADB-4ABC-9428-B33D338F5D13}"/>
                </a:ext>
              </a:extLst>
            </p:cNvPr>
            <p:cNvGrpSpPr/>
            <p:nvPr/>
          </p:nvGrpSpPr>
          <p:grpSpPr>
            <a:xfrm>
              <a:off x="6197306" y="3719446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94" name="Freeform 5">
                <a:extLst>
                  <a:ext uri="{FF2B5EF4-FFF2-40B4-BE49-F238E27FC236}">
                    <a16:creationId xmlns:a16="http://schemas.microsoft.com/office/drawing/2014/main" id="{4B753348-E156-4216-8E0B-7A76065D3E7F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1C9393"/>
              </a:solidFill>
              <a:ln w="9525">
                <a:solidFill>
                  <a:srgbClr val="1C939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Freeform 6">
                <a:extLst>
                  <a:ext uri="{FF2B5EF4-FFF2-40B4-BE49-F238E27FC236}">
                    <a16:creationId xmlns:a16="http://schemas.microsoft.com/office/drawing/2014/main" id="{22D96A83-FA9F-4FAB-8A53-07F8B2B50878}"/>
                  </a:ext>
                </a:extLst>
              </p:cNvPr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1C9393"/>
              </a:solidFill>
              <a:ln w="9525">
                <a:solidFill>
                  <a:srgbClr val="1C939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7">
                <a:extLst>
                  <a:ext uri="{FF2B5EF4-FFF2-40B4-BE49-F238E27FC236}">
                    <a16:creationId xmlns:a16="http://schemas.microsoft.com/office/drawing/2014/main" id="{3C3145E3-534D-414E-BC4F-0F832A56F5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1C9393"/>
              </a:solidFill>
              <a:ln w="9525">
                <a:solidFill>
                  <a:srgbClr val="1C9393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Group 12">
              <a:extLst>
                <a:ext uri="{FF2B5EF4-FFF2-40B4-BE49-F238E27FC236}">
                  <a16:creationId xmlns:a16="http://schemas.microsoft.com/office/drawing/2014/main" id="{A65077A5-4A53-4464-9EBD-FBF3904251A4}"/>
                </a:ext>
              </a:extLst>
            </p:cNvPr>
            <p:cNvGrpSpPr/>
            <p:nvPr/>
          </p:nvGrpSpPr>
          <p:grpSpPr>
            <a:xfrm flipH="1">
              <a:off x="3876366" y="3737346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91" name="Freeform 5">
                <a:extLst>
                  <a:ext uri="{FF2B5EF4-FFF2-40B4-BE49-F238E27FC236}">
                    <a16:creationId xmlns:a16="http://schemas.microsoft.com/office/drawing/2014/main" id="{07A2B425-6074-4AAC-A962-6095C7FD441C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78AF51"/>
              </a:solidFill>
              <a:ln w="9525">
                <a:solidFill>
                  <a:srgbClr val="78AF5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6">
                <a:extLst>
                  <a:ext uri="{FF2B5EF4-FFF2-40B4-BE49-F238E27FC236}">
                    <a16:creationId xmlns:a16="http://schemas.microsoft.com/office/drawing/2014/main" id="{A60000E6-DC94-41D9-B203-0D02298CF250}"/>
                  </a:ext>
                </a:extLst>
              </p:cNvPr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78AF51"/>
              </a:solidFill>
              <a:ln w="9525">
                <a:solidFill>
                  <a:srgbClr val="78AF5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">
                <a:extLst>
                  <a:ext uri="{FF2B5EF4-FFF2-40B4-BE49-F238E27FC236}">
                    <a16:creationId xmlns:a16="http://schemas.microsoft.com/office/drawing/2014/main" id="{17D040D9-6716-467C-97BF-5D2940ABD0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78AF51"/>
              </a:solidFill>
              <a:ln w="9525">
                <a:solidFill>
                  <a:srgbClr val="78AF5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Group 16">
              <a:extLst>
                <a:ext uri="{FF2B5EF4-FFF2-40B4-BE49-F238E27FC236}">
                  <a16:creationId xmlns:a16="http://schemas.microsoft.com/office/drawing/2014/main" id="{585ED40B-9C58-4038-8150-51D74B8A4AB2}"/>
                </a:ext>
              </a:extLst>
            </p:cNvPr>
            <p:cNvGrpSpPr/>
            <p:nvPr/>
          </p:nvGrpSpPr>
          <p:grpSpPr>
            <a:xfrm flipV="1">
              <a:off x="6197306" y="2102043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88" name="Freeform 5">
                <a:extLst>
                  <a:ext uri="{FF2B5EF4-FFF2-40B4-BE49-F238E27FC236}">
                    <a16:creationId xmlns:a16="http://schemas.microsoft.com/office/drawing/2014/main" id="{99CC4C4D-7366-4747-946A-4A4D03752177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rgbClr val="FAC14D"/>
              </a:solidFill>
              <a:ln w="9525">
                <a:solidFill>
                  <a:srgbClr val="FAC14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6">
                <a:extLst>
                  <a:ext uri="{FF2B5EF4-FFF2-40B4-BE49-F238E27FC236}">
                    <a16:creationId xmlns:a16="http://schemas.microsoft.com/office/drawing/2014/main" id="{DB56FA03-B65B-46D0-AA5B-B956C4056A69}"/>
                  </a:ext>
                </a:extLst>
              </p:cNvPr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rgbClr val="FAC14D"/>
              </a:solidFill>
              <a:ln w="9525">
                <a:solidFill>
                  <a:srgbClr val="FAC14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7">
                <a:extLst>
                  <a:ext uri="{FF2B5EF4-FFF2-40B4-BE49-F238E27FC236}">
                    <a16:creationId xmlns:a16="http://schemas.microsoft.com/office/drawing/2014/main" id="{B274D43C-C5F1-4E76-BB69-C6C4D9ABAD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rgbClr val="FAC14D"/>
              </a:solidFill>
              <a:ln w="9525">
                <a:solidFill>
                  <a:srgbClr val="FAC14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Group 20">
              <a:extLst>
                <a:ext uri="{FF2B5EF4-FFF2-40B4-BE49-F238E27FC236}">
                  <a16:creationId xmlns:a16="http://schemas.microsoft.com/office/drawing/2014/main" id="{36F5A4D8-A9C0-4134-8961-BF7B24B7E905}"/>
                </a:ext>
              </a:extLst>
            </p:cNvPr>
            <p:cNvGrpSpPr/>
            <p:nvPr/>
          </p:nvGrpSpPr>
          <p:grpSpPr>
            <a:xfrm flipH="1" flipV="1">
              <a:off x="3876366" y="2119943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85" name="Freeform 5">
                <a:extLst>
                  <a:ext uri="{FF2B5EF4-FFF2-40B4-BE49-F238E27FC236}">
                    <a16:creationId xmlns:a16="http://schemas.microsoft.com/office/drawing/2014/main" id="{113B33DD-D83D-4871-B374-60B54382E4E8}"/>
                  </a:ext>
                </a:extLst>
              </p:cNvPr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grpFill/>
              <a:ln w="9525">
                <a:solidFill>
                  <a:srgbClr val="F95647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BD1E1694-996F-41E1-A41E-7CE1937F5900}"/>
                  </a:ext>
                </a:extLst>
              </p:cNvPr>
              <p:cNvSpPr/>
              <p:nvPr/>
            </p:nvSpPr>
            <p:spPr bwMode="auto">
              <a:xfrm>
                <a:off x="4848226" y="2198687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grpFill/>
              <a:ln w="9525">
                <a:solidFill>
                  <a:srgbClr val="F95647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7">
                <a:extLst>
                  <a:ext uri="{FF2B5EF4-FFF2-40B4-BE49-F238E27FC236}">
                    <a16:creationId xmlns:a16="http://schemas.microsoft.com/office/drawing/2014/main" id="{89F4309D-258C-4A29-A2F9-1DE68F3FA7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grpFill/>
              <a:ln w="9525">
                <a:solidFill>
                  <a:srgbClr val="F95647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Text Placeholder 3">
              <a:extLst>
                <a:ext uri="{FF2B5EF4-FFF2-40B4-BE49-F238E27FC236}">
                  <a16:creationId xmlns:a16="http://schemas.microsoft.com/office/drawing/2014/main" id="{A9D36EB3-6198-4FAF-A866-05EA6CF26B7E}"/>
                </a:ext>
              </a:extLst>
            </p:cNvPr>
            <p:cNvSpPr txBox="1"/>
            <p:nvPr/>
          </p:nvSpPr>
          <p:spPr>
            <a:xfrm rot="2164606">
              <a:off x="4515699" y="2537994"/>
              <a:ext cx="732890" cy="239175"/>
            </a:xfrm>
            <a:prstGeom prst="rect">
              <a:avLst/>
            </a:prstGeom>
            <a:grpFill/>
            <a:ln>
              <a:solidFill>
                <a:srgbClr val="F95647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Phase 1</a:t>
              </a:r>
              <a:endParaRPr lang="en-GB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Text Placeholder 3">
              <a:extLst>
                <a:ext uri="{FF2B5EF4-FFF2-40B4-BE49-F238E27FC236}">
                  <a16:creationId xmlns:a16="http://schemas.microsoft.com/office/drawing/2014/main" id="{CC18F587-1CC1-4A81-90C2-D238DB2CF57E}"/>
                </a:ext>
              </a:extLst>
            </p:cNvPr>
            <p:cNvSpPr txBox="1"/>
            <p:nvPr/>
          </p:nvSpPr>
          <p:spPr>
            <a:xfrm rot="19435394" flipH="1">
              <a:off x="6734611" y="2511394"/>
              <a:ext cx="732890" cy="239175"/>
            </a:xfrm>
            <a:prstGeom prst="rect">
              <a:avLst/>
            </a:prstGeom>
            <a:solidFill>
              <a:srgbClr val="FAC14D"/>
            </a:solidFill>
            <a:ln>
              <a:solidFill>
                <a:srgbClr val="FAC14D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Phase 2</a:t>
              </a:r>
              <a:endParaRPr lang="en-GB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Text Placeholder 3">
              <a:extLst>
                <a:ext uri="{FF2B5EF4-FFF2-40B4-BE49-F238E27FC236}">
                  <a16:creationId xmlns:a16="http://schemas.microsoft.com/office/drawing/2014/main" id="{9DFFFC13-8E16-481D-AA4A-04F1A7E3972B}"/>
                </a:ext>
              </a:extLst>
            </p:cNvPr>
            <p:cNvSpPr txBox="1"/>
            <p:nvPr/>
          </p:nvSpPr>
          <p:spPr>
            <a:xfrm rot="19435394" flipH="1">
              <a:off x="4503413" y="4459670"/>
              <a:ext cx="732890" cy="239175"/>
            </a:xfrm>
            <a:prstGeom prst="rect">
              <a:avLst/>
            </a:prstGeom>
            <a:solidFill>
              <a:srgbClr val="78AF51"/>
            </a:solidFill>
            <a:ln>
              <a:solidFill>
                <a:srgbClr val="78AF51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Phase 3</a:t>
              </a:r>
              <a:endParaRPr lang="en-GB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Text Placeholder 3">
              <a:extLst>
                <a:ext uri="{FF2B5EF4-FFF2-40B4-BE49-F238E27FC236}">
                  <a16:creationId xmlns:a16="http://schemas.microsoft.com/office/drawing/2014/main" id="{C0B5BCD0-C6F1-42E9-B298-7F31B7393B38}"/>
                </a:ext>
              </a:extLst>
            </p:cNvPr>
            <p:cNvSpPr txBox="1"/>
            <p:nvPr/>
          </p:nvSpPr>
          <p:spPr>
            <a:xfrm rot="2164606">
              <a:off x="6663848" y="4435732"/>
              <a:ext cx="732890" cy="239175"/>
            </a:xfrm>
            <a:prstGeom prst="rect">
              <a:avLst/>
            </a:prstGeom>
            <a:solidFill>
              <a:srgbClr val="1C9393"/>
            </a:solidFill>
            <a:ln>
              <a:solidFill>
                <a:srgbClr val="1C9393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Phase 4</a:t>
              </a:r>
              <a:endParaRPr lang="en-GB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6C2A6AC4-6D77-46EE-8455-F34FCACF5278}"/>
              </a:ext>
            </a:extLst>
          </p:cNvPr>
          <p:cNvGrpSpPr/>
          <p:nvPr/>
        </p:nvGrpSpPr>
        <p:grpSpPr>
          <a:xfrm>
            <a:off x="1161143" y="1693095"/>
            <a:ext cx="1875017" cy="1363276"/>
            <a:chOff x="2136360" y="3893492"/>
            <a:chExt cx="1886136" cy="1765685"/>
          </a:xfrm>
        </p:grpSpPr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44C45747-EC1F-4C81-B9A3-2281DFA1D11F}"/>
                </a:ext>
              </a:extLst>
            </p:cNvPr>
            <p:cNvSpPr txBox="1"/>
            <p:nvPr/>
          </p:nvSpPr>
          <p:spPr>
            <a:xfrm>
              <a:off x="2136360" y="4262825"/>
              <a:ext cx="1886136" cy="139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071A9878-BAFA-4AA7-89E6-2FF710BDF79D}"/>
                </a:ext>
              </a:extLst>
            </p:cNvPr>
            <p:cNvSpPr/>
            <p:nvPr/>
          </p:nvSpPr>
          <p:spPr>
            <a:xfrm>
              <a:off x="2223251" y="3893492"/>
              <a:ext cx="1712356" cy="4982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42C76B91-2CE9-4391-ADBF-AE7D4CAA9532}"/>
              </a:ext>
            </a:extLst>
          </p:cNvPr>
          <p:cNvGrpSpPr/>
          <p:nvPr/>
        </p:nvGrpSpPr>
        <p:grpSpPr>
          <a:xfrm>
            <a:off x="1161143" y="3197349"/>
            <a:ext cx="1875017" cy="1363276"/>
            <a:chOff x="2136360" y="3893492"/>
            <a:chExt cx="1886136" cy="1765685"/>
          </a:xfrm>
        </p:grpSpPr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5C2D7576-992D-4AD6-977D-984C52EE7411}"/>
                </a:ext>
              </a:extLst>
            </p:cNvPr>
            <p:cNvSpPr txBox="1"/>
            <p:nvPr/>
          </p:nvSpPr>
          <p:spPr>
            <a:xfrm>
              <a:off x="2136360" y="4262825"/>
              <a:ext cx="1886136" cy="139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92BC385E-A3F4-4368-B683-7FCB09FA0A04}"/>
                </a:ext>
              </a:extLst>
            </p:cNvPr>
            <p:cNvSpPr/>
            <p:nvPr/>
          </p:nvSpPr>
          <p:spPr>
            <a:xfrm>
              <a:off x="2223251" y="3893492"/>
              <a:ext cx="1712356" cy="4982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12126FFC-E766-48FB-B813-C20EA809BA77}"/>
              </a:ext>
            </a:extLst>
          </p:cNvPr>
          <p:cNvGrpSpPr/>
          <p:nvPr/>
        </p:nvGrpSpPr>
        <p:grpSpPr>
          <a:xfrm>
            <a:off x="6804526" y="1693095"/>
            <a:ext cx="1875017" cy="1363276"/>
            <a:chOff x="2136360" y="3893492"/>
            <a:chExt cx="1886136" cy="1765685"/>
          </a:xfrm>
        </p:grpSpPr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C0071D7F-B1E8-40B9-BE3E-D9718B4C8005}"/>
                </a:ext>
              </a:extLst>
            </p:cNvPr>
            <p:cNvSpPr txBox="1"/>
            <p:nvPr/>
          </p:nvSpPr>
          <p:spPr>
            <a:xfrm>
              <a:off x="2136360" y="4262825"/>
              <a:ext cx="1886136" cy="139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FD3B6A12-CEB4-4A08-BF2A-D8AF2BC346A4}"/>
                </a:ext>
              </a:extLst>
            </p:cNvPr>
            <p:cNvSpPr/>
            <p:nvPr/>
          </p:nvSpPr>
          <p:spPr>
            <a:xfrm>
              <a:off x="2223251" y="3893492"/>
              <a:ext cx="1712356" cy="4982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BAEAB6C6-C70D-4D81-918D-292C7949CC87}"/>
              </a:ext>
            </a:extLst>
          </p:cNvPr>
          <p:cNvGrpSpPr/>
          <p:nvPr/>
        </p:nvGrpSpPr>
        <p:grpSpPr>
          <a:xfrm>
            <a:off x="6804526" y="3197349"/>
            <a:ext cx="1875017" cy="1363276"/>
            <a:chOff x="2136360" y="3893492"/>
            <a:chExt cx="1886136" cy="1765685"/>
          </a:xfrm>
        </p:grpSpPr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0879EC3C-93A7-4098-8DD1-6E867978BE15}"/>
                </a:ext>
              </a:extLst>
            </p:cNvPr>
            <p:cNvSpPr txBox="1"/>
            <p:nvPr/>
          </p:nvSpPr>
          <p:spPr>
            <a:xfrm>
              <a:off x="2136360" y="4262825"/>
              <a:ext cx="1886136" cy="139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D638793E-6B04-4412-9F55-6097E747D80A}"/>
                </a:ext>
              </a:extLst>
            </p:cNvPr>
            <p:cNvSpPr/>
            <p:nvPr/>
          </p:nvSpPr>
          <p:spPr>
            <a:xfrm>
              <a:off x="2223251" y="3893492"/>
              <a:ext cx="1712356" cy="4982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726354"/>
      </p:ext>
    </p:extLst>
  </p:cSld>
  <p:clrMapOvr>
    <a:masterClrMapping/>
  </p:clrMapOvr>
  <p:transition spd="med" advClick="0" advTm="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80" name="组合 79">
            <a:extLst>
              <a:ext uri="{FF2B5EF4-FFF2-40B4-BE49-F238E27FC236}">
                <a16:creationId xmlns:a16="http://schemas.microsoft.com/office/drawing/2014/main" id="{0715E7D6-67E9-4096-B273-095E5DDBB425}"/>
              </a:ext>
            </a:extLst>
          </p:cNvPr>
          <p:cNvGrpSpPr/>
          <p:nvPr/>
        </p:nvGrpSpPr>
        <p:grpSpPr>
          <a:xfrm>
            <a:off x="908420" y="1772557"/>
            <a:ext cx="7964658" cy="2505844"/>
            <a:chOff x="1163638" y="2551358"/>
            <a:chExt cx="9910763" cy="3118128"/>
          </a:xfrm>
        </p:grpSpPr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40D5A65F-58D3-4565-830C-3A235D262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283" y="2699021"/>
              <a:ext cx="23468" cy="2419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100" spc="30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652BD6FD-7ECD-4EA8-B3A3-F38EBD4D8EED}"/>
                </a:ext>
              </a:extLst>
            </p:cNvPr>
            <p:cNvSpPr/>
            <p:nvPr/>
          </p:nvSpPr>
          <p:spPr>
            <a:xfrm>
              <a:off x="1163638" y="2551358"/>
              <a:ext cx="4642076" cy="311812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 spc="3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0D9EB888-A8CC-47EC-8F72-E2970457311B}"/>
                </a:ext>
              </a:extLst>
            </p:cNvPr>
            <p:cNvGrpSpPr/>
            <p:nvPr/>
          </p:nvGrpSpPr>
          <p:grpSpPr>
            <a:xfrm>
              <a:off x="6109869" y="2551358"/>
              <a:ext cx="4964532" cy="1383901"/>
              <a:chOff x="6109869" y="2551358"/>
              <a:chExt cx="4964532" cy="1383901"/>
            </a:xfrm>
          </p:grpSpPr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ADD1F12A-297F-44DC-A1F9-DB653F1D621E}"/>
                  </a:ext>
                </a:extLst>
              </p:cNvPr>
              <p:cNvSpPr/>
              <p:nvPr/>
            </p:nvSpPr>
            <p:spPr bwMode="auto">
              <a:xfrm>
                <a:off x="6109869" y="2551358"/>
                <a:ext cx="4964532" cy="1383901"/>
              </a:xfrm>
              <a:prstGeom prst="rect">
                <a:avLst/>
              </a:prstGeom>
              <a:solidFill>
                <a:srgbClr val="FAC14D"/>
              </a:solidFill>
              <a:ln w="4127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100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92" name="组合 91">
                <a:extLst>
                  <a:ext uri="{FF2B5EF4-FFF2-40B4-BE49-F238E27FC236}">
                    <a16:creationId xmlns:a16="http://schemas.microsoft.com/office/drawing/2014/main" id="{6F82739A-F2E8-4B23-B25D-B4FD33A70237}"/>
                  </a:ext>
                </a:extLst>
              </p:cNvPr>
              <p:cNvGrpSpPr/>
              <p:nvPr/>
            </p:nvGrpSpPr>
            <p:grpSpPr>
              <a:xfrm>
                <a:off x="6299837" y="2857078"/>
                <a:ext cx="772462" cy="772461"/>
                <a:chOff x="6299837" y="2942682"/>
                <a:chExt cx="772462" cy="772461"/>
              </a:xfrm>
            </p:grpSpPr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D9FACDDA-E06F-46E1-8B44-3D0E3585052B}"/>
                    </a:ext>
                  </a:extLst>
                </p:cNvPr>
                <p:cNvSpPr/>
                <p:nvPr/>
              </p:nvSpPr>
              <p:spPr bwMode="auto">
                <a:xfrm>
                  <a:off x="6299837" y="2942682"/>
                  <a:ext cx="772462" cy="77246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100" spc="30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任意多边形: 形状 95">
                  <a:extLst>
                    <a:ext uri="{FF2B5EF4-FFF2-40B4-BE49-F238E27FC236}">
                      <a16:creationId xmlns:a16="http://schemas.microsoft.com/office/drawing/2014/main" id="{A7675E30-F15F-4304-AAE9-0340AF26FF2B}"/>
                    </a:ext>
                  </a:extLst>
                </p:cNvPr>
                <p:cNvSpPr/>
                <p:nvPr/>
              </p:nvSpPr>
              <p:spPr bwMode="auto">
                <a:xfrm>
                  <a:off x="6455643" y="3104978"/>
                  <a:ext cx="460851" cy="447869"/>
                </a:xfrm>
                <a:custGeom>
                  <a:avLst/>
                  <a:gdLst>
                    <a:gd name="connsiteX0" fmla="*/ 279778 w 338138"/>
                    <a:gd name="connsiteY0" fmla="*/ 231775 h 328613"/>
                    <a:gd name="connsiteX1" fmla="*/ 289126 w 338138"/>
                    <a:gd name="connsiteY1" fmla="*/ 271719 h 328613"/>
                    <a:gd name="connsiteX2" fmla="*/ 283784 w 338138"/>
                    <a:gd name="connsiteY2" fmla="*/ 279708 h 328613"/>
                    <a:gd name="connsiteX3" fmla="*/ 282449 w 338138"/>
                    <a:gd name="connsiteY3" fmla="*/ 279708 h 328613"/>
                    <a:gd name="connsiteX4" fmla="*/ 275771 w 338138"/>
                    <a:gd name="connsiteY4" fmla="*/ 274382 h 328613"/>
                    <a:gd name="connsiteX5" fmla="*/ 265087 w 338138"/>
                    <a:gd name="connsiteY5" fmla="*/ 234438 h 328613"/>
                    <a:gd name="connsiteX6" fmla="*/ 239712 w 338138"/>
                    <a:gd name="connsiteY6" fmla="*/ 273050 h 328613"/>
                    <a:gd name="connsiteX7" fmla="*/ 282449 w 338138"/>
                    <a:gd name="connsiteY7" fmla="*/ 314325 h 328613"/>
                    <a:gd name="connsiteX8" fmla="*/ 323850 w 338138"/>
                    <a:gd name="connsiteY8" fmla="*/ 273050 h 328613"/>
                    <a:gd name="connsiteX9" fmla="*/ 282449 w 338138"/>
                    <a:gd name="connsiteY9" fmla="*/ 231775 h 328613"/>
                    <a:gd name="connsiteX10" fmla="*/ 279778 w 338138"/>
                    <a:gd name="connsiteY10" fmla="*/ 231775 h 328613"/>
                    <a:gd name="connsiteX11" fmla="*/ 55688 w 338138"/>
                    <a:gd name="connsiteY11" fmla="*/ 231775 h 328613"/>
                    <a:gd name="connsiteX12" fmla="*/ 14287 w 338138"/>
                    <a:gd name="connsiteY12" fmla="*/ 273050 h 328613"/>
                    <a:gd name="connsiteX13" fmla="*/ 55688 w 338138"/>
                    <a:gd name="connsiteY13" fmla="*/ 314325 h 328613"/>
                    <a:gd name="connsiteX14" fmla="*/ 98425 w 338138"/>
                    <a:gd name="connsiteY14" fmla="*/ 273050 h 328613"/>
                    <a:gd name="connsiteX15" fmla="*/ 97089 w 338138"/>
                    <a:gd name="connsiteY15" fmla="*/ 265062 h 328613"/>
                    <a:gd name="connsiteX16" fmla="*/ 58359 w 338138"/>
                    <a:gd name="connsiteY16" fmla="*/ 279708 h 328613"/>
                    <a:gd name="connsiteX17" fmla="*/ 55688 w 338138"/>
                    <a:gd name="connsiteY17" fmla="*/ 279708 h 328613"/>
                    <a:gd name="connsiteX18" fmla="*/ 49011 w 338138"/>
                    <a:gd name="connsiteY18" fmla="*/ 275713 h 328613"/>
                    <a:gd name="connsiteX19" fmla="*/ 53017 w 338138"/>
                    <a:gd name="connsiteY19" fmla="*/ 266393 h 328613"/>
                    <a:gd name="connsiteX20" fmla="*/ 91747 w 338138"/>
                    <a:gd name="connsiteY20" fmla="*/ 251747 h 328613"/>
                    <a:gd name="connsiteX21" fmla="*/ 55688 w 338138"/>
                    <a:gd name="connsiteY21" fmla="*/ 231775 h 328613"/>
                    <a:gd name="connsiteX22" fmla="*/ 39613 w 338138"/>
                    <a:gd name="connsiteY22" fmla="*/ 195263 h 328613"/>
                    <a:gd name="connsiteX23" fmla="*/ 92431 w 338138"/>
                    <a:gd name="connsiteY23" fmla="*/ 195263 h 328613"/>
                    <a:gd name="connsiteX24" fmla="*/ 97713 w 338138"/>
                    <a:gd name="connsiteY24" fmla="*/ 196583 h 328613"/>
                    <a:gd name="connsiteX25" fmla="*/ 138647 w 338138"/>
                    <a:gd name="connsiteY25" fmla="*/ 237513 h 328613"/>
                    <a:gd name="connsiteX26" fmla="*/ 139967 w 338138"/>
                    <a:gd name="connsiteY26" fmla="*/ 244114 h 328613"/>
                    <a:gd name="connsiteX27" fmla="*/ 136006 w 338138"/>
                    <a:gd name="connsiteY27" fmla="*/ 249395 h 328613"/>
                    <a:gd name="connsiteX28" fmla="*/ 109597 w 338138"/>
                    <a:gd name="connsiteY28" fmla="*/ 259958 h 328613"/>
                    <a:gd name="connsiteX29" fmla="*/ 110918 w 338138"/>
                    <a:gd name="connsiteY29" fmla="*/ 273161 h 328613"/>
                    <a:gd name="connsiteX30" fmla="*/ 55459 w 338138"/>
                    <a:gd name="connsiteY30" fmla="*/ 328613 h 328613"/>
                    <a:gd name="connsiteX31" fmla="*/ 0 w 338138"/>
                    <a:gd name="connsiteY31" fmla="*/ 273161 h 328613"/>
                    <a:gd name="connsiteX32" fmla="*/ 55459 w 338138"/>
                    <a:gd name="connsiteY32" fmla="*/ 217708 h 328613"/>
                    <a:gd name="connsiteX33" fmla="*/ 104315 w 338138"/>
                    <a:gd name="connsiteY33" fmla="*/ 246755 h 328613"/>
                    <a:gd name="connsiteX34" fmla="*/ 121481 w 338138"/>
                    <a:gd name="connsiteY34" fmla="*/ 240153 h 328613"/>
                    <a:gd name="connsiteX35" fmla="*/ 89790 w 338138"/>
                    <a:gd name="connsiteY35" fmla="*/ 208466 h 328613"/>
                    <a:gd name="connsiteX36" fmla="*/ 39613 w 338138"/>
                    <a:gd name="connsiteY36" fmla="*/ 208466 h 328613"/>
                    <a:gd name="connsiteX37" fmla="*/ 33011 w 338138"/>
                    <a:gd name="connsiteY37" fmla="*/ 201864 h 328613"/>
                    <a:gd name="connsiteX38" fmla="*/ 39613 w 338138"/>
                    <a:gd name="connsiteY38" fmla="*/ 195263 h 328613"/>
                    <a:gd name="connsiteX39" fmla="*/ 155575 w 338138"/>
                    <a:gd name="connsiteY39" fmla="*/ 0 h 328613"/>
                    <a:gd name="connsiteX40" fmla="*/ 191294 w 338138"/>
                    <a:gd name="connsiteY40" fmla="*/ 35490 h 328613"/>
                    <a:gd name="connsiteX41" fmla="*/ 156898 w 338138"/>
                    <a:gd name="connsiteY41" fmla="*/ 70980 h 328613"/>
                    <a:gd name="connsiteX42" fmla="*/ 167481 w 338138"/>
                    <a:gd name="connsiteY42" fmla="*/ 80181 h 328613"/>
                    <a:gd name="connsiteX43" fmla="*/ 168804 w 338138"/>
                    <a:gd name="connsiteY43" fmla="*/ 81496 h 328613"/>
                    <a:gd name="connsiteX44" fmla="*/ 196586 w 338138"/>
                    <a:gd name="connsiteY44" fmla="*/ 126187 h 328613"/>
                    <a:gd name="connsiteX45" fmla="*/ 225690 w 338138"/>
                    <a:gd name="connsiteY45" fmla="*/ 130131 h 328613"/>
                    <a:gd name="connsiteX46" fmla="*/ 234950 w 338138"/>
                    <a:gd name="connsiteY46" fmla="*/ 138017 h 328613"/>
                    <a:gd name="connsiteX47" fmla="*/ 257440 w 338138"/>
                    <a:gd name="connsiteY47" fmla="*/ 149847 h 328613"/>
                    <a:gd name="connsiteX48" fmla="*/ 260086 w 338138"/>
                    <a:gd name="connsiteY48" fmla="*/ 155105 h 328613"/>
                    <a:gd name="connsiteX49" fmla="*/ 270669 w 338138"/>
                    <a:gd name="connsiteY49" fmla="*/ 197168 h 328613"/>
                    <a:gd name="connsiteX50" fmla="*/ 278607 w 338138"/>
                    <a:gd name="connsiteY50" fmla="*/ 197168 h 328613"/>
                    <a:gd name="connsiteX51" fmla="*/ 315648 w 338138"/>
                    <a:gd name="connsiteY51" fmla="*/ 205054 h 328613"/>
                    <a:gd name="connsiteX52" fmla="*/ 319617 w 338138"/>
                    <a:gd name="connsiteY52" fmla="*/ 214255 h 328613"/>
                    <a:gd name="connsiteX53" fmla="*/ 310357 w 338138"/>
                    <a:gd name="connsiteY53" fmla="*/ 216884 h 328613"/>
                    <a:gd name="connsiteX54" fmla="*/ 278607 w 338138"/>
                    <a:gd name="connsiteY54" fmla="*/ 210312 h 328613"/>
                    <a:gd name="connsiteX55" fmla="*/ 274638 w 338138"/>
                    <a:gd name="connsiteY55" fmla="*/ 211627 h 328613"/>
                    <a:gd name="connsiteX56" fmla="*/ 275961 w 338138"/>
                    <a:gd name="connsiteY56" fmla="*/ 218199 h 328613"/>
                    <a:gd name="connsiteX57" fmla="*/ 282575 w 338138"/>
                    <a:gd name="connsiteY57" fmla="*/ 218199 h 328613"/>
                    <a:gd name="connsiteX58" fmla="*/ 338138 w 338138"/>
                    <a:gd name="connsiteY58" fmla="*/ 273406 h 328613"/>
                    <a:gd name="connsiteX59" fmla="*/ 282575 w 338138"/>
                    <a:gd name="connsiteY59" fmla="*/ 328613 h 328613"/>
                    <a:gd name="connsiteX60" fmla="*/ 229659 w 338138"/>
                    <a:gd name="connsiteY60" fmla="*/ 289180 h 328613"/>
                    <a:gd name="connsiteX61" fmla="*/ 183356 w 338138"/>
                    <a:gd name="connsiteY61" fmla="*/ 289180 h 328613"/>
                    <a:gd name="connsiteX62" fmla="*/ 175419 w 338138"/>
                    <a:gd name="connsiteY62" fmla="*/ 282607 h 328613"/>
                    <a:gd name="connsiteX63" fmla="*/ 183356 w 338138"/>
                    <a:gd name="connsiteY63" fmla="*/ 276035 h 328613"/>
                    <a:gd name="connsiteX64" fmla="*/ 227013 w 338138"/>
                    <a:gd name="connsiteY64" fmla="*/ 276035 h 328613"/>
                    <a:gd name="connsiteX65" fmla="*/ 227013 w 338138"/>
                    <a:gd name="connsiteY65" fmla="*/ 273406 h 328613"/>
                    <a:gd name="connsiteX66" fmla="*/ 262732 w 338138"/>
                    <a:gd name="connsiteY66" fmla="*/ 222142 h 328613"/>
                    <a:gd name="connsiteX67" fmla="*/ 261409 w 338138"/>
                    <a:gd name="connsiteY67" fmla="*/ 214255 h 328613"/>
                    <a:gd name="connsiteX68" fmla="*/ 230981 w 338138"/>
                    <a:gd name="connsiteY68" fmla="*/ 239231 h 328613"/>
                    <a:gd name="connsiteX69" fmla="*/ 224367 w 338138"/>
                    <a:gd name="connsiteY69" fmla="*/ 243174 h 328613"/>
                    <a:gd name="connsiteX70" fmla="*/ 221721 w 338138"/>
                    <a:gd name="connsiteY70" fmla="*/ 241859 h 328613"/>
                    <a:gd name="connsiteX71" fmla="*/ 219075 w 338138"/>
                    <a:gd name="connsiteY71" fmla="*/ 232658 h 328613"/>
                    <a:gd name="connsiteX72" fmla="*/ 257440 w 338138"/>
                    <a:gd name="connsiteY72" fmla="*/ 201111 h 328613"/>
                    <a:gd name="connsiteX73" fmla="*/ 248180 w 338138"/>
                    <a:gd name="connsiteY73" fmla="*/ 160363 h 328613"/>
                    <a:gd name="connsiteX74" fmla="*/ 228336 w 338138"/>
                    <a:gd name="connsiteY74" fmla="*/ 151162 h 328613"/>
                    <a:gd name="connsiteX75" fmla="*/ 227013 w 338138"/>
                    <a:gd name="connsiteY75" fmla="*/ 149847 h 328613"/>
                    <a:gd name="connsiteX76" fmla="*/ 224367 w 338138"/>
                    <a:gd name="connsiteY76" fmla="*/ 149847 h 328613"/>
                    <a:gd name="connsiteX77" fmla="*/ 188648 w 338138"/>
                    <a:gd name="connsiteY77" fmla="*/ 149847 h 328613"/>
                    <a:gd name="connsiteX78" fmla="*/ 179388 w 338138"/>
                    <a:gd name="connsiteY78" fmla="*/ 145904 h 328613"/>
                    <a:gd name="connsiteX79" fmla="*/ 178065 w 338138"/>
                    <a:gd name="connsiteY79" fmla="*/ 144589 h 328613"/>
                    <a:gd name="connsiteX80" fmla="*/ 170127 w 338138"/>
                    <a:gd name="connsiteY80" fmla="*/ 134074 h 328613"/>
                    <a:gd name="connsiteX81" fmla="*/ 168804 w 338138"/>
                    <a:gd name="connsiteY81" fmla="*/ 140646 h 328613"/>
                    <a:gd name="connsiteX82" fmla="*/ 167481 w 338138"/>
                    <a:gd name="connsiteY82" fmla="*/ 148533 h 328613"/>
                    <a:gd name="connsiteX83" fmla="*/ 166158 w 338138"/>
                    <a:gd name="connsiteY83" fmla="*/ 152476 h 328613"/>
                    <a:gd name="connsiteX84" fmla="*/ 166158 w 338138"/>
                    <a:gd name="connsiteY84" fmla="*/ 156420 h 328613"/>
                    <a:gd name="connsiteX85" fmla="*/ 163513 w 338138"/>
                    <a:gd name="connsiteY85" fmla="*/ 164306 h 328613"/>
                    <a:gd name="connsiteX86" fmla="*/ 162190 w 338138"/>
                    <a:gd name="connsiteY86" fmla="*/ 170879 h 328613"/>
                    <a:gd name="connsiteX87" fmla="*/ 160867 w 338138"/>
                    <a:gd name="connsiteY87" fmla="*/ 173507 h 328613"/>
                    <a:gd name="connsiteX88" fmla="*/ 200554 w 338138"/>
                    <a:gd name="connsiteY88" fmla="*/ 182709 h 328613"/>
                    <a:gd name="connsiteX89" fmla="*/ 201877 w 338138"/>
                    <a:gd name="connsiteY89" fmla="*/ 182709 h 328613"/>
                    <a:gd name="connsiteX90" fmla="*/ 215106 w 338138"/>
                    <a:gd name="connsiteY90" fmla="*/ 205054 h 328613"/>
                    <a:gd name="connsiteX91" fmla="*/ 212461 w 338138"/>
                    <a:gd name="connsiteY91" fmla="*/ 210312 h 328613"/>
                    <a:gd name="connsiteX92" fmla="*/ 163513 w 338138"/>
                    <a:gd name="connsiteY92" fmla="*/ 289180 h 328613"/>
                    <a:gd name="connsiteX93" fmla="*/ 144992 w 338138"/>
                    <a:gd name="connsiteY93" fmla="*/ 293123 h 328613"/>
                    <a:gd name="connsiteX94" fmla="*/ 139700 w 338138"/>
                    <a:gd name="connsiteY94" fmla="*/ 276035 h 328613"/>
                    <a:gd name="connsiteX95" fmla="*/ 168804 w 338138"/>
                    <a:gd name="connsiteY95" fmla="*/ 214255 h 328613"/>
                    <a:gd name="connsiteX96" fmla="*/ 125148 w 338138"/>
                    <a:gd name="connsiteY96" fmla="*/ 206369 h 328613"/>
                    <a:gd name="connsiteX97" fmla="*/ 103981 w 338138"/>
                    <a:gd name="connsiteY97" fmla="*/ 195853 h 328613"/>
                    <a:gd name="connsiteX98" fmla="*/ 97367 w 338138"/>
                    <a:gd name="connsiteY98" fmla="*/ 164306 h 328613"/>
                    <a:gd name="connsiteX99" fmla="*/ 121179 w 338138"/>
                    <a:gd name="connsiteY99" fmla="*/ 95955 h 328613"/>
                    <a:gd name="connsiteX100" fmla="*/ 121179 w 338138"/>
                    <a:gd name="connsiteY100" fmla="*/ 90697 h 328613"/>
                    <a:gd name="connsiteX101" fmla="*/ 143669 w 338138"/>
                    <a:gd name="connsiteY101" fmla="*/ 68351 h 328613"/>
                    <a:gd name="connsiteX102" fmla="*/ 119856 w 338138"/>
                    <a:gd name="connsiteY102" fmla="*/ 35490 h 328613"/>
                    <a:gd name="connsiteX103" fmla="*/ 155575 w 338138"/>
                    <a:gd name="connsiteY103" fmla="*/ 0 h 328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338138" h="328613">
                      <a:moveTo>
                        <a:pt x="279778" y="231775"/>
                      </a:moveTo>
                      <a:cubicBezTo>
                        <a:pt x="279778" y="231775"/>
                        <a:pt x="279778" y="231775"/>
                        <a:pt x="289126" y="271719"/>
                      </a:cubicBezTo>
                      <a:cubicBezTo>
                        <a:pt x="290462" y="275713"/>
                        <a:pt x="287791" y="278376"/>
                        <a:pt x="283784" y="279708"/>
                      </a:cubicBezTo>
                      <a:cubicBezTo>
                        <a:pt x="283784" y="279708"/>
                        <a:pt x="282449" y="279708"/>
                        <a:pt x="282449" y="279708"/>
                      </a:cubicBezTo>
                      <a:cubicBezTo>
                        <a:pt x="279778" y="279708"/>
                        <a:pt x="275771" y="278376"/>
                        <a:pt x="275771" y="274382"/>
                      </a:cubicBezTo>
                      <a:cubicBezTo>
                        <a:pt x="275771" y="274382"/>
                        <a:pt x="275771" y="274382"/>
                        <a:pt x="265087" y="234438"/>
                      </a:cubicBezTo>
                      <a:cubicBezTo>
                        <a:pt x="250396" y="241095"/>
                        <a:pt x="239712" y="255741"/>
                        <a:pt x="239712" y="273050"/>
                      </a:cubicBezTo>
                      <a:cubicBezTo>
                        <a:pt x="239712" y="295685"/>
                        <a:pt x="259745" y="314325"/>
                        <a:pt x="282449" y="314325"/>
                      </a:cubicBezTo>
                      <a:cubicBezTo>
                        <a:pt x="305153" y="314325"/>
                        <a:pt x="323850" y="295685"/>
                        <a:pt x="323850" y="273050"/>
                      </a:cubicBezTo>
                      <a:cubicBezTo>
                        <a:pt x="323850" y="250416"/>
                        <a:pt x="305153" y="231775"/>
                        <a:pt x="282449" y="231775"/>
                      </a:cubicBezTo>
                      <a:cubicBezTo>
                        <a:pt x="281113" y="231775"/>
                        <a:pt x="279778" y="231775"/>
                        <a:pt x="279778" y="231775"/>
                      </a:cubicBezTo>
                      <a:close/>
                      <a:moveTo>
                        <a:pt x="55688" y="231775"/>
                      </a:moveTo>
                      <a:cubicBezTo>
                        <a:pt x="32984" y="231775"/>
                        <a:pt x="14287" y="250416"/>
                        <a:pt x="14287" y="273050"/>
                      </a:cubicBezTo>
                      <a:cubicBezTo>
                        <a:pt x="14287" y="295685"/>
                        <a:pt x="32984" y="314325"/>
                        <a:pt x="55688" y="314325"/>
                      </a:cubicBezTo>
                      <a:cubicBezTo>
                        <a:pt x="78392" y="314325"/>
                        <a:pt x="98425" y="295685"/>
                        <a:pt x="98425" y="273050"/>
                      </a:cubicBezTo>
                      <a:cubicBezTo>
                        <a:pt x="98425" y="270387"/>
                        <a:pt x="97089" y="267724"/>
                        <a:pt x="97089" y="265062"/>
                      </a:cubicBezTo>
                      <a:cubicBezTo>
                        <a:pt x="97089" y="265062"/>
                        <a:pt x="97089" y="265062"/>
                        <a:pt x="58359" y="279708"/>
                      </a:cubicBezTo>
                      <a:cubicBezTo>
                        <a:pt x="57024" y="279708"/>
                        <a:pt x="57024" y="279708"/>
                        <a:pt x="55688" y="279708"/>
                      </a:cubicBezTo>
                      <a:cubicBezTo>
                        <a:pt x="53017" y="279708"/>
                        <a:pt x="50346" y="278376"/>
                        <a:pt x="49011" y="275713"/>
                      </a:cubicBezTo>
                      <a:cubicBezTo>
                        <a:pt x="47675" y="271719"/>
                        <a:pt x="49011" y="267724"/>
                        <a:pt x="53017" y="266393"/>
                      </a:cubicBezTo>
                      <a:cubicBezTo>
                        <a:pt x="53017" y="266393"/>
                        <a:pt x="53017" y="266393"/>
                        <a:pt x="91747" y="251747"/>
                      </a:cubicBezTo>
                      <a:cubicBezTo>
                        <a:pt x="83734" y="239764"/>
                        <a:pt x="70379" y="231775"/>
                        <a:pt x="55688" y="231775"/>
                      </a:cubicBezTo>
                      <a:close/>
                      <a:moveTo>
                        <a:pt x="39613" y="195263"/>
                      </a:moveTo>
                      <a:cubicBezTo>
                        <a:pt x="39613" y="195263"/>
                        <a:pt x="39613" y="195263"/>
                        <a:pt x="92431" y="195263"/>
                      </a:cubicBezTo>
                      <a:cubicBezTo>
                        <a:pt x="95072" y="195263"/>
                        <a:pt x="96393" y="195263"/>
                        <a:pt x="97713" y="196583"/>
                      </a:cubicBezTo>
                      <a:cubicBezTo>
                        <a:pt x="97713" y="196583"/>
                        <a:pt x="97713" y="196583"/>
                        <a:pt x="138647" y="237513"/>
                      </a:cubicBezTo>
                      <a:cubicBezTo>
                        <a:pt x="139967" y="238833"/>
                        <a:pt x="141288" y="241474"/>
                        <a:pt x="139967" y="244114"/>
                      </a:cubicBezTo>
                      <a:cubicBezTo>
                        <a:pt x="139967" y="246755"/>
                        <a:pt x="138647" y="248075"/>
                        <a:pt x="136006" y="249395"/>
                      </a:cubicBezTo>
                      <a:cubicBezTo>
                        <a:pt x="136006" y="249395"/>
                        <a:pt x="136006" y="249395"/>
                        <a:pt x="109597" y="259958"/>
                      </a:cubicBezTo>
                      <a:cubicBezTo>
                        <a:pt x="110918" y="263919"/>
                        <a:pt x="110918" y="267880"/>
                        <a:pt x="110918" y="273161"/>
                      </a:cubicBezTo>
                      <a:cubicBezTo>
                        <a:pt x="110918" y="303528"/>
                        <a:pt x="85829" y="328613"/>
                        <a:pt x="55459" y="328613"/>
                      </a:cubicBezTo>
                      <a:cubicBezTo>
                        <a:pt x="25088" y="328613"/>
                        <a:pt x="0" y="303528"/>
                        <a:pt x="0" y="273161"/>
                      </a:cubicBezTo>
                      <a:cubicBezTo>
                        <a:pt x="0" y="242794"/>
                        <a:pt x="25088" y="217708"/>
                        <a:pt x="55459" y="217708"/>
                      </a:cubicBezTo>
                      <a:cubicBezTo>
                        <a:pt x="76586" y="217708"/>
                        <a:pt x="95072" y="229590"/>
                        <a:pt x="104315" y="246755"/>
                      </a:cubicBezTo>
                      <a:cubicBezTo>
                        <a:pt x="104315" y="246755"/>
                        <a:pt x="104315" y="246755"/>
                        <a:pt x="121481" y="240153"/>
                      </a:cubicBezTo>
                      <a:cubicBezTo>
                        <a:pt x="121481" y="240153"/>
                        <a:pt x="121481" y="240153"/>
                        <a:pt x="89790" y="208466"/>
                      </a:cubicBezTo>
                      <a:cubicBezTo>
                        <a:pt x="89790" y="208466"/>
                        <a:pt x="89790" y="208466"/>
                        <a:pt x="39613" y="208466"/>
                      </a:cubicBezTo>
                      <a:cubicBezTo>
                        <a:pt x="35652" y="208466"/>
                        <a:pt x="33011" y="205825"/>
                        <a:pt x="33011" y="201864"/>
                      </a:cubicBezTo>
                      <a:cubicBezTo>
                        <a:pt x="33011" y="197903"/>
                        <a:pt x="35652" y="195263"/>
                        <a:pt x="39613" y="195263"/>
                      </a:cubicBezTo>
                      <a:close/>
                      <a:moveTo>
                        <a:pt x="155575" y="0"/>
                      </a:moveTo>
                      <a:cubicBezTo>
                        <a:pt x="175419" y="0"/>
                        <a:pt x="191294" y="15773"/>
                        <a:pt x="191294" y="35490"/>
                      </a:cubicBezTo>
                      <a:cubicBezTo>
                        <a:pt x="191294" y="53892"/>
                        <a:pt x="175419" y="69666"/>
                        <a:pt x="156898" y="70980"/>
                      </a:cubicBezTo>
                      <a:cubicBezTo>
                        <a:pt x="160867" y="72295"/>
                        <a:pt x="164835" y="76238"/>
                        <a:pt x="167481" y="80181"/>
                      </a:cubicBezTo>
                      <a:cubicBezTo>
                        <a:pt x="168804" y="80181"/>
                        <a:pt x="168804" y="80181"/>
                        <a:pt x="168804" y="81496"/>
                      </a:cubicBezTo>
                      <a:cubicBezTo>
                        <a:pt x="168804" y="81496"/>
                        <a:pt x="168804" y="81496"/>
                        <a:pt x="196586" y="126187"/>
                      </a:cubicBezTo>
                      <a:cubicBezTo>
                        <a:pt x="196586" y="126187"/>
                        <a:pt x="196586" y="126187"/>
                        <a:pt x="225690" y="130131"/>
                      </a:cubicBezTo>
                      <a:cubicBezTo>
                        <a:pt x="230981" y="130131"/>
                        <a:pt x="234950" y="134074"/>
                        <a:pt x="234950" y="138017"/>
                      </a:cubicBezTo>
                      <a:cubicBezTo>
                        <a:pt x="234950" y="138017"/>
                        <a:pt x="234950" y="138017"/>
                        <a:pt x="257440" y="149847"/>
                      </a:cubicBezTo>
                      <a:cubicBezTo>
                        <a:pt x="258763" y="151162"/>
                        <a:pt x="260086" y="152476"/>
                        <a:pt x="260086" y="155105"/>
                      </a:cubicBezTo>
                      <a:cubicBezTo>
                        <a:pt x="260086" y="155105"/>
                        <a:pt x="260086" y="155105"/>
                        <a:pt x="270669" y="197168"/>
                      </a:cubicBezTo>
                      <a:cubicBezTo>
                        <a:pt x="273315" y="197168"/>
                        <a:pt x="275961" y="197168"/>
                        <a:pt x="278607" y="197168"/>
                      </a:cubicBezTo>
                      <a:cubicBezTo>
                        <a:pt x="291836" y="195853"/>
                        <a:pt x="303742" y="198482"/>
                        <a:pt x="315648" y="205054"/>
                      </a:cubicBezTo>
                      <a:cubicBezTo>
                        <a:pt x="319617" y="206369"/>
                        <a:pt x="320940" y="210312"/>
                        <a:pt x="319617" y="214255"/>
                      </a:cubicBezTo>
                      <a:cubicBezTo>
                        <a:pt x="316971" y="216884"/>
                        <a:pt x="313003" y="219513"/>
                        <a:pt x="310357" y="216884"/>
                      </a:cubicBezTo>
                      <a:cubicBezTo>
                        <a:pt x="299773" y="211627"/>
                        <a:pt x="289190" y="210312"/>
                        <a:pt x="278607" y="210312"/>
                      </a:cubicBezTo>
                      <a:cubicBezTo>
                        <a:pt x="277284" y="210312"/>
                        <a:pt x="275961" y="210312"/>
                        <a:pt x="274638" y="211627"/>
                      </a:cubicBezTo>
                      <a:cubicBezTo>
                        <a:pt x="274638" y="211627"/>
                        <a:pt x="274638" y="211627"/>
                        <a:pt x="275961" y="218199"/>
                      </a:cubicBezTo>
                      <a:cubicBezTo>
                        <a:pt x="278607" y="218199"/>
                        <a:pt x="279930" y="218199"/>
                        <a:pt x="282575" y="218199"/>
                      </a:cubicBezTo>
                      <a:cubicBezTo>
                        <a:pt x="313003" y="218199"/>
                        <a:pt x="338138" y="243174"/>
                        <a:pt x="338138" y="273406"/>
                      </a:cubicBezTo>
                      <a:cubicBezTo>
                        <a:pt x="338138" y="303639"/>
                        <a:pt x="313003" y="328613"/>
                        <a:pt x="282575" y="328613"/>
                      </a:cubicBezTo>
                      <a:cubicBezTo>
                        <a:pt x="257440" y="328613"/>
                        <a:pt x="236273" y="312840"/>
                        <a:pt x="229659" y="289180"/>
                      </a:cubicBezTo>
                      <a:cubicBezTo>
                        <a:pt x="229659" y="289180"/>
                        <a:pt x="229659" y="289180"/>
                        <a:pt x="183356" y="289180"/>
                      </a:cubicBezTo>
                      <a:cubicBezTo>
                        <a:pt x="179388" y="289180"/>
                        <a:pt x="175419" y="286551"/>
                        <a:pt x="175419" y="282607"/>
                      </a:cubicBezTo>
                      <a:cubicBezTo>
                        <a:pt x="175419" y="278664"/>
                        <a:pt x="179388" y="276035"/>
                        <a:pt x="183356" y="276035"/>
                      </a:cubicBezTo>
                      <a:cubicBezTo>
                        <a:pt x="183356" y="276035"/>
                        <a:pt x="183356" y="276035"/>
                        <a:pt x="227013" y="276035"/>
                      </a:cubicBezTo>
                      <a:cubicBezTo>
                        <a:pt x="227013" y="274721"/>
                        <a:pt x="227013" y="274721"/>
                        <a:pt x="227013" y="273406"/>
                      </a:cubicBezTo>
                      <a:cubicBezTo>
                        <a:pt x="227013" y="249746"/>
                        <a:pt x="241565" y="230029"/>
                        <a:pt x="262732" y="222142"/>
                      </a:cubicBezTo>
                      <a:cubicBezTo>
                        <a:pt x="262732" y="222142"/>
                        <a:pt x="262732" y="222142"/>
                        <a:pt x="261409" y="214255"/>
                      </a:cubicBezTo>
                      <a:cubicBezTo>
                        <a:pt x="248180" y="219513"/>
                        <a:pt x="237596" y="228714"/>
                        <a:pt x="230981" y="239231"/>
                      </a:cubicBezTo>
                      <a:cubicBezTo>
                        <a:pt x="229659" y="241859"/>
                        <a:pt x="227013" y="243174"/>
                        <a:pt x="224367" y="243174"/>
                      </a:cubicBezTo>
                      <a:cubicBezTo>
                        <a:pt x="224367" y="243174"/>
                        <a:pt x="223044" y="243174"/>
                        <a:pt x="221721" y="241859"/>
                      </a:cubicBezTo>
                      <a:cubicBezTo>
                        <a:pt x="217752" y="240545"/>
                        <a:pt x="216429" y="235287"/>
                        <a:pt x="219075" y="232658"/>
                      </a:cubicBezTo>
                      <a:cubicBezTo>
                        <a:pt x="228336" y="218199"/>
                        <a:pt x="241565" y="206369"/>
                        <a:pt x="257440" y="201111"/>
                      </a:cubicBezTo>
                      <a:cubicBezTo>
                        <a:pt x="257440" y="201111"/>
                        <a:pt x="257440" y="201111"/>
                        <a:pt x="248180" y="160363"/>
                      </a:cubicBezTo>
                      <a:cubicBezTo>
                        <a:pt x="248180" y="160363"/>
                        <a:pt x="248180" y="160363"/>
                        <a:pt x="228336" y="151162"/>
                      </a:cubicBezTo>
                      <a:cubicBezTo>
                        <a:pt x="228336" y="151162"/>
                        <a:pt x="228336" y="149847"/>
                        <a:pt x="227013" y="149847"/>
                      </a:cubicBezTo>
                      <a:cubicBezTo>
                        <a:pt x="227013" y="149847"/>
                        <a:pt x="225690" y="149847"/>
                        <a:pt x="224367" y="149847"/>
                      </a:cubicBezTo>
                      <a:cubicBezTo>
                        <a:pt x="224367" y="149847"/>
                        <a:pt x="224367" y="149847"/>
                        <a:pt x="188648" y="149847"/>
                      </a:cubicBezTo>
                      <a:cubicBezTo>
                        <a:pt x="184679" y="149847"/>
                        <a:pt x="180711" y="148533"/>
                        <a:pt x="179388" y="145904"/>
                      </a:cubicBezTo>
                      <a:cubicBezTo>
                        <a:pt x="179388" y="145904"/>
                        <a:pt x="179388" y="145904"/>
                        <a:pt x="178065" y="144589"/>
                      </a:cubicBezTo>
                      <a:cubicBezTo>
                        <a:pt x="178065" y="144589"/>
                        <a:pt x="178065" y="144589"/>
                        <a:pt x="170127" y="134074"/>
                      </a:cubicBezTo>
                      <a:cubicBezTo>
                        <a:pt x="170127" y="136703"/>
                        <a:pt x="170127" y="138017"/>
                        <a:pt x="168804" y="140646"/>
                      </a:cubicBezTo>
                      <a:cubicBezTo>
                        <a:pt x="168804" y="143275"/>
                        <a:pt x="167481" y="145904"/>
                        <a:pt x="167481" y="148533"/>
                      </a:cubicBezTo>
                      <a:cubicBezTo>
                        <a:pt x="167481" y="149847"/>
                        <a:pt x="167481" y="151162"/>
                        <a:pt x="166158" y="152476"/>
                      </a:cubicBezTo>
                      <a:cubicBezTo>
                        <a:pt x="166158" y="153791"/>
                        <a:pt x="166158" y="155105"/>
                        <a:pt x="166158" y="156420"/>
                      </a:cubicBezTo>
                      <a:cubicBezTo>
                        <a:pt x="164835" y="159048"/>
                        <a:pt x="164835" y="161677"/>
                        <a:pt x="163513" y="164306"/>
                      </a:cubicBezTo>
                      <a:cubicBezTo>
                        <a:pt x="163513" y="166935"/>
                        <a:pt x="162190" y="168250"/>
                        <a:pt x="162190" y="170879"/>
                      </a:cubicBezTo>
                      <a:cubicBezTo>
                        <a:pt x="160867" y="172193"/>
                        <a:pt x="160867" y="172193"/>
                        <a:pt x="160867" y="173507"/>
                      </a:cubicBezTo>
                      <a:cubicBezTo>
                        <a:pt x="160867" y="173507"/>
                        <a:pt x="160867" y="173507"/>
                        <a:pt x="200554" y="182709"/>
                      </a:cubicBezTo>
                      <a:cubicBezTo>
                        <a:pt x="200554" y="182709"/>
                        <a:pt x="200554" y="182709"/>
                        <a:pt x="201877" y="182709"/>
                      </a:cubicBezTo>
                      <a:cubicBezTo>
                        <a:pt x="211138" y="185337"/>
                        <a:pt x="217752" y="195853"/>
                        <a:pt x="215106" y="205054"/>
                      </a:cubicBezTo>
                      <a:cubicBezTo>
                        <a:pt x="215106" y="206369"/>
                        <a:pt x="213784" y="208998"/>
                        <a:pt x="212461" y="210312"/>
                      </a:cubicBezTo>
                      <a:cubicBezTo>
                        <a:pt x="212461" y="210312"/>
                        <a:pt x="212461" y="210312"/>
                        <a:pt x="163513" y="289180"/>
                      </a:cubicBezTo>
                      <a:cubicBezTo>
                        <a:pt x="159544" y="294437"/>
                        <a:pt x="151606" y="297066"/>
                        <a:pt x="144992" y="293123"/>
                      </a:cubicBezTo>
                      <a:cubicBezTo>
                        <a:pt x="138377" y="289180"/>
                        <a:pt x="137054" y="281293"/>
                        <a:pt x="139700" y="276035"/>
                      </a:cubicBezTo>
                      <a:cubicBezTo>
                        <a:pt x="139700" y="276035"/>
                        <a:pt x="139700" y="276035"/>
                        <a:pt x="168804" y="214255"/>
                      </a:cubicBezTo>
                      <a:cubicBezTo>
                        <a:pt x="168804" y="214255"/>
                        <a:pt x="168804" y="214255"/>
                        <a:pt x="125148" y="206369"/>
                      </a:cubicBezTo>
                      <a:cubicBezTo>
                        <a:pt x="115887" y="203740"/>
                        <a:pt x="107950" y="201111"/>
                        <a:pt x="103981" y="195853"/>
                      </a:cubicBezTo>
                      <a:cubicBezTo>
                        <a:pt x="96044" y="186652"/>
                        <a:pt x="92075" y="176136"/>
                        <a:pt x="97367" y="164306"/>
                      </a:cubicBezTo>
                      <a:cubicBezTo>
                        <a:pt x="115887" y="124873"/>
                        <a:pt x="121179" y="95955"/>
                        <a:pt x="121179" y="95955"/>
                      </a:cubicBezTo>
                      <a:cubicBezTo>
                        <a:pt x="121179" y="95955"/>
                        <a:pt x="121179" y="95955"/>
                        <a:pt x="121179" y="90697"/>
                      </a:cubicBezTo>
                      <a:cubicBezTo>
                        <a:pt x="122502" y="78867"/>
                        <a:pt x="131763" y="69666"/>
                        <a:pt x="143669" y="68351"/>
                      </a:cubicBezTo>
                      <a:cubicBezTo>
                        <a:pt x="130440" y="63093"/>
                        <a:pt x="119856" y="49949"/>
                        <a:pt x="119856" y="35490"/>
                      </a:cubicBezTo>
                      <a:cubicBezTo>
                        <a:pt x="119856" y="15773"/>
                        <a:pt x="135731" y="0"/>
                        <a:pt x="155575" y="0"/>
                      </a:cubicBezTo>
                      <a:close/>
                    </a:path>
                  </a:pathLst>
                </a:custGeom>
                <a:solidFill>
                  <a:srgbClr val="FAC14D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100" spc="3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3" name="文本框 20">
                <a:extLst>
                  <a:ext uri="{FF2B5EF4-FFF2-40B4-BE49-F238E27FC236}">
                    <a16:creationId xmlns:a16="http://schemas.microsoft.com/office/drawing/2014/main" id="{1A9F3CC7-E42E-4013-91C4-D7FF968B09D8}"/>
                  </a:ext>
                </a:extLst>
              </p:cNvPr>
              <p:cNvSpPr txBox="1"/>
              <p:nvPr/>
            </p:nvSpPr>
            <p:spPr>
              <a:xfrm>
                <a:off x="7262267" y="2630603"/>
                <a:ext cx="3610543" cy="36250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anchor="b" anchorCtr="0">
                <a:noAutofit/>
              </a:bodyPr>
              <a:lstStyle/>
              <a:p>
                <a:r>
                  <a:rPr lang="en-US" altLang="zh-CN" sz="1200" spc="3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200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4" name="文本框 21">
                <a:extLst>
                  <a:ext uri="{FF2B5EF4-FFF2-40B4-BE49-F238E27FC236}">
                    <a16:creationId xmlns:a16="http://schemas.microsoft.com/office/drawing/2014/main" id="{EECA1F6A-3B5C-458E-B3F4-281F3014B08D}"/>
                  </a:ext>
                </a:extLst>
              </p:cNvPr>
              <p:cNvSpPr txBox="1"/>
              <p:nvPr/>
            </p:nvSpPr>
            <p:spPr>
              <a:xfrm>
                <a:off x="7262267" y="2908533"/>
                <a:ext cx="3610543" cy="925990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anchor="t" anchorCtr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900" spc="3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900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8D96E416-A46F-48A3-92A2-8E182BB4D6A7}"/>
                </a:ext>
              </a:extLst>
            </p:cNvPr>
            <p:cNvGrpSpPr/>
            <p:nvPr/>
          </p:nvGrpSpPr>
          <p:grpSpPr>
            <a:xfrm>
              <a:off x="6109869" y="4285585"/>
              <a:ext cx="4964532" cy="1383901"/>
              <a:chOff x="6109869" y="4285585"/>
              <a:chExt cx="4964532" cy="1383901"/>
            </a:xfrm>
          </p:grpSpPr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E8A530A5-A057-4068-B196-0985ADEAAFC1}"/>
                  </a:ext>
                </a:extLst>
              </p:cNvPr>
              <p:cNvSpPr/>
              <p:nvPr/>
            </p:nvSpPr>
            <p:spPr bwMode="auto">
              <a:xfrm>
                <a:off x="6109869" y="4285585"/>
                <a:ext cx="4964532" cy="1383901"/>
              </a:xfrm>
              <a:prstGeom prst="rect">
                <a:avLst/>
              </a:prstGeom>
              <a:solidFill>
                <a:srgbClr val="F95647"/>
              </a:solidFill>
              <a:ln w="41275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100" spc="30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17D7B454-C04A-4D09-A67B-4E5DC62EE216}"/>
                  </a:ext>
                </a:extLst>
              </p:cNvPr>
              <p:cNvGrpSpPr/>
              <p:nvPr/>
            </p:nvGrpSpPr>
            <p:grpSpPr>
              <a:xfrm>
                <a:off x="6299837" y="4591305"/>
                <a:ext cx="772462" cy="772461"/>
                <a:chOff x="6299837" y="4591305"/>
                <a:chExt cx="772462" cy="772461"/>
              </a:xfrm>
            </p:grpSpPr>
            <p:sp>
              <p:nvSpPr>
                <p:cNvPr id="89" name="椭圆 88">
                  <a:extLst>
                    <a:ext uri="{FF2B5EF4-FFF2-40B4-BE49-F238E27FC236}">
                      <a16:creationId xmlns:a16="http://schemas.microsoft.com/office/drawing/2014/main" id="{FC7BF92A-DDFB-4B17-9677-4D976AC86355}"/>
                    </a:ext>
                  </a:extLst>
                </p:cNvPr>
                <p:cNvSpPr/>
                <p:nvPr/>
              </p:nvSpPr>
              <p:spPr bwMode="auto">
                <a:xfrm>
                  <a:off x="6299837" y="4591305"/>
                  <a:ext cx="772462" cy="77246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100" spc="30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任意多边形: 形状 89">
                  <a:extLst>
                    <a:ext uri="{FF2B5EF4-FFF2-40B4-BE49-F238E27FC236}">
                      <a16:creationId xmlns:a16="http://schemas.microsoft.com/office/drawing/2014/main" id="{255B3B74-F50B-4E76-93E0-B4AE0C851D05}"/>
                    </a:ext>
                  </a:extLst>
                </p:cNvPr>
                <p:cNvSpPr/>
                <p:nvPr/>
              </p:nvSpPr>
              <p:spPr bwMode="auto">
                <a:xfrm>
                  <a:off x="6455643" y="4789595"/>
                  <a:ext cx="460851" cy="375881"/>
                </a:xfrm>
                <a:custGeom>
                  <a:avLst/>
                  <a:gdLst>
                    <a:gd name="connsiteX0" fmla="*/ 39952 w 338667"/>
                    <a:gd name="connsiteY0" fmla="*/ 252412 h 276225"/>
                    <a:gd name="connsiteX1" fmla="*/ 297127 w 338667"/>
                    <a:gd name="connsiteY1" fmla="*/ 252412 h 276225"/>
                    <a:gd name="connsiteX2" fmla="*/ 297127 w 338667"/>
                    <a:gd name="connsiteY2" fmla="*/ 276225 h 276225"/>
                    <a:gd name="connsiteX3" fmla="*/ 39952 w 338667"/>
                    <a:gd name="connsiteY3" fmla="*/ 276225 h 276225"/>
                    <a:gd name="connsiteX4" fmla="*/ 169334 w 338667"/>
                    <a:gd name="connsiteY4" fmla="*/ 98425 h 276225"/>
                    <a:gd name="connsiteX5" fmla="*/ 225690 w 338667"/>
                    <a:gd name="connsiteY5" fmla="*/ 154918 h 276225"/>
                    <a:gd name="connsiteX6" fmla="*/ 221758 w 338667"/>
                    <a:gd name="connsiteY6" fmla="*/ 177253 h 276225"/>
                    <a:gd name="connsiteX7" fmla="*/ 206031 w 338667"/>
                    <a:gd name="connsiteY7" fmla="*/ 169370 h 276225"/>
                    <a:gd name="connsiteX8" fmla="*/ 206031 w 338667"/>
                    <a:gd name="connsiteY8" fmla="*/ 168056 h 276225"/>
                    <a:gd name="connsiteX9" fmla="*/ 208652 w 338667"/>
                    <a:gd name="connsiteY9" fmla="*/ 154918 h 276225"/>
                    <a:gd name="connsiteX10" fmla="*/ 169334 w 338667"/>
                    <a:gd name="connsiteY10" fmla="*/ 116818 h 276225"/>
                    <a:gd name="connsiteX11" fmla="*/ 130015 w 338667"/>
                    <a:gd name="connsiteY11" fmla="*/ 154918 h 276225"/>
                    <a:gd name="connsiteX12" fmla="*/ 169334 w 338667"/>
                    <a:gd name="connsiteY12" fmla="*/ 194332 h 276225"/>
                    <a:gd name="connsiteX13" fmla="*/ 198167 w 338667"/>
                    <a:gd name="connsiteY13" fmla="*/ 181194 h 276225"/>
                    <a:gd name="connsiteX14" fmla="*/ 199478 w 338667"/>
                    <a:gd name="connsiteY14" fmla="*/ 181194 h 276225"/>
                    <a:gd name="connsiteX15" fmla="*/ 213895 w 338667"/>
                    <a:gd name="connsiteY15" fmla="*/ 190391 h 276225"/>
                    <a:gd name="connsiteX16" fmla="*/ 169334 w 338667"/>
                    <a:gd name="connsiteY16" fmla="*/ 212725 h 276225"/>
                    <a:gd name="connsiteX17" fmla="*/ 112977 w 338667"/>
                    <a:gd name="connsiteY17" fmla="*/ 156232 h 276225"/>
                    <a:gd name="connsiteX18" fmla="*/ 169334 w 338667"/>
                    <a:gd name="connsiteY18" fmla="*/ 98425 h 276225"/>
                    <a:gd name="connsiteX19" fmla="*/ 169740 w 338667"/>
                    <a:gd name="connsiteY19" fmla="*/ 84137 h 276225"/>
                    <a:gd name="connsiteX20" fmla="*/ 98689 w 338667"/>
                    <a:gd name="connsiteY20" fmla="*/ 157031 h 276225"/>
                    <a:gd name="connsiteX21" fmla="*/ 169740 w 338667"/>
                    <a:gd name="connsiteY21" fmla="*/ 228600 h 276225"/>
                    <a:gd name="connsiteX22" fmla="*/ 227634 w 338667"/>
                    <a:gd name="connsiteY22" fmla="*/ 198117 h 276225"/>
                    <a:gd name="connsiteX23" fmla="*/ 236845 w 338667"/>
                    <a:gd name="connsiteY23" fmla="*/ 203418 h 276225"/>
                    <a:gd name="connsiteX24" fmla="*/ 242108 w 338667"/>
                    <a:gd name="connsiteY24" fmla="*/ 199442 h 276225"/>
                    <a:gd name="connsiteX25" fmla="*/ 239476 w 338667"/>
                    <a:gd name="connsiteY25" fmla="*/ 190165 h 276225"/>
                    <a:gd name="connsiteX26" fmla="*/ 234213 w 338667"/>
                    <a:gd name="connsiteY26" fmla="*/ 186189 h 276225"/>
                    <a:gd name="connsiteX27" fmla="*/ 240792 w 338667"/>
                    <a:gd name="connsiteY27" fmla="*/ 157031 h 276225"/>
                    <a:gd name="connsiteX28" fmla="*/ 169740 w 338667"/>
                    <a:gd name="connsiteY28" fmla="*/ 84137 h 276225"/>
                    <a:gd name="connsiteX29" fmla="*/ 280981 w 338667"/>
                    <a:gd name="connsiteY29" fmla="*/ 82550 h 276225"/>
                    <a:gd name="connsiteX30" fmla="*/ 333639 w 338667"/>
                    <a:gd name="connsiteY30" fmla="*/ 82550 h 276225"/>
                    <a:gd name="connsiteX31" fmla="*/ 331006 w 338667"/>
                    <a:gd name="connsiteY31" fmla="*/ 92075 h 276225"/>
                    <a:gd name="connsiteX32" fmla="*/ 279664 w 338667"/>
                    <a:gd name="connsiteY32" fmla="*/ 92075 h 276225"/>
                    <a:gd name="connsiteX33" fmla="*/ 280981 w 338667"/>
                    <a:gd name="connsiteY33" fmla="*/ 82550 h 276225"/>
                    <a:gd name="connsiteX34" fmla="*/ 5027 w 338667"/>
                    <a:gd name="connsiteY34" fmla="*/ 82550 h 276225"/>
                    <a:gd name="connsiteX35" fmla="*/ 57685 w 338667"/>
                    <a:gd name="connsiteY35" fmla="*/ 82550 h 276225"/>
                    <a:gd name="connsiteX36" fmla="*/ 59002 w 338667"/>
                    <a:gd name="connsiteY36" fmla="*/ 92075 h 276225"/>
                    <a:gd name="connsiteX37" fmla="*/ 7660 w 338667"/>
                    <a:gd name="connsiteY37" fmla="*/ 92075 h 276225"/>
                    <a:gd name="connsiteX38" fmla="*/ 5027 w 338667"/>
                    <a:gd name="connsiteY38" fmla="*/ 82550 h 276225"/>
                    <a:gd name="connsiteX39" fmla="*/ 106627 w 338667"/>
                    <a:gd name="connsiteY39" fmla="*/ 47625 h 276225"/>
                    <a:gd name="connsiteX40" fmla="*/ 128852 w 338667"/>
                    <a:gd name="connsiteY40" fmla="*/ 47625 h 276225"/>
                    <a:gd name="connsiteX41" fmla="*/ 128852 w 338667"/>
                    <a:gd name="connsiteY41" fmla="*/ 66675 h 276225"/>
                    <a:gd name="connsiteX42" fmla="*/ 209815 w 338667"/>
                    <a:gd name="connsiteY42" fmla="*/ 66675 h 276225"/>
                    <a:gd name="connsiteX43" fmla="*/ 209815 w 338667"/>
                    <a:gd name="connsiteY43" fmla="*/ 47625 h 276225"/>
                    <a:gd name="connsiteX44" fmla="*/ 232040 w 338667"/>
                    <a:gd name="connsiteY44" fmla="*/ 47625 h 276225"/>
                    <a:gd name="connsiteX45" fmla="*/ 232040 w 338667"/>
                    <a:gd name="connsiteY45" fmla="*/ 66675 h 276225"/>
                    <a:gd name="connsiteX46" fmla="*/ 254265 w 338667"/>
                    <a:gd name="connsiteY46" fmla="*/ 66675 h 276225"/>
                    <a:gd name="connsiteX47" fmla="*/ 295540 w 338667"/>
                    <a:gd name="connsiteY47" fmla="*/ 238125 h 276225"/>
                    <a:gd name="connsiteX48" fmla="*/ 43127 w 338667"/>
                    <a:gd name="connsiteY48" fmla="*/ 238125 h 276225"/>
                    <a:gd name="connsiteX49" fmla="*/ 84402 w 338667"/>
                    <a:gd name="connsiteY49" fmla="*/ 66675 h 276225"/>
                    <a:gd name="connsiteX50" fmla="*/ 106627 w 338667"/>
                    <a:gd name="connsiteY50" fmla="*/ 66675 h 276225"/>
                    <a:gd name="connsiteX51" fmla="*/ 169334 w 338667"/>
                    <a:gd name="connsiteY51" fmla="*/ 0 h 276225"/>
                    <a:gd name="connsiteX52" fmla="*/ 333376 w 338667"/>
                    <a:gd name="connsiteY52" fmla="*/ 30193 h 276225"/>
                    <a:gd name="connsiteX53" fmla="*/ 337344 w 338667"/>
                    <a:gd name="connsiteY53" fmla="*/ 68263 h 276225"/>
                    <a:gd name="connsiteX54" fmla="*/ 281782 w 338667"/>
                    <a:gd name="connsiteY54" fmla="*/ 68263 h 276225"/>
                    <a:gd name="connsiteX55" fmla="*/ 275167 w 338667"/>
                    <a:gd name="connsiteY55" fmla="*/ 45946 h 276225"/>
                    <a:gd name="connsiteX56" fmla="*/ 169334 w 338667"/>
                    <a:gd name="connsiteY56" fmla="*/ 19691 h 276225"/>
                    <a:gd name="connsiteX57" fmla="*/ 63500 w 338667"/>
                    <a:gd name="connsiteY57" fmla="*/ 45946 h 276225"/>
                    <a:gd name="connsiteX58" fmla="*/ 56885 w 338667"/>
                    <a:gd name="connsiteY58" fmla="*/ 68263 h 276225"/>
                    <a:gd name="connsiteX59" fmla="*/ 1323 w 338667"/>
                    <a:gd name="connsiteY59" fmla="*/ 68263 h 276225"/>
                    <a:gd name="connsiteX60" fmla="*/ 5291 w 338667"/>
                    <a:gd name="connsiteY60" fmla="*/ 30193 h 276225"/>
                    <a:gd name="connsiteX61" fmla="*/ 169334 w 338667"/>
                    <a:gd name="connsiteY61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338667" h="276225">
                      <a:moveTo>
                        <a:pt x="39952" y="252412"/>
                      </a:moveTo>
                      <a:lnTo>
                        <a:pt x="297127" y="252412"/>
                      </a:lnTo>
                      <a:lnTo>
                        <a:pt x="297127" y="276225"/>
                      </a:lnTo>
                      <a:lnTo>
                        <a:pt x="39952" y="276225"/>
                      </a:lnTo>
                      <a:close/>
                      <a:moveTo>
                        <a:pt x="169334" y="98425"/>
                      </a:moveTo>
                      <a:cubicBezTo>
                        <a:pt x="200788" y="98425"/>
                        <a:pt x="225690" y="124701"/>
                        <a:pt x="225690" y="154918"/>
                      </a:cubicBezTo>
                      <a:cubicBezTo>
                        <a:pt x="225690" y="162801"/>
                        <a:pt x="224380" y="170684"/>
                        <a:pt x="221758" y="177253"/>
                      </a:cubicBezTo>
                      <a:cubicBezTo>
                        <a:pt x="221758" y="177253"/>
                        <a:pt x="221758" y="177253"/>
                        <a:pt x="206031" y="169370"/>
                      </a:cubicBezTo>
                      <a:cubicBezTo>
                        <a:pt x="206031" y="169370"/>
                        <a:pt x="206031" y="168056"/>
                        <a:pt x="206031" y="168056"/>
                      </a:cubicBezTo>
                      <a:cubicBezTo>
                        <a:pt x="207342" y="164115"/>
                        <a:pt x="208652" y="160173"/>
                        <a:pt x="208652" y="154918"/>
                      </a:cubicBezTo>
                      <a:cubicBezTo>
                        <a:pt x="208652" y="133897"/>
                        <a:pt x="190303" y="116818"/>
                        <a:pt x="169334" y="116818"/>
                      </a:cubicBezTo>
                      <a:cubicBezTo>
                        <a:pt x="148364" y="116818"/>
                        <a:pt x="130015" y="133897"/>
                        <a:pt x="130015" y="154918"/>
                      </a:cubicBezTo>
                      <a:cubicBezTo>
                        <a:pt x="130015" y="177253"/>
                        <a:pt x="148364" y="194332"/>
                        <a:pt x="169334" y="194332"/>
                      </a:cubicBezTo>
                      <a:cubicBezTo>
                        <a:pt x="181129" y="194332"/>
                        <a:pt x="191614" y="189077"/>
                        <a:pt x="198167" y="181194"/>
                      </a:cubicBezTo>
                      <a:cubicBezTo>
                        <a:pt x="199478" y="181194"/>
                        <a:pt x="199478" y="181194"/>
                        <a:pt x="199478" y="181194"/>
                      </a:cubicBezTo>
                      <a:cubicBezTo>
                        <a:pt x="199478" y="181194"/>
                        <a:pt x="199478" y="181194"/>
                        <a:pt x="213895" y="190391"/>
                      </a:cubicBezTo>
                      <a:cubicBezTo>
                        <a:pt x="203410" y="203528"/>
                        <a:pt x="187682" y="212725"/>
                        <a:pt x="169334" y="212725"/>
                      </a:cubicBezTo>
                      <a:cubicBezTo>
                        <a:pt x="137879" y="212725"/>
                        <a:pt x="112977" y="186449"/>
                        <a:pt x="112977" y="156232"/>
                      </a:cubicBezTo>
                      <a:cubicBezTo>
                        <a:pt x="112977" y="124701"/>
                        <a:pt x="137879" y="98425"/>
                        <a:pt x="169334" y="98425"/>
                      </a:cubicBezTo>
                      <a:close/>
                      <a:moveTo>
                        <a:pt x="169740" y="84137"/>
                      </a:moveTo>
                      <a:cubicBezTo>
                        <a:pt x="130268" y="84137"/>
                        <a:pt x="98689" y="117271"/>
                        <a:pt x="98689" y="157031"/>
                      </a:cubicBezTo>
                      <a:cubicBezTo>
                        <a:pt x="98689" y="195466"/>
                        <a:pt x="130268" y="228600"/>
                        <a:pt x="169740" y="228600"/>
                      </a:cubicBezTo>
                      <a:cubicBezTo>
                        <a:pt x="193424" y="228600"/>
                        <a:pt x="214477" y="216672"/>
                        <a:pt x="227634" y="198117"/>
                      </a:cubicBezTo>
                      <a:cubicBezTo>
                        <a:pt x="227634" y="198117"/>
                        <a:pt x="232897" y="203418"/>
                        <a:pt x="236845" y="203418"/>
                      </a:cubicBezTo>
                      <a:cubicBezTo>
                        <a:pt x="238160" y="203418"/>
                        <a:pt x="240792" y="200768"/>
                        <a:pt x="242108" y="199442"/>
                      </a:cubicBezTo>
                      <a:cubicBezTo>
                        <a:pt x="244739" y="195466"/>
                        <a:pt x="243423" y="191490"/>
                        <a:pt x="239476" y="190165"/>
                      </a:cubicBezTo>
                      <a:cubicBezTo>
                        <a:pt x="239476" y="190165"/>
                        <a:pt x="239476" y="190165"/>
                        <a:pt x="234213" y="186189"/>
                      </a:cubicBezTo>
                      <a:cubicBezTo>
                        <a:pt x="238160" y="176911"/>
                        <a:pt x="240792" y="167634"/>
                        <a:pt x="240792" y="157031"/>
                      </a:cubicBezTo>
                      <a:cubicBezTo>
                        <a:pt x="240792" y="117271"/>
                        <a:pt x="209213" y="84137"/>
                        <a:pt x="169740" y="84137"/>
                      </a:cubicBezTo>
                      <a:close/>
                      <a:moveTo>
                        <a:pt x="280981" y="82550"/>
                      </a:moveTo>
                      <a:cubicBezTo>
                        <a:pt x="333639" y="82550"/>
                        <a:pt x="333639" y="82550"/>
                        <a:pt x="333639" y="82550"/>
                      </a:cubicBezTo>
                      <a:cubicBezTo>
                        <a:pt x="332323" y="87313"/>
                        <a:pt x="332323" y="89694"/>
                        <a:pt x="331006" y="92075"/>
                      </a:cubicBezTo>
                      <a:cubicBezTo>
                        <a:pt x="279664" y="92075"/>
                        <a:pt x="279664" y="92075"/>
                        <a:pt x="279664" y="92075"/>
                      </a:cubicBezTo>
                      <a:cubicBezTo>
                        <a:pt x="279664" y="89694"/>
                        <a:pt x="279664" y="86122"/>
                        <a:pt x="280981" y="82550"/>
                      </a:cubicBezTo>
                      <a:close/>
                      <a:moveTo>
                        <a:pt x="5027" y="82550"/>
                      </a:moveTo>
                      <a:cubicBezTo>
                        <a:pt x="5027" y="82550"/>
                        <a:pt x="5027" y="82550"/>
                        <a:pt x="57685" y="82550"/>
                      </a:cubicBezTo>
                      <a:cubicBezTo>
                        <a:pt x="59002" y="86122"/>
                        <a:pt x="59002" y="89694"/>
                        <a:pt x="59002" y="92075"/>
                      </a:cubicBezTo>
                      <a:cubicBezTo>
                        <a:pt x="59002" y="92075"/>
                        <a:pt x="59002" y="92075"/>
                        <a:pt x="7660" y="92075"/>
                      </a:cubicBezTo>
                      <a:cubicBezTo>
                        <a:pt x="6343" y="89694"/>
                        <a:pt x="6343" y="87313"/>
                        <a:pt x="5027" y="82550"/>
                      </a:cubicBezTo>
                      <a:close/>
                      <a:moveTo>
                        <a:pt x="106627" y="47625"/>
                      </a:moveTo>
                      <a:lnTo>
                        <a:pt x="128852" y="47625"/>
                      </a:lnTo>
                      <a:lnTo>
                        <a:pt x="128852" y="66675"/>
                      </a:lnTo>
                      <a:lnTo>
                        <a:pt x="209815" y="66675"/>
                      </a:lnTo>
                      <a:lnTo>
                        <a:pt x="209815" y="47625"/>
                      </a:lnTo>
                      <a:lnTo>
                        <a:pt x="232040" y="47625"/>
                      </a:lnTo>
                      <a:lnTo>
                        <a:pt x="232040" y="66675"/>
                      </a:lnTo>
                      <a:lnTo>
                        <a:pt x="254265" y="66675"/>
                      </a:lnTo>
                      <a:lnTo>
                        <a:pt x="295540" y="238125"/>
                      </a:lnTo>
                      <a:lnTo>
                        <a:pt x="43127" y="238125"/>
                      </a:lnTo>
                      <a:lnTo>
                        <a:pt x="84402" y="66675"/>
                      </a:lnTo>
                      <a:lnTo>
                        <a:pt x="106627" y="66675"/>
                      </a:lnTo>
                      <a:close/>
                      <a:moveTo>
                        <a:pt x="169334" y="0"/>
                      </a:moveTo>
                      <a:cubicBezTo>
                        <a:pt x="244740" y="0"/>
                        <a:pt x="309563" y="11815"/>
                        <a:pt x="333376" y="30193"/>
                      </a:cubicBezTo>
                      <a:cubicBezTo>
                        <a:pt x="338667" y="34132"/>
                        <a:pt x="339990" y="48572"/>
                        <a:pt x="337344" y="68263"/>
                      </a:cubicBezTo>
                      <a:cubicBezTo>
                        <a:pt x="281782" y="68263"/>
                        <a:pt x="281782" y="68263"/>
                        <a:pt x="281782" y="68263"/>
                      </a:cubicBezTo>
                      <a:cubicBezTo>
                        <a:pt x="281782" y="57761"/>
                        <a:pt x="279136" y="49884"/>
                        <a:pt x="275167" y="45946"/>
                      </a:cubicBezTo>
                      <a:cubicBezTo>
                        <a:pt x="256646" y="26255"/>
                        <a:pt x="207698" y="19691"/>
                        <a:pt x="169334" y="19691"/>
                      </a:cubicBezTo>
                      <a:cubicBezTo>
                        <a:pt x="130969" y="19691"/>
                        <a:pt x="82021" y="26255"/>
                        <a:pt x="63500" y="45946"/>
                      </a:cubicBezTo>
                      <a:cubicBezTo>
                        <a:pt x="59531" y="49884"/>
                        <a:pt x="56885" y="57761"/>
                        <a:pt x="56885" y="68263"/>
                      </a:cubicBezTo>
                      <a:cubicBezTo>
                        <a:pt x="1323" y="68263"/>
                        <a:pt x="1323" y="68263"/>
                        <a:pt x="1323" y="68263"/>
                      </a:cubicBezTo>
                      <a:cubicBezTo>
                        <a:pt x="-1323" y="48572"/>
                        <a:pt x="0" y="35444"/>
                        <a:pt x="5291" y="30193"/>
                      </a:cubicBezTo>
                      <a:cubicBezTo>
                        <a:pt x="29104" y="11815"/>
                        <a:pt x="93927" y="0"/>
                        <a:pt x="169334" y="0"/>
                      </a:cubicBezTo>
                      <a:close/>
                    </a:path>
                  </a:pathLst>
                </a:custGeom>
                <a:solidFill>
                  <a:srgbClr val="F95647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100" spc="300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7" name="文本框 25">
                <a:extLst>
                  <a:ext uri="{FF2B5EF4-FFF2-40B4-BE49-F238E27FC236}">
                    <a16:creationId xmlns:a16="http://schemas.microsoft.com/office/drawing/2014/main" id="{8335812D-1A5A-434C-86BF-91A9B4802789}"/>
                  </a:ext>
                </a:extLst>
              </p:cNvPr>
              <p:cNvSpPr txBox="1"/>
              <p:nvPr/>
            </p:nvSpPr>
            <p:spPr>
              <a:xfrm>
                <a:off x="7262267" y="4367727"/>
                <a:ext cx="3610543" cy="362506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anchor="b" anchorCtr="0">
                <a:noAutofit/>
              </a:bodyPr>
              <a:lstStyle/>
              <a:p>
                <a:r>
                  <a:rPr lang="en-US" altLang="zh-CN" sz="1200" spc="3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200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文本框 26">
                <a:extLst>
                  <a:ext uri="{FF2B5EF4-FFF2-40B4-BE49-F238E27FC236}">
                    <a16:creationId xmlns:a16="http://schemas.microsoft.com/office/drawing/2014/main" id="{6F1433CC-0FAB-4181-8D3A-1578E23C21A0}"/>
                  </a:ext>
                </a:extLst>
              </p:cNvPr>
              <p:cNvSpPr txBox="1"/>
              <p:nvPr/>
            </p:nvSpPr>
            <p:spPr>
              <a:xfrm>
                <a:off x="7262267" y="4602512"/>
                <a:ext cx="3610543" cy="925990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anchor="t" anchorCtr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900" spc="3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900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1410841"/>
      </p:ext>
    </p:extLst>
  </p:cSld>
  <p:clrMapOvr>
    <a:masterClrMapping/>
  </p:clrMapOvr>
  <p:transition spd="slow" advClick="0" advTm="0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176" name="组合 175">
            <a:extLst>
              <a:ext uri="{FF2B5EF4-FFF2-40B4-BE49-F238E27FC236}">
                <a16:creationId xmlns:a16="http://schemas.microsoft.com/office/drawing/2014/main" id="{F05CDB58-1815-47CB-A130-A90266C23D72}"/>
              </a:ext>
            </a:extLst>
          </p:cNvPr>
          <p:cNvGrpSpPr/>
          <p:nvPr/>
        </p:nvGrpSpPr>
        <p:grpSpPr>
          <a:xfrm>
            <a:off x="1072243" y="1540352"/>
            <a:ext cx="7893488" cy="2856400"/>
            <a:chOff x="1325782" y="2207820"/>
            <a:chExt cx="9432923" cy="3413470"/>
          </a:xfrm>
        </p:grpSpPr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C9A0727-C318-411B-B39A-14338542D9A9}"/>
                </a:ext>
              </a:extLst>
            </p:cNvPr>
            <p:cNvGrpSpPr/>
            <p:nvPr/>
          </p:nvGrpSpPr>
          <p:grpSpPr>
            <a:xfrm>
              <a:off x="1325783" y="5031734"/>
              <a:ext cx="3144720" cy="558800"/>
              <a:chOff x="1980481" y="4530725"/>
              <a:chExt cx="3144720" cy="558800"/>
            </a:xfrm>
          </p:grpSpPr>
          <p:sp>
            <p:nvSpPr>
              <p:cNvPr id="194" name="圆角矩形 15">
                <a:extLst>
                  <a:ext uri="{FF2B5EF4-FFF2-40B4-BE49-F238E27FC236}">
                    <a16:creationId xmlns:a16="http://schemas.microsoft.com/office/drawing/2014/main" id="{7C6A74FE-3223-4895-A30C-6059026E68CA}"/>
                  </a:ext>
                </a:extLst>
              </p:cNvPr>
              <p:cNvSpPr/>
              <p:nvPr/>
            </p:nvSpPr>
            <p:spPr>
              <a:xfrm>
                <a:off x="1980481" y="4530725"/>
                <a:ext cx="3144720" cy="558800"/>
              </a:xfrm>
              <a:prstGeom prst="roundRect">
                <a:avLst>
                  <a:gd name="adj" fmla="val 0"/>
                </a:avLst>
              </a:prstGeom>
              <a:solidFill>
                <a:srgbClr val="1C9393"/>
              </a:solidFill>
              <a:ln w="412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ABA80070-D625-40ED-9BCB-D4F993E0F3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91449" y="4642050"/>
                <a:ext cx="336150" cy="336150"/>
              </a:xfrm>
              <a:prstGeom prst="ellipse">
                <a:avLst/>
              </a:prstGeom>
              <a:solidFill>
                <a:srgbClr val="1C93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sz="11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矩形 195">
                <a:extLst>
                  <a:ext uri="{FF2B5EF4-FFF2-40B4-BE49-F238E27FC236}">
                    <a16:creationId xmlns:a16="http://schemas.microsoft.com/office/drawing/2014/main" id="{ECD0039C-F7A8-491F-A71A-185BB55390DF}"/>
                  </a:ext>
                </a:extLst>
              </p:cNvPr>
              <p:cNvSpPr/>
              <p:nvPr/>
            </p:nvSpPr>
            <p:spPr>
              <a:xfrm>
                <a:off x="2635740" y="4625459"/>
                <a:ext cx="1563691" cy="36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ABA7D98C-7474-4A59-9315-9D24FD5B9E8C}"/>
                </a:ext>
              </a:extLst>
            </p:cNvPr>
            <p:cNvGrpSpPr/>
            <p:nvPr/>
          </p:nvGrpSpPr>
          <p:grpSpPr>
            <a:xfrm>
              <a:off x="1325783" y="4109323"/>
              <a:ext cx="3144720" cy="558800"/>
              <a:chOff x="3675921" y="3680884"/>
              <a:chExt cx="3144720" cy="558800"/>
            </a:xfrm>
          </p:grpSpPr>
          <p:sp>
            <p:nvSpPr>
              <p:cNvPr id="191" name="圆角矩形 13">
                <a:extLst>
                  <a:ext uri="{FF2B5EF4-FFF2-40B4-BE49-F238E27FC236}">
                    <a16:creationId xmlns:a16="http://schemas.microsoft.com/office/drawing/2014/main" id="{D66DBABD-64EF-4BB8-BFA7-7927C047E0A5}"/>
                  </a:ext>
                </a:extLst>
              </p:cNvPr>
              <p:cNvSpPr/>
              <p:nvPr/>
            </p:nvSpPr>
            <p:spPr>
              <a:xfrm>
                <a:off x="3675921" y="3680884"/>
                <a:ext cx="3144720" cy="558800"/>
              </a:xfrm>
              <a:prstGeom prst="roundRect">
                <a:avLst>
                  <a:gd name="adj" fmla="val 0"/>
                </a:avLst>
              </a:prstGeom>
              <a:solidFill>
                <a:srgbClr val="78AF51"/>
              </a:solidFill>
              <a:ln w="412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A1282529-7E80-4F08-AA31-7062BF8A28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86889" y="3792209"/>
                <a:ext cx="336150" cy="336150"/>
              </a:xfrm>
              <a:prstGeom prst="ellipse">
                <a:avLst/>
              </a:prstGeom>
              <a:solidFill>
                <a:srgbClr val="78AF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sz="11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:a16="http://schemas.microsoft.com/office/drawing/2014/main" id="{B19B85FC-6D7F-4165-8D57-1A04F50FBF1B}"/>
                  </a:ext>
                </a:extLst>
              </p:cNvPr>
              <p:cNvSpPr/>
              <p:nvPr/>
            </p:nvSpPr>
            <p:spPr>
              <a:xfrm>
                <a:off x="4355698" y="3775618"/>
                <a:ext cx="1563691" cy="36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9" name="组合 178">
              <a:extLst>
                <a:ext uri="{FF2B5EF4-FFF2-40B4-BE49-F238E27FC236}">
                  <a16:creationId xmlns:a16="http://schemas.microsoft.com/office/drawing/2014/main" id="{347AB4AD-5D8F-41D4-94A1-B355DB16431F}"/>
                </a:ext>
              </a:extLst>
            </p:cNvPr>
            <p:cNvGrpSpPr/>
            <p:nvPr/>
          </p:nvGrpSpPr>
          <p:grpSpPr>
            <a:xfrm>
              <a:off x="1325783" y="3186911"/>
              <a:ext cx="3144720" cy="558800"/>
              <a:chOff x="5371361" y="2831042"/>
              <a:chExt cx="3144720" cy="558800"/>
            </a:xfrm>
          </p:grpSpPr>
          <p:sp>
            <p:nvSpPr>
              <p:cNvPr id="188" name="圆角矩形 14">
                <a:extLst>
                  <a:ext uri="{FF2B5EF4-FFF2-40B4-BE49-F238E27FC236}">
                    <a16:creationId xmlns:a16="http://schemas.microsoft.com/office/drawing/2014/main" id="{99184D96-0018-4660-930C-0A2ABE73A673}"/>
                  </a:ext>
                </a:extLst>
              </p:cNvPr>
              <p:cNvSpPr/>
              <p:nvPr/>
            </p:nvSpPr>
            <p:spPr>
              <a:xfrm>
                <a:off x="5371361" y="2831042"/>
                <a:ext cx="3144720" cy="558800"/>
              </a:xfrm>
              <a:prstGeom prst="roundRect">
                <a:avLst>
                  <a:gd name="adj" fmla="val 0"/>
                </a:avLst>
              </a:prstGeom>
              <a:solidFill>
                <a:srgbClr val="F95647"/>
              </a:solidFill>
              <a:ln w="412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378A77FB-BAB1-456E-A175-FAFA6ED5BF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2329" y="2942367"/>
                <a:ext cx="336150" cy="336150"/>
              </a:xfrm>
              <a:prstGeom prst="ellipse">
                <a:avLst/>
              </a:prstGeom>
              <a:solidFill>
                <a:srgbClr val="F956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sz="11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0" name="矩形 189">
                <a:extLst>
                  <a:ext uri="{FF2B5EF4-FFF2-40B4-BE49-F238E27FC236}">
                    <a16:creationId xmlns:a16="http://schemas.microsoft.com/office/drawing/2014/main" id="{7B1B403B-9793-4A2A-872C-14BDE3A067FB}"/>
                  </a:ext>
                </a:extLst>
              </p:cNvPr>
              <p:cNvSpPr/>
              <p:nvPr/>
            </p:nvSpPr>
            <p:spPr>
              <a:xfrm>
                <a:off x="6026619" y="2925776"/>
                <a:ext cx="1563691" cy="36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0" name="组合 179">
              <a:extLst>
                <a:ext uri="{FF2B5EF4-FFF2-40B4-BE49-F238E27FC236}">
                  <a16:creationId xmlns:a16="http://schemas.microsoft.com/office/drawing/2014/main" id="{32F5DBC5-5CD8-40AA-8F93-4482D86A74BF}"/>
                </a:ext>
              </a:extLst>
            </p:cNvPr>
            <p:cNvGrpSpPr/>
            <p:nvPr/>
          </p:nvGrpSpPr>
          <p:grpSpPr>
            <a:xfrm>
              <a:off x="1325782" y="2264499"/>
              <a:ext cx="3144720" cy="558800"/>
              <a:chOff x="7066800" y="1981200"/>
              <a:chExt cx="3144720" cy="558800"/>
            </a:xfrm>
          </p:grpSpPr>
          <p:sp>
            <p:nvSpPr>
              <p:cNvPr id="185" name="圆角矩形 12">
                <a:extLst>
                  <a:ext uri="{FF2B5EF4-FFF2-40B4-BE49-F238E27FC236}">
                    <a16:creationId xmlns:a16="http://schemas.microsoft.com/office/drawing/2014/main" id="{574F0900-9FA4-49DB-8E4E-0F3407250FE7}"/>
                  </a:ext>
                </a:extLst>
              </p:cNvPr>
              <p:cNvSpPr/>
              <p:nvPr/>
            </p:nvSpPr>
            <p:spPr>
              <a:xfrm>
                <a:off x="7066800" y="1981200"/>
                <a:ext cx="3144720" cy="558800"/>
              </a:xfrm>
              <a:prstGeom prst="roundRect">
                <a:avLst>
                  <a:gd name="adj" fmla="val 0"/>
                </a:avLst>
              </a:prstGeom>
              <a:solidFill>
                <a:srgbClr val="FAC14D"/>
              </a:solidFill>
              <a:ln w="412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6A99E767-1E87-4465-A148-F15731058A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77768" y="2092525"/>
                <a:ext cx="336150" cy="336150"/>
              </a:xfrm>
              <a:prstGeom prst="ellipse">
                <a:avLst/>
              </a:prstGeom>
              <a:solidFill>
                <a:srgbClr val="FAC1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sz="11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7" name="矩形 186">
                <a:extLst>
                  <a:ext uri="{FF2B5EF4-FFF2-40B4-BE49-F238E27FC236}">
                    <a16:creationId xmlns:a16="http://schemas.microsoft.com/office/drawing/2014/main" id="{F840558F-33C8-4680-8F60-30D1A059D8BB}"/>
                  </a:ext>
                </a:extLst>
              </p:cNvPr>
              <p:cNvSpPr/>
              <p:nvPr/>
            </p:nvSpPr>
            <p:spPr>
              <a:xfrm>
                <a:off x="7712404" y="2075934"/>
                <a:ext cx="1563691" cy="367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DC850A9E-01F9-407B-9924-6E1825A316BD}"/>
                </a:ext>
              </a:extLst>
            </p:cNvPr>
            <p:cNvSpPr/>
            <p:nvPr/>
          </p:nvSpPr>
          <p:spPr>
            <a:xfrm>
              <a:off x="4864689" y="2207820"/>
              <a:ext cx="5894016" cy="575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45C9B8E0-A4A4-485B-A29E-9372D8AD7605}"/>
                </a:ext>
              </a:extLst>
            </p:cNvPr>
            <p:cNvSpPr/>
            <p:nvPr/>
          </p:nvSpPr>
          <p:spPr>
            <a:xfrm>
              <a:off x="4864689" y="3172768"/>
              <a:ext cx="5894016" cy="575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63C4D2D7-64BB-43D6-B3B1-46C008B3FA22}"/>
                </a:ext>
              </a:extLst>
            </p:cNvPr>
            <p:cNvSpPr/>
            <p:nvPr/>
          </p:nvSpPr>
          <p:spPr>
            <a:xfrm>
              <a:off x="4864689" y="4081039"/>
              <a:ext cx="5894016" cy="575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BF9B24EA-4ECD-44F2-8EDE-0762B214C497}"/>
                </a:ext>
              </a:extLst>
            </p:cNvPr>
            <p:cNvSpPr/>
            <p:nvPr/>
          </p:nvSpPr>
          <p:spPr>
            <a:xfrm>
              <a:off x="4864689" y="5045988"/>
              <a:ext cx="5894016" cy="575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1">
            <a:extLst>
              <a:ext uri="{FF2B5EF4-FFF2-40B4-BE49-F238E27FC236}">
                <a16:creationId xmlns:a16="http://schemas.microsoft.com/office/drawing/2014/main" id="{8E0BE86B-7445-4B2B-B0CD-C11613AF49EB}"/>
              </a:ext>
            </a:extLst>
          </p:cNvPr>
          <p:cNvSpPr txBox="1"/>
          <p:nvPr/>
        </p:nvSpPr>
        <p:spPr>
          <a:xfrm>
            <a:off x="4092799" y="1567543"/>
            <a:ext cx="396967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three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1"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5335C0F-5008-465B-8B85-61FEDACD3709}"/>
              </a:ext>
            </a:extLst>
          </p:cNvPr>
          <p:cNvCxnSpPr/>
          <p:nvPr/>
        </p:nvCxnSpPr>
        <p:spPr>
          <a:xfrm flipV="1">
            <a:off x="3923691" y="1677711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4">
            <a:extLst>
              <a:ext uri="{FF2B5EF4-FFF2-40B4-BE49-F238E27FC236}">
                <a16:creationId xmlns:a16="http://schemas.microsoft.com/office/drawing/2014/main" id="{D4442A36-6BC2-4FE9-97D8-13F669D620FB}"/>
              </a:ext>
            </a:extLst>
          </p:cNvPr>
          <p:cNvSpPr txBox="1"/>
          <p:nvPr/>
        </p:nvSpPr>
        <p:spPr>
          <a:xfrm>
            <a:off x="4236386" y="3018525"/>
            <a:ext cx="1423357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27C18C4D-E03C-44EC-9BC2-AF50F7BDEB0B}"/>
              </a:ext>
            </a:extLst>
          </p:cNvPr>
          <p:cNvSpPr txBox="1"/>
          <p:nvPr/>
        </p:nvSpPr>
        <p:spPr>
          <a:xfrm>
            <a:off x="5405171" y="3018525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6CA412C1-0AF2-40DC-A7AA-EF57F218A94B}"/>
              </a:ext>
            </a:extLst>
          </p:cNvPr>
          <p:cNvSpPr txBox="1"/>
          <p:nvPr/>
        </p:nvSpPr>
        <p:spPr>
          <a:xfrm>
            <a:off x="6647426" y="3018525"/>
            <a:ext cx="1423357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CDA0A609-6AC5-4C11-BF64-C0FE204D8C6F}"/>
              </a:ext>
            </a:extLst>
          </p:cNvPr>
          <p:cNvSpPr txBox="1"/>
          <p:nvPr/>
        </p:nvSpPr>
        <p:spPr>
          <a:xfrm>
            <a:off x="4236386" y="3365596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6D733093-AFD5-4512-803F-BC81F3E59764}"/>
              </a:ext>
            </a:extLst>
          </p:cNvPr>
          <p:cNvSpPr txBox="1"/>
          <p:nvPr/>
        </p:nvSpPr>
        <p:spPr>
          <a:xfrm>
            <a:off x="5405172" y="3365596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F5607E7E-59CB-4D2E-9C75-B7584856F4CA}"/>
              </a:ext>
            </a:extLst>
          </p:cNvPr>
          <p:cNvSpPr txBox="1"/>
          <p:nvPr/>
        </p:nvSpPr>
        <p:spPr>
          <a:xfrm>
            <a:off x="6647040" y="3365596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88E8D334-0DA8-4D33-B6AC-C4A125F97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558" y="3266575"/>
            <a:ext cx="2241197" cy="46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6C2A638-3F28-4768-BE50-C40607BBA500}"/>
              </a:ext>
            </a:extLst>
          </p:cNvPr>
          <p:cNvGrpSpPr/>
          <p:nvPr/>
        </p:nvGrpSpPr>
        <p:grpSpPr>
          <a:xfrm>
            <a:off x="2007796" y="1465943"/>
            <a:ext cx="1648958" cy="1648956"/>
            <a:chOff x="1677608" y="2996952"/>
            <a:chExt cx="1395643" cy="1395643"/>
          </a:xfrm>
        </p:grpSpPr>
        <p:sp>
          <p:nvSpPr>
            <p:cNvPr id="28" name="Oval 60">
              <a:extLst>
                <a:ext uri="{FF2B5EF4-FFF2-40B4-BE49-F238E27FC236}">
                  <a16:creationId xmlns:a16="http://schemas.microsoft.com/office/drawing/2014/main" id="{8144043D-0E66-404F-A81E-0D06164952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B5B3071E-794E-4F2C-9558-0EC5F53E1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AC14D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21612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46" name="组合 45">
            <a:extLst>
              <a:ext uri="{FF2B5EF4-FFF2-40B4-BE49-F238E27FC236}">
                <a16:creationId xmlns:a16="http://schemas.microsoft.com/office/drawing/2014/main" id="{98552034-2861-4A94-9C12-C30F234AA829}"/>
              </a:ext>
            </a:extLst>
          </p:cNvPr>
          <p:cNvGrpSpPr/>
          <p:nvPr/>
        </p:nvGrpSpPr>
        <p:grpSpPr>
          <a:xfrm>
            <a:off x="973592" y="1225588"/>
            <a:ext cx="7874000" cy="3313540"/>
            <a:chOff x="1135872" y="1817926"/>
            <a:chExt cx="9920256" cy="4174647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19CB9622-B4F2-483F-B399-35CD1EE77700}"/>
                </a:ext>
              </a:extLst>
            </p:cNvPr>
            <p:cNvGrpSpPr/>
            <p:nvPr/>
          </p:nvGrpSpPr>
          <p:grpSpPr>
            <a:xfrm>
              <a:off x="1135872" y="1817926"/>
              <a:ext cx="9920256" cy="4174647"/>
              <a:chOff x="861492" y="1203598"/>
              <a:chExt cx="7423011" cy="3123755"/>
            </a:xfrm>
          </p:grpSpPr>
          <p:sp>
            <p:nvSpPr>
              <p:cNvPr id="50" name="圆角矩形 26">
                <a:extLst>
                  <a:ext uri="{FF2B5EF4-FFF2-40B4-BE49-F238E27FC236}">
                    <a16:creationId xmlns:a16="http://schemas.microsoft.com/office/drawing/2014/main" id="{7E9F23FB-E8AD-4C5C-8F94-1665DA5E4EF5}"/>
                  </a:ext>
                </a:extLst>
              </p:cNvPr>
              <p:cNvSpPr/>
              <p:nvPr/>
            </p:nvSpPr>
            <p:spPr>
              <a:xfrm>
                <a:off x="926188" y="1256578"/>
                <a:ext cx="7345680" cy="1395596"/>
              </a:xfrm>
              <a:prstGeom prst="roundRect">
                <a:avLst>
                  <a:gd name="adj" fmla="val 0"/>
                </a:avLst>
              </a:prstGeom>
              <a:noFill/>
              <a:ln w="3175">
                <a:solidFill>
                  <a:srgbClr val="1C9393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矩形 93">
                <a:extLst>
                  <a:ext uri="{FF2B5EF4-FFF2-40B4-BE49-F238E27FC236}">
                    <a16:creationId xmlns:a16="http://schemas.microsoft.com/office/drawing/2014/main" id="{131156AE-D077-4881-8618-3DF6D3A9C45A}"/>
                  </a:ext>
                </a:extLst>
              </p:cNvPr>
              <p:cNvSpPr/>
              <p:nvPr/>
            </p:nvSpPr>
            <p:spPr>
              <a:xfrm>
                <a:off x="861492" y="1203598"/>
                <a:ext cx="288032" cy="288032"/>
              </a:xfrm>
              <a:custGeom>
                <a:avLst/>
                <a:gdLst/>
                <a:ahLst/>
                <a:cxnLst/>
                <a:rect l="l" t="t" r="r" b="b"/>
                <a:pathLst>
                  <a:path w="504056" h="504056">
                    <a:moveTo>
                      <a:pt x="0" y="0"/>
                    </a:moveTo>
                    <a:lnTo>
                      <a:pt x="504056" y="0"/>
                    </a:lnTo>
                    <a:lnTo>
                      <a:pt x="504056" y="144016"/>
                    </a:lnTo>
                    <a:lnTo>
                      <a:pt x="144016" y="144016"/>
                    </a:lnTo>
                    <a:lnTo>
                      <a:pt x="144016" y="504056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rgbClr val="1C9393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矩形 93">
                <a:extLst>
                  <a:ext uri="{FF2B5EF4-FFF2-40B4-BE49-F238E27FC236}">
                    <a16:creationId xmlns:a16="http://schemas.microsoft.com/office/drawing/2014/main" id="{BF2493C3-03FD-450E-A496-1BAB1E44E448}"/>
                  </a:ext>
                </a:extLst>
              </p:cNvPr>
              <p:cNvSpPr/>
              <p:nvPr/>
            </p:nvSpPr>
            <p:spPr>
              <a:xfrm rot="10800000">
                <a:off x="7996471" y="2400102"/>
                <a:ext cx="288032" cy="288032"/>
              </a:xfrm>
              <a:custGeom>
                <a:avLst/>
                <a:gdLst/>
                <a:ahLst/>
                <a:cxnLst/>
                <a:rect l="l" t="t" r="r" b="b"/>
                <a:pathLst>
                  <a:path w="504056" h="504056">
                    <a:moveTo>
                      <a:pt x="0" y="0"/>
                    </a:moveTo>
                    <a:lnTo>
                      <a:pt x="504056" y="0"/>
                    </a:lnTo>
                    <a:lnTo>
                      <a:pt x="504056" y="144016"/>
                    </a:lnTo>
                    <a:lnTo>
                      <a:pt x="144016" y="144016"/>
                    </a:lnTo>
                    <a:lnTo>
                      <a:pt x="144016" y="504056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rgbClr val="1C9393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5">
                <a:extLst>
                  <a:ext uri="{FF2B5EF4-FFF2-40B4-BE49-F238E27FC236}">
                    <a16:creationId xmlns:a16="http://schemas.microsoft.com/office/drawing/2014/main" id="{25FEA331-05C1-4EEF-891E-99F357AF3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976" y="3003798"/>
                <a:ext cx="1467988" cy="132355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78AF51"/>
              </a:solidFill>
              <a:ln w="349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TextBox 42">
                <a:extLst>
                  <a:ext uri="{FF2B5EF4-FFF2-40B4-BE49-F238E27FC236}">
                    <a16:creationId xmlns:a16="http://schemas.microsoft.com/office/drawing/2014/main" id="{4EDE15FB-F0E5-4333-94E1-A971F7F9A44C}"/>
                  </a:ext>
                </a:extLst>
              </p:cNvPr>
              <p:cNvSpPr txBox="1"/>
              <p:nvPr/>
            </p:nvSpPr>
            <p:spPr>
              <a:xfrm>
                <a:off x="3237936" y="3385904"/>
                <a:ext cx="969036" cy="406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algn="ctr"/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Add</a:t>
                </a:r>
              </a:p>
              <a:p>
                <a:pPr algn="ctr"/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keyword</a:t>
                </a:r>
                <a:endParaRPr lang="zh-CN" altLang="en-US" sz="1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 5">
                <a:extLst>
                  <a:ext uri="{FF2B5EF4-FFF2-40B4-BE49-F238E27FC236}">
                    <a16:creationId xmlns:a16="http://schemas.microsoft.com/office/drawing/2014/main" id="{298B59F5-35DA-4D8E-BDB2-77B27CD2B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924" y="3003798"/>
                <a:ext cx="1467988" cy="132355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1C9393"/>
              </a:solidFill>
              <a:ln w="349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 5">
                <a:extLst>
                  <a:ext uri="{FF2B5EF4-FFF2-40B4-BE49-F238E27FC236}">
                    <a16:creationId xmlns:a16="http://schemas.microsoft.com/office/drawing/2014/main" id="{EFF5DE0F-E472-4C87-8843-846A67C80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028" y="3003798"/>
                <a:ext cx="1467988" cy="132355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F95647"/>
              </a:solidFill>
              <a:ln w="349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31D9D682-2707-4C85-9DF1-DE86A274D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3080" y="3003798"/>
                <a:ext cx="1467988" cy="132355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FAC14D"/>
              </a:solidFill>
              <a:ln w="349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TextBox 46">
                <a:extLst>
                  <a:ext uri="{FF2B5EF4-FFF2-40B4-BE49-F238E27FC236}">
                    <a16:creationId xmlns:a16="http://schemas.microsoft.com/office/drawing/2014/main" id="{D538864F-0518-44E1-95D9-71EFCA3D57C1}"/>
                  </a:ext>
                </a:extLst>
              </p:cNvPr>
              <p:cNvSpPr txBox="1"/>
              <p:nvPr/>
            </p:nvSpPr>
            <p:spPr>
              <a:xfrm>
                <a:off x="1660400" y="3385904"/>
                <a:ext cx="969036" cy="406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algn="ctr"/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Add</a:t>
                </a:r>
              </a:p>
              <a:p>
                <a:pPr algn="ctr"/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keyword</a:t>
                </a:r>
                <a:endParaRPr lang="zh-CN" altLang="en-US" sz="1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TextBox 47">
                <a:extLst>
                  <a:ext uri="{FF2B5EF4-FFF2-40B4-BE49-F238E27FC236}">
                    <a16:creationId xmlns:a16="http://schemas.microsoft.com/office/drawing/2014/main" id="{4E206D6D-9ADD-4586-85DA-9C906B73E20F}"/>
                  </a:ext>
                </a:extLst>
              </p:cNvPr>
              <p:cNvSpPr txBox="1"/>
              <p:nvPr/>
            </p:nvSpPr>
            <p:spPr>
              <a:xfrm>
                <a:off x="4848504" y="3385904"/>
                <a:ext cx="969036" cy="406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algn="ctr"/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Add</a:t>
                </a:r>
              </a:p>
              <a:p>
                <a:pPr algn="ctr"/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keyword</a:t>
                </a:r>
                <a:endParaRPr lang="zh-CN" altLang="en-US" sz="1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TextBox 48">
                <a:extLst>
                  <a:ext uri="{FF2B5EF4-FFF2-40B4-BE49-F238E27FC236}">
                    <a16:creationId xmlns:a16="http://schemas.microsoft.com/office/drawing/2014/main" id="{2325A2C6-C2C9-41AE-AE28-5A632CF88F67}"/>
                  </a:ext>
                </a:extLst>
              </p:cNvPr>
              <p:cNvSpPr txBox="1"/>
              <p:nvPr/>
            </p:nvSpPr>
            <p:spPr>
              <a:xfrm>
                <a:off x="6442556" y="3385904"/>
                <a:ext cx="969036" cy="406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>
                  <a:defRPr sz="220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algn="ctr"/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Add</a:t>
                </a:r>
              </a:p>
              <a:p>
                <a:pPr algn="ctr"/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keyword</a:t>
                </a:r>
                <a:endParaRPr lang="zh-CN" altLang="en-US" sz="1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741F5516-743E-4ABB-B294-186B89E53BDE}"/>
                </a:ext>
              </a:extLst>
            </p:cNvPr>
            <p:cNvSpPr/>
            <p:nvPr/>
          </p:nvSpPr>
          <p:spPr>
            <a:xfrm>
              <a:off x="1464688" y="2033758"/>
              <a:ext cx="9332199" cy="773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3F0C1D38-CD3E-45E1-8F58-B16BD16E6A56}"/>
                </a:ext>
              </a:extLst>
            </p:cNvPr>
            <p:cNvSpPr/>
            <p:nvPr/>
          </p:nvSpPr>
          <p:spPr>
            <a:xfrm>
              <a:off x="1464688" y="2751951"/>
              <a:ext cx="9332199" cy="773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1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3D11100A-F03C-4930-9492-67D5506A454B}"/>
              </a:ext>
            </a:extLst>
          </p:cNvPr>
          <p:cNvGrpSpPr/>
          <p:nvPr/>
        </p:nvGrpSpPr>
        <p:grpSpPr>
          <a:xfrm>
            <a:off x="1082488" y="1152656"/>
            <a:ext cx="7455008" cy="2057224"/>
            <a:chOff x="2441477" y="2420527"/>
            <a:chExt cx="7309045" cy="2016946"/>
          </a:xfrm>
          <a:solidFill>
            <a:schemeClr val="bg1"/>
          </a:solidFill>
        </p:grpSpPr>
        <p:grpSp>
          <p:nvGrpSpPr>
            <p:cNvPr id="43" name="Group 63">
              <a:extLst>
                <a:ext uri="{FF2B5EF4-FFF2-40B4-BE49-F238E27FC236}">
                  <a16:creationId xmlns:a16="http://schemas.microsoft.com/office/drawing/2014/main" id="{1AD3F355-7800-4354-9BB9-60DFFF7FCB72}"/>
                </a:ext>
              </a:extLst>
            </p:cNvPr>
            <p:cNvGrpSpPr/>
            <p:nvPr/>
          </p:nvGrpSpPr>
          <p:grpSpPr>
            <a:xfrm>
              <a:off x="2838156" y="3171689"/>
              <a:ext cx="987150" cy="987150"/>
              <a:chOff x="1034776" y="1670601"/>
              <a:chExt cx="717824" cy="717824"/>
            </a:xfrm>
            <a:grpFill/>
          </p:grpSpPr>
          <p:sp>
            <p:nvSpPr>
              <p:cNvPr id="71" name="Freeform 67">
                <a:extLst>
                  <a:ext uri="{FF2B5EF4-FFF2-40B4-BE49-F238E27FC236}">
                    <a16:creationId xmlns:a16="http://schemas.microsoft.com/office/drawing/2014/main" id="{9169C0B6-B04E-4594-8621-CF0DE6DBF743}"/>
                  </a:ext>
                </a:extLst>
              </p:cNvPr>
              <p:cNvSpPr/>
              <p:nvPr/>
            </p:nvSpPr>
            <p:spPr>
              <a:xfrm>
                <a:off x="1034776" y="1670601"/>
                <a:ext cx="717824" cy="71782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1C939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58008" bIns="158008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105">
                <a:extLst>
                  <a:ext uri="{FF2B5EF4-FFF2-40B4-BE49-F238E27FC236}">
                    <a16:creationId xmlns:a16="http://schemas.microsoft.com/office/drawing/2014/main" id="{FC4DC478-4D65-4C47-9BA3-5C9B224184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4341" y="1852764"/>
                <a:ext cx="358694" cy="353498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124">
              <a:extLst>
                <a:ext uri="{FF2B5EF4-FFF2-40B4-BE49-F238E27FC236}">
                  <a16:creationId xmlns:a16="http://schemas.microsoft.com/office/drawing/2014/main" id="{C5EA79B1-46D6-41C3-8CD0-0CC458610308}"/>
                </a:ext>
              </a:extLst>
            </p:cNvPr>
            <p:cNvGrpSpPr/>
            <p:nvPr/>
          </p:nvGrpSpPr>
          <p:grpSpPr>
            <a:xfrm>
              <a:off x="2441477" y="2420527"/>
              <a:ext cx="1834954" cy="2016946"/>
              <a:chOff x="920555" y="1310107"/>
              <a:chExt cx="1834954" cy="2016946"/>
            </a:xfrm>
            <a:grpFill/>
          </p:grpSpPr>
          <p:sp>
            <p:nvSpPr>
              <p:cNvPr id="69" name="U-Turn Arrow 64">
                <a:extLst>
                  <a:ext uri="{FF2B5EF4-FFF2-40B4-BE49-F238E27FC236}">
                    <a16:creationId xmlns:a16="http://schemas.microsoft.com/office/drawing/2014/main" id="{D088C680-01EB-40D8-A4C8-BA0D6386E01D}"/>
                  </a:ext>
                </a:extLst>
              </p:cNvPr>
              <p:cNvSpPr/>
              <p:nvPr/>
            </p:nvSpPr>
            <p:spPr>
              <a:xfrm rot="10800000">
                <a:off x="920555" y="1672057"/>
                <a:ext cx="1672234" cy="1654996"/>
              </a:xfrm>
              <a:prstGeom prst="uturnArrow">
                <a:avLst>
                  <a:gd name="adj1" fmla="val 12130"/>
                  <a:gd name="adj2" fmla="val 12902"/>
                  <a:gd name="adj3" fmla="val 0"/>
                  <a:gd name="adj4" fmla="val 47102"/>
                  <a:gd name="adj5" fmla="val 51834"/>
                </a:avLst>
              </a:prstGeom>
              <a:solidFill>
                <a:srgbClr val="1C939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Isosceles Triangle 72">
                <a:extLst>
                  <a:ext uri="{FF2B5EF4-FFF2-40B4-BE49-F238E27FC236}">
                    <a16:creationId xmlns:a16="http://schemas.microsoft.com/office/drawing/2014/main" id="{3E3E1086-7186-43FD-92D2-D5FFF781895D}"/>
                  </a:ext>
                </a:extLst>
              </p:cNvPr>
              <p:cNvSpPr/>
              <p:nvPr/>
            </p:nvSpPr>
            <p:spPr>
              <a:xfrm>
                <a:off x="2222109" y="1310107"/>
                <a:ext cx="533400" cy="533400"/>
              </a:xfrm>
              <a:prstGeom prst="triangle">
                <a:avLst/>
              </a:prstGeom>
              <a:solidFill>
                <a:srgbClr val="1C9393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125">
              <a:extLst>
                <a:ext uri="{FF2B5EF4-FFF2-40B4-BE49-F238E27FC236}">
                  <a16:creationId xmlns:a16="http://schemas.microsoft.com/office/drawing/2014/main" id="{E0FE5140-28E9-4FDA-A06D-AB98E07D55F2}"/>
                </a:ext>
              </a:extLst>
            </p:cNvPr>
            <p:cNvGrpSpPr/>
            <p:nvPr/>
          </p:nvGrpSpPr>
          <p:grpSpPr>
            <a:xfrm>
              <a:off x="4250658" y="2420527"/>
              <a:ext cx="1834954" cy="2016946"/>
              <a:chOff x="2729736" y="1310107"/>
              <a:chExt cx="1834954" cy="2016946"/>
            </a:xfrm>
            <a:grpFill/>
          </p:grpSpPr>
          <p:sp>
            <p:nvSpPr>
              <p:cNvPr id="67" name="U-Turn Arrow 76">
                <a:extLst>
                  <a:ext uri="{FF2B5EF4-FFF2-40B4-BE49-F238E27FC236}">
                    <a16:creationId xmlns:a16="http://schemas.microsoft.com/office/drawing/2014/main" id="{48126E4A-FC48-4207-87DB-047847903BBC}"/>
                  </a:ext>
                </a:extLst>
              </p:cNvPr>
              <p:cNvSpPr/>
              <p:nvPr/>
            </p:nvSpPr>
            <p:spPr>
              <a:xfrm rot="10800000">
                <a:off x="2729736" y="1672057"/>
                <a:ext cx="1672234" cy="1654996"/>
              </a:xfrm>
              <a:prstGeom prst="uturnArrow">
                <a:avLst>
                  <a:gd name="adj1" fmla="val 12130"/>
                  <a:gd name="adj2" fmla="val 12902"/>
                  <a:gd name="adj3" fmla="val 0"/>
                  <a:gd name="adj4" fmla="val 47102"/>
                  <a:gd name="adj5" fmla="val 51834"/>
                </a:avLst>
              </a:prstGeom>
              <a:solidFill>
                <a:srgbClr val="FAC14D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Isosceles Triangle 84">
                <a:extLst>
                  <a:ext uri="{FF2B5EF4-FFF2-40B4-BE49-F238E27FC236}">
                    <a16:creationId xmlns:a16="http://schemas.microsoft.com/office/drawing/2014/main" id="{ED9B7031-03E7-4C55-8F59-9DE241A4EB0C}"/>
                  </a:ext>
                </a:extLst>
              </p:cNvPr>
              <p:cNvSpPr/>
              <p:nvPr/>
            </p:nvSpPr>
            <p:spPr>
              <a:xfrm>
                <a:off x="4031290" y="1310107"/>
                <a:ext cx="533400" cy="533400"/>
              </a:xfrm>
              <a:prstGeom prst="triangle">
                <a:avLst/>
              </a:prstGeom>
              <a:solidFill>
                <a:srgbClr val="FAC14D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126">
              <a:extLst>
                <a:ext uri="{FF2B5EF4-FFF2-40B4-BE49-F238E27FC236}">
                  <a16:creationId xmlns:a16="http://schemas.microsoft.com/office/drawing/2014/main" id="{F7121BFD-5274-412B-A02E-643A279CC397}"/>
                </a:ext>
              </a:extLst>
            </p:cNvPr>
            <p:cNvGrpSpPr/>
            <p:nvPr/>
          </p:nvGrpSpPr>
          <p:grpSpPr>
            <a:xfrm>
              <a:off x="6086768" y="2420527"/>
              <a:ext cx="1834954" cy="2016946"/>
              <a:chOff x="4565846" y="1310107"/>
              <a:chExt cx="1834954" cy="2016946"/>
            </a:xfrm>
            <a:grpFill/>
          </p:grpSpPr>
          <p:sp>
            <p:nvSpPr>
              <p:cNvPr id="65" name="U-Turn Arrow 90">
                <a:extLst>
                  <a:ext uri="{FF2B5EF4-FFF2-40B4-BE49-F238E27FC236}">
                    <a16:creationId xmlns:a16="http://schemas.microsoft.com/office/drawing/2014/main" id="{5F011D34-4ECB-4B18-B7E6-124940713DE9}"/>
                  </a:ext>
                </a:extLst>
              </p:cNvPr>
              <p:cNvSpPr/>
              <p:nvPr/>
            </p:nvSpPr>
            <p:spPr>
              <a:xfrm rot="10800000">
                <a:off x="4565846" y="1672057"/>
                <a:ext cx="1672234" cy="1654996"/>
              </a:xfrm>
              <a:prstGeom prst="uturnArrow">
                <a:avLst>
                  <a:gd name="adj1" fmla="val 12130"/>
                  <a:gd name="adj2" fmla="val 12902"/>
                  <a:gd name="adj3" fmla="val 0"/>
                  <a:gd name="adj4" fmla="val 47102"/>
                  <a:gd name="adj5" fmla="val 51834"/>
                </a:avLst>
              </a:prstGeom>
              <a:solidFill>
                <a:srgbClr val="F95647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Isosceles Triangle 94">
                <a:extLst>
                  <a:ext uri="{FF2B5EF4-FFF2-40B4-BE49-F238E27FC236}">
                    <a16:creationId xmlns:a16="http://schemas.microsoft.com/office/drawing/2014/main" id="{925DBF48-502C-4095-A45D-EDCFD2494182}"/>
                  </a:ext>
                </a:extLst>
              </p:cNvPr>
              <p:cNvSpPr/>
              <p:nvPr/>
            </p:nvSpPr>
            <p:spPr>
              <a:xfrm>
                <a:off x="5867400" y="1310107"/>
                <a:ext cx="533400" cy="533400"/>
              </a:xfrm>
              <a:prstGeom prst="triangle">
                <a:avLst/>
              </a:prstGeom>
              <a:solidFill>
                <a:srgbClr val="F95647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127">
              <a:extLst>
                <a:ext uri="{FF2B5EF4-FFF2-40B4-BE49-F238E27FC236}">
                  <a16:creationId xmlns:a16="http://schemas.microsoft.com/office/drawing/2014/main" id="{3BDC34D0-6572-4F88-802E-1234EE5F1DC4}"/>
                </a:ext>
              </a:extLst>
            </p:cNvPr>
            <p:cNvGrpSpPr/>
            <p:nvPr/>
          </p:nvGrpSpPr>
          <p:grpSpPr>
            <a:xfrm>
              <a:off x="7915568" y="2420527"/>
              <a:ext cx="1834954" cy="2016946"/>
              <a:chOff x="6394646" y="1310107"/>
              <a:chExt cx="1834954" cy="2016946"/>
            </a:xfrm>
            <a:grpFill/>
          </p:grpSpPr>
          <p:sp>
            <p:nvSpPr>
              <p:cNvPr id="63" name="U-Turn Arrow 97">
                <a:extLst>
                  <a:ext uri="{FF2B5EF4-FFF2-40B4-BE49-F238E27FC236}">
                    <a16:creationId xmlns:a16="http://schemas.microsoft.com/office/drawing/2014/main" id="{4838EB65-9810-4245-B9B1-E21D5728E791}"/>
                  </a:ext>
                </a:extLst>
              </p:cNvPr>
              <p:cNvSpPr/>
              <p:nvPr/>
            </p:nvSpPr>
            <p:spPr>
              <a:xfrm rot="10800000">
                <a:off x="6394646" y="1672057"/>
                <a:ext cx="1672234" cy="1654996"/>
              </a:xfrm>
              <a:prstGeom prst="uturnArrow">
                <a:avLst>
                  <a:gd name="adj1" fmla="val 12130"/>
                  <a:gd name="adj2" fmla="val 12902"/>
                  <a:gd name="adj3" fmla="val 0"/>
                  <a:gd name="adj4" fmla="val 47102"/>
                  <a:gd name="adj5" fmla="val 51834"/>
                </a:avLst>
              </a:prstGeom>
              <a:solidFill>
                <a:srgbClr val="78AF5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Isosceles Triangle 103">
                <a:extLst>
                  <a:ext uri="{FF2B5EF4-FFF2-40B4-BE49-F238E27FC236}">
                    <a16:creationId xmlns:a16="http://schemas.microsoft.com/office/drawing/2014/main" id="{549D7CC7-E39F-47C9-8231-E036D997804C}"/>
                  </a:ext>
                </a:extLst>
              </p:cNvPr>
              <p:cNvSpPr/>
              <p:nvPr/>
            </p:nvSpPr>
            <p:spPr>
              <a:xfrm>
                <a:off x="7696200" y="1310107"/>
                <a:ext cx="533400" cy="533400"/>
              </a:xfrm>
              <a:prstGeom prst="triangle">
                <a:avLst/>
              </a:prstGeom>
              <a:solidFill>
                <a:srgbClr val="78AF5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Group 111">
              <a:extLst>
                <a:ext uri="{FF2B5EF4-FFF2-40B4-BE49-F238E27FC236}">
                  <a16:creationId xmlns:a16="http://schemas.microsoft.com/office/drawing/2014/main" id="{3C004584-DAB1-40B7-81FD-4E616E0AA71B}"/>
                </a:ext>
              </a:extLst>
            </p:cNvPr>
            <p:cNvGrpSpPr/>
            <p:nvPr/>
          </p:nvGrpSpPr>
          <p:grpSpPr>
            <a:xfrm>
              <a:off x="4647337" y="3171689"/>
              <a:ext cx="987150" cy="987150"/>
              <a:chOff x="3126415" y="2070794"/>
              <a:chExt cx="987150" cy="987150"/>
            </a:xfrm>
            <a:grpFill/>
          </p:grpSpPr>
          <p:sp>
            <p:nvSpPr>
              <p:cNvPr id="61" name="Freeform 79">
                <a:extLst>
                  <a:ext uri="{FF2B5EF4-FFF2-40B4-BE49-F238E27FC236}">
                    <a16:creationId xmlns:a16="http://schemas.microsoft.com/office/drawing/2014/main" id="{7B45DFFA-2986-48DA-B652-9E1A98D0C86F}"/>
                  </a:ext>
                </a:extLst>
              </p:cNvPr>
              <p:cNvSpPr/>
              <p:nvPr/>
            </p:nvSpPr>
            <p:spPr>
              <a:xfrm>
                <a:off x="3126415" y="2070794"/>
                <a:ext cx="987150" cy="987150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FAC14D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58008" bIns="158008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144">
                <a:extLst>
                  <a:ext uri="{FF2B5EF4-FFF2-40B4-BE49-F238E27FC236}">
                    <a16:creationId xmlns:a16="http://schemas.microsoft.com/office/drawing/2014/main" id="{B4C2A7B9-54EF-42EF-AE59-BB0148122B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2981" y="2341493"/>
                <a:ext cx="514019" cy="445753"/>
              </a:xfrm>
              <a:custGeom>
                <a:avLst/>
                <a:gdLst/>
                <a:ahLst/>
                <a:cxnLst>
                  <a:cxn ang="0">
                    <a:pos x="59" y="26"/>
                  </a:cxn>
                  <a:cxn ang="0">
                    <a:pos x="57" y="28"/>
                  </a:cxn>
                  <a:cxn ang="0">
                    <a:pos x="20" y="32"/>
                  </a:cxn>
                  <a:cxn ang="0">
                    <a:pos x="20" y="35"/>
                  </a:cxn>
                  <a:cxn ang="0">
                    <a:pos x="19" y="37"/>
                  </a:cxn>
                  <a:cxn ang="0">
                    <a:pos x="52" y="37"/>
                  </a:cxn>
                  <a:cxn ang="0">
                    <a:pos x="55" y="39"/>
                  </a:cxn>
                  <a:cxn ang="0">
                    <a:pos x="52" y="42"/>
                  </a:cxn>
                  <a:cxn ang="0">
                    <a:pos x="16" y="42"/>
                  </a:cxn>
                  <a:cxn ang="0">
                    <a:pos x="13" y="39"/>
                  </a:cxn>
                  <a:cxn ang="0">
                    <a:pos x="16" y="34"/>
                  </a:cxn>
                  <a:cxn ang="0">
                    <a:pos x="9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11" y="0"/>
                  </a:cxn>
                  <a:cxn ang="0">
                    <a:pos x="14" y="5"/>
                  </a:cxn>
                  <a:cxn ang="0">
                    <a:pos x="57" y="5"/>
                  </a:cxn>
                  <a:cxn ang="0">
                    <a:pos x="59" y="7"/>
                  </a:cxn>
                  <a:cxn ang="0">
                    <a:pos x="59" y="26"/>
                  </a:cxn>
                  <a:cxn ang="0">
                    <a:pos x="18" y="51"/>
                  </a:cxn>
                  <a:cxn ang="0">
                    <a:pos x="13" y="46"/>
                  </a:cxn>
                  <a:cxn ang="0">
                    <a:pos x="18" y="42"/>
                  </a:cxn>
                  <a:cxn ang="0">
                    <a:pos x="23" y="46"/>
                  </a:cxn>
                  <a:cxn ang="0">
                    <a:pos x="18" y="51"/>
                  </a:cxn>
                  <a:cxn ang="0">
                    <a:pos x="50" y="51"/>
                  </a:cxn>
                  <a:cxn ang="0">
                    <a:pos x="45" y="46"/>
                  </a:cxn>
                  <a:cxn ang="0">
                    <a:pos x="50" y="42"/>
                  </a:cxn>
                  <a:cxn ang="0">
                    <a:pos x="55" y="46"/>
                  </a:cxn>
                  <a:cxn ang="0">
                    <a:pos x="50" y="51"/>
                  </a:cxn>
                </a:cxnLst>
                <a:rect l="0" t="0" r="r" b="b"/>
                <a:pathLst>
                  <a:path w="59" h="51">
                    <a:moveTo>
                      <a:pt x="59" y="26"/>
                    </a:moveTo>
                    <a:cubicBezTo>
                      <a:pt x="59" y="27"/>
                      <a:pt x="58" y="28"/>
                      <a:pt x="57" y="28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3"/>
                      <a:pt x="20" y="34"/>
                      <a:pt x="20" y="35"/>
                    </a:cubicBezTo>
                    <a:cubicBezTo>
                      <a:pt x="20" y="36"/>
                      <a:pt x="20" y="36"/>
                      <a:pt x="19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4" y="37"/>
                      <a:pt x="55" y="38"/>
                      <a:pt x="55" y="39"/>
                    </a:cubicBezTo>
                    <a:cubicBezTo>
                      <a:pt x="55" y="41"/>
                      <a:pt x="54" y="42"/>
                      <a:pt x="52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2"/>
                      <a:pt x="13" y="41"/>
                      <a:pt x="13" y="39"/>
                    </a:cubicBezTo>
                    <a:cubicBezTo>
                      <a:pt x="13" y="38"/>
                      <a:pt x="15" y="35"/>
                      <a:pt x="16" y="3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4" y="3"/>
                      <a:pt x="14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8" y="5"/>
                      <a:pt x="59" y="6"/>
                      <a:pt x="59" y="7"/>
                    </a:cubicBezTo>
                    <a:lnTo>
                      <a:pt x="59" y="26"/>
                    </a:lnTo>
                    <a:close/>
                    <a:moveTo>
                      <a:pt x="18" y="51"/>
                    </a:moveTo>
                    <a:cubicBezTo>
                      <a:pt x="16" y="51"/>
                      <a:pt x="13" y="49"/>
                      <a:pt x="13" y="46"/>
                    </a:cubicBezTo>
                    <a:cubicBezTo>
                      <a:pt x="13" y="44"/>
                      <a:pt x="16" y="42"/>
                      <a:pt x="18" y="42"/>
                    </a:cubicBezTo>
                    <a:cubicBezTo>
                      <a:pt x="21" y="42"/>
                      <a:pt x="23" y="44"/>
                      <a:pt x="23" y="46"/>
                    </a:cubicBezTo>
                    <a:cubicBezTo>
                      <a:pt x="23" y="49"/>
                      <a:pt x="21" y="51"/>
                      <a:pt x="18" y="51"/>
                    </a:cubicBezTo>
                    <a:close/>
                    <a:moveTo>
                      <a:pt x="50" y="51"/>
                    </a:moveTo>
                    <a:cubicBezTo>
                      <a:pt x="47" y="51"/>
                      <a:pt x="45" y="49"/>
                      <a:pt x="45" y="46"/>
                    </a:cubicBezTo>
                    <a:cubicBezTo>
                      <a:pt x="45" y="44"/>
                      <a:pt x="47" y="42"/>
                      <a:pt x="50" y="42"/>
                    </a:cubicBezTo>
                    <a:cubicBezTo>
                      <a:pt x="53" y="42"/>
                      <a:pt x="55" y="44"/>
                      <a:pt x="55" y="46"/>
                    </a:cubicBezTo>
                    <a:cubicBezTo>
                      <a:pt x="55" y="49"/>
                      <a:pt x="53" y="51"/>
                      <a:pt x="50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113">
              <a:extLst>
                <a:ext uri="{FF2B5EF4-FFF2-40B4-BE49-F238E27FC236}">
                  <a16:creationId xmlns:a16="http://schemas.microsoft.com/office/drawing/2014/main" id="{A263EB45-B942-4F02-8855-9F84542827AB}"/>
                </a:ext>
              </a:extLst>
            </p:cNvPr>
            <p:cNvGrpSpPr/>
            <p:nvPr/>
          </p:nvGrpSpPr>
          <p:grpSpPr>
            <a:xfrm>
              <a:off x="6483447" y="3171689"/>
              <a:ext cx="987150" cy="987150"/>
              <a:chOff x="4962525" y="2070794"/>
              <a:chExt cx="987150" cy="987150"/>
            </a:xfrm>
            <a:grpFill/>
          </p:grpSpPr>
          <p:sp>
            <p:nvSpPr>
              <p:cNvPr id="59" name="Freeform 92">
                <a:extLst>
                  <a:ext uri="{FF2B5EF4-FFF2-40B4-BE49-F238E27FC236}">
                    <a16:creationId xmlns:a16="http://schemas.microsoft.com/office/drawing/2014/main" id="{C9A124D6-38D4-49B0-919F-066D96F1B511}"/>
                  </a:ext>
                </a:extLst>
              </p:cNvPr>
              <p:cNvSpPr/>
              <p:nvPr/>
            </p:nvSpPr>
            <p:spPr>
              <a:xfrm>
                <a:off x="4962525" y="2070794"/>
                <a:ext cx="987150" cy="987150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F95647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58008" bIns="158008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71">
                <a:extLst>
                  <a:ext uri="{FF2B5EF4-FFF2-40B4-BE49-F238E27FC236}">
                    <a16:creationId xmlns:a16="http://schemas.microsoft.com/office/drawing/2014/main" id="{78FF5C17-65FD-4DC5-9399-B8D334889D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07467" y="2331398"/>
                <a:ext cx="497266" cy="465942"/>
              </a:xfrm>
              <a:custGeom>
                <a:avLst/>
                <a:gdLst/>
                <a:ahLst/>
                <a:cxnLst>
                  <a:cxn ang="0">
                    <a:pos x="65" y="22"/>
                  </a:cxn>
                  <a:cxn ang="0">
                    <a:pos x="26" y="45"/>
                  </a:cxn>
                  <a:cxn ang="0">
                    <a:pos x="0" y="26"/>
                  </a:cxn>
                  <a:cxn ang="0">
                    <a:pos x="39" y="0"/>
                  </a:cxn>
                  <a:cxn ang="0">
                    <a:pos x="65" y="22"/>
                  </a:cxn>
                  <a:cxn ang="0">
                    <a:pos x="65" y="69"/>
                  </a:cxn>
                  <a:cxn ang="0">
                    <a:pos x="39" y="91"/>
                  </a:cxn>
                  <a:cxn ang="0">
                    <a:pos x="0" y="67"/>
                  </a:cxn>
                  <a:cxn ang="0">
                    <a:pos x="26" y="45"/>
                  </a:cxn>
                  <a:cxn ang="0">
                    <a:pos x="65" y="69"/>
                  </a:cxn>
                  <a:cxn ang="0">
                    <a:pos x="101" y="97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65" y="119"/>
                  </a:cxn>
                  <a:cxn ang="0">
                    <a:pos x="26" y="97"/>
                  </a:cxn>
                  <a:cxn ang="0">
                    <a:pos x="26" y="89"/>
                  </a:cxn>
                  <a:cxn ang="0">
                    <a:pos x="39" y="95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65" y="74"/>
                  </a:cxn>
                  <a:cxn ang="0">
                    <a:pos x="91" y="95"/>
                  </a:cxn>
                  <a:cxn ang="0">
                    <a:pos x="101" y="89"/>
                  </a:cxn>
                  <a:cxn ang="0">
                    <a:pos x="101" y="97"/>
                  </a:cxn>
                  <a:cxn ang="0">
                    <a:pos x="127" y="26"/>
                  </a:cxn>
                  <a:cxn ang="0">
                    <a:pos x="101" y="45"/>
                  </a:cxn>
                  <a:cxn ang="0">
                    <a:pos x="65" y="22"/>
                  </a:cxn>
                  <a:cxn ang="0">
                    <a:pos x="91" y="0"/>
                  </a:cxn>
                  <a:cxn ang="0">
                    <a:pos x="127" y="26"/>
                  </a:cxn>
                  <a:cxn ang="0">
                    <a:pos x="127" y="67"/>
                  </a:cxn>
                  <a:cxn ang="0">
                    <a:pos x="91" y="91"/>
                  </a:cxn>
                  <a:cxn ang="0">
                    <a:pos x="65" y="69"/>
                  </a:cxn>
                  <a:cxn ang="0">
                    <a:pos x="101" y="45"/>
                  </a:cxn>
                  <a:cxn ang="0">
                    <a:pos x="127" y="67"/>
                  </a:cxn>
                </a:cxnLst>
                <a:rect l="0" t="0" r="r" b="b"/>
                <a:pathLst>
                  <a:path w="127" h="119">
                    <a:moveTo>
                      <a:pt x="65" y="22"/>
                    </a:moveTo>
                    <a:lnTo>
                      <a:pt x="26" y="45"/>
                    </a:lnTo>
                    <a:lnTo>
                      <a:pt x="0" y="26"/>
                    </a:lnTo>
                    <a:lnTo>
                      <a:pt x="39" y="0"/>
                    </a:lnTo>
                    <a:lnTo>
                      <a:pt x="65" y="22"/>
                    </a:lnTo>
                    <a:close/>
                    <a:moveTo>
                      <a:pt x="65" y="69"/>
                    </a:moveTo>
                    <a:lnTo>
                      <a:pt x="39" y="91"/>
                    </a:lnTo>
                    <a:lnTo>
                      <a:pt x="0" y="67"/>
                    </a:lnTo>
                    <a:lnTo>
                      <a:pt x="26" y="45"/>
                    </a:lnTo>
                    <a:lnTo>
                      <a:pt x="65" y="69"/>
                    </a:lnTo>
                    <a:close/>
                    <a:moveTo>
                      <a:pt x="101" y="97"/>
                    </a:moveTo>
                    <a:lnTo>
                      <a:pt x="65" y="119"/>
                    </a:lnTo>
                    <a:lnTo>
                      <a:pt x="65" y="119"/>
                    </a:lnTo>
                    <a:lnTo>
                      <a:pt x="65" y="119"/>
                    </a:lnTo>
                    <a:lnTo>
                      <a:pt x="65" y="119"/>
                    </a:lnTo>
                    <a:lnTo>
                      <a:pt x="65" y="119"/>
                    </a:lnTo>
                    <a:lnTo>
                      <a:pt x="26" y="97"/>
                    </a:lnTo>
                    <a:lnTo>
                      <a:pt x="26" y="89"/>
                    </a:lnTo>
                    <a:lnTo>
                      <a:pt x="39" y="95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91" y="95"/>
                    </a:lnTo>
                    <a:lnTo>
                      <a:pt x="101" y="89"/>
                    </a:lnTo>
                    <a:lnTo>
                      <a:pt x="101" y="97"/>
                    </a:lnTo>
                    <a:close/>
                    <a:moveTo>
                      <a:pt x="127" y="26"/>
                    </a:moveTo>
                    <a:lnTo>
                      <a:pt x="101" y="45"/>
                    </a:lnTo>
                    <a:lnTo>
                      <a:pt x="65" y="22"/>
                    </a:lnTo>
                    <a:lnTo>
                      <a:pt x="91" y="0"/>
                    </a:lnTo>
                    <a:lnTo>
                      <a:pt x="127" y="26"/>
                    </a:lnTo>
                    <a:close/>
                    <a:moveTo>
                      <a:pt x="127" y="67"/>
                    </a:moveTo>
                    <a:lnTo>
                      <a:pt x="91" y="91"/>
                    </a:lnTo>
                    <a:lnTo>
                      <a:pt x="65" y="69"/>
                    </a:lnTo>
                    <a:lnTo>
                      <a:pt x="101" y="45"/>
                    </a:lnTo>
                    <a:lnTo>
                      <a:pt x="127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123">
              <a:extLst>
                <a:ext uri="{FF2B5EF4-FFF2-40B4-BE49-F238E27FC236}">
                  <a16:creationId xmlns:a16="http://schemas.microsoft.com/office/drawing/2014/main" id="{C0EF50A0-98DF-412B-A091-0062B175C88C}"/>
                </a:ext>
              </a:extLst>
            </p:cNvPr>
            <p:cNvGrpSpPr/>
            <p:nvPr/>
          </p:nvGrpSpPr>
          <p:grpSpPr>
            <a:xfrm>
              <a:off x="8312247" y="3171689"/>
              <a:ext cx="987150" cy="987150"/>
              <a:chOff x="6791325" y="2070794"/>
              <a:chExt cx="987150" cy="987150"/>
            </a:xfrm>
            <a:grpFill/>
          </p:grpSpPr>
          <p:sp>
            <p:nvSpPr>
              <p:cNvPr id="51" name="Freeform 99">
                <a:extLst>
                  <a:ext uri="{FF2B5EF4-FFF2-40B4-BE49-F238E27FC236}">
                    <a16:creationId xmlns:a16="http://schemas.microsoft.com/office/drawing/2014/main" id="{E702AD42-C358-4D44-BBF3-D834254A96FA}"/>
                  </a:ext>
                </a:extLst>
              </p:cNvPr>
              <p:cNvSpPr/>
              <p:nvPr/>
            </p:nvSpPr>
            <p:spPr>
              <a:xfrm>
                <a:off x="6791325" y="2070794"/>
                <a:ext cx="987150" cy="987150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rgbClr val="78AF51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58008" bIns="158008" numCol="1" spcCol="1270" anchor="ctr" anchorCtr="0">
                <a:noAutofit/>
              </a:bodyPr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2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2" name="Group 133">
                <a:extLst>
                  <a:ext uri="{FF2B5EF4-FFF2-40B4-BE49-F238E27FC236}">
                    <a16:creationId xmlns:a16="http://schemas.microsoft.com/office/drawing/2014/main" id="{1157DEDB-8FCF-4C0D-829C-466D479DE911}"/>
                  </a:ext>
                </a:extLst>
              </p:cNvPr>
              <p:cNvGrpSpPr/>
              <p:nvPr/>
            </p:nvGrpSpPr>
            <p:grpSpPr>
              <a:xfrm>
                <a:off x="6997703" y="2311400"/>
                <a:ext cx="504549" cy="505564"/>
                <a:chOff x="2436813" y="361950"/>
                <a:chExt cx="790575" cy="792163"/>
              </a:xfrm>
              <a:grpFill/>
            </p:grpSpPr>
            <p:sp>
              <p:nvSpPr>
                <p:cNvPr id="53" name="Freeform 6">
                  <a:extLst>
                    <a:ext uri="{FF2B5EF4-FFF2-40B4-BE49-F238E27FC236}">
                      <a16:creationId xmlns:a16="http://schemas.microsoft.com/office/drawing/2014/main" id="{E11460A1-98C4-496D-B1EA-DB53DBF6F6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6813" y="509588"/>
                  <a:ext cx="692150" cy="446088"/>
                </a:xfrm>
                <a:custGeom>
                  <a:avLst/>
                  <a:gdLst/>
                  <a:ahLst/>
                  <a:cxnLst>
                    <a:cxn ang="0">
                      <a:pos x="436" y="281"/>
                    </a:cxn>
                    <a:cxn ang="0">
                      <a:pos x="177" y="281"/>
                    </a:cxn>
                    <a:cxn ang="0">
                      <a:pos x="68" y="31"/>
                    </a:cxn>
                    <a:cxn ang="0">
                      <a:pos x="0" y="31"/>
                    </a:cxn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197" y="250"/>
                    </a:cxn>
                    <a:cxn ang="0">
                      <a:pos x="436" y="250"/>
                    </a:cxn>
                    <a:cxn ang="0">
                      <a:pos x="436" y="281"/>
                    </a:cxn>
                    <a:cxn ang="0">
                      <a:pos x="436" y="281"/>
                    </a:cxn>
                    <a:cxn ang="0">
                      <a:pos x="436" y="281"/>
                    </a:cxn>
                  </a:cxnLst>
                  <a:rect l="0" t="0" r="r" b="b"/>
                  <a:pathLst>
                    <a:path w="436" h="281">
                      <a:moveTo>
                        <a:pt x="436" y="281"/>
                      </a:moveTo>
                      <a:lnTo>
                        <a:pt x="177" y="281"/>
                      </a:lnTo>
                      <a:lnTo>
                        <a:pt x="68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197" y="250"/>
                      </a:lnTo>
                      <a:lnTo>
                        <a:pt x="436" y="250"/>
                      </a:lnTo>
                      <a:lnTo>
                        <a:pt x="436" y="281"/>
                      </a:lnTo>
                      <a:close/>
                      <a:moveTo>
                        <a:pt x="436" y="281"/>
                      </a:moveTo>
                      <a:lnTo>
                        <a:pt x="436" y="28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7">
                  <a:extLst>
                    <a:ext uri="{FF2B5EF4-FFF2-40B4-BE49-F238E27FC236}">
                      <a16:creationId xmlns:a16="http://schemas.microsoft.com/office/drawing/2014/main" id="{44D2AB1F-9121-4364-9E43-20221E151B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6813" y="509588"/>
                  <a:ext cx="692150" cy="446088"/>
                </a:xfrm>
                <a:custGeom>
                  <a:avLst/>
                  <a:gdLst/>
                  <a:ahLst/>
                  <a:cxnLst>
                    <a:cxn ang="0">
                      <a:pos x="436" y="281"/>
                    </a:cxn>
                    <a:cxn ang="0">
                      <a:pos x="177" y="281"/>
                    </a:cxn>
                    <a:cxn ang="0">
                      <a:pos x="68" y="31"/>
                    </a:cxn>
                    <a:cxn ang="0">
                      <a:pos x="0" y="31"/>
                    </a:cxn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197" y="250"/>
                    </a:cxn>
                    <a:cxn ang="0">
                      <a:pos x="436" y="250"/>
                    </a:cxn>
                    <a:cxn ang="0">
                      <a:pos x="436" y="281"/>
                    </a:cxn>
                    <a:cxn ang="0">
                      <a:pos x="436" y="281"/>
                    </a:cxn>
                    <a:cxn ang="0">
                      <a:pos x="436" y="281"/>
                    </a:cxn>
                  </a:cxnLst>
                  <a:rect l="0" t="0" r="r" b="b"/>
                  <a:pathLst>
                    <a:path w="436" h="281">
                      <a:moveTo>
                        <a:pt x="436" y="281"/>
                      </a:moveTo>
                      <a:lnTo>
                        <a:pt x="177" y="281"/>
                      </a:lnTo>
                      <a:lnTo>
                        <a:pt x="68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88" y="0"/>
                      </a:lnTo>
                      <a:lnTo>
                        <a:pt x="197" y="250"/>
                      </a:lnTo>
                      <a:lnTo>
                        <a:pt x="436" y="250"/>
                      </a:lnTo>
                      <a:lnTo>
                        <a:pt x="436" y="281"/>
                      </a:lnTo>
                      <a:moveTo>
                        <a:pt x="436" y="281"/>
                      </a:moveTo>
                      <a:lnTo>
                        <a:pt x="436" y="281"/>
                      </a:ln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8">
                  <a:extLst>
                    <a:ext uri="{FF2B5EF4-FFF2-40B4-BE49-F238E27FC236}">
                      <a16:creationId xmlns:a16="http://schemas.microsoft.com/office/drawing/2014/main" id="{26A5BE39-3D0A-4BD5-83B0-A69B724F39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33675" y="1006475"/>
                  <a:ext cx="147638" cy="147638"/>
                </a:xfrm>
                <a:custGeom>
                  <a:avLst/>
                  <a:gdLst/>
                  <a:ahLst/>
                  <a:cxnLst>
                    <a:cxn ang="0">
                      <a:pos x="109" y="54"/>
                    </a:cxn>
                    <a:cxn ang="0">
                      <a:pos x="54" y="109"/>
                    </a:cxn>
                    <a:cxn ang="0">
                      <a:pos x="0" y="54"/>
                    </a:cxn>
                    <a:cxn ang="0">
                      <a:pos x="54" y="0"/>
                    </a:cxn>
                    <a:cxn ang="0">
                      <a:pos x="109" y="54"/>
                    </a:cxn>
                    <a:cxn ang="0">
                      <a:pos x="109" y="54"/>
                    </a:cxn>
                    <a:cxn ang="0">
                      <a:pos x="109" y="54"/>
                    </a:cxn>
                  </a:cxnLst>
                  <a:rect l="0" t="0" r="r" b="b"/>
                  <a:pathLst>
                    <a:path w="109" h="109">
                      <a:moveTo>
                        <a:pt x="109" y="54"/>
                      </a:moveTo>
                      <a:cubicBezTo>
                        <a:pt x="109" y="84"/>
                        <a:pt x="84" y="109"/>
                        <a:pt x="54" y="109"/>
                      </a:cubicBezTo>
                      <a:cubicBezTo>
                        <a:pt x="24" y="109"/>
                        <a:pt x="0" y="84"/>
                        <a:pt x="0" y="54"/>
                      </a:cubicBezTo>
                      <a:cubicBezTo>
                        <a:pt x="0" y="24"/>
                        <a:pt x="24" y="0"/>
                        <a:pt x="54" y="0"/>
                      </a:cubicBezTo>
                      <a:cubicBezTo>
                        <a:pt x="84" y="0"/>
                        <a:pt x="109" y="24"/>
                        <a:pt x="109" y="54"/>
                      </a:cubicBezTo>
                      <a:close/>
                      <a:moveTo>
                        <a:pt x="109" y="54"/>
                      </a:moveTo>
                      <a:cubicBezTo>
                        <a:pt x="109" y="54"/>
                        <a:pt x="109" y="54"/>
                        <a:pt x="109" y="5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9">
                  <a:extLst>
                    <a:ext uri="{FF2B5EF4-FFF2-40B4-BE49-F238E27FC236}">
                      <a16:creationId xmlns:a16="http://schemas.microsoft.com/office/drawing/2014/main" id="{042E53C2-1DE6-4E17-A740-A3E3F9D84F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81325" y="1006475"/>
                  <a:ext cx="147638" cy="147638"/>
                </a:xfrm>
                <a:custGeom>
                  <a:avLst/>
                  <a:gdLst/>
                  <a:ahLst/>
                  <a:cxnLst>
                    <a:cxn ang="0">
                      <a:pos x="109" y="54"/>
                    </a:cxn>
                    <a:cxn ang="0">
                      <a:pos x="54" y="109"/>
                    </a:cxn>
                    <a:cxn ang="0">
                      <a:pos x="0" y="54"/>
                    </a:cxn>
                    <a:cxn ang="0">
                      <a:pos x="54" y="0"/>
                    </a:cxn>
                    <a:cxn ang="0">
                      <a:pos x="109" y="54"/>
                    </a:cxn>
                    <a:cxn ang="0">
                      <a:pos x="109" y="54"/>
                    </a:cxn>
                    <a:cxn ang="0">
                      <a:pos x="109" y="54"/>
                    </a:cxn>
                  </a:cxnLst>
                  <a:rect l="0" t="0" r="r" b="b"/>
                  <a:pathLst>
                    <a:path w="109" h="109">
                      <a:moveTo>
                        <a:pt x="109" y="54"/>
                      </a:moveTo>
                      <a:cubicBezTo>
                        <a:pt x="109" y="84"/>
                        <a:pt x="84" y="109"/>
                        <a:pt x="54" y="109"/>
                      </a:cubicBezTo>
                      <a:cubicBezTo>
                        <a:pt x="24" y="109"/>
                        <a:pt x="0" y="84"/>
                        <a:pt x="0" y="54"/>
                      </a:cubicBezTo>
                      <a:cubicBezTo>
                        <a:pt x="0" y="24"/>
                        <a:pt x="24" y="0"/>
                        <a:pt x="54" y="0"/>
                      </a:cubicBezTo>
                      <a:cubicBezTo>
                        <a:pt x="84" y="0"/>
                        <a:pt x="109" y="24"/>
                        <a:pt x="109" y="54"/>
                      </a:cubicBezTo>
                      <a:close/>
                      <a:moveTo>
                        <a:pt x="109" y="54"/>
                      </a:moveTo>
                      <a:cubicBezTo>
                        <a:pt x="109" y="54"/>
                        <a:pt x="109" y="54"/>
                        <a:pt x="109" y="5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0">
                  <a:extLst>
                    <a:ext uri="{FF2B5EF4-FFF2-40B4-BE49-F238E27FC236}">
                      <a16:creationId xmlns:a16="http://schemas.microsoft.com/office/drawing/2014/main" id="{DA0089FF-37FB-4139-803A-4073849F9F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84463" y="609600"/>
                  <a:ext cx="501649" cy="247650"/>
                </a:xfrm>
                <a:custGeom>
                  <a:avLst/>
                  <a:gdLst/>
                  <a:ahLst/>
                  <a:cxnLst>
                    <a:cxn ang="0">
                      <a:pos x="273" y="109"/>
                    </a:cxn>
                    <a:cxn ang="0">
                      <a:pos x="120" y="0"/>
                    </a:cxn>
                    <a:cxn ang="0">
                      <a:pos x="0" y="0"/>
                    </a:cxn>
                    <a:cxn ang="0">
                      <a:pos x="73" y="182"/>
                    </a:cxn>
                    <a:cxn ang="0">
                      <a:pos x="328" y="182"/>
                    </a:cxn>
                    <a:cxn ang="0">
                      <a:pos x="370" y="77"/>
                    </a:cxn>
                    <a:cxn ang="0">
                      <a:pos x="273" y="109"/>
                    </a:cxn>
                    <a:cxn ang="0">
                      <a:pos x="273" y="109"/>
                    </a:cxn>
                    <a:cxn ang="0">
                      <a:pos x="273" y="109"/>
                    </a:cxn>
                  </a:cxnLst>
                  <a:rect l="0" t="0" r="r" b="b"/>
                  <a:pathLst>
                    <a:path w="370" h="182">
                      <a:moveTo>
                        <a:pt x="273" y="109"/>
                      </a:moveTo>
                      <a:cubicBezTo>
                        <a:pt x="202" y="109"/>
                        <a:pt x="142" y="63"/>
                        <a:pt x="1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3" y="182"/>
                        <a:pt x="73" y="182"/>
                        <a:pt x="73" y="182"/>
                      </a:cubicBezTo>
                      <a:cubicBezTo>
                        <a:pt x="328" y="182"/>
                        <a:pt x="328" y="182"/>
                        <a:pt x="328" y="182"/>
                      </a:cubicBezTo>
                      <a:cubicBezTo>
                        <a:pt x="370" y="77"/>
                        <a:pt x="370" y="77"/>
                        <a:pt x="370" y="77"/>
                      </a:cubicBezTo>
                      <a:cubicBezTo>
                        <a:pt x="343" y="97"/>
                        <a:pt x="309" y="109"/>
                        <a:pt x="273" y="109"/>
                      </a:cubicBezTo>
                      <a:close/>
                      <a:moveTo>
                        <a:pt x="273" y="109"/>
                      </a:moveTo>
                      <a:cubicBezTo>
                        <a:pt x="273" y="109"/>
                        <a:pt x="273" y="109"/>
                        <a:pt x="273" y="109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1">
                  <a:extLst>
                    <a:ext uri="{FF2B5EF4-FFF2-40B4-BE49-F238E27FC236}">
                      <a16:creationId xmlns:a16="http://schemas.microsoft.com/office/drawing/2014/main" id="{9C114576-68F4-46BD-9AF5-8FB6EDF334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81313" y="361950"/>
                  <a:ext cx="346075" cy="346075"/>
                </a:xfrm>
                <a:custGeom>
                  <a:avLst/>
                  <a:gdLst/>
                  <a:ahLst/>
                  <a:cxnLst>
                    <a:cxn ang="0">
                      <a:pos x="127" y="0"/>
                    </a:cxn>
                    <a:cxn ang="0">
                      <a:pos x="0" y="127"/>
                    </a:cxn>
                    <a:cxn ang="0">
                      <a:pos x="127" y="254"/>
                    </a:cxn>
                    <a:cxn ang="0">
                      <a:pos x="255" y="127"/>
                    </a:cxn>
                    <a:cxn ang="0">
                      <a:pos x="127" y="0"/>
                    </a:cxn>
                    <a:cxn ang="0">
                      <a:pos x="108" y="191"/>
                    </a:cxn>
                    <a:cxn ang="0">
                      <a:pos x="44" y="127"/>
                    </a:cxn>
                    <a:cxn ang="0">
                      <a:pos x="69" y="101"/>
                    </a:cxn>
                    <a:cxn ang="0">
                      <a:pos x="108" y="140"/>
                    </a:cxn>
                    <a:cxn ang="0">
                      <a:pos x="185" y="63"/>
                    </a:cxn>
                    <a:cxn ang="0">
                      <a:pos x="211" y="89"/>
                    </a:cxn>
                    <a:cxn ang="0">
                      <a:pos x="108" y="191"/>
                    </a:cxn>
                    <a:cxn ang="0">
                      <a:pos x="108" y="191"/>
                    </a:cxn>
                    <a:cxn ang="0">
                      <a:pos x="108" y="191"/>
                    </a:cxn>
                  </a:cxnLst>
                  <a:rect l="0" t="0" r="r" b="b"/>
                  <a:pathLst>
                    <a:path w="255" h="254">
                      <a:moveTo>
                        <a:pt x="127" y="0"/>
                      </a:moveTo>
                      <a:cubicBezTo>
                        <a:pt x="57" y="0"/>
                        <a:pt x="0" y="57"/>
                        <a:pt x="0" y="127"/>
                      </a:cubicBezTo>
                      <a:cubicBezTo>
                        <a:pt x="0" y="197"/>
                        <a:pt x="57" y="254"/>
                        <a:pt x="127" y="254"/>
                      </a:cubicBezTo>
                      <a:cubicBezTo>
                        <a:pt x="198" y="254"/>
                        <a:pt x="255" y="197"/>
                        <a:pt x="255" y="127"/>
                      </a:cubicBezTo>
                      <a:cubicBezTo>
                        <a:pt x="255" y="57"/>
                        <a:pt x="198" y="0"/>
                        <a:pt x="127" y="0"/>
                      </a:cubicBezTo>
                      <a:close/>
                      <a:moveTo>
                        <a:pt x="108" y="191"/>
                      </a:moveTo>
                      <a:cubicBezTo>
                        <a:pt x="44" y="127"/>
                        <a:pt x="44" y="127"/>
                        <a:pt x="44" y="127"/>
                      </a:cubicBezTo>
                      <a:cubicBezTo>
                        <a:pt x="69" y="101"/>
                        <a:pt x="69" y="101"/>
                        <a:pt x="69" y="101"/>
                      </a:cubicBezTo>
                      <a:cubicBezTo>
                        <a:pt x="108" y="140"/>
                        <a:pt x="108" y="140"/>
                        <a:pt x="108" y="140"/>
                      </a:cubicBezTo>
                      <a:cubicBezTo>
                        <a:pt x="185" y="63"/>
                        <a:pt x="185" y="63"/>
                        <a:pt x="185" y="63"/>
                      </a:cubicBezTo>
                      <a:cubicBezTo>
                        <a:pt x="211" y="89"/>
                        <a:pt x="211" y="89"/>
                        <a:pt x="211" y="89"/>
                      </a:cubicBezTo>
                      <a:lnTo>
                        <a:pt x="108" y="191"/>
                      </a:lnTo>
                      <a:close/>
                      <a:moveTo>
                        <a:pt x="108" y="191"/>
                      </a:moveTo>
                      <a:cubicBezTo>
                        <a:pt x="108" y="191"/>
                        <a:pt x="108" y="191"/>
                        <a:pt x="108" y="191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73" name="文本框 72">
            <a:extLst>
              <a:ext uri="{FF2B5EF4-FFF2-40B4-BE49-F238E27FC236}">
                <a16:creationId xmlns:a16="http://schemas.microsoft.com/office/drawing/2014/main" id="{12D5B2DA-29A2-4ABA-B04A-BBB0F72B43BC}"/>
              </a:ext>
            </a:extLst>
          </p:cNvPr>
          <p:cNvSpPr txBox="1"/>
          <p:nvPr/>
        </p:nvSpPr>
        <p:spPr>
          <a:xfrm>
            <a:off x="769258" y="3750271"/>
            <a:ext cx="1873462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D7C0BD4C-716A-4E52-8CBB-B1E2B0B5DA72}"/>
              </a:ext>
            </a:extLst>
          </p:cNvPr>
          <p:cNvSpPr/>
          <p:nvPr/>
        </p:nvSpPr>
        <p:spPr>
          <a:xfrm>
            <a:off x="854859" y="3451058"/>
            <a:ext cx="17022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D9160EB3-B566-481D-92E5-C8A86660E63E}"/>
              </a:ext>
            </a:extLst>
          </p:cNvPr>
          <p:cNvSpPr txBox="1"/>
          <p:nvPr/>
        </p:nvSpPr>
        <p:spPr>
          <a:xfrm>
            <a:off x="2844666" y="3750271"/>
            <a:ext cx="1873462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99E3AE30-2C14-4477-AF68-A24DB9F26A41}"/>
              </a:ext>
            </a:extLst>
          </p:cNvPr>
          <p:cNvSpPr/>
          <p:nvPr/>
        </p:nvSpPr>
        <p:spPr>
          <a:xfrm>
            <a:off x="2930267" y="3451058"/>
            <a:ext cx="17022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CAC9B419-9502-45B2-89E1-4FF6185D96AD}"/>
              </a:ext>
            </a:extLst>
          </p:cNvPr>
          <p:cNvSpPr txBox="1"/>
          <p:nvPr/>
        </p:nvSpPr>
        <p:spPr>
          <a:xfrm>
            <a:off x="4920074" y="3750271"/>
            <a:ext cx="1873462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853869C-3D24-4FB1-BF69-3E2E704B57EB}"/>
              </a:ext>
            </a:extLst>
          </p:cNvPr>
          <p:cNvSpPr/>
          <p:nvPr/>
        </p:nvSpPr>
        <p:spPr>
          <a:xfrm>
            <a:off x="5005675" y="3451058"/>
            <a:ext cx="17022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827502B2-1861-4A09-AA04-65F099DDA2D8}"/>
              </a:ext>
            </a:extLst>
          </p:cNvPr>
          <p:cNvSpPr txBox="1"/>
          <p:nvPr/>
        </p:nvSpPr>
        <p:spPr>
          <a:xfrm>
            <a:off x="6995482" y="3750271"/>
            <a:ext cx="1873462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F735847B-FB48-486C-8B9F-8D9A0A7734EF}"/>
              </a:ext>
            </a:extLst>
          </p:cNvPr>
          <p:cNvSpPr/>
          <p:nvPr/>
        </p:nvSpPr>
        <p:spPr>
          <a:xfrm>
            <a:off x="7081083" y="3451058"/>
            <a:ext cx="17022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9514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41" name="PA-任意多边形 5">
            <a:extLst>
              <a:ext uri="{FF2B5EF4-FFF2-40B4-BE49-F238E27FC236}">
                <a16:creationId xmlns:a16="http://schemas.microsoft.com/office/drawing/2014/main" id="{2120296A-7771-44EC-A5D0-B45EAFAC2D8E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00000">
            <a:off x="1201068" y="1661161"/>
            <a:ext cx="1972928" cy="2243386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AC14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PA-文本框 8">
            <a:extLst>
              <a:ext uri="{FF2B5EF4-FFF2-40B4-BE49-F238E27FC236}">
                <a16:creationId xmlns:a16="http://schemas.microsoft.com/office/drawing/2014/main" id="{C0B2F0D1-1AC4-4A91-8C34-A81F0633074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45580" y="2487692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53063D8-A10C-432F-B637-C33CD0F496DC}"/>
              </a:ext>
            </a:extLst>
          </p:cNvPr>
          <p:cNvSpPr/>
          <p:nvPr/>
        </p:nvSpPr>
        <p:spPr>
          <a:xfrm>
            <a:off x="555558" y="2052155"/>
            <a:ext cx="1699786" cy="38471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4" name="矩形 47">
            <a:extLst>
              <a:ext uri="{FF2B5EF4-FFF2-40B4-BE49-F238E27FC236}">
                <a16:creationId xmlns:a16="http://schemas.microsoft.com/office/drawing/2014/main" id="{C1F514A9-9120-4805-B0B2-8E7887210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29" y="2387107"/>
            <a:ext cx="1718315" cy="9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PA-任意多边形 5">
            <a:extLst>
              <a:ext uri="{FF2B5EF4-FFF2-40B4-BE49-F238E27FC236}">
                <a16:creationId xmlns:a16="http://schemas.microsoft.com/office/drawing/2014/main" id="{32DD5DEC-5FB9-44F6-895B-665AB709DD2F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333187" y="1661161"/>
            <a:ext cx="1972928" cy="2243386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78AF51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PA-文本框 8">
            <a:extLst>
              <a:ext uri="{FF2B5EF4-FFF2-40B4-BE49-F238E27FC236}">
                <a16:creationId xmlns:a16="http://schemas.microsoft.com/office/drawing/2014/main" id="{1A6788DE-75D2-44C8-859E-68D491D93E2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77699" y="2487692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96B15286-8DD3-4DDC-83C1-5B3A4328F1BD}"/>
              </a:ext>
            </a:extLst>
          </p:cNvPr>
          <p:cNvSpPr/>
          <p:nvPr/>
        </p:nvSpPr>
        <p:spPr>
          <a:xfrm>
            <a:off x="3687676" y="2052155"/>
            <a:ext cx="1699786" cy="38471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F428C222-0E8B-4075-92BF-79CFB394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147" y="2387107"/>
            <a:ext cx="1718315" cy="9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PA-任意多边形 5">
            <a:extLst>
              <a:ext uri="{FF2B5EF4-FFF2-40B4-BE49-F238E27FC236}">
                <a16:creationId xmlns:a16="http://schemas.microsoft.com/office/drawing/2014/main" id="{48EEBBC3-D881-4A15-AF7A-72AE0B8656CA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0800000">
            <a:off x="7281063" y="1661161"/>
            <a:ext cx="1972928" cy="2243386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F9564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PA-文本框 8">
            <a:extLst>
              <a:ext uri="{FF2B5EF4-FFF2-40B4-BE49-F238E27FC236}">
                <a16:creationId xmlns:a16="http://schemas.microsoft.com/office/drawing/2014/main" id="{2F900A0A-DAE7-4A58-9D7A-70B75FAF3B9C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725575" y="2487692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198B1D3C-A31E-440D-B0DA-6D5ABE8CC78E}"/>
              </a:ext>
            </a:extLst>
          </p:cNvPr>
          <p:cNvSpPr/>
          <p:nvPr/>
        </p:nvSpPr>
        <p:spPr>
          <a:xfrm>
            <a:off x="6635553" y="2052155"/>
            <a:ext cx="1699786" cy="38471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2" name="矩形 47">
            <a:extLst>
              <a:ext uri="{FF2B5EF4-FFF2-40B4-BE49-F238E27FC236}">
                <a16:creationId xmlns:a16="http://schemas.microsoft.com/office/drawing/2014/main" id="{7EBAA7A1-A3AC-489C-91E4-2D034C1A4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024" y="2387107"/>
            <a:ext cx="1718315" cy="9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823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D480CA7C-4717-4F41-B65E-26C2B9FBEBFA}"/>
              </a:ext>
            </a:extLst>
          </p:cNvPr>
          <p:cNvGrpSpPr/>
          <p:nvPr/>
        </p:nvGrpSpPr>
        <p:grpSpPr>
          <a:xfrm>
            <a:off x="1000125" y="1692225"/>
            <a:ext cx="7721600" cy="2915891"/>
            <a:chOff x="1227169" y="2299313"/>
            <a:chExt cx="9737662" cy="3677215"/>
          </a:xfrm>
        </p:grpSpPr>
        <p:sp>
          <p:nvSpPr>
            <p:cNvPr id="114" name="Freeform 5">
              <a:extLst>
                <a:ext uri="{FF2B5EF4-FFF2-40B4-BE49-F238E27FC236}">
                  <a16:creationId xmlns:a16="http://schemas.microsoft.com/office/drawing/2014/main" id="{FC7C8498-DDFE-4CA8-BDC5-D5B4F91F9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5" y="3185894"/>
              <a:ext cx="1614574" cy="741672"/>
            </a:xfrm>
            <a:custGeom>
              <a:avLst/>
              <a:gdLst>
                <a:gd name="T0" fmla="*/ 462 w 462"/>
                <a:gd name="T1" fmla="*/ 0 h 212"/>
                <a:gd name="T2" fmla="*/ 392 w 462"/>
                <a:gd name="T3" fmla="*/ 36 h 212"/>
                <a:gd name="T4" fmla="*/ 108 w 462"/>
                <a:gd name="T5" fmla="*/ 36 h 212"/>
                <a:gd name="T6" fmla="*/ 93 w 462"/>
                <a:gd name="T7" fmla="*/ 48 h 212"/>
                <a:gd name="T8" fmla="*/ 7 w 462"/>
                <a:gd name="T9" fmla="*/ 199 h 212"/>
                <a:gd name="T10" fmla="*/ 22 w 462"/>
                <a:gd name="T11" fmla="*/ 212 h 212"/>
                <a:gd name="T12" fmla="*/ 294 w 462"/>
                <a:gd name="T13" fmla="*/ 212 h 212"/>
                <a:gd name="T14" fmla="*/ 366 w 462"/>
                <a:gd name="T15" fmla="*/ 176 h 212"/>
                <a:gd name="T16" fmla="*/ 462 w 462"/>
                <a:gd name="T1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212">
                  <a:moveTo>
                    <a:pt x="462" y="0"/>
                  </a:moveTo>
                  <a:cubicBezTo>
                    <a:pt x="462" y="0"/>
                    <a:pt x="447" y="36"/>
                    <a:pt x="392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96" y="36"/>
                    <a:pt x="93" y="48"/>
                    <a:pt x="93" y="48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0" y="212"/>
                    <a:pt x="22" y="212"/>
                  </a:cubicBezTo>
                  <a:cubicBezTo>
                    <a:pt x="294" y="212"/>
                    <a:pt x="294" y="212"/>
                    <a:pt x="294" y="212"/>
                  </a:cubicBezTo>
                  <a:cubicBezTo>
                    <a:pt x="345" y="212"/>
                    <a:pt x="366" y="176"/>
                    <a:pt x="366" y="176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1C9393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5" name="Freeform 6">
              <a:extLst>
                <a:ext uri="{FF2B5EF4-FFF2-40B4-BE49-F238E27FC236}">
                  <a16:creationId xmlns:a16="http://schemas.microsoft.com/office/drawing/2014/main" id="{08415357-4E1B-4748-B670-663E4EDA0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849" y="2367549"/>
              <a:ext cx="740197" cy="1618996"/>
            </a:xfrm>
            <a:custGeom>
              <a:avLst/>
              <a:gdLst>
                <a:gd name="T0" fmla="*/ 212 w 212"/>
                <a:gd name="T1" fmla="*/ 463 h 463"/>
                <a:gd name="T2" fmla="*/ 176 w 212"/>
                <a:gd name="T3" fmla="*/ 392 h 463"/>
                <a:gd name="T4" fmla="*/ 176 w 212"/>
                <a:gd name="T5" fmla="*/ 108 h 463"/>
                <a:gd name="T6" fmla="*/ 164 w 212"/>
                <a:gd name="T7" fmla="*/ 93 h 463"/>
                <a:gd name="T8" fmla="*/ 13 w 212"/>
                <a:gd name="T9" fmla="*/ 7 h 463"/>
                <a:gd name="T10" fmla="*/ 0 w 212"/>
                <a:gd name="T11" fmla="*/ 22 h 463"/>
                <a:gd name="T12" fmla="*/ 0 w 212"/>
                <a:gd name="T13" fmla="*/ 294 h 463"/>
                <a:gd name="T14" fmla="*/ 36 w 212"/>
                <a:gd name="T15" fmla="*/ 366 h 463"/>
                <a:gd name="T16" fmla="*/ 212 w 212"/>
                <a:gd name="T17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463">
                  <a:moveTo>
                    <a:pt x="212" y="463"/>
                  </a:moveTo>
                  <a:cubicBezTo>
                    <a:pt x="212" y="463"/>
                    <a:pt x="176" y="448"/>
                    <a:pt x="176" y="392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97"/>
                    <a:pt x="164" y="93"/>
                    <a:pt x="164" y="93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0" y="0"/>
                    <a:pt x="0" y="2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46"/>
                    <a:pt x="36" y="366"/>
                    <a:pt x="36" y="366"/>
                  </a:cubicBezTo>
                  <a:lnTo>
                    <a:pt x="212" y="463"/>
                  </a:lnTo>
                  <a:close/>
                </a:path>
              </a:pathLst>
            </a:custGeom>
            <a:solidFill>
              <a:srgbClr val="F95647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40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Freeform 7">
              <a:extLst>
                <a:ext uri="{FF2B5EF4-FFF2-40B4-BE49-F238E27FC236}">
                  <a16:creationId xmlns:a16="http://schemas.microsoft.com/office/drawing/2014/main" id="{46DACE4C-B793-45C6-958D-8B6B0881D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278" y="4021933"/>
              <a:ext cx="1617523" cy="740197"/>
            </a:xfrm>
            <a:custGeom>
              <a:avLst/>
              <a:gdLst>
                <a:gd name="T0" fmla="*/ 0 w 463"/>
                <a:gd name="T1" fmla="*/ 212 h 212"/>
                <a:gd name="T2" fmla="*/ 70 w 463"/>
                <a:gd name="T3" fmla="*/ 176 h 212"/>
                <a:gd name="T4" fmla="*/ 354 w 463"/>
                <a:gd name="T5" fmla="*/ 176 h 212"/>
                <a:gd name="T6" fmla="*/ 369 w 463"/>
                <a:gd name="T7" fmla="*/ 164 h 212"/>
                <a:gd name="T8" fmla="*/ 455 w 463"/>
                <a:gd name="T9" fmla="*/ 13 h 212"/>
                <a:gd name="T10" fmla="*/ 441 w 463"/>
                <a:gd name="T11" fmla="*/ 0 h 212"/>
                <a:gd name="T12" fmla="*/ 168 w 463"/>
                <a:gd name="T13" fmla="*/ 0 h 212"/>
                <a:gd name="T14" fmla="*/ 97 w 463"/>
                <a:gd name="T15" fmla="*/ 36 h 212"/>
                <a:gd name="T16" fmla="*/ 0 w 463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212">
                  <a:moveTo>
                    <a:pt x="0" y="212"/>
                  </a:moveTo>
                  <a:cubicBezTo>
                    <a:pt x="0" y="212"/>
                    <a:pt x="15" y="176"/>
                    <a:pt x="70" y="176"/>
                  </a:cubicBezTo>
                  <a:cubicBezTo>
                    <a:pt x="354" y="176"/>
                    <a:pt x="354" y="176"/>
                    <a:pt x="354" y="176"/>
                  </a:cubicBezTo>
                  <a:cubicBezTo>
                    <a:pt x="366" y="176"/>
                    <a:pt x="369" y="164"/>
                    <a:pt x="369" y="164"/>
                  </a:cubicBezTo>
                  <a:cubicBezTo>
                    <a:pt x="455" y="13"/>
                    <a:pt x="455" y="13"/>
                    <a:pt x="455" y="13"/>
                  </a:cubicBezTo>
                  <a:cubicBezTo>
                    <a:pt x="455" y="13"/>
                    <a:pt x="463" y="0"/>
                    <a:pt x="441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7" y="0"/>
                    <a:pt x="97" y="36"/>
                    <a:pt x="97" y="36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rgbClr val="78AF51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7" name="Freeform 8">
              <a:extLst>
                <a:ext uri="{FF2B5EF4-FFF2-40B4-BE49-F238E27FC236}">
                  <a16:creationId xmlns:a16="http://schemas.microsoft.com/office/drawing/2014/main" id="{FC89FDFD-0C81-4A18-81D3-0392EDE2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285" y="3986545"/>
              <a:ext cx="737248" cy="1618996"/>
            </a:xfrm>
            <a:custGeom>
              <a:avLst/>
              <a:gdLst>
                <a:gd name="T0" fmla="*/ 0 w 211"/>
                <a:gd name="T1" fmla="*/ 0 h 463"/>
                <a:gd name="T2" fmla="*/ 35 w 211"/>
                <a:gd name="T3" fmla="*/ 70 h 463"/>
                <a:gd name="T4" fmla="*/ 35 w 211"/>
                <a:gd name="T5" fmla="*/ 355 h 463"/>
                <a:gd name="T6" fmla="*/ 47 w 211"/>
                <a:gd name="T7" fmla="*/ 370 h 463"/>
                <a:gd name="T8" fmla="*/ 199 w 211"/>
                <a:gd name="T9" fmla="*/ 456 h 463"/>
                <a:gd name="T10" fmla="*/ 211 w 211"/>
                <a:gd name="T11" fmla="*/ 441 h 463"/>
                <a:gd name="T12" fmla="*/ 211 w 211"/>
                <a:gd name="T13" fmla="*/ 169 h 463"/>
                <a:gd name="T14" fmla="*/ 176 w 211"/>
                <a:gd name="T15" fmla="*/ 97 h 463"/>
                <a:gd name="T16" fmla="*/ 0 w 211"/>
                <a:gd name="T1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463">
                  <a:moveTo>
                    <a:pt x="0" y="0"/>
                  </a:moveTo>
                  <a:cubicBezTo>
                    <a:pt x="0" y="0"/>
                    <a:pt x="35" y="15"/>
                    <a:pt x="35" y="70"/>
                  </a:cubicBezTo>
                  <a:cubicBezTo>
                    <a:pt x="35" y="355"/>
                    <a:pt x="35" y="355"/>
                    <a:pt x="35" y="355"/>
                  </a:cubicBezTo>
                  <a:cubicBezTo>
                    <a:pt x="35" y="366"/>
                    <a:pt x="47" y="370"/>
                    <a:pt x="47" y="370"/>
                  </a:cubicBezTo>
                  <a:cubicBezTo>
                    <a:pt x="199" y="456"/>
                    <a:pt x="199" y="456"/>
                    <a:pt x="199" y="456"/>
                  </a:cubicBezTo>
                  <a:cubicBezTo>
                    <a:pt x="199" y="456"/>
                    <a:pt x="211" y="463"/>
                    <a:pt x="211" y="441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1" y="117"/>
                    <a:pt x="176" y="97"/>
                    <a:pt x="176" y="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C14D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5A759C1A-0F36-4E77-81B0-A8CC09FA0762}"/>
                </a:ext>
              </a:extLst>
            </p:cNvPr>
            <p:cNvGrpSpPr/>
            <p:nvPr/>
          </p:nvGrpSpPr>
          <p:grpSpPr>
            <a:xfrm>
              <a:off x="1227169" y="2299313"/>
              <a:ext cx="2428480" cy="1728939"/>
              <a:chOff x="2136360" y="3893492"/>
              <a:chExt cx="1886136" cy="1728939"/>
            </a:xfrm>
          </p:grpSpPr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B0AC6833-40D6-40FE-857B-F7ED1F25876F}"/>
                  </a:ext>
                </a:extLst>
              </p:cNvPr>
              <p:cNvSpPr txBox="1"/>
              <p:nvPr/>
            </p:nvSpPr>
            <p:spPr>
              <a:xfrm>
                <a:off x="2136360" y="4262824"/>
                <a:ext cx="1886136" cy="1359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6836DDED-0C2D-4F2B-9350-14AE7C30257E}"/>
                  </a:ext>
                </a:extLst>
              </p:cNvPr>
              <p:cNvSpPr/>
              <p:nvPr/>
            </p:nvSpPr>
            <p:spPr>
              <a:xfrm>
                <a:off x="2245782" y="3893492"/>
                <a:ext cx="1667294" cy="485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id="{6E2CF996-310A-4762-AEF5-B58375DC1228}"/>
                </a:ext>
              </a:extLst>
            </p:cNvPr>
            <p:cNvGrpSpPr/>
            <p:nvPr/>
          </p:nvGrpSpPr>
          <p:grpSpPr>
            <a:xfrm>
              <a:off x="1227169" y="4247589"/>
              <a:ext cx="2428480" cy="1728939"/>
              <a:chOff x="2136360" y="3893492"/>
              <a:chExt cx="1886136" cy="1728939"/>
            </a:xfrm>
          </p:grpSpPr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E0A1D6BD-B71C-468C-85D3-0408FE6C9240}"/>
                  </a:ext>
                </a:extLst>
              </p:cNvPr>
              <p:cNvSpPr txBox="1"/>
              <p:nvPr/>
            </p:nvSpPr>
            <p:spPr>
              <a:xfrm>
                <a:off x="2136360" y="4262824"/>
                <a:ext cx="1886136" cy="1359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:a16="http://schemas.microsoft.com/office/drawing/2014/main" id="{E4D6C05D-7F26-41A3-B169-60F580C2964F}"/>
                  </a:ext>
                </a:extLst>
              </p:cNvPr>
              <p:cNvSpPr/>
              <p:nvPr/>
            </p:nvSpPr>
            <p:spPr>
              <a:xfrm>
                <a:off x="2245782" y="3893492"/>
                <a:ext cx="1667294" cy="485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20" name="组合 119">
              <a:extLst>
                <a:ext uri="{FF2B5EF4-FFF2-40B4-BE49-F238E27FC236}">
                  <a16:creationId xmlns:a16="http://schemas.microsoft.com/office/drawing/2014/main" id="{786412A1-81EC-4B8A-9EF9-8E0F2B00A972}"/>
                </a:ext>
              </a:extLst>
            </p:cNvPr>
            <p:cNvGrpSpPr/>
            <p:nvPr/>
          </p:nvGrpSpPr>
          <p:grpSpPr>
            <a:xfrm>
              <a:off x="8536351" y="2299313"/>
              <a:ext cx="2428480" cy="1728939"/>
              <a:chOff x="2136360" y="3893492"/>
              <a:chExt cx="1886136" cy="1728939"/>
            </a:xfrm>
          </p:grpSpPr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3EF450BD-5507-4064-8245-2D12D03BF068}"/>
                  </a:ext>
                </a:extLst>
              </p:cNvPr>
              <p:cNvSpPr txBox="1"/>
              <p:nvPr/>
            </p:nvSpPr>
            <p:spPr>
              <a:xfrm>
                <a:off x="2136360" y="4262824"/>
                <a:ext cx="1886136" cy="1359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:a16="http://schemas.microsoft.com/office/drawing/2014/main" id="{C07F73BA-7F99-4B82-BFA3-7D5668B662BE}"/>
                  </a:ext>
                </a:extLst>
              </p:cNvPr>
              <p:cNvSpPr/>
              <p:nvPr/>
            </p:nvSpPr>
            <p:spPr>
              <a:xfrm>
                <a:off x="2245782" y="3893492"/>
                <a:ext cx="1667294" cy="485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3758BFE1-7809-402E-A271-19DAFB7A29A2}"/>
                </a:ext>
              </a:extLst>
            </p:cNvPr>
            <p:cNvGrpSpPr/>
            <p:nvPr/>
          </p:nvGrpSpPr>
          <p:grpSpPr>
            <a:xfrm>
              <a:off x="8536351" y="4247589"/>
              <a:ext cx="2428480" cy="1728939"/>
              <a:chOff x="2136360" y="3893492"/>
              <a:chExt cx="1886136" cy="1728939"/>
            </a:xfrm>
          </p:grpSpPr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DB00E212-8B09-479D-9B29-66237D557B9A}"/>
                  </a:ext>
                </a:extLst>
              </p:cNvPr>
              <p:cNvSpPr txBox="1"/>
              <p:nvPr/>
            </p:nvSpPr>
            <p:spPr>
              <a:xfrm>
                <a:off x="2136360" y="4262824"/>
                <a:ext cx="1886136" cy="1359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47CDDF43-7BA2-483D-AD06-1C15A2680B03}"/>
                  </a:ext>
                </a:extLst>
              </p:cNvPr>
              <p:cNvSpPr/>
              <p:nvPr/>
            </p:nvSpPr>
            <p:spPr>
              <a:xfrm>
                <a:off x="2245782" y="3893492"/>
                <a:ext cx="1667294" cy="485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48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4131181" y="1418293"/>
            <a:ext cx="4306780" cy="629197"/>
            <a:chOff x="3710491" y="1059582"/>
            <a:chExt cx="4101695" cy="599235"/>
          </a:xfrm>
        </p:grpSpPr>
        <p:grpSp>
          <p:nvGrpSpPr>
            <p:cNvPr id="82" name="组合 81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84" name="圆角矩形 8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1C9494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TextBox 48"/>
              <p:cNvSpPr txBox="1"/>
              <p:nvPr/>
            </p:nvSpPr>
            <p:spPr>
              <a:xfrm>
                <a:off x="4246444" y="1253634"/>
                <a:ext cx="441778" cy="354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b="1" dirty="0">
                    <a:solidFill>
                      <a:srgbClr val="1C949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2100" b="1" dirty="0">
                  <a:solidFill>
                    <a:srgbClr val="1C949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3" name="TextBox 45"/>
            <p:cNvSpPr txBox="1"/>
            <p:nvPr/>
          </p:nvSpPr>
          <p:spPr>
            <a:xfrm>
              <a:off x="5047052" y="1187322"/>
              <a:ext cx="2063996" cy="3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1680" b="1" dirty="0">
                  <a:solidFill>
                    <a:prstClr val="white"/>
                  </a:solidFill>
                  <a:latin typeface="微软雅黑"/>
                  <a:ea typeface="微软雅黑"/>
                  <a:cs typeface="+mn-ea"/>
                  <a:sym typeface="+mn-lt"/>
                </a:rPr>
                <a:t>Add title text here</a:t>
              </a:r>
              <a:endParaRPr lang="zh-CN" altLang="en-US" sz="168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142176" y="3066861"/>
            <a:ext cx="4306780" cy="629197"/>
            <a:chOff x="3720963" y="2324915"/>
            <a:chExt cx="4101695" cy="599235"/>
          </a:xfrm>
        </p:grpSpPr>
        <p:grpSp>
          <p:nvGrpSpPr>
            <p:cNvPr id="88" name="组合 87"/>
            <p:cNvGrpSpPr/>
            <p:nvPr/>
          </p:nvGrpSpPr>
          <p:grpSpPr>
            <a:xfrm>
              <a:off x="3720963" y="2324915"/>
              <a:ext cx="4101695" cy="599235"/>
              <a:chOff x="4139952" y="1170041"/>
              <a:chExt cx="3672408" cy="536519"/>
            </a:xfrm>
          </p:grpSpPr>
          <p:sp>
            <p:nvSpPr>
              <p:cNvPr id="90" name="圆角矩形 89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FAC14D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TextBox 54"/>
              <p:cNvSpPr txBox="1"/>
              <p:nvPr/>
            </p:nvSpPr>
            <p:spPr>
              <a:xfrm>
                <a:off x="4246444" y="1253634"/>
                <a:ext cx="441778" cy="354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b="1" dirty="0">
                    <a:solidFill>
                      <a:srgbClr val="FAC14D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2100" b="1" dirty="0">
                  <a:solidFill>
                    <a:srgbClr val="FAC14D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9" name="TextBox 51"/>
            <p:cNvSpPr txBox="1"/>
            <p:nvPr/>
          </p:nvSpPr>
          <p:spPr>
            <a:xfrm>
              <a:off x="5052944" y="2459745"/>
              <a:ext cx="2063996" cy="3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8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168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131181" y="3891147"/>
            <a:ext cx="4306780" cy="629197"/>
            <a:chOff x="3710491" y="3590249"/>
            <a:chExt cx="4101695" cy="599235"/>
          </a:xfrm>
        </p:grpSpPr>
        <p:grpSp>
          <p:nvGrpSpPr>
            <p:cNvPr id="94" name="组合 93"/>
            <p:cNvGrpSpPr/>
            <p:nvPr/>
          </p:nvGrpSpPr>
          <p:grpSpPr>
            <a:xfrm>
              <a:off x="3710491" y="3590249"/>
              <a:ext cx="4101695" cy="599235"/>
              <a:chOff x="4139952" y="1170041"/>
              <a:chExt cx="3672408" cy="536519"/>
            </a:xfrm>
          </p:grpSpPr>
          <p:sp>
            <p:nvSpPr>
              <p:cNvPr id="96" name="圆角矩形 95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F95647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TextBox 60"/>
              <p:cNvSpPr txBox="1"/>
              <p:nvPr/>
            </p:nvSpPr>
            <p:spPr>
              <a:xfrm>
                <a:off x="4246444" y="1253634"/>
                <a:ext cx="441778" cy="354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b="1" dirty="0">
                    <a:solidFill>
                      <a:srgbClr val="F95647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2100" b="1" dirty="0">
                  <a:solidFill>
                    <a:srgbClr val="F95647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5" name="TextBox 57"/>
            <p:cNvSpPr txBox="1"/>
            <p:nvPr/>
          </p:nvSpPr>
          <p:spPr>
            <a:xfrm>
              <a:off x="5052944" y="3731087"/>
              <a:ext cx="2063996" cy="3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8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168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131181" y="2242576"/>
            <a:ext cx="4306780" cy="629197"/>
            <a:chOff x="3710491" y="1059582"/>
            <a:chExt cx="4101695" cy="599235"/>
          </a:xfrm>
        </p:grpSpPr>
        <p:grpSp>
          <p:nvGrpSpPr>
            <p:cNvPr id="100" name="组合 99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102" name="圆角矩形 101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圆角矩形 113"/>
              <p:cNvSpPr/>
              <p:nvPr/>
            </p:nvSpPr>
            <p:spPr>
              <a:xfrm>
                <a:off x="4716016" y="1250029"/>
                <a:ext cx="3005287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7CB554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3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TextBox 66"/>
              <p:cNvSpPr txBox="1"/>
              <p:nvPr/>
            </p:nvSpPr>
            <p:spPr>
              <a:xfrm>
                <a:off x="4246444" y="1253634"/>
                <a:ext cx="441778" cy="354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100" b="1" dirty="0">
                    <a:solidFill>
                      <a:srgbClr val="7CB55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2100" b="1" dirty="0">
                  <a:solidFill>
                    <a:srgbClr val="7CB55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1" name="TextBox 63"/>
            <p:cNvSpPr txBox="1"/>
            <p:nvPr/>
          </p:nvSpPr>
          <p:spPr>
            <a:xfrm>
              <a:off x="5047052" y="1187322"/>
              <a:ext cx="2063996" cy="3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8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 here</a:t>
              </a:r>
              <a:endParaRPr lang="zh-CN" altLang="en-US" sz="168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51A7D4D-0E24-436C-8861-29345BE6D69A}"/>
              </a:ext>
            </a:extLst>
          </p:cNvPr>
          <p:cNvGrpSpPr/>
          <p:nvPr/>
        </p:nvGrpSpPr>
        <p:grpSpPr>
          <a:xfrm>
            <a:off x="1126558" y="728835"/>
            <a:ext cx="2284300" cy="2284298"/>
            <a:chOff x="1677608" y="2996952"/>
            <a:chExt cx="1395643" cy="1395643"/>
          </a:xfrm>
        </p:grpSpPr>
        <p:sp>
          <p:nvSpPr>
            <p:cNvPr id="33" name="Oval 60">
              <a:extLst>
                <a:ext uri="{FF2B5EF4-FFF2-40B4-BE49-F238E27FC236}">
                  <a16:creationId xmlns:a16="http://schemas.microsoft.com/office/drawing/2014/main" id="{BBB06FCB-7836-432B-905E-11951611D2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29">
              <a:extLst>
                <a:ext uri="{FF2B5EF4-FFF2-40B4-BE49-F238E27FC236}">
                  <a16:creationId xmlns:a16="http://schemas.microsoft.com/office/drawing/2014/main" id="{C43ADB56-4EAB-4514-8ADB-C2BED03F44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chemeClr val="bg1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8" name="TextBox 70"/>
          <p:cNvSpPr txBox="1"/>
          <p:nvPr/>
        </p:nvSpPr>
        <p:spPr>
          <a:xfrm>
            <a:off x="1026917" y="1716380"/>
            <a:ext cx="247687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3885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1">
            <a:extLst>
              <a:ext uri="{FF2B5EF4-FFF2-40B4-BE49-F238E27FC236}">
                <a16:creationId xmlns:a16="http://schemas.microsoft.com/office/drawing/2014/main" id="{443E5542-E773-4B3B-8855-26F03C3791E7}"/>
              </a:ext>
            </a:extLst>
          </p:cNvPr>
          <p:cNvSpPr txBox="1"/>
          <p:nvPr/>
        </p:nvSpPr>
        <p:spPr>
          <a:xfrm>
            <a:off x="4092799" y="1567543"/>
            <a:ext cx="396967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four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1"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A71867C-4081-4F73-BDA8-AEF5F5FD2E8E}"/>
              </a:ext>
            </a:extLst>
          </p:cNvPr>
          <p:cNvCxnSpPr/>
          <p:nvPr/>
        </p:nvCxnSpPr>
        <p:spPr>
          <a:xfrm flipV="1">
            <a:off x="3923691" y="1677711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4">
            <a:extLst>
              <a:ext uri="{FF2B5EF4-FFF2-40B4-BE49-F238E27FC236}">
                <a16:creationId xmlns:a16="http://schemas.microsoft.com/office/drawing/2014/main" id="{D2CE865E-4729-4338-83D6-05396C5F660C}"/>
              </a:ext>
            </a:extLst>
          </p:cNvPr>
          <p:cNvSpPr txBox="1"/>
          <p:nvPr/>
        </p:nvSpPr>
        <p:spPr>
          <a:xfrm>
            <a:off x="4236386" y="3018525"/>
            <a:ext cx="1423357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D6B8A248-656D-4DD0-A1C4-F03F6FBBE845}"/>
              </a:ext>
            </a:extLst>
          </p:cNvPr>
          <p:cNvSpPr txBox="1"/>
          <p:nvPr/>
        </p:nvSpPr>
        <p:spPr>
          <a:xfrm>
            <a:off x="5405171" y="3018525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4A0CEDBA-9511-4691-BD40-7BB73DD58BC8}"/>
              </a:ext>
            </a:extLst>
          </p:cNvPr>
          <p:cNvSpPr txBox="1"/>
          <p:nvPr/>
        </p:nvSpPr>
        <p:spPr>
          <a:xfrm>
            <a:off x="6647426" y="3018525"/>
            <a:ext cx="1423357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B35777C0-9733-4F0F-88A5-09C407FB8A61}"/>
              </a:ext>
            </a:extLst>
          </p:cNvPr>
          <p:cNvSpPr txBox="1"/>
          <p:nvPr/>
        </p:nvSpPr>
        <p:spPr>
          <a:xfrm>
            <a:off x="4236386" y="3365596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27D311DD-49C1-4F64-B807-E2313F9462DE}"/>
              </a:ext>
            </a:extLst>
          </p:cNvPr>
          <p:cNvSpPr txBox="1"/>
          <p:nvPr/>
        </p:nvSpPr>
        <p:spPr>
          <a:xfrm>
            <a:off x="5405172" y="3365596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5400EC2A-DDBB-4A52-97F2-0AA73EA17C74}"/>
              </a:ext>
            </a:extLst>
          </p:cNvPr>
          <p:cNvSpPr txBox="1"/>
          <p:nvPr/>
        </p:nvSpPr>
        <p:spPr>
          <a:xfrm>
            <a:off x="6647040" y="3365596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EB27AADF-7635-4437-8EDD-6D28DC7BD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557" y="3266575"/>
            <a:ext cx="2241198" cy="46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72776D9-B8A7-4E35-AB5B-F00F580383A5}"/>
              </a:ext>
            </a:extLst>
          </p:cNvPr>
          <p:cNvGrpSpPr/>
          <p:nvPr/>
        </p:nvGrpSpPr>
        <p:grpSpPr>
          <a:xfrm>
            <a:off x="2007796" y="1465943"/>
            <a:ext cx="1648958" cy="1648956"/>
            <a:chOff x="1677608" y="2996952"/>
            <a:chExt cx="1395643" cy="1395643"/>
          </a:xfrm>
        </p:grpSpPr>
        <p:sp>
          <p:nvSpPr>
            <p:cNvPr id="28" name="Oval 60">
              <a:extLst>
                <a:ext uri="{FF2B5EF4-FFF2-40B4-BE49-F238E27FC236}">
                  <a16:creationId xmlns:a16="http://schemas.microsoft.com/office/drawing/2014/main" id="{6CEB7481-3B4F-4E50-8BB7-0BE3348341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D4ACD5B8-468E-4B59-A74B-2A77605B14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F9564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9367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cxnSp>
        <p:nvCxnSpPr>
          <p:cNvPr id="108" name="Straight Connector 36">
            <a:extLst>
              <a:ext uri="{FF2B5EF4-FFF2-40B4-BE49-F238E27FC236}">
                <a16:creationId xmlns:a16="http://schemas.microsoft.com/office/drawing/2014/main" id="{27E37D55-1540-445B-9A93-2E2F968AC404}"/>
              </a:ext>
            </a:extLst>
          </p:cNvPr>
          <p:cNvCxnSpPr/>
          <p:nvPr/>
        </p:nvCxnSpPr>
        <p:spPr>
          <a:xfrm rot="10800000">
            <a:off x="4340856" y="2057953"/>
            <a:ext cx="978174" cy="13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31">
            <a:extLst>
              <a:ext uri="{FF2B5EF4-FFF2-40B4-BE49-F238E27FC236}">
                <a16:creationId xmlns:a16="http://schemas.microsoft.com/office/drawing/2014/main" id="{8E02FD49-ED77-4F25-9F64-3F539E6F4943}"/>
              </a:ext>
            </a:extLst>
          </p:cNvPr>
          <p:cNvCxnSpPr/>
          <p:nvPr/>
        </p:nvCxnSpPr>
        <p:spPr>
          <a:xfrm rot="10800000">
            <a:off x="4340856" y="3816427"/>
            <a:ext cx="978174" cy="13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22">
            <a:extLst>
              <a:ext uri="{FF2B5EF4-FFF2-40B4-BE49-F238E27FC236}">
                <a16:creationId xmlns:a16="http://schemas.microsoft.com/office/drawing/2014/main" id="{91322923-EE6D-49C9-869A-04A9C5E9D180}"/>
              </a:ext>
            </a:extLst>
          </p:cNvPr>
          <p:cNvGrpSpPr/>
          <p:nvPr/>
        </p:nvGrpSpPr>
        <p:grpSpPr>
          <a:xfrm>
            <a:off x="3223516" y="1607227"/>
            <a:ext cx="827615" cy="885214"/>
            <a:chOff x="947582" y="1574028"/>
            <a:chExt cx="1209747" cy="1293941"/>
          </a:xfrm>
          <a:solidFill>
            <a:srgbClr val="78AF5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1" name="Sev01">
              <a:extLst>
                <a:ext uri="{FF2B5EF4-FFF2-40B4-BE49-F238E27FC236}">
                  <a16:creationId xmlns:a16="http://schemas.microsoft.com/office/drawing/2014/main" id="{52FB39B5-4F77-4A2D-AAE7-1E2E6BADE485}"/>
                </a:ext>
              </a:extLst>
            </p:cNvPr>
            <p:cNvSpPr/>
            <p:nvPr/>
          </p:nvSpPr>
          <p:spPr>
            <a:xfrm rot="18900000">
              <a:off x="947582" y="1658222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Sev01">
              <a:extLst>
                <a:ext uri="{FF2B5EF4-FFF2-40B4-BE49-F238E27FC236}">
                  <a16:creationId xmlns:a16="http://schemas.microsoft.com/office/drawing/2014/main" id="{389DF474-B343-412B-8F42-DFE6B4F97A29}"/>
                </a:ext>
              </a:extLst>
            </p:cNvPr>
            <p:cNvSpPr/>
            <p:nvPr/>
          </p:nvSpPr>
          <p:spPr>
            <a:xfrm rot="18900000">
              <a:off x="947582" y="1574028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3" name="Group 23">
            <a:extLst>
              <a:ext uri="{FF2B5EF4-FFF2-40B4-BE49-F238E27FC236}">
                <a16:creationId xmlns:a16="http://schemas.microsoft.com/office/drawing/2014/main" id="{1E5A61C5-2797-4C17-B88A-372CEBE51F82}"/>
              </a:ext>
            </a:extLst>
          </p:cNvPr>
          <p:cNvGrpSpPr/>
          <p:nvPr/>
        </p:nvGrpSpPr>
        <p:grpSpPr>
          <a:xfrm>
            <a:off x="5598014" y="1604519"/>
            <a:ext cx="827617" cy="874627"/>
            <a:chOff x="2971937" y="1574028"/>
            <a:chExt cx="1209747" cy="1278466"/>
          </a:xfrm>
          <a:solidFill>
            <a:srgbClr val="FAC14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4" name="Sev02">
              <a:extLst>
                <a:ext uri="{FF2B5EF4-FFF2-40B4-BE49-F238E27FC236}">
                  <a16:creationId xmlns:a16="http://schemas.microsoft.com/office/drawing/2014/main" id="{FACAA224-B2BE-45C2-8144-A7773DC81DF5}"/>
                </a:ext>
              </a:extLst>
            </p:cNvPr>
            <p:cNvSpPr/>
            <p:nvPr/>
          </p:nvSpPr>
          <p:spPr>
            <a:xfrm rot="18900000">
              <a:off x="2971937" y="1642747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Sev02">
              <a:extLst>
                <a:ext uri="{FF2B5EF4-FFF2-40B4-BE49-F238E27FC236}">
                  <a16:creationId xmlns:a16="http://schemas.microsoft.com/office/drawing/2014/main" id="{248D14AD-E07F-4592-9788-6F7E7FCA564E}"/>
                </a:ext>
              </a:extLst>
            </p:cNvPr>
            <p:cNvSpPr/>
            <p:nvPr/>
          </p:nvSpPr>
          <p:spPr>
            <a:xfrm rot="18900000">
              <a:off x="2971937" y="1574028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6" name="Group 24">
            <a:extLst>
              <a:ext uri="{FF2B5EF4-FFF2-40B4-BE49-F238E27FC236}">
                <a16:creationId xmlns:a16="http://schemas.microsoft.com/office/drawing/2014/main" id="{58D2AC18-5BA1-43E2-B674-26786EA3F707}"/>
              </a:ext>
            </a:extLst>
          </p:cNvPr>
          <p:cNvGrpSpPr/>
          <p:nvPr/>
        </p:nvGrpSpPr>
        <p:grpSpPr>
          <a:xfrm>
            <a:off x="3246742" y="3428447"/>
            <a:ext cx="827617" cy="872046"/>
            <a:chOff x="5008643" y="1574028"/>
            <a:chExt cx="1209747" cy="1274691"/>
          </a:xfrm>
          <a:solidFill>
            <a:srgbClr val="F9564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7" name="Sev03">
              <a:extLst>
                <a:ext uri="{FF2B5EF4-FFF2-40B4-BE49-F238E27FC236}">
                  <a16:creationId xmlns:a16="http://schemas.microsoft.com/office/drawing/2014/main" id="{EEEC5D6D-0B11-43B1-AB7E-5A6D9AF8A617}"/>
                </a:ext>
              </a:extLst>
            </p:cNvPr>
            <p:cNvSpPr/>
            <p:nvPr/>
          </p:nvSpPr>
          <p:spPr>
            <a:xfrm rot="18900000">
              <a:off x="5008643" y="1638972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Sev03">
              <a:extLst>
                <a:ext uri="{FF2B5EF4-FFF2-40B4-BE49-F238E27FC236}">
                  <a16:creationId xmlns:a16="http://schemas.microsoft.com/office/drawing/2014/main" id="{001B0F04-DEE9-4C0D-B624-7D13E17D97E9}"/>
                </a:ext>
              </a:extLst>
            </p:cNvPr>
            <p:cNvSpPr/>
            <p:nvPr/>
          </p:nvSpPr>
          <p:spPr>
            <a:xfrm rot="18900000">
              <a:off x="5008643" y="1574028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9" name="Group 26">
            <a:extLst>
              <a:ext uri="{FF2B5EF4-FFF2-40B4-BE49-F238E27FC236}">
                <a16:creationId xmlns:a16="http://schemas.microsoft.com/office/drawing/2014/main" id="{4193DAD4-7E13-4E42-9422-54F4B8EC019E}"/>
              </a:ext>
            </a:extLst>
          </p:cNvPr>
          <p:cNvGrpSpPr/>
          <p:nvPr/>
        </p:nvGrpSpPr>
        <p:grpSpPr>
          <a:xfrm>
            <a:off x="5582948" y="3429107"/>
            <a:ext cx="827617" cy="874627"/>
            <a:chOff x="6995968" y="1574028"/>
            <a:chExt cx="1209747" cy="1278466"/>
          </a:xfrm>
          <a:solidFill>
            <a:srgbClr val="1C939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0" name="Sev04">
              <a:extLst>
                <a:ext uri="{FF2B5EF4-FFF2-40B4-BE49-F238E27FC236}">
                  <a16:creationId xmlns:a16="http://schemas.microsoft.com/office/drawing/2014/main" id="{71EEC95C-4DAB-49B9-9784-0F68515B60CD}"/>
                </a:ext>
              </a:extLst>
            </p:cNvPr>
            <p:cNvSpPr/>
            <p:nvPr/>
          </p:nvSpPr>
          <p:spPr>
            <a:xfrm rot="18900000">
              <a:off x="6995968" y="1642747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Sev04">
              <a:extLst>
                <a:ext uri="{FF2B5EF4-FFF2-40B4-BE49-F238E27FC236}">
                  <a16:creationId xmlns:a16="http://schemas.microsoft.com/office/drawing/2014/main" id="{429D94FB-644E-4F28-AAB9-8D1827840E42}"/>
                </a:ext>
              </a:extLst>
            </p:cNvPr>
            <p:cNvSpPr/>
            <p:nvPr/>
          </p:nvSpPr>
          <p:spPr>
            <a:xfrm rot="18900000">
              <a:off x="6995968" y="1574028"/>
              <a:ext cx="1209747" cy="120974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2" name="Freeform 52">
            <a:extLst>
              <a:ext uri="{FF2B5EF4-FFF2-40B4-BE49-F238E27FC236}">
                <a16:creationId xmlns:a16="http://schemas.microsoft.com/office/drawing/2014/main" id="{5F3460DE-2DE6-4DEA-ABEB-2AC8B57E7E8C}"/>
              </a:ext>
            </a:extLst>
          </p:cNvPr>
          <p:cNvSpPr>
            <a:spLocks noEditPoints="1"/>
          </p:cNvSpPr>
          <p:nvPr/>
        </p:nvSpPr>
        <p:spPr bwMode="auto">
          <a:xfrm>
            <a:off x="5838316" y="3660430"/>
            <a:ext cx="316881" cy="34092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3" name="Freeform 42">
            <a:extLst>
              <a:ext uri="{FF2B5EF4-FFF2-40B4-BE49-F238E27FC236}">
                <a16:creationId xmlns:a16="http://schemas.microsoft.com/office/drawing/2014/main" id="{097AFB0D-E2B1-4F3C-A264-AE3AA1C16B62}"/>
              </a:ext>
            </a:extLst>
          </p:cNvPr>
          <p:cNvSpPr>
            <a:spLocks noEditPoints="1"/>
          </p:cNvSpPr>
          <p:nvPr/>
        </p:nvSpPr>
        <p:spPr bwMode="auto">
          <a:xfrm>
            <a:off x="3464677" y="1857696"/>
            <a:ext cx="345290" cy="297212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4" name="Freeform 178">
            <a:extLst>
              <a:ext uri="{FF2B5EF4-FFF2-40B4-BE49-F238E27FC236}">
                <a16:creationId xmlns:a16="http://schemas.microsoft.com/office/drawing/2014/main" id="{CCE6C3B4-7D12-4F9D-BFDD-9A628196F9EF}"/>
              </a:ext>
            </a:extLst>
          </p:cNvPr>
          <p:cNvSpPr>
            <a:spLocks noEditPoints="1"/>
          </p:cNvSpPr>
          <p:nvPr/>
        </p:nvSpPr>
        <p:spPr bwMode="auto">
          <a:xfrm>
            <a:off x="3487905" y="3700859"/>
            <a:ext cx="345290" cy="260061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5" name="Freeform 86">
            <a:extLst>
              <a:ext uri="{FF2B5EF4-FFF2-40B4-BE49-F238E27FC236}">
                <a16:creationId xmlns:a16="http://schemas.microsoft.com/office/drawing/2014/main" id="{3710663A-A9A2-43E5-821A-DF093AA0EEE3}"/>
              </a:ext>
            </a:extLst>
          </p:cNvPr>
          <p:cNvSpPr>
            <a:spLocks noEditPoints="1"/>
          </p:cNvSpPr>
          <p:nvPr/>
        </p:nvSpPr>
        <p:spPr bwMode="auto">
          <a:xfrm>
            <a:off x="5893591" y="1807376"/>
            <a:ext cx="236460" cy="397852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6" name="Straight Connector 21">
            <a:extLst>
              <a:ext uri="{FF2B5EF4-FFF2-40B4-BE49-F238E27FC236}">
                <a16:creationId xmlns:a16="http://schemas.microsoft.com/office/drawing/2014/main" id="{72BB05C2-5A63-4FBF-8B0D-FBD4DA04117D}"/>
              </a:ext>
            </a:extLst>
          </p:cNvPr>
          <p:cNvCxnSpPr/>
          <p:nvPr/>
        </p:nvCxnSpPr>
        <p:spPr>
          <a:xfrm flipV="1">
            <a:off x="4841422" y="1595878"/>
            <a:ext cx="0" cy="283983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27">
            <a:extLst>
              <a:ext uri="{FF2B5EF4-FFF2-40B4-BE49-F238E27FC236}">
                <a16:creationId xmlns:a16="http://schemas.microsoft.com/office/drawing/2014/main" id="{72FBA7AD-0DD4-4D34-9B2A-815E68F32147}"/>
              </a:ext>
            </a:extLst>
          </p:cNvPr>
          <p:cNvSpPr/>
          <p:nvPr/>
        </p:nvSpPr>
        <p:spPr>
          <a:xfrm>
            <a:off x="4760993" y="1966045"/>
            <a:ext cx="160858" cy="1608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8" name="Oval 30">
            <a:extLst>
              <a:ext uri="{FF2B5EF4-FFF2-40B4-BE49-F238E27FC236}">
                <a16:creationId xmlns:a16="http://schemas.microsoft.com/office/drawing/2014/main" id="{9B731708-F0F9-474F-A6AD-75E6539540F1}"/>
              </a:ext>
            </a:extLst>
          </p:cNvPr>
          <p:cNvSpPr/>
          <p:nvPr/>
        </p:nvSpPr>
        <p:spPr>
          <a:xfrm>
            <a:off x="4760993" y="3740258"/>
            <a:ext cx="160858" cy="1608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92E44862-D733-412A-8EBD-DCA73BB706D7}"/>
              </a:ext>
            </a:extLst>
          </p:cNvPr>
          <p:cNvSpPr txBox="1"/>
          <p:nvPr/>
        </p:nvSpPr>
        <p:spPr>
          <a:xfrm>
            <a:off x="812800" y="1784444"/>
            <a:ext cx="2000996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2634C02E-1A59-4E75-B53F-F4E49288B6E9}"/>
              </a:ext>
            </a:extLst>
          </p:cNvPr>
          <p:cNvSpPr/>
          <p:nvPr/>
        </p:nvSpPr>
        <p:spPr>
          <a:xfrm>
            <a:off x="962168" y="1480126"/>
            <a:ext cx="17022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95E48693-6F55-427D-8707-47D964680503}"/>
              </a:ext>
            </a:extLst>
          </p:cNvPr>
          <p:cNvSpPr txBox="1"/>
          <p:nvPr/>
        </p:nvSpPr>
        <p:spPr>
          <a:xfrm>
            <a:off x="812800" y="3542467"/>
            <a:ext cx="2000996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E9B3DE51-6B7F-4EEA-98F7-3A0F1ECCD8B2}"/>
              </a:ext>
            </a:extLst>
          </p:cNvPr>
          <p:cNvSpPr/>
          <p:nvPr/>
        </p:nvSpPr>
        <p:spPr>
          <a:xfrm>
            <a:off x="962168" y="3238149"/>
            <a:ext cx="17022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906A0D85-F8EE-4BBA-8141-2030D075B70C}"/>
              </a:ext>
            </a:extLst>
          </p:cNvPr>
          <p:cNvSpPr txBox="1"/>
          <p:nvPr/>
        </p:nvSpPr>
        <p:spPr>
          <a:xfrm>
            <a:off x="6746130" y="1784444"/>
            <a:ext cx="2000996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1A4094B2-30CD-4B7A-B089-4DA197DF6CFC}"/>
              </a:ext>
            </a:extLst>
          </p:cNvPr>
          <p:cNvSpPr/>
          <p:nvPr/>
        </p:nvSpPr>
        <p:spPr>
          <a:xfrm>
            <a:off x="6895498" y="1480126"/>
            <a:ext cx="17022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6D96E510-33F4-423D-AB70-CDAB50CF088C}"/>
              </a:ext>
            </a:extLst>
          </p:cNvPr>
          <p:cNvSpPr txBox="1"/>
          <p:nvPr/>
        </p:nvSpPr>
        <p:spPr>
          <a:xfrm>
            <a:off x="6746130" y="3542467"/>
            <a:ext cx="2000996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AAE9B399-EF62-4458-96A6-C7E184B825E4}"/>
              </a:ext>
            </a:extLst>
          </p:cNvPr>
          <p:cNvSpPr/>
          <p:nvPr/>
        </p:nvSpPr>
        <p:spPr>
          <a:xfrm>
            <a:off x="6895498" y="3238149"/>
            <a:ext cx="170226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</p:spTree>
    <p:extLst>
      <p:ext uri="{BB962C8B-B14F-4D97-AF65-F5344CB8AC3E}">
        <p14:creationId xmlns:p14="http://schemas.microsoft.com/office/powerpoint/2010/main" val="14123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id="{0FEBD2A6-D864-4E1A-969A-C4E6302DDA0F}"/>
              </a:ext>
            </a:extLst>
          </p:cNvPr>
          <p:cNvGrpSpPr/>
          <p:nvPr/>
        </p:nvGrpSpPr>
        <p:grpSpPr>
          <a:xfrm>
            <a:off x="638629" y="1682482"/>
            <a:ext cx="8431348" cy="2878772"/>
            <a:chOff x="897407" y="2357405"/>
            <a:chExt cx="10526363" cy="3594087"/>
          </a:xfrm>
        </p:grpSpPr>
        <p:grpSp>
          <p:nvGrpSpPr>
            <p:cNvPr id="52" name="Group 1">
              <a:extLst>
                <a:ext uri="{FF2B5EF4-FFF2-40B4-BE49-F238E27FC236}">
                  <a16:creationId xmlns:a16="http://schemas.microsoft.com/office/drawing/2014/main" id="{6976526F-B749-4C54-83A1-CBC1E69B6C91}"/>
                </a:ext>
              </a:extLst>
            </p:cNvPr>
            <p:cNvGrpSpPr/>
            <p:nvPr/>
          </p:nvGrpSpPr>
          <p:grpSpPr>
            <a:xfrm>
              <a:off x="3475354" y="2368523"/>
              <a:ext cx="5241291" cy="3416354"/>
              <a:chOff x="4409440" y="2325113"/>
              <a:chExt cx="3914459" cy="2773362"/>
            </a:xfrm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ECED3515-3505-4C59-965B-02BCD8B2418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374111" y="3302488"/>
                <a:ext cx="555665" cy="2490568"/>
              </a:xfrm>
              <a:custGeom>
                <a:avLst/>
                <a:gdLst>
                  <a:gd name="T0" fmla="*/ 0 w 224"/>
                  <a:gd name="T1" fmla="*/ 0 h 1004"/>
                  <a:gd name="T2" fmla="*/ 0 w 224"/>
                  <a:gd name="T3" fmla="*/ 1004 h 1004"/>
                  <a:gd name="T4" fmla="*/ 224 w 224"/>
                  <a:gd name="T5" fmla="*/ 826 h 1004"/>
                  <a:gd name="T6" fmla="*/ 224 w 224"/>
                  <a:gd name="T7" fmla="*/ 0 h 1004"/>
                  <a:gd name="T8" fmla="*/ 0 w 224"/>
                  <a:gd name="T9" fmla="*/ 0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1004">
                    <a:moveTo>
                      <a:pt x="0" y="0"/>
                    </a:moveTo>
                    <a:lnTo>
                      <a:pt x="0" y="1004"/>
                    </a:lnTo>
                    <a:lnTo>
                      <a:pt x="224" y="826"/>
                    </a:lnTo>
                    <a:lnTo>
                      <a:pt x="2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9393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6408B6C4-14BF-441F-AC9E-578C9131305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535053" y="4309630"/>
                <a:ext cx="1101407" cy="476284"/>
              </a:xfrm>
              <a:custGeom>
                <a:avLst/>
                <a:gdLst>
                  <a:gd name="T0" fmla="*/ 222 w 444"/>
                  <a:gd name="T1" fmla="*/ 0 h 192"/>
                  <a:gd name="T2" fmla="*/ 444 w 444"/>
                  <a:gd name="T3" fmla="*/ 192 h 192"/>
                  <a:gd name="T4" fmla="*/ 222 w 444"/>
                  <a:gd name="T5" fmla="*/ 192 h 192"/>
                  <a:gd name="T6" fmla="*/ 0 w 444"/>
                  <a:gd name="T7" fmla="*/ 192 h 192"/>
                  <a:gd name="T8" fmla="*/ 222 w 444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4" h="192">
                    <a:moveTo>
                      <a:pt x="222" y="0"/>
                    </a:moveTo>
                    <a:lnTo>
                      <a:pt x="444" y="192"/>
                    </a:lnTo>
                    <a:lnTo>
                      <a:pt x="222" y="192"/>
                    </a:lnTo>
                    <a:lnTo>
                      <a:pt x="0" y="192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1C9393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42B672A8-65B2-465E-A70D-D80212DBB00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766353" y="3066827"/>
                <a:ext cx="560626" cy="1845600"/>
              </a:xfrm>
              <a:custGeom>
                <a:avLst/>
                <a:gdLst>
                  <a:gd name="T0" fmla="*/ 0 w 226"/>
                  <a:gd name="T1" fmla="*/ 744 h 744"/>
                  <a:gd name="T2" fmla="*/ 0 w 226"/>
                  <a:gd name="T3" fmla="*/ 0 h 744"/>
                  <a:gd name="T4" fmla="*/ 226 w 226"/>
                  <a:gd name="T5" fmla="*/ 178 h 744"/>
                  <a:gd name="T6" fmla="*/ 226 w 226"/>
                  <a:gd name="T7" fmla="*/ 744 h 744"/>
                  <a:gd name="T8" fmla="*/ 0 w 226"/>
                  <a:gd name="T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744">
                    <a:moveTo>
                      <a:pt x="0" y="744"/>
                    </a:moveTo>
                    <a:lnTo>
                      <a:pt x="0" y="0"/>
                    </a:lnTo>
                    <a:lnTo>
                      <a:pt x="226" y="178"/>
                    </a:lnTo>
                    <a:lnTo>
                      <a:pt x="226" y="744"/>
                    </a:lnTo>
                    <a:lnTo>
                      <a:pt x="0" y="744"/>
                    </a:lnTo>
                    <a:close/>
                  </a:path>
                </a:pathLst>
              </a:custGeom>
              <a:solidFill>
                <a:srgbClr val="FAC14D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78663E43-A415-4DED-B60B-135D15EE545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384633" y="3749004"/>
                <a:ext cx="1101407" cy="476284"/>
              </a:xfrm>
              <a:custGeom>
                <a:avLst/>
                <a:gdLst>
                  <a:gd name="T0" fmla="*/ 222 w 444"/>
                  <a:gd name="T1" fmla="*/ 192 h 192"/>
                  <a:gd name="T2" fmla="*/ 444 w 444"/>
                  <a:gd name="T3" fmla="*/ 0 h 192"/>
                  <a:gd name="T4" fmla="*/ 222 w 444"/>
                  <a:gd name="T5" fmla="*/ 0 h 192"/>
                  <a:gd name="T6" fmla="*/ 0 w 444"/>
                  <a:gd name="T7" fmla="*/ 0 h 192"/>
                  <a:gd name="T8" fmla="*/ 222 w 444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4" h="192">
                    <a:moveTo>
                      <a:pt x="222" y="192"/>
                    </a:moveTo>
                    <a:lnTo>
                      <a:pt x="444" y="0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222" y="192"/>
                    </a:lnTo>
                    <a:close/>
                  </a:path>
                </a:pathLst>
              </a:custGeom>
              <a:solidFill>
                <a:srgbClr val="FAC14D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 9">
                <a:extLst>
                  <a:ext uri="{FF2B5EF4-FFF2-40B4-BE49-F238E27FC236}">
                    <a16:creationId xmlns:a16="http://schemas.microsoft.com/office/drawing/2014/main" id="{3622D268-F069-4CE2-B76B-6B436DE72C3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361707" y="2471471"/>
                <a:ext cx="560626" cy="1915059"/>
              </a:xfrm>
              <a:custGeom>
                <a:avLst/>
                <a:gdLst>
                  <a:gd name="T0" fmla="*/ 226 w 226"/>
                  <a:gd name="T1" fmla="*/ 0 h 772"/>
                  <a:gd name="T2" fmla="*/ 226 w 226"/>
                  <a:gd name="T3" fmla="*/ 772 h 772"/>
                  <a:gd name="T4" fmla="*/ 0 w 226"/>
                  <a:gd name="T5" fmla="*/ 594 h 772"/>
                  <a:gd name="T6" fmla="*/ 0 w 226"/>
                  <a:gd name="T7" fmla="*/ 0 h 772"/>
                  <a:gd name="T8" fmla="*/ 226 w 226"/>
                  <a:gd name="T9" fmla="*/ 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772">
                    <a:moveTo>
                      <a:pt x="226" y="0"/>
                    </a:moveTo>
                    <a:lnTo>
                      <a:pt x="226" y="772"/>
                    </a:lnTo>
                    <a:lnTo>
                      <a:pt x="0" y="594"/>
                    </a:lnTo>
                    <a:lnTo>
                      <a:pt x="0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95647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 10">
                <a:extLst>
                  <a:ext uri="{FF2B5EF4-FFF2-40B4-BE49-F238E27FC236}">
                    <a16:creationId xmlns:a16="http://schemas.microsoft.com/office/drawing/2014/main" id="{D861E691-CF28-41A3-B8E5-FA97C9D3A29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237376" y="3188378"/>
                <a:ext cx="1101407" cy="476284"/>
              </a:xfrm>
              <a:custGeom>
                <a:avLst/>
                <a:gdLst>
                  <a:gd name="T0" fmla="*/ 222 w 444"/>
                  <a:gd name="T1" fmla="*/ 0 h 192"/>
                  <a:gd name="T2" fmla="*/ 0 w 444"/>
                  <a:gd name="T3" fmla="*/ 192 h 192"/>
                  <a:gd name="T4" fmla="*/ 222 w 444"/>
                  <a:gd name="T5" fmla="*/ 192 h 192"/>
                  <a:gd name="T6" fmla="*/ 444 w 444"/>
                  <a:gd name="T7" fmla="*/ 192 h 192"/>
                  <a:gd name="T8" fmla="*/ 222 w 444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4" h="192">
                    <a:moveTo>
                      <a:pt x="222" y="0"/>
                    </a:moveTo>
                    <a:lnTo>
                      <a:pt x="0" y="192"/>
                    </a:lnTo>
                    <a:lnTo>
                      <a:pt x="222" y="192"/>
                    </a:lnTo>
                    <a:lnTo>
                      <a:pt x="444" y="192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F95647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 11">
                <a:extLst>
                  <a:ext uri="{FF2B5EF4-FFF2-40B4-BE49-F238E27FC236}">
                    <a16:creationId xmlns:a16="http://schemas.microsoft.com/office/drawing/2014/main" id="{5EA1B5F1-F733-4C48-8931-1C471D3530B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617514" y="1816581"/>
                <a:ext cx="560626" cy="2123433"/>
              </a:xfrm>
              <a:custGeom>
                <a:avLst/>
                <a:gdLst>
                  <a:gd name="T0" fmla="*/ 226 w 226"/>
                  <a:gd name="T1" fmla="*/ 856 h 856"/>
                  <a:gd name="T2" fmla="*/ 226 w 226"/>
                  <a:gd name="T3" fmla="*/ 0 h 856"/>
                  <a:gd name="T4" fmla="*/ 0 w 226"/>
                  <a:gd name="T5" fmla="*/ 178 h 856"/>
                  <a:gd name="T6" fmla="*/ 0 w 226"/>
                  <a:gd name="T7" fmla="*/ 856 h 856"/>
                  <a:gd name="T8" fmla="*/ 226 w 226"/>
                  <a:gd name="T9" fmla="*/ 856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856">
                    <a:moveTo>
                      <a:pt x="226" y="856"/>
                    </a:moveTo>
                    <a:lnTo>
                      <a:pt x="226" y="0"/>
                    </a:lnTo>
                    <a:lnTo>
                      <a:pt x="0" y="178"/>
                    </a:lnTo>
                    <a:lnTo>
                      <a:pt x="0" y="856"/>
                    </a:lnTo>
                    <a:lnTo>
                      <a:pt x="226" y="856"/>
                    </a:lnTo>
                    <a:close/>
                  </a:path>
                </a:pathLst>
              </a:custGeom>
              <a:solidFill>
                <a:srgbClr val="78AF5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 12">
                <a:extLst>
                  <a:ext uri="{FF2B5EF4-FFF2-40B4-BE49-F238E27FC236}">
                    <a16:creationId xmlns:a16="http://schemas.microsoft.com/office/drawing/2014/main" id="{4DFDB339-3C51-4849-9067-7B58A35DD92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96878" y="2637675"/>
                <a:ext cx="1101407" cy="476284"/>
              </a:xfrm>
              <a:custGeom>
                <a:avLst/>
                <a:gdLst>
                  <a:gd name="T0" fmla="*/ 222 w 444"/>
                  <a:gd name="T1" fmla="*/ 192 h 192"/>
                  <a:gd name="T2" fmla="*/ 0 w 444"/>
                  <a:gd name="T3" fmla="*/ 0 h 192"/>
                  <a:gd name="T4" fmla="*/ 222 w 444"/>
                  <a:gd name="T5" fmla="*/ 0 h 192"/>
                  <a:gd name="T6" fmla="*/ 444 w 444"/>
                  <a:gd name="T7" fmla="*/ 0 h 192"/>
                  <a:gd name="T8" fmla="*/ 222 w 444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4" h="192">
                    <a:moveTo>
                      <a:pt x="222" y="192"/>
                    </a:moveTo>
                    <a:lnTo>
                      <a:pt x="0" y="0"/>
                    </a:lnTo>
                    <a:lnTo>
                      <a:pt x="222" y="0"/>
                    </a:lnTo>
                    <a:lnTo>
                      <a:pt x="444" y="0"/>
                    </a:lnTo>
                    <a:lnTo>
                      <a:pt x="222" y="192"/>
                    </a:lnTo>
                    <a:close/>
                  </a:path>
                </a:pathLst>
              </a:custGeom>
              <a:solidFill>
                <a:srgbClr val="78AF5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5ADCC242-AF2C-4B53-A903-4381F43E2409}"/>
                </a:ext>
              </a:extLst>
            </p:cNvPr>
            <p:cNvGrpSpPr/>
            <p:nvPr/>
          </p:nvGrpSpPr>
          <p:grpSpPr>
            <a:xfrm>
              <a:off x="897407" y="2357405"/>
              <a:ext cx="2428480" cy="1715339"/>
              <a:chOff x="2136360" y="3893492"/>
              <a:chExt cx="1886136" cy="1715339"/>
            </a:xfrm>
          </p:grpSpPr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2761B93F-D6CA-4356-B42D-5610A6A4C46B}"/>
                  </a:ext>
                </a:extLst>
              </p:cNvPr>
              <p:cNvSpPr txBox="1"/>
              <p:nvPr/>
            </p:nvSpPr>
            <p:spPr>
              <a:xfrm>
                <a:off x="2136360" y="4262825"/>
                <a:ext cx="1886136" cy="134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4E522332-8C6A-429F-A2E5-0632D4298EC1}"/>
                  </a:ext>
                </a:extLst>
              </p:cNvPr>
              <p:cNvSpPr/>
              <p:nvPr/>
            </p:nvSpPr>
            <p:spPr>
              <a:xfrm>
                <a:off x="2254120" y="3893492"/>
                <a:ext cx="1650616" cy="480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19D5A889-A0AC-4636-8ED3-9C7D65A8F385}"/>
                </a:ext>
              </a:extLst>
            </p:cNvPr>
            <p:cNvGrpSpPr/>
            <p:nvPr/>
          </p:nvGrpSpPr>
          <p:grpSpPr>
            <a:xfrm>
              <a:off x="897407" y="4236153"/>
              <a:ext cx="2428480" cy="1715339"/>
              <a:chOff x="2136360" y="3893492"/>
              <a:chExt cx="1886136" cy="1715339"/>
            </a:xfrm>
          </p:grpSpPr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1F182F91-5718-46BB-9E3C-4A8A4E3D6260}"/>
                  </a:ext>
                </a:extLst>
              </p:cNvPr>
              <p:cNvSpPr txBox="1"/>
              <p:nvPr/>
            </p:nvSpPr>
            <p:spPr>
              <a:xfrm>
                <a:off x="2136360" y="4262825"/>
                <a:ext cx="1886136" cy="134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C986284B-DF41-4C49-84D4-A3BF2A79A217}"/>
                  </a:ext>
                </a:extLst>
              </p:cNvPr>
              <p:cNvSpPr/>
              <p:nvPr/>
            </p:nvSpPr>
            <p:spPr>
              <a:xfrm>
                <a:off x="2254120" y="3893492"/>
                <a:ext cx="1650616" cy="480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4341C95D-66E0-40B1-8615-0EDB023F377C}"/>
                </a:ext>
              </a:extLst>
            </p:cNvPr>
            <p:cNvGrpSpPr/>
            <p:nvPr/>
          </p:nvGrpSpPr>
          <p:grpSpPr>
            <a:xfrm>
              <a:off x="8995290" y="2357405"/>
              <a:ext cx="2428480" cy="1715339"/>
              <a:chOff x="2136360" y="3893492"/>
              <a:chExt cx="1886136" cy="1715339"/>
            </a:xfrm>
          </p:grpSpPr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F96511E-125F-45AA-A22C-EDC316BFFF48}"/>
                  </a:ext>
                </a:extLst>
              </p:cNvPr>
              <p:cNvSpPr txBox="1"/>
              <p:nvPr/>
            </p:nvSpPr>
            <p:spPr>
              <a:xfrm>
                <a:off x="2136360" y="4262825"/>
                <a:ext cx="1886136" cy="134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C136F73E-D25C-4F04-8284-61102BE37599}"/>
                  </a:ext>
                </a:extLst>
              </p:cNvPr>
              <p:cNvSpPr/>
              <p:nvPr/>
            </p:nvSpPr>
            <p:spPr>
              <a:xfrm>
                <a:off x="2254120" y="3893492"/>
                <a:ext cx="1650616" cy="480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A4FAB327-0D21-4AE2-B517-71BE59177149}"/>
                </a:ext>
              </a:extLst>
            </p:cNvPr>
            <p:cNvGrpSpPr/>
            <p:nvPr/>
          </p:nvGrpSpPr>
          <p:grpSpPr>
            <a:xfrm>
              <a:off x="8995290" y="4236153"/>
              <a:ext cx="2428480" cy="1715339"/>
              <a:chOff x="2136360" y="3893492"/>
              <a:chExt cx="1886136" cy="1715339"/>
            </a:xfrm>
          </p:grpSpPr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9C19DF01-9032-4325-BA4C-587D2DC1D409}"/>
                  </a:ext>
                </a:extLst>
              </p:cNvPr>
              <p:cNvSpPr txBox="1"/>
              <p:nvPr/>
            </p:nvSpPr>
            <p:spPr>
              <a:xfrm>
                <a:off x="2136360" y="4262825"/>
                <a:ext cx="1886136" cy="134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6631DE31-AE4A-4792-B268-263CB7342E7C}"/>
                  </a:ext>
                </a:extLst>
              </p:cNvPr>
              <p:cNvSpPr/>
              <p:nvPr/>
            </p:nvSpPr>
            <p:spPr>
              <a:xfrm>
                <a:off x="2254120" y="3893492"/>
                <a:ext cx="1650616" cy="480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387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6F8740A2-7AFC-4139-89E3-96003B51D60E}"/>
              </a:ext>
            </a:extLst>
          </p:cNvPr>
          <p:cNvGrpSpPr/>
          <p:nvPr/>
        </p:nvGrpSpPr>
        <p:grpSpPr>
          <a:xfrm>
            <a:off x="838087" y="1323554"/>
            <a:ext cx="7970836" cy="3160977"/>
            <a:chOff x="1163638" y="2202954"/>
            <a:chExt cx="9881732" cy="3918775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676D57BE-86E9-48D1-99A6-6962AA73AF07}"/>
                </a:ext>
              </a:extLst>
            </p:cNvPr>
            <p:cNvGrpSpPr/>
            <p:nvPr/>
          </p:nvGrpSpPr>
          <p:grpSpPr>
            <a:xfrm>
              <a:off x="4596103" y="2202954"/>
              <a:ext cx="2999808" cy="2379068"/>
              <a:chOff x="4596103" y="2202954"/>
              <a:chExt cx="2999808" cy="2379068"/>
            </a:xfrm>
          </p:grpSpPr>
          <p:sp>
            <p:nvSpPr>
              <p:cNvPr id="39" name="Rectangle 2">
                <a:extLst>
                  <a:ext uri="{FF2B5EF4-FFF2-40B4-BE49-F238E27FC236}">
                    <a16:creationId xmlns:a16="http://schemas.microsoft.com/office/drawing/2014/main" id="{19F792B1-B96C-42C0-A47A-0106ECFF8BED}"/>
                  </a:ext>
                </a:extLst>
              </p:cNvPr>
              <p:cNvSpPr/>
              <p:nvPr/>
            </p:nvSpPr>
            <p:spPr>
              <a:xfrm>
                <a:off x="4596103" y="2202954"/>
                <a:ext cx="2999808" cy="2379068"/>
              </a:xfrm>
              <a:prstGeom prst="rect">
                <a:avLst/>
              </a:prstGeom>
              <a:solidFill>
                <a:srgbClr val="FAC14D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A7418ACA-7C06-4764-A5E9-76542E98052C}"/>
                  </a:ext>
                </a:extLst>
              </p:cNvPr>
              <p:cNvGrpSpPr/>
              <p:nvPr/>
            </p:nvGrpSpPr>
            <p:grpSpPr>
              <a:xfrm>
                <a:off x="5334018" y="2630499"/>
                <a:ext cx="1523978" cy="1523978"/>
                <a:chOff x="5751186" y="2534368"/>
                <a:chExt cx="689650" cy="689650"/>
              </a:xfrm>
            </p:grpSpPr>
            <p:sp>
              <p:nvSpPr>
                <p:cNvPr id="41" name="Oval 5">
                  <a:extLst>
                    <a:ext uri="{FF2B5EF4-FFF2-40B4-BE49-F238E27FC236}">
                      <a16:creationId xmlns:a16="http://schemas.microsoft.com/office/drawing/2014/main" id="{13AFDF04-4390-4038-A20D-35B2A46C92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751186" y="2534368"/>
                  <a:ext cx="689650" cy="68965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: Shape 4">
                  <a:extLst>
                    <a:ext uri="{FF2B5EF4-FFF2-40B4-BE49-F238E27FC236}">
                      <a16:creationId xmlns:a16="http://schemas.microsoft.com/office/drawing/2014/main" id="{849B39B8-E8ED-465D-87E3-A45E07117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4028" y="2753761"/>
                  <a:ext cx="309459" cy="250863"/>
                </a:xfrm>
                <a:custGeom>
                  <a:avLst/>
                  <a:gdLst>
                    <a:gd name="T0" fmla="*/ 68 w 186"/>
                    <a:gd name="T1" fmla="*/ 84 h 151"/>
                    <a:gd name="T2" fmla="*/ 118 w 186"/>
                    <a:gd name="T3" fmla="*/ 84 h 151"/>
                    <a:gd name="T4" fmla="*/ 93 w 186"/>
                    <a:gd name="T5" fmla="*/ 101 h 151"/>
                    <a:gd name="T6" fmla="*/ 93 w 186"/>
                    <a:gd name="T7" fmla="*/ 67 h 151"/>
                    <a:gd name="T8" fmla="*/ 93 w 186"/>
                    <a:gd name="T9" fmla="*/ 101 h 151"/>
                    <a:gd name="T10" fmla="*/ 114 w 186"/>
                    <a:gd name="T11" fmla="*/ 25 h 151"/>
                    <a:gd name="T12" fmla="*/ 114 w 186"/>
                    <a:gd name="T13" fmla="*/ 16 h 151"/>
                    <a:gd name="T14" fmla="*/ 68 w 186"/>
                    <a:gd name="T15" fmla="*/ 21 h 151"/>
                    <a:gd name="T16" fmla="*/ 156 w 186"/>
                    <a:gd name="T17" fmla="*/ 33 h 151"/>
                    <a:gd name="T18" fmla="*/ 156 w 186"/>
                    <a:gd name="T19" fmla="*/ 59 h 151"/>
                    <a:gd name="T20" fmla="*/ 156 w 186"/>
                    <a:gd name="T21" fmla="*/ 33 h 151"/>
                    <a:gd name="T22" fmla="*/ 152 w 186"/>
                    <a:gd name="T23" fmla="*/ 46 h 151"/>
                    <a:gd name="T24" fmla="*/ 160 w 186"/>
                    <a:gd name="T25" fmla="*/ 46 h 151"/>
                    <a:gd name="T26" fmla="*/ 169 w 186"/>
                    <a:gd name="T27" fmla="*/ 16 h 151"/>
                    <a:gd name="T28" fmla="*/ 122 w 186"/>
                    <a:gd name="T29" fmla="*/ 0 h 151"/>
                    <a:gd name="T30" fmla="*/ 63 w 186"/>
                    <a:gd name="T31" fmla="*/ 0 h 151"/>
                    <a:gd name="T32" fmla="*/ 17 w 186"/>
                    <a:gd name="T33" fmla="*/ 16 h 151"/>
                    <a:gd name="T34" fmla="*/ 0 w 186"/>
                    <a:gd name="T35" fmla="*/ 135 h 151"/>
                    <a:gd name="T36" fmla="*/ 169 w 186"/>
                    <a:gd name="T37" fmla="*/ 151 h 151"/>
                    <a:gd name="T38" fmla="*/ 186 w 186"/>
                    <a:gd name="T39" fmla="*/ 33 h 151"/>
                    <a:gd name="T40" fmla="*/ 177 w 186"/>
                    <a:gd name="T41" fmla="*/ 101 h 151"/>
                    <a:gd name="T42" fmla="*/ 137 w 186"/>
                    <a:gd name="T43" fmla="*/ 109 h 151"/>
                    <a:gd name="T44" fmla="*/ 177 w 186"/>
                    <a:gd name="T45" fmla="*/ 135 h 151"/>
                    <a:gd name="T46" fmla="*/ 17 w 186"/>
                    <a:gd name="T47" fmla="*/ 143 h 151"/>
                    <a:gd name="T48" fmla="*/ 9 w 186"/>
                    <a:gd name="T49" fmla="*/ 109 h 151"/>
                    <a:gd name="T50" fmla="*/ 45 w 186"/>
                    <a:gd name="T51" fmla="*/ 101 h 151"/>
                    <a:gd name="T52" fmla="*/ 9 w 186"/>
                    <a:gd name="T53" fmla="*/ 33 h 151"/>
                    <a:gd name="T54" fmla="*/ 34 w 186"/>
                    <a:gd name="T55" fmla="*/ 25 h 151"/>
                    <a:gd name="T56" fmla="*/ 93 w 186"/>
                    <a:gd name="T57" fmla="*/ 8 h 151"/>
                    <a:gd name="T58" fmla="*/ 152 w 186"/>
                    <a:gd name="T59" fmla="*/ 25 h 151"/>
                    <a:gd name="T60" fmla="*/ 177 w 186"/>
                    <a:gd name="T61" fmla="*/ 33 h 151"/>
                    <a:gd name="T62" fmla="*/ 156 w 186"/>
                    <a:gd name="T63" fmla="*/ 67 h 151"/>
                    <a:gd name="T64" fmla="*/ 156 w 186"/>
                    <a:gd name="T65" fmla="*/ 75 h 151"/>
                    <a:gd name="T66" fmla="*/ 156 w 186"/>
                    <a:gd name="T67" fmla="*/ 67 h 151"/>
                    <a:gd name="T68" fmla="*/ 51 w 186"/>
                    <a:gd name="T69" fmla="*/ 84 h 151"/>
                    <a:gd name="T70" fmla="*/ 135 w 186"/>
                    <a:gd name="T71" fmla="*/ 84 h 151"/>
                    <a:gd name="T72" fmla="*/ 93 w 186"/>
                    <a:gd name="T73" fmla="*/ 118 h 151"/>
                    <a:gd name="T74" fmla="*/ 93 w 186"/>
                    <a:gd name="T75" fmla="*/ 50 h 151"/>
                    <a:gd name="T76" fmla="*/ 93 w 186"/>
                    <a:gd name="T77" fmla="*/ 11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6" h="151">
                      <a:moveTo>
                        <a:pt x="93" y="59"/>
                      </a:moveTo>
                      <a:cubicBezTo>
                        <a:pt x="79" y="59"/>
                        <a:pt x="68" y="70"/>
                        <a:pt x="68" y="84"/>
                      </a:cubicBezTo>
                      <a:cubicBezTo>
                        <a:pt x="68" y="98"/>
                        <a:pt x="79" y="109"/>
                        <a:pt x="93" y="109"/>
                      </a:cubicBezTo>
                      <a:cubicBezTo>
                        <a:pt x="107" y="109"/>
                        <a:pt x="118" y="98"/>
                        <a:pt x="118" y="84"/>
                      </a:cubicBezTo>
                      <a:cubicBezTo>
                        <a:pt x="118" y="70"/>
                        <a:pt x="107" y="59"/>
                        <a:pt x="93" y="59"/>
                      </a:cubicBezTo>
                      <a:close/>
                      <a:moveTo>
                        <a:pt x="93" y="101"/>
                      </a:moveTo>
                      <a:cubicBezTo>
                        <a:pt x="84" y="101"/>
                        <a:pt x="76" y="93"/>
                        <a:pt x="76" y="84"/>
                      </a:cubicBezTo>
                      <a:cubicBezTo>
                        <a:pt x="76" y="75"/>
                        <a:pt x="84" y="67"/>
                        <a:pt x="93" y="67"/>
                      </a:cubicBezTo>
                      <a:cubicBezTo>
                        <a:pt x="102" y="67"/>
                        <a:pt x="110" y="75"/>
                        <a:pt x="110" y="84"/>
                      </a:cubicBezTo>
                      <a:cubicBezTo>
                        <a:pt x="110" y="93"/>
                        <a:pt x="102" y="101"/>
                        <a:pt x="93" y="101"/>
                      </a:cubicBezTo>
                      <a:close/>
                      <a:moveTo>
                        <a:pt x="72" y="25"/>
                      </a:move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6" y="25"/>
                        <a:pt x="118" y="23"/>
                        <a:pt x="118" y="21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0" y="16"/>
                        <a:pt x="68" y="18"/>
                        <a:pt x="68" y="21"/>
                      </a:cubicBezTo>
                      <a:cubicBezTo>
                        <a:pt x="68" y="23"/>
                        <a:pt x="70" y="25"/>
                        <a:pt x="72" y="25"/>
                      </a:cubicBezTo>
                      <a:close/>
                      <a:moveTo>
                        <a:pt x="156" y="33"/>
                      </a:moveTo>
                      <a:cubicBezTo>
                        <a:pt x="149" y="33"/>
                        <a:pt x="144" y="39"/>
                        <a:pt x="144" y="46"/>
                      </a:cubicBezTo>
                      <a:cubicBezTo>
                        <a:pt x="144" y="53"/>
                        <a:pt x="149" y="59"/>
                        <a:pt x="156" y="59"/>
                      </a:cubicBezTo>
                      <a:cubicBezTo>
                        <a:pt x="163" y="59"/>
                        <a:pt x="169" y="53"/>
                        <a:pt x="169" y="46"/>
                      </a:cubicBezTo>
                      <a:cubicBezTo>
                        <a:pt x="169" y="39"/>
                        <a:pt x="163" y="33"/>
                        <a:pt x="156" y="33"/>
                      </a:cubicBezTo>
                      <a:close/>
                      <a:moveTo>
                        <a:pt x="156" y="50"/>
                      </a:moveTo>
                      <a:cubicBezTo>
                        <a:pt x="154" y="50"/>
                        <a:pt x="152" y="48"/>
                        <a:pt x="152" y="46"/>
                      </a:cubicBezTo>
                      <a:cubicBezTo>
                        <a:pt x="152" y="44"/>
                        <a:pt x="154" y="42"/>
                        <a:pt x="156" y="42"/>
                      </a:cubicBezTo>
                      <a:cubicBezTo>
                        <a:pt x="159" y="42"/>
                        <a:pt x="160" y="44"/>
                        <a:pt x="160" y="46"/>
                      </a:cubicBezTo>
                      <a:cubicBezTo>
                        <a:pt x="160" y="48"/>
                        <a:pt x="159" y="50"/>
                        <a:pt x="156" y="50"/>
                      </a:cubicBezTo>
                      <a:close/>
                      <a:moveTo>
                        <a:pt x="169" y="16"/>
                      </a:moveTo>
                      <a:cubicBezTo>
                        <a:pt x="152" y="16"/>
                        <a:pt x="152" y="16"/>
                        <a:pt x="152" y="16"/>
                      </a:cubicBezTo>
                      <a:cubicBezTo>
                        <a:pt x="139" y="16"/>
                        <a:pt x="139" y="0"/>
                        <a:pt x="122" y="0"/>
                      </a:cubicBezTo>
                      <a:cubicBezTo>
                        <a:pt x="106" y="0"/>
                        <a:pt x="93" y="0"/>
                        <a:pt x="93" y="0"/>
                      </a:cubicBezTo>
                      <a:cubicBezTo>
                        <a:pt x="93" y="0"/>
                        <a:pt x="80" y="0"/>
                        <a:pt x="63" y="0"/>
                      </a:cubicBezTo>
                      <a:cubicBezTo>
                        <a:pt x="47" y="0"/>
                        <a:pt x="47" y="16"/>
                        <a:pt x="34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8" y="16"/>
                        <a:pt x="0" y="24"/>
                        <a:pt x="0" y="33"/>
                      </a:cubicBezTo>
                      <a:cubicBezTo>
                        <a:pt x="0" y="135"/>
                        <a:pt x="0" y="135"/>
                        <a:pt x="0" y="135"/>
                      </a:cubicBezTo>
                      <a:cubicBezTo>
                        <a:pt x="0" y="144"/>
                        <a:pt x="8" y="151"/>
                        <a:pt x="17" y="151"/>
                      </a:cubicBezTo>
                      <a:cubicBezTo>
                        <a:pt x="169" y="151"/>
                        <a:pt x="169" y="151"/>
                        <a:pt x="169" y="151"/>
                      </a:cubicBezTo>
                      <a:cubicBezTo>
                        <a:pt x="178" y="151"/>
                        <a:pt x="186" y="144"/>
                        <a:pt x="186" y="135"/>
                      </a:cubicBezTo>
                      <a:cubicBezTo>
                        <a:pt x="186" y="33"/>
                        <a:pt x="186" y="33"/>
                        <a:pt x="186" y="33"/>
                      </a:cubicBezTo>
                      <a:cubicBezTo>
                        <a:pt x="186" y="24"/>
                        <a:pt x="178" y="16"/>
                        <a:pt x="169" y="16"/>
                      </a:cubicBezTo>
                      <a:close/>
                      <a:moveTo>
                        <a:pt x="177" y="101"/>
                      </a:moveTo>
                      <a:cubicBezTo>
                        <a:pt x="141" y="101"/>
                        <a:pt x="141" y="101"/>
                        <a:pt x="141" y="101"/>
                      </a:cubicBezTo>
                      <a:cubicBezTo>
                        <a:pt x="140" y="104"/>
                        <a:pt x="138" y="107"/>
                        <a:pt x="137" y="109"/>
                      </a:cubicBezTo>
                      <a:cubicBezTo>
                        <a:pt x="177" y="109"/>
                        <a:pt x="177" y="109"/>
                        <a:pt x="177" y="109"/>
                      </a:cubicBezTo>
                      <a:cubicBezTo>
                        <a:pt x="177" y="135"/>
                        <a:pt x="177" y="135"/>
                        <a:pt x="177" y="135"/>
                      </a:cubicBezTo>
                      <a:cubicBezTo>
                        <a:pt x="177" y="139"/>
                        <a:pt x="174" y="143"/>
                        <a:pt x="169" y="143"/>
                      </a:cubicBezTo>
                      <a:cubicBezTo>
                        <a:pt x="17" y="143"/>
                        <a:pt x="17" y="143"/>
                        <a:pt x="17" y="143"/>
                      </a:cubicBezTo>
                      <a:cubicBezTo>
                        <a:pt x="12" y="143"/>
                        <a:pt x="9" y="139"/>
                        <a:pt x="9" y="135"/>
                      </a:cubicBezTo>
                      <a:cubicBezTo>
                        <a:pt x="9" y="109"/>
                        <a:pt x="9" y="109"/>
                        <a:pt x="9" y="109"/>
                      </a:cubicBezTo>
                      <a:cubicBezTo>
                        <a:pt x="49" y="109"/>
                        <a:pt x="49" y="109"/>
                        <a:pt x="49" y="109"/>
                      </a:cubicBezTo>
                      <a:cubicBezTo>
                        <a:pt x="48" y="107"/>
                        <a:pt x="46" y="104"/>
                        <a:pt x="45" y="101"/>
                      </a:cubicBezTo>
                      <a:cubicBezTo>
                        <a:pt x="9" y="101"/>
                        <a:pt x="9" y="101"/>
                        <a:pt x="9" y="101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29"/>
                        <a:pt x="12" y="25"/>
                        <a:pt x="17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51" y="25"/>
                        <a:pt x="51" y="8"/>
                        <a:pt x="63" y="8"/>
                      </a:cubicBezTo>
                      <a:cubicBezTo>
                        <a:pt x="72" y="8"/>
                        <a:pt x="93" y="8"/>
                        <a:pt x="93" y="8"/>
                      </a:cubicBezTo>
                      <a:cubicBezTo>
                        <a:pt x="93" y="8"/>
                        <a:pt x="114" y="8"/>
                        <a:pt x="122" y="8"/>
                      </a:cubicBezTo>
                      <a:cubicBezTo>
                        <a:pt x="135" y="8"/>
                        <a:pt x="135" y="25"/>
                        <a:pt x="152" y="25"/>
                      </a:cubicBezTo>
                      <a:cubicBezTo>
                        <a:pt x="169" y="25"/>
                        <a:pt x="169" y="25"/>
                        <a:pt x="169" y="25"/>
                      </a:cubicBezTo>
                      <a:cubicBezTo>
                        <a:pt x="174" y="25"/>
                        <a:pt x="177" y="29"/>
                        <a:pt x="177" y="33"/>
                      </a:cubicBezTo>
                      <a:lnTo>
                        <a:pt x="177" y="101"/>
                      </a:lnTo>
                      <a:close/>
                      <a:moveTo>
                        <a:pt x="156" y="67"/>
                      </a:moveTo>
                      <a:cubicBezTo>
                        <a:pt x="154" y="67"/>
                        <a:pt x="152" y="69"/>
                        <a:pt x="152" y="71"/>
                      </a:cubicBezTo>
                      <a:cubicBezTo>
                        <a:pt x="152" y="74"/>
                        <a:pt x="154" y="75"/>
                        <a:pt x="156" y="75"/>
                      </a:cubicBezTo>
                      <a:cubicBezTo>
                        <a:pt x="159" y="75"/>
                        <a:pt x="160" y="74"/>
                        <a:pt x="160" y="71"/>
                      </a:cubicBezTo>
                      <a:cubicBezTo>
                        <a:pt x="160" y="69"/>
                        <a:pt x="159" y="67"/>
                        <a:pt x="156" y="67"/>
                      </a:cubicBezTo>
                      <a:close/>
                      <a:moveTo>
                        <a:pt x="93" y="42"/>
                      </a:moveTo>
                      <a:cubicBezTo>
                        <a:pt x="70" y="42"/>
                        <a:pt x="51" y="61"/>
                        <a:pt x="51" y="84"/>
                      </a:cubicBezTo>
                      <a:cubicBezTo>
                        <a:pt x="51" y="107"/>
                        <a:pt x="70" y="126"/>
                        <a:pt x="93" y="126"/>
                      </a:cubicBezTo>
                      <a:cubicBezTo>
                        <a:pt x="116" y="126"/>
                        <a:pt x="135" y="107"/>
                        <a:pt x="135" y="84"/>
                      </a:cubicBezTo>
                      <a:cubicBezTo>
                        <a:pt x="135" y="61"/>
                        <a:pt x="116" y="42"/>
                        <a:pt x="93" y="42"/>
                      </a:cubicBezTo>
                      <a:close/>
                      <a:moveTo>
                        <a:pt x="93" y="118"/>
                      </a:moveTo>
                      <a:cubicBezTo>
                        <a:pt x="74" y="118"/>
                        <a:pt x="59" y="103"/>
                        <a:pt x="59" y="84"/>
                      </a:cubicBezTo>
                      <a:cubicBezTo>
                        <a:pt x="59" y="65"/>
                        <a:pt x="74" y="50"/>
                        <a:pt x="93" y="50"/>
                      </a:cubicBezTo>
                      <a:cubicBezTo>
                        <a:pt x="112" y="50"/>
                        <a:pt x="127" y="65"/>
                        <a:pt x="127" y="84"/>
                      </a:cubicBezTo>
                      <a:cubicBezTo>
                        <a:pt x="127" y="103"/>
                        <a:pt x="112" y="118"/>
                        <a:pt x="93" y="118"/>
                      </a:cubicBezTo>
                      <a:close/>
                    </a:path>
                  </a:pathLst>
                </a:custGeom>
                <a:solidFill>
                  <a:srgbClr val="FAC14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11426F0E-D3FA-4E56-B697-A05BDD085478}"/>
                </a:ext>
              </a:extLst>
            </p:cNvPr>
            <p:cNvSpPr/>
            <p:nvPr/>
          </p:nvSpPr>
          <p:spPr>
            <a:xfrm>
              <a:off x="1163638" y="2202954"/>
              <a:ext cx="3432462" cy="2379068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9B6D4358-7BFB-4103-93F6-95A3060AAF19}"/>
                </a:ext>
              </a:extLst>
            </p:cNvPr>
            <p:cNvSpPr/>
            <p:nvPr/>
          </p:nvSpPr>
          <p:spPr>
            <a:xfrm>
              <a:off x="7595907" y="2202954"/>
              <a:ext cx="3449463" cy="2379068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254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F0D81ED-A0C9-4577-9032-29526C2163C3}"/>
                </a:ext>
              </a:extLst>
            </p:cNvPr>
            <p:cNvSpPr/>
            <p:nvPr/>
          </p:nvSpPr>
          <p:spPr>
            <a:xfrm>
              <a:off x="5291269" y="4912300"/>
              <a:ext cx="1622195" cy="381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9E3BA943-FD57-4411-A5A1-46795FEE850B}"/>
                </a:ext>
              </a:extLst>
            </p:cNvPr>
            <p:cNvSpPr/>
            <p:nvPr/>
          </p:nvSpPr>
          <p:spPr>
            <a:xfrm>
              <a:off x="1377709" y="5339846"/>
              <a:ext cx="9469360" cy="78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5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C910D254-80DB-47C2-A329-EFAF9C9C485A}"/>
              </a:ext>
            </a:extLst>
          </p:cNvPr>
          <p:cNvGrpSpPr/>
          <p:nvPr/>
        </p:nvGrpSpPr>
        <p:grpSpPr>
          <a:xfrm>
            <a:off x="972456" y="1408020"/>
            <a:ext cx="8101291" cy="3210409"/>
            <a:chOff x="844442" y="2174372"/>
            <a:chExt cx="9539828" cy="3780477"/>
          </a:xfrm>
          <a:solidFill>
            <a:schemeClr val="bg1"/>
          </a:solidFill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2415D7D9-5C5B-40C5-A80E-D7BC93935E82}"/>
                </a:ext>
              </a:extLst>
            </p:cNvPr>
            <p:cNvGrpSpPr/>
            <p:nvPr/>
          </p:nvGrpSpPr>
          <p:grpSpPr>
            <a:xfrm>
              <a:off x="844442" y="2174372"/>
              <a:ext cx="6345208" cy="874257"/>
              <a:chOff x="6059142" y="2021972"/>
              <a:chExt cx="6345208" cy="874257"/>
            </a:xfrm>
            <a:grpFill/>
          </p:grpSpPr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750B0B1E-E4EB-4432-BD4E-8A8CF6105BA2}"/>
                  </a:ext>
                </a:extLst>
              </p:cNvPr>
              <p:cNvGrpSpPr/>
              <p:nvPr/>
            </p:nvGrpSpPr>
            <p:grpSpPr>
              <a:xfrm>
                <a:off x="6849402" y="2021972"/>
                <a:ext cx="5554948" cy="874257"/>
                <a:chOff x="6849401" y="2010732"/>
                <a:chExt cx="5734670" cy="874257"/>
              </a:xfrm>
              <a:grpFill/>
            </p:grpSpPr>
            <p:sp>
              <p:nvSpPr>
                <p:cNvPr id="68" name="Rectangle 9">
                  <a:extLst>
                    <a:ext uri="{FF2B5EF4-FFF2-40B4-BE49-F238E27FC236}">
                      <a16:creationId xmlns:a16="http://schemas.microsoft.com/office/drawing/2014/main" id="{FF43BF28-1A4A-4DF5-A2F4-B598A244BF1C}"/>
                    </a:ext>
                  </a:extLst>
                </p:cNvPr>
                <p:cNvSpPr/>
                <p:nvPr/>
              </p:nvSpPr>
              <p:spPr>
                <a:xfrm>
                  <a:off x="6849402" y="2010732"/>
                  <a:ext cx="1144892" cy="387780"/>
                </a:xfrm>
                <a:prstGeom prst="rect">
                  <a:avLst/>
                </a:prstGeom>
                <a:noFill/>
              </p:spPr>
              <p:txBody>
                <a:bodyPr wrap="none" lIns="109710" tIns="54855" rIns="109710" bIns="54855">
                  <a:noAutofit/>
                </a:bodyPr>
                <a:lstStyle/>
                <a:p>
                  <a:r>
                    <a:rPr lang="en-US" altLang="zh-CN" sz="1400" spc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TextBox 10">
                  <a:extLst>
                    <a:ext uri="{FF2B5EF4-FFF2-40B4-BE49-F238E27FC236}">
                      <a16:creationId xmlns:a16="http://schemas.microsoft.com/office/drawing/2014/main" id="{C27D4F9D-3D48-44D3-B43E-388F4F9B5130}"/>
                    </a:ext>
                  </a:extLst>
                </p:cNvPr>
                <p:cNvSpPr txBox="1"/>
                <p:nvPr/>
              </p:nvSpPr>
              <p:spPr>
                <a:xfrm>
                  <a:off x="6849401" y="2319623"/>
                  <a:ext cx="5734670" cy="565366"/>
                </a:xfrm>
                <a:prstGeom prst="rect">
                  <a:avLst/>
                </a:prstGeom>
                <a:noFill/>
              </p:spPr>
              <p:txBody>
                <a:bodyPr wrap="square" lIns="109710" tIns="54855" rIns="109710" bIns="54855">
                  <a:spAutoFit/>
                </a:bodyPr>
                <a:lstStyle/>
                <a:p>
                  <a:pPr>
                    <a:lnSpc>
                      <a:spcPct val="120000"/>
                    </a:lnSpc>
                    <a:defRPr/>
                  </a:pPr>
                  <a:r>
                    <a:rPr lang="en-US" altLang="zh-CN" sz="1000" spc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zh-CN" altLang="en-US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5" name="Group 95">
                <a:extLst>
                  <a:ext uri="{FF2B5EF4-FFF2-40B4-BE49-F238E27FC236}">
                    <a16:creationId xmlns:a16="http://schemas.microsoft.com/office/drawing/2014/main" id="{37706480-3CAA-412F-85E6-57E8D0C5DF1E}"/>
                  </a:ext>
                </a:extLst>
              </p:cNvPr>
              <p:cNvGrpSpPr/>
              <p:nvPr/>
            </p:nvGrpSpPr>
            <p:grpSpPr>
              <a:xfrm>
                <a:off x="6059142" y="2052410"/>
                <a:ext cx="764860" cy="765060"/>
                <a:chOff x="6373382" y="2169288"/>
                <a:chExt cx="764860" cy="765060"/>
              </a:xfrm>
              <a:grpFill/>
            </p:grpSpPr>
            <p:sp>
              <p:nvSpPr>
                <p:cNvPr id="66" name="Oval 3">
                  <a:extLst>
                    <a:ext uri="{FF2B5EF4-FFF2-40B4-BE49-F238E27FC236}">
                      <a16:creationId xmlns:a16="http://schemas.microsoft.com/office/drawing/2014/main" id="{D40C06FC-2F3C-48D6-B08C-9262AE18CA96}"/>
                    </a:ext>
                  </a:extLst>
                </p:cNvPr>
                <p:cNvSpPr/>
                <p:nvPr/>
              </p:nvSpPr>
              <p:spPr bwMode="auto">
                <a:xfrm>
                  <a:off x="6373382" y="2169288"/>
                  <a:ext cx="764860" cy="765060"/>
                </a:xfrm>
                <a:prstGeom prst="ellipse">
                  <a:avLst/>
                </a:prstGeom>
                <a:solidFill>
                  <a:srgbClr val="FAC14D"/>
                </a:solidFill>
                <a:ln w="254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: Shape 17">
                  <a:extLst>
                    <a:ext uri="{FF2B5EF4-FFF2-40B4-BE49-F238E27FC236}">
                      <a16:creationId xmlns:a16="http://schemas.microsoft.com/office/drawing/2014/main" id="{F2063857-1D73-4E27-AB7D-D625367FC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48708" y="2385035"/>
                  <a:ext cx="414209" cy="333566"/>
                </a:xfrm>
                <a:custGeom>
                  <a:avLst/>
                  <a:gdLst>
                    <a:gd name="T0" fmla="*/ 169 w 497"/>
                    <a:gd name="T1" fmla="*/ 196 h 400"/>
                    <a:gd name="T2" fmla="*/ 169 w 497"/>
                    <a:gd name="T3" fmla="*/ 196 h 400"/>
                    <a:gd name="T4" fmla="*/ 248 w 497"/>
                    <a:gd name="T5" fmla="*/ 275 h 400"/>
                    <a:gd name="T6" fmla="*/ 328 w 497"/>
                    <a:gd name="T7" fmla="*/ 196 h 400"/>
                    <a:gd name="T8" fmla="*/ 248 w 497"/>
                    <a:gd name="T9" fmla="*/ 116 h 400"/>
                    <a:gd name="T10" fmla="*/ 169 w 497"/>
                    <a:gd name="T11" fmla="*/ 196 h 400"/>
                    <a:gd name="T12" fmla="*/ 116 w 497"/>
                    <a:gd name="T13" fmla="*/ 169 h 400"/>
                    <a:gd name="T14" fmla="*/ 116 w 497"/>
                    <a:gd name="T15" fmla="*/ 169 h 400"/>
                    <a:gd name="T16" fmla="*/ 248 w 497"/>
                    <a:gd name="T17" fmla="*/ 63 h 400"/>
                    <a:gd name="T18" fmla="*/ 345 w 497"/>
                    <a:gd name="T19" fmla="*/ 98 h 400"/>
                    <a:gd name="T20" fmla="*/ 390 w 497"/>
                    <a:gd name="T21" fmla="*/ 98 h 400"/>
                    <a:gd name="T22" fmla="*/ 390 w 497"/>
                    <a:gd name="T23" fmla="*/ 54 h 400"/>
                    <a:gd name="T24" fmla="*/ 248 w 497"/>
                    <a:gd name="T25" fmla="*/ 0 h 400"/>
                    <a:gd name="T26" fmla="*/ 62 w 497"/>
                    <a:gd name="T27" fmla="*/ 143 h 400"/>
                    <a:gd name="T28" fmla="*/ 0 w 497"/>
                    <a:gd name="T29" fmla="*/ 143 h 400"/>
                    <a:gd name="T30" fmla="*/ 0 w 497"/>
                    <a:gd name="T31" fmla="*/ 196 h 400"/>
                    <a:gd name="T32" fmla="*/ 80 w 497"/>
                    <a:gd name="T33" fmla="*/ 196 h 400"/>
                    <a:gd name="T34" fmla="*/ 116 w 497"/>
                    <a:gd name="T35" fmla="*/ 169 h 400"/>
                    <a:gd name="T36" fmla="*/ 416 w 497"/>
                    <a:gd name="T37" fmla="*/ 196 h 400"/>
                    <a:gd name="T38" fmla="*/ 416 w 497"/>
                    <a:gd name="T39" fmla="*/ 196 h 400"/>
                    <a:gd name="T40" fmla="*/ 381 w 497"/>
                    <a:gd name="T41" fmla="*/ 231 h 400"/>
                    <a:gd name="T42" fmla="*/ 248 w 497"/>
                    <a:gd name="T43" fmla="*/ 337 h 400"/>
                    <a:gd name="T44" fmla="*/ 151 w 497"/>
                    <a:gd name="T45" fmla="*/ 293 h 400"/>
                    <a:gd name="T46" fmla="*/ 107 w 497"/>
                    <a:gd name="T47" fmla="*/ 293 h 400"/>
                    <a:gd name="T48" fmla="*/ 107 w 497"/>
                    <a:gd name="T49" fmla="*/ 337 h 400"/>
                    <a:gd name="T50" fmla="*/ 248 w 497"/>
                    <a:gd name="T51" fmla="*/ 399 h 400"/>
                    <a:gd name="T52" fmla="*/ 435 w 497"/>
                    <a:gd name="T53" fmla="*/ 257 h 400"/>
                    <a:gd name="T54" fmla="*/ 496 w 497"/>
                    <a:gd name="T55" fmla="*/ 257 h 400"/>
                    <a:gd name="T56" fmla="*/ 496 w 497"/>
                    <a:gd name="T57" fmla="*/ 196 h 400"/>
                    <a:gd name="T58" fmla="*/ 416 w 497"/>
                    <a:gd name="T59" fmla="*/ 19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97" h="400">
                      <a:moveTo>
                        <a:pt x="169" y="196"/>
                      </a:moveTo>
                      <a:lnTo>
                        <a:pt x="169" y="196"/>
                      </a:lnTo>
                      <a:cubicBezTo>
                        <a:pt x="169" y="240"/>
                        <a:pt x="204" y="275"/>
                        <a:pt x="248" y="275"/>
                      </a:cubicBezTo>
                      <a:cubicBezTo>
                        <a:pt x="292" y="275"/>
                        <a:pt x="328" y="240"/>
                        <a:pt x="328" y="196"/>
                      </a:cubicBezTo>
                      <a:cubicBezTo>
                        <a:pt x="328" y="151"/>
                        <a:pt x="292" y="116"/>
                        <a:pt x="248" y="116"/>
                      </a:cubicBezTo>
                      <a:cubicBezTo>
                        <a:pt x="204" y="116"/>
                        <a:pt x="169" y="151"/>
                        <a:pt x="169" y="196"/>
                      </a:cubicBezTo>
                      <a:close/>
                      <a:moveTo>
                        <a:pt x="116" y="169"/>
                      </a:moveTo>
                      <a:lnTo>
                        <a:pt x="116" y="169"/>
                      </a:lnTo>
                      <a:cubicBezTo>
                        <a:pt x="124" y="107"/>
                        <a:pt x="186" y="63"/>
                        <a:pt x="248" y="63"/>
                      </a:cubicBezTo>
                      <a:cubicBezTo>
                        <a:pt x="284" y="63"/>
                        <a:pt x="319" y="71"/>
                        <a:pt x="345" y="98"/>
                      </a:cubicBezTo>
                      <a:cubicBezTo>
                        <a:pt x="354" y="107"/>
                        <a:pt x="381" y="107"/>
                        <a:pt x="390" y="98"/>
                      </a:cubicBezTo>
                      <a:cubicBezTo>
                        <a:pt x="399" y="89"/>
                        <a:pt x="399" y="71"/>
                        <a:pt x="390" y="54"/>
                      </a:cubicBezTo>
                      <a:cubicBezTo>
                        <a:pt x="354" y="18"/>
                        <a:pt x="301" y="0"/>
                        <a:pt x="248" y="0"/>
                      </a:cubicBezTo>
                      <a:cubicBezTo>
                        <a:pt x="160" y="0"/>
                        <a:pt x="80" y="54"/>
                        <a:pt x="62" y="143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80" y="196"/>
                        <a:pt x="80" y="196"/>
                        <a:pt x="80" y="196"/>
                      </a:cubicBezTo>
                      <a:cubicBezTo>
                        <a:pt x="107" y="196"/>
                        <a:pt x="107" y="178"/>
                        <a:pt x="116" y="169"/>
                      </a:cubicBezTo>
                      <a:close/>
                      <a:moveTo>
                        <a:pt x="416" y="196"/>
                      </a:moveTo>
                      <a:lnTo>
                        <a:pt x="416" y="196"/>
                      </a:lnTo>
                      <a:cubicBezTo>
                        <a:pt x="390" y="196"/>
                        <a:pt x="390" y="222"/>
                        <a:pt x="381" y="231"/>
                      </a:cubicBezTo>
                      <a:cubicBezTo>
                        <a:pt x="372" y="293"/>
                        <a:pt x="319" y="337"/>
                        <a:pt x="248" y="337"/>
                      </a:cubicBezTo>
                      <a:cubicBezTo>
                        <a:pt x="213" y="337"/>
                        <a:pt x="177" y="319"/>
                        <a:pt x="151" y="293"/>
                      </a:cubicBezTo>
                      <a:cubicBezTo>
                        <a:pt x="142" y="284"/>
                        <a:pt x="116" y="284"/>
                        <a:pt x="107" y="293"/>
                      </a:cubicBezTo>
                      <a:cubicBezTo>
                        <a:pt x="97" y="310"/>
                        <a:pt x="97" y="328"/>
                        <a:pt x="107" y="337"/>
                      </a:cubicBezTo>
                      <a:cubicBezTo>
                        <a:pt x="142" y="373"/>
                        <a:pt x="195" y="399"/>
                        <a:pt x="248" y="399"/>
                      </a:cubicBezTo>
                      <a:cubicBezTo>
                        <a:pt x="337" y="399"/>
                        <a:pt x="416" y="337"/>
                        <a:pt x="435" y="257"/>
                      </a:cubicBezTo>
                      <a:cubicBezTo>
                        <a:pt x="496" y="257"/>
                        <a:pt x="496" y="257"/>
                        <a:pt x="496" y="257"/>
                      </a:cubicBezTo>
                      <a:cubicBezTo>
                        <a:pt x="496" y="196"/>
                        <a:pt x="496" y="196"/>
                        <a:pt x="496" y="196"/>
                      </a:cubicBezTo>
                      <a:lnTo>
                        <a:pt x="416" y="1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46C3EB97-F834-4643-A156-9D14BD1FC91F}"/>
                </a:ext>
              </a:extLst>
            </p:cNvPr>
            <p:cNvGrpSpPr/>
            <p:nvPr/>
          </p:nvGrpSpPr>
          <p:grpSpPr>
            <a:xfrm>
              <a:off x="844442" y="3127101"/>
              <a:ext cx="6345208" cy="874257"/>
              <a:chOff x="6059142" y="2974701"/>
              <a:chExt cx="6345208" cy="874257"/>
            </a:xfrm>
            <a:grpFill/>
          </p:grpSpPr>
          <p:grpSp>
            <p:nvGrpSpPr>
              <p:cNvPr id="58" name="Group 96">
                <a:extLst>
                  <a:ext uri="{FF2B5EF4-FFF2-40B4-BE49-F238E27FC236}">
                    <a16:creationId xmlns:a16="http://schemas.microsoft.com/office/drawing/2014/main" id="{DFDB2780-0458-4866-8C36-077282E26E88}"/>
                  </a:ext>
                </a:extLst>
              </p:cNvPr>
              <p:cNvGrpSpPr/>
              <p:nvPr/>
            </p:nvGrpSpPr>
            <p:grpSpPr>
              <a:xfrm>
                <a:off x="6059142" y="3005139"/>
                <a:ext cx="764860" cy="765060"/>
                <a:chOff x="6377202" y="3049115"/>
                <a:chExt cx="764860" cy="765060"/>
              </a:xfrm>
              <a:grpFill/>
            </p:grpSpPr>
            <p:sp>
              <p:nvSpPr>
                <p:cNvPr id="62" name="Oval 7">
                  <a:extLst>
                    <a:ext uri="{FF2B5EF4-FFF2-40B4-BE49-F238E27FC236}">
                      <a16:creationId xmlns:a16="http://schemas.microsoft.com/office/drawing/2014/main" id="{012AD873-46CB-402E-AE0B-283E0BC025AD}"/>
                    </a:ext>
                  </a:extLst>
                </p:cNvPr>
                <p:cNvSpPr/>
                <p:nvPr/>
              </p:nvSpPr>
              <p:spPr bwMode="auto">
                <a:xfrm>
                  <a:off x="6377202" y="3049115"/>
                  <a:ext cx="764860" cy="765060"/>
                </a:xfrm>
                <a:prstGeom prst="ellipse">
                  <a:avLst/>
                </a:prstGeom>
                <a:solidFill>
                  <a:srgbClr val="1C9393"/>
                </a:solidFill>
                <a:ln w="254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18">
                  <a:extLst>
                    <a:ext uri="{FF2B5EF4-FFF2-40B4-BE49-F238E27FC236}">
                      <a16:creationId xmlns:a16="http://schemas.microsoft.com/office/drawing/2014/main" id="{2E2C169E-427A-485A-9EAB-0425581E8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3915" y="3298192"/>
                  <a:ext cx="331434" cy="266907"/>
                </a:xfrm>
                <a:custGeom>
                  <a:avLst/>
                  <a:gdLst>
                    <a:gd name="T0" fmla="*/ 443 w 497"/>
                    <a:gd name="T1" fmla="*/ 0 h 400"/>
                    <a:gd name="T2" fmla="*/ 443 w 497"/>
                    <a:gd name="T3" fmla="*/ 0 h 400"/>
                    <a:gd name="T4" fmla="*/ 53 w 497"/>
                    <a:gd name="T5" fmla="*/ 0 h 400"/>
                    <a:gd name="T6" fmla="*/ 0 w 497"/>
                    <a:gd name="T7" fmla="*/ 44 h 400"/>
                    <a:gd name="T8" fmla="*/ 0 w 497"/>
                    <a:gd name="T9" fmla="*/ 346 h 400"/>
                    <a:gd name="T10" fmla="*/ 53 w 497"/>
                    <a:gd name="T11" fmla="*/ 399 h 400"/>
                    <a:gd name="T12" fmla="*/ 443 w 497"/>
                    <a:gd name="T13" fmla="*/ 399 h 400"/>
                    <a:gd name="T14" fmla="*/ 496 w 497"/>
                    <a:gd name="T15" fmla="*/ 346 h 400"/>
                    <a:gd name="T16" fmla="*/ 496 w 497"/>
                    <a:gd name="T17" fmla="*/ 44 h 400"/>
                    <a:gd name="T18" fmla="*/ 443 w 497"/>
                    <a:gd name="T19" fmla="*/ 0 h 400"/>
                    <a:gd name="T20" fmla="*/ 443 w 497"/>
                    <a:gd name="T21" fmla="*/ 346 h 400"/>
                    <a:gd name="T22" fmla="*/ 443 w 497"/>
                    <a:gd name="T23" fmla="*/ 346 h 400"/>
                    <a:gd name="T24" fmla="*/ 53 w 497"/>
                    <a:gd name="T25" fmla="*/ 346 h 400"/>
                    <a:gd name="T26" fmla="*/ 53 w 497"/>
                    <a:gd name="T27" fmla="*/ 44 h 400"/>
                    <a:gd name="T28" fmla="*/ 443 w 497"/>
                    <a:gd name="T29" fmla="*/ 44 h 400"/>
                    <a:gd name="T30" fmla="*/ 443 w 497"/>
                    <a:gd name="T31" fmla="*/ 346 h 400"/>
                    <a:gd name="T32" fmla="*/ 222 w 497"/>
                    <a:gd name="T33" fmla="*/ 249 h 400"/>
                    <a:gd name="T34" fmla="*/ 222 w 497"/>
                    <a:gd name="T35" fmla="*/ 249 h 400"/>
                    <a:gd name="T36" fmla="*/ 97 w 497"/>
                    <a:gd name="T37" fmla="*/ 249 h 400"/>
                    <a:gd name="T38" fmla="*/ 97 w 497"/>
                    <a:gd name="T39" fmla="*/ 293 h 400"/>
                    <a:gd name="T40" fmla="*/ 222 w 497"/>
                    <a:gd name="T41" fmla="*/ 293 h 400"/>
                    <a:gd name="T42" fmla="*/ 222 w 497"/>
                    <a:gd name="T43" fmla="*/ 249 h 400"/>
                    <a:gd name="T44" fmla="*/ 222 w 497"/>
                    <a:gd name="T45" fmla="*/ 178 h 400"/>
                    <a:gd name="T46" fmla="*/ 222 w 497"/>
                    <a:gd name="T47" fmla="*/ 178 h 400"/>
                    <a:gd name="T48" fmla="*/ 97 w 497"/>
                    <a:gd name="T49" fmla="*/ 178 h 400"/>
                    <a:gd name="T50" fmla="*/ 97 w 497"/>
                    <a:gd name="T51" fmla="*/ 222 h 400"/>
                    <a:gd name="T52" fmla="*/ 222 w 497"/>
                    <a:gd name="T53" fmla="*/ 222 h 400"/>
                    <a:gd name="T54" fmla="*/ 222 w 497"/>
                    <a:gd name="T55" fmla="*/ 178 h 400"/>
                    <a:gd name="T56" fmla="*/ 222 w 497"/>
                    <a:gd name="T57" fmla="*/ 98 h 400"/>
                    <a:gd name="T58" fmla="*/ 222 w 497"/>
                    <a:gd name="T59" fmla="*/ 98 h 400"/>
                    <a:gd name="T60" fmla="*/ 97 w 497"/>
                    <a:gd name="T61" fmla="*/ 98 h 400"/>
                    <a:gd name="T62" fmla="*/ 97 w 497"/>
                    <a:gd name="T63" fmla="*/ 143 h 400"/>
                    <a:gd name="T64" fmla="*/ 222 w 497"/>
                    <a:gd name="T65" fmla="*/ 143 h 400"/>
                    <a:gd name="T66" fmla="*/ 222 w 497"/>
                    <a:gd name="T67" fmla="*/ 98 h 400"/>
                    <a:gd name="T68" fmla="*/ 389 w 497"/>
                    <a:gd name="T69" fmla="*/ 257 h 400"/>
                    <a:gd name="T70" fmla="*/ 389 w 497"/>
                    <a:gd name="T71" fmla="*/ 257 h 400"/>
                    <a:gd name="T72" fmla="*/ 354 w 497"/>
                    <a:gd name="T73" fmla="*/ 231 h 400"/>
                    <a:gd name="T74" fmla="*/ 381 w 497"/>
                    <a:gd name="T75" fmla="*/ 151 h 400"/>
                    <a:gd name="T76" fmla="*/ 336 w 497"/>
                    <a:gd name="T77" fmla="*/ 98 h 400"/>
                    <a:gd name="T78" fmla="*/ 292 w 497"/>
                    <a:gd name="T79" fmla="*/ 151 h 400"/>
                    <a:gd name="T80" fmla="*/ 319 w 497"/>
                    <a:gd name="T81" fmla="*/ 231 h 400"/>
                    <a:gd name="T82" fmla="*/ 275 w 497"/>
                    <a:gd name="T83" fmla="*/ 257 h 400"/>
                    <a:gd name="T84" fmla="*/ 275 w 497"/>
                    <a:gd name="T85" fmla="*/ 293 h 400"/>
                    <a:gd name="T86" fmla="*/ 398 w 497"/>
                    <a:gd name="T87" fmla="*/ 293 h 400"/>
                    <a:gd name="T88" fmla="*/ 389 w 497"/>
                    <a:gd name="T89" fmla="*/ 25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97" h="400">
                      <a:moveTo>
                        <a:pt x="443" y="0"/>
                      </a:moveTo>
                      <a:lnTo>
                        <a:pt x="443" y="0"/>
                      </a:ln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17" y="0"/>
                        <a:pt x="0" y="18"/>
                        <a:pt x="0" y="44"/>
                      </a:cubicBezTo>
                      <a:cubicBezTo>
                        <a:pt x="0" y="346"/>
                        <a:pt x="0" y="346"/>
                        <a:pt x="0" y="346"/>
                      </a:cubicBezTo>
                      <a:cubicBezTo>
                        <a:pt x="0" y="373"/>
                        <a:pt x="17" y="399"/>
                        <a:pt x="53" y="399"/>
                      </a:cubicBezTo>
                      <a:cubicBezTo>
                        <a:pt x="443" y="399"/>
                        <a:pt x="443" y="399"/>
                        <a:pt x="443" y="399"/>
                      </a:cubicBezTo>
                      <a:cubicBezTo>
                        <a:pt x="470" y="399"/>
                        <a:pt x="496" y="373"/>
                        <a:pt x="496" y="346"/>
                      </a:cubicBezTo>
                      <a:cubicBezTo>
                        <a:pt x="496" y="44"/>
                        <a:pt x="496" y="44"/>
                        <a:pt x="496" y="44"/>
                      </a:cubicBezTo>
                      <a:cubicBezTo>
                        <a:pt x="496" y="18"/>
                        <a:pt x="470" y="0"/>
                        <a:pt x="443" y="0"/>
                      </a:cubicBezTo>
                      <a:close/>
                      <a:moveTo>
                        <a:pt x="443" y="346"/>
                      </a:moveTo>
                      <a:lnTo>
                        <a:pt x="443" y="346"/>
                      </a:lnTo>
                      <a:cubicBezTo>
                        <a:pt x="53" y="346"/>
                        <a:pt x="53" y="346"/>
                        <a:pt x="53" y="346"/>
                      </a:cubicBezTo>
                      <a:cubicBezTo>
                        <a:pt x="53" y="44"/>
                        <a:pt x="53" y="44"/>
                        <a:pt x="53" y="44"/>
                      </a:cubicBezTo>
                      <a:cubicBezTo>
                        <a:pt x="443" y="44"/>
                        <a:pt x="443" y="44"/>
                        <a:pt x="443" y="44"/>
                      </a:cubicBezTo>
                      <a:lnTo>
                        <a:pt x="443" y="346"/>
                      </a:lnTo>
                      <a:close/>
                      <a:moveTo>
                        <a:pt x="222" y="249"/>
                      </a:moveTo>
                      <a:lnTo>
                        <a:pt x="222" y="249"/>
                      </a:lnTo>
                      <a:cubicBezTo>
                        <a:pt x="97" y="249"/>
                        <a:pt x="97" y="249"/>
                        <a:pt x="97" y="249"/>
                      </a:cubicBezTo>
                      <a:cubicBezTo>
                        <a:pt x="97" y="293"/>
                        <a:pt x="97" y="293"/>
                        <a:pt x="97" y="293"/>
                      </a:cubicBezTo>
                      <a:cubicBezTo>
                        <a:pt x="222" y="293"/>
                        <a:pt x="222" y="293"/>
                        <a:pt x="222" y="293"/>
                      </a:cubicBezTo>
                      <a:lnTo>
                        <a:pt x="222" y="249"/>
                      </a:lnTo>
                      <a:close/>
                      <a:moveTo>
                        <a:pt x="222" y="178"/>
                      </a:moveTo>
                      <a:lnTo>
                        <a:pt x="222" y="178"/>
                      </a:lnTo>
                      <a:cubicBezTo>
                        <a:pt x="97" y="178"/>
                        <a:pt x="97" y="178"/>
                        <a:pt x="97" y="178"/>
                      </a:cubicBezTo>
                      <a:cubicBezTo>
                        <a:pt x="97" y="222"/>
                        <a:pt x="97" y="222"/>
                        <a:pt x="97" y="222"/>
                      </a:cubicBezTo>
                      <a:cubicBezTo>
                        <a:pt x="222" y="222"/>
                        <a:pt x="222" y="222"/>
                        <a:pt x="222" y="222"/>
                      </a:cubicBezTo>
                      <a:lnTo>
                        <a:pt x="222" y="178"/>
                      </a:lnTo>
                      <a:close/>
                      <a:moveTo>
                        <a:pt x="222" y="98"/>
                      </a:moveTo>
                      <a:lnTo>
                        <a:pt x="222" y="98"/>
                      </a:lnTo>
                      <a:cubicBezTo>
                        <a:pt x="97" y="98"/>
                        <a:pt x="97" y="98"/>
                        <a:pt x="97" y="98"/>
                      </a:cubicBezTo>
                      <a:cubicBezTo>
                        <a:pt x="97" y="143"/>
                        <a:pt x="97" y="143"/>
                        <a:pt x="97" y="143"/>
                      </a:cubicBezTo>
                      <a:cubicBezTo>
                        <a:pt x="222" y="143"/>
                        <a:pt x="222" y="143"/>
                        <a:pt x="222" y="143"/>
                      </a:cubicBezTo>
                      <a:lnTo>
                        <a:pt x="222" y="98"/>
                      </a:lnTo>
                      <a:close/>
                      <a:moveTo>
                        <a:pt x="389" y="257"/>
                      </a:moveTo>
                      <a:lnTo>
                        <a:pt x="389" y="257"/>
                      </a:lnTo>
                      <a:cubicBezTo>
                        <a:pt x="389" y="257"/>
                        <a:pt x="354" y="249"/>
                        <a:pt x="354" y="231"/>
                      </a:cubicBezTo>
                      <a:cubicBezTo>
                        <a:pt x="354" y="204"/>
                        <a:pt x="381" y="196"/>
                        <a:pt x="381" y="151"/>
                      </a:cubicBezTo>
                      <a:cubicBezTo>
                        <a:pt x="381" y="125"/>
                        <a:pt x="372" y="98"/>
                        <a:pt x="336" y="98"/>
                      </a:cubicBezTo>
                      <a:cubicBezTo>
                        <a:pt x="301" y="98"/>
                        <a:pt x="292" y="125"/>
                        <a:pt x="292" y="151"/>
                      </a:cubicBezTo>
                      <a:cubicBezTo>
                        <a:pt x="292" y="196"/>
                        <a:pt x="319" y="204"/>
                        <a:pt x="319" y="231"/>
                      </a:cubicBezTo>
                      <a:cubicBezTo>
                        <a:pt x="319" y="249"/>
                        <a:pt x="275" y="257"/>
                        <a:pt x="275" y="257"/>
                      </a:cubicBezTo>
                      <a:lnTo>
                        <a:pt x="275" y="293"/>
                      </a:lnTo>
                      <a:cubicBezTo>
                        <a:pt x="398" y="293"/>
                        <a:pt x="398" y="293"/>
                        <a:pt x="398" y="293"/>
                      </a:cubicBezTo>
                      <a:cubicBezTo>
                        <a:pt x="398" y="293"/>
                        <a:pt x="398" y="257"/>
                        <a:pt x="389" y="2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F7323DFF-18F1-452E-91AE-3C8E67B1EDA6}"/>
                  </a:ext>
                </a:extLst>
              </p:cNvPr>
              <p:cNvGrpSpPr/>
              <p:nvPr/>
            </p:nvGrpSpPr>
            <p:grpSpPr>
              <a:xfrm>
                <a:off x="6849403" y="2974701"/>
                <a:ext cx="5554947" cy="874257"/>
                <a:chOff x="6849402" y="2010732"/>
                <a:chExt cx="5734669" cy="874257"/>
              </a:xfrm>
              <a:grpFill/>
            </p:grpSpPr>
            <p:sp>
              <p:nvSpPr>
                <p:cNvPr id="60" name="Rectangle 9">
                  <a:extLst>
                    <a:ext uri="{FF2B5EF4-FFF2-40B4-BE49-F238E27FC236}">
                      <a16:creationId xmlns:a16="http://schemas.microsoft.com/office/drawing/2014/main" id="{7282E601-CA80-4B5E-8CC6-860659BACA32}"/>
                    </a:ext>
                  </a:extLst>
                </p:cNvPr>
                <p:cNvSpPr/>
                <p:nvPr/>
              </p:nvSpPr>
              <p:spPr>
                <a:xfrm>
                  <a:off x="6849402" y="2010732"/>
                  <a:ext cx="1144892" cy="387780"/>
                </a:xfrm>
                <a:prstGeom prst="rect">
                  <a:avLst/>
                </a:prstGeom>
                <a:noFill/>
              </p:spPr>
              <p:txBody>
                <a:bodyPr wrap="none" lIns="109710" tIns="54855" rIns="109710" bIns="54855">
                  <a:noAutofit/>
                </a:bodyPr>
                <a:lstStyle/>
                <a:p>
                  <a:r>
                    <a:rPr lang="en-US" altLang="zh-CN" sz="1400" spc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TextBox 10">
                  <a:extLst>
                    <a:ext uri="{FF2B5EF4-FFF2-40B4-BE49-F238E27FC236}">
                      <a16:creationId xmlns:a16="http://schemas.microsoft.com/office/drawing/2014/main" id="{67459E18-2EFC-4A80-AB0B-A05C70F123DD}"/>
                    </a:ext>
                  </a:extLst>
                </p:cNvPr>
                <p:cNvSpPr txBox="1"/>
                <p:nvPr/>
              </p:nvSpPr>
              <p:spPr>
                <a:xfrm>
                  <a:off x="6849402" y="2319623"/>
                  <a:ext cx="5734669" cy="565366"/>
                </a:xfrm>
                <a:prstGeom prst="rect">
                  <a:avLst/>
                </a:prstGeom>
                <a:noFill/>
              </p:spPr>
              <p:txBody>
                <a:bodyPr wrap="square" lIns="109710" tIns="54855" rIns="109710" bIns="54855">
                  <a:spAutoFit/>
                </a:bodyPr>
                <a:lstStyle/>
                <a:p>
                  <a:pPr>
                    <a:lnSpc>
                      <a:spcPct val="120000"/>
                    </a:lnSpc>
                    <a:defRPr/>
                  </a:pPr>
                  <a:r>
                    <a:rPr lang="en-US" altLang="zh-CN" sz="1000" spc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zh-CN" altLang="en-US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27827127-A0B2-4BCC-8B3C-01F3AC41DB08}"/>
                </a:ext>
              </a:extLst>
            </p:cNvPr>
            <p:cNvGrpSpPr/>
            <p:nvPr/>
          </p:nvGrpSpPr>
          <p:grpSpPr>
            <a:xfrm>
              <a:off x="844442" y="4079830"/>
              <a:ext cx="6345206" cy="874257"/>
              <a:chOff x="6059142" y="3927430"/>
              <a:chExt cx="6345206" cy="874257"/>
            </a:xfrm>
            <a:grpFill/>
          </p:grpSpPr>
          <p:grpSp>
            <p:nvGrpSpPr>
              <p:cNvPr id="52" name="Group 97">
                <a:extLst>
                  <a:ext uri="{FF2B5EF4-FFF2-40B4-BE49-F238E27FC236}">
                    <a16:creationId xmlns:a16="http://schemas.microsoft.com/office/drawing/2014/main" id="{321EA10D-3BEB-404E-8E25-804846BE07A8}"/>
                  </a:ext>
                </a:extLst>
              </p:cNvPr>
              <p:cNvGrpSpPr/>
              <p:nvPr/>
            </p:nvGrpSpPr>
            <p:grpSpPr>
              <a:xfrm>
                <a:off x="6059142" y="3957868"/>
                <a:ext cx="764860" cy="765060"/>
                <a:chOff x="6377202" y="3940454"/>
                <a:chExt cx="764860" cy="765060"/>
              </a:xfrm>
              <a:grpFill/>
            </p:grpSpPr>
            <p:sp>
              <p:nvSpPr>
                <p:cNvPr id="56" name="Oval 8">
                  <a:extLst>
                    <a:ext uri="{FF2B5EF4-FFF2-40B4-BE49-F238E27FC236}">
                      <a16:creationId xmlns:a16="http://schemas.microsoft.com/office/drawing/2014/main" id="{A37CE5B5-7C0A-4360-8540-D293D417BA6B}"/>
                    </a:ext>
                  </a:extLst>
                </p:cNvPr>
                <p:cNvSpPr/>
                <p:nvPr/>
              </p:nvSpPr>
              <p:spPr bwMode="auto">
                <a:xfrm>
                  <a:off x="6377202" y="3940454"/>
                  <a:ext cx="764860" cy="765060"/>
                </a:xfrm>
                <a:prstGeom prst="ellipse">
                  <a:avLst/>
                </a:prstGeom>
                <a:solidFill>
                  <a:srgbClr val="F95647"/>
                </a:solidFill>
                <a:ln w="254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: Shape 16">
                  <a:extLst>
                    <a:ext uri="{FF2B5EF4-FFF2-40B4-BE49-F238E27FC236}">
                      <a16:creationId xmlns:a16="http://schemas.microsoft.com/office/drawing/2014/main" id="{00B85CF1-45DF-4622-84C0-8FA61ECBD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80378" y="4152265"/>
                  <a:ext cx="358509" cy="341439"/>
                </a:xfrm>
                <a:custGeom>
                  <a:avLst/>
                  <a:gdLst>
                    <a:gd name="T0" fmla="*/ 363 w 461"/>
                    <a:gd name="T1" fmla="*/ 336 h 443"/>
                    <a:gd name="T2" fmla="*/ 363 w 461"/>
                    <a:gd name="T3" fmla="*/ 336 h 443"/>
                    <a:gd name="T4" fmla="*/ 284 w 461"/>
                    <a:gd name="T5" fmla="*/ 248 h 443"/>
                    <a:gd name="T6" fmla="*/ 310 w 461"/>
                    <a:gd name="T7" fmla="*/ 195 h 443"/>
                    <a:gd name="T8" fmla="*/ 328 w 461"/>
                    <a:gd name="T9" fmla="*/ 151 h 443"/>
                    <a:gd name="T10" fmla="*/ 319 w 461"/>
                    <a:gd name="T11" fmla="*/ 132 h 443"/>
                    <a:gd name="T12" fmla="*/ 328 w 461"/>
                    <a:gd name="T13" fmla="*/ 88 h 443"/>
                    <a:gd name="T14" fmla="*/ 230 w 461"/>
                    <a:gd name="T15" fmla="*/ 0 h 443"/>
                    <a:gd name="T16" fmla="*/ 132 w 461"/>
                    <a:gd name="T17" fmla="*/ 88 h 443"/>
                    <a:gd name="T18" fmla="*/ 141 w 461"/>
                    <a:gd name="T19" fmla="*/ 132 h 443"/>
                    <a:gd name="T20" fmla="*/ 132 w 461"/>
                    <a:gd name="T21" fmla="*/ 151 h 443"/>
                    <a:gd name="T22" fmla="*/ 150 w 461"/>
                    <a:gd name="T23" fmla="*/ 195 h 443"/>
                    <a:gd name="T24" fmla="*/ 177 w 461"/>
                    <a:gd name="T25" fmla="*/ 248 h 443"/>
                    <a:gd name="T26" fmla="*/ 97 w 461"/>
                    <a:gd name="T27" fmla="*/ 336 h 443"/>
                    <a:gd name="T28" fmla="*/ 0 w 461"/>
                    <a:gd name="T29" fmla="*/ 398 h 443"/>
                    <a:gd name="T30" fmla="*/ 0 w 461"/>
                    <a:gd name="T31" fmla="*/ 442 h 443"/>
                    <a:gd name="T32" fmla="*/ 230 w 461"/>
                    <a:gd name="T33" fmla="*/ 442 h 443"/>
                    <a:gd name="T34" fmla="*/ 460 w 461"/>
                    <a:gd name="T35" fmla="*/ 442 h 443"/>
                    <a:gd name="T36" fmla="*/ 460 w 461"/>
                    <a:gd name="T37" fmla="*/ 398 h 443"/>
                    <a:gd name="T38" fmla="*/ 363 w 461"/>
                    <a:gd name="T39" fmla="*/ 336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61" h="443">
                      <a:moveTo>
                        <a:pt x="363" y="336"/>
                      </a:moveTo>
                      <a:lnTo>
                        <a:pt x="363" y="336"/>
                      </a:lnTo>
                      <a:cubicBezTo>
                        <a:pt x="301" y="310"/>
                        <a:pt x="284" y="292"/>
                        <a:pt x="284" y="248"/>
                      </a:cubicBezTo>
                      <a:cubicBezTo>
                        <a:pt x="284" y="230"/>
                        <a:pt x="301" y="239"/>
                        <a:pt x="310" y="195"/>
                      </a:cubicBezTo>
                      <a:cubicBezTo>
                        <a:pt x="310" y="176"/>
                        <a:pt x="328" y="195"/>
                        <a:pt x="328" y="151"/>
                      </a:cubicBezTo>
                      <a:cubicBezTo>
                        <a:pt x="328" y="132"/>
                        <a:pt x="319" y="132"/>
                        <a:pt x="319" y="132"/>
                      </a:cubicBezTo>
                      <a:cubicBezTo>
                        <a:pt x="319" y="132"/>
                        <a:pt x="328" y="106"/>
                        <a:pt x="328" y="88"/>
                      </a:cubicBezTo>
                      <a:cubicBezTo>
                        <a:pt x="328" y="61"/>
                        <a:pt x="319" y="0"/>
                        <a:pt x="230" y="0"/>
                      </a:cubicBezTo>
                      <a:cubicBezTo>
                        <a:pt x="141" y="0"/>
                        <a:pt x="132" y="61"/>
                        <a:pt x="132" y="88"/>
                      </a:cubicBezTo>
                      <a:cubicBezTo>
                        <a:pt x="132" y="106"/>
                        <a:pt x="141" y="132"/>
                        <a:pt x="141" y="132"/>
                      </a:cubicBezTo>
                      <a:cubicBezTo>
                        <a:pt x="141" y="132"/>
                        <a:pt x="132" y="132"/>
                        <a:pt x="132" y="151"/>
                      </a:cubicBezTo>
                      <a:cubicBezTo>
                        <a:pt x="132" y="195"/>
                        <a:pt x="150" y="176"/>
                        <a:pt x="150" y="195"/>
                      </a:cubicBezTo>
                      <a:cubicBezTo>
                        <a:pt x="159" y="239"/>
                        <a:pt x="177" y="230"/>
                        <a:pt x="177" y="248"/>
                      </a:cubicBezTo>
                      <a:cubicBezTo>
                        <a:pt x="177" y="292"/>
                        <a:pt x="159" y="310"/>
                        <a:pt x="97" y="336"/>
                      </a:cubicBezTo>
                      <a:cubicBezTo>
                        <a:pt x="35" y="354"/>
                        <a:pt x="0" y="380"/>
                        <a:pt x="0" y="398"/>
                      </a:cubicBezTo>
                      <a:cubicBezTo>
                        <a:pt x="0" y="407"/>
                        <a:pt x="0" y="442"/>
                        <a:pt x="0" y="442"/>
                      </a:cubicBezTo>
                      <a:cubicBezTo>
                        <a:pt x="230" y="442"/>
                        <a:pt x="230" y="442"/>
                        <a:pt x="230" y="442"/>
                      </a:cubicBezTo>
                      <a:cubicBezTo>
                        <a:pt x="460" y="442"/>
                        <a:pt x="460" y="442"/>
                        <a:pt x="460" y="442"/>
                      </a:cubicBezTo>
                      <a:cubicBezTo>
                        <a:pt x="460" y="442"/>
                        <a:pt x="460" y="407"/>
                        <a:pt x="460" y="398"/>
                      </a:cubicBezTo>
                      <a:cubicBezTo>
                        <a:pt x="460" y="380"/>
                        <a:pt x="425" y="354"/>
                        <a:pt x="363" y="33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94255DD6-DDE3-4485-8882-C414F344CD5D}"/>
                  </a:ext>
                </a:extLst>
              </p:cNvPr>
              <p:cNvGrpSpPr/>
              <p:nvPr/>
            </p:nvGrpSpPr>
            <p:grpSpPr>
              <a:xfrm>
                <a:off x="6849402" y="3927430"/>
                <a:ext cx="5554946" cy="874257"/>
                <a:chOff x="6849401" y="2010732"/>
                <a:chExt cx="5734668" cy="874257"/>
              </a:xfrm>
              <a:grpFill/>
            </p:grpSpPr>
            <p:sp>
              <p:nvSpPr>
                <p:cNvPr id="54" name="Rectangle 9">
                  <a:extLst>
                    <a:ext uri="{FF2B5EF4-FFF2-40B4-BE49-F238E27FC236}">
                      <a16:creationId xmlns:a16="http://schemas.microsoft.com/office/drawing/2014/main" id="{C54D1711-1A3A-4227-93B6-CEB7CFB6B473}"/>
                    </a:ext>
                  </a:extLst>
                </p:cNvPr>
                <p:cNvSpPr/>
                <p:nvPr/>
              </p:nvSpPr>
              <p:spPr>
                <a:xfrm>
                  <a:off x="6849402" y="2010732"/>
                  <a:ext cx="1144892" cy="387780"/>
                </a:xfrm>
                <a:prstGeom prst="rect">
                  <a:avLst/>
                </a:prstGeom>
                <a:noFill/>
              </p:spPr>
              <p:txBody>
                <a:bodyPr wrap="none" lIns="109710" tIns="54855" rIns="109710" bIns="54855">
                  <a:noAutofit/>
                </a:bodyPr>
                <a:lstStyle/>
                <a:p>
                  <a:r>
                    <a:rPr lang="en-US" altLang="zh-CN" sz="1400" spc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TextBox 10">
                  <a:extLst>
                    <a:ext uri="{FF2B5EF4-FFF2-40B4-BE49-F238E27FC236}">
                      <a16:creationId xmlns:a16="http://schemas.microsoft.com/office/drawing/2014/main" id="{DABF5F03-376F-41FD-81F9-80F840759A3E}"/>
                    </a:ext>
                  </a:extLst>
                </p:cNvPr>
                <p:cNvSpPr txBox="1"/>
                <p:nvPr/>
              </p:nvSpPr>
              <p:spPr>
                <a:xfrm>
                  <a:off x="6849401" y="2319623"/>
                  <a:ext cx="5734668" cy="565366"/>
                </a:xfrm>
                <a:prstGeom prst="rect">
                  <a:avLst/>
                </a:prstGeom>
                <a:noFill/>
              </p:spPr>
              <p:txBody>
                <a:bodyPr wrap="square" lIns="109710" tIns="54855" rIns="109710" bIns="54855">
                  <a:spAutoFit/>
                </a:bodyPr>
                <a:lstStyle/>
                <a:p>
                  <a:pPr>
                    <a:lnSpc>
                      <a:spcPct val="120000"/>
                    </a:lnSpc>
                    <a:defRPr/>
                  </a:pPr>
                  <a:r>
                    <a:rPr lang="en-US" altLang="zh-CN" sz="1000" spc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zh-CN" altLang="en-US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AAC475B3-8B7C-41C9-8AD3-EBD50CB6CD4D}"/>
                </a:ext>
              </a:extLst>
            </p:cNvPr>
            <p:cNvGrpSpPr/>
            <p:nvPr/>
          </p:nvGrpSpPr>
          <p:grpSpPr>
            <a:xfrm>
              <a:off x="844442" y="5032559"/>
              <a:ext cx="6345206" cy="874257"/>
              <a:chOff x="6059142" y="4880159"/>
              <a:chExt cx="6345206" cy="874257"/>
            </a:xfrm>
            <a:grpFill/>
          </p:grpSpPr>
          <p:grpSp>
            <p:nvGrpSpPr>
              <p:cNvPr id="46" name="Group 98">
                <a:extLst>
                  <a:ext uri="{FF2B5EF4-FFF2-40B4-BE49-F238E27FC236}">
                    <a16:creationId xmlns:a16="http://schemas.microsoft.com/office/drawing/2014/main" id="{8EB3E84B-03A8-4435-B7A2-585110E23F31}"/>
                  </a:ext>
                </a:extLst>
              </p:cNvPr>
              <p:cNvGrpSpPr/>
              <p:nvPr/>
            </p:nvGrpSpPr>
            <p:grpSpPr>
              <a:xfrm>
                <a:off x="6059142" y="4910597"/>
                <a:ext cx="764860" cy="765060"/>
                <a:chOff x="6356794" y="4841144"/>
                <a:chExt cx="764860" cy="765060"/>
              </a:xfrm>
              <a:grpFill/>
            </p:grpSpPr>
            <p:sp>
              <p:nvSpPr>
                <p:cNvPr id="50" name="Oval 6">
                  <a:extLst>
                    <a:ext uri="{FF2B5EF4-FFF2-40B4-BE49-F238E27FC236}">
                      <a16:creationId xmlns:a16="http://schemas.microsoft.com/office/drawing/2014/main" id="{6838D7DF-DC2E-40A9-847F-1E34E04F3793}"/>
                    </a:ext>
                  </a:extLst>
                </p:cNvPr>
                <p:cNvSpPr/>
                <p:nvPr/>
              </p:nvSpPr>
              <p:spPr bwMode="auto">
                <a:xfrm>
                  <a:off x="6356794" y="4841144"/>
                  <a:ext cx="764860" cy="765060"/>
                </a:xfrm>
                <a:prstGeom prst="ellipse">
                  <a:avLst/>
                </a:prstGeom>
                <a:solidFill>
                  <a:srgbClr val="78AF51"/>
                </a:solidFill>
                <a:ln w="254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: Shape 15">
                  <a:extLst>
                    <a:ext uri="{FF2B5EF4-FFF2-40B4-BE49-F238E27FC236}">
                      <a16:creationId xmlns:a16="http://schemas.microsoft.com/office/drawing/2014/main" id="{D66CE198-42D5-41A6-87C4-20BD98FA71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2877" y="5046238"/>
                  <a:ext cx="272695" cy="354873"/>
                </a:xfrm>
                <a:custGeom>
                  <a:avLst/>
                  <a:gdLst>
                    <a:gd name="T0" fmla="*/ 115 w 320"/>
                    <a:gd name="T1" fmla="*/ 62 h 417"/>
                    <a:gd name="T2" fmla="*/ 115 w 320"/>
                    <a:gd name="T3" fmla="*/ 62 h 417"/>
                    <a:gd name="T4" fmla="*/ 62 w 320"/>
                    <a:gd name="T5" fmla="*/ 0 h 417"/>
                    <a:gd name="T6" fmla="*/ 0 w 320"/>
                    <a:gd name="T7" fmla="*/ 62 h 417"/>
                    <a:gd name="T8" fmla="*/ 36 w 320"/>
                    <a:gd name="T9" fmla="*/ 115 h 417"/>
                    <a:gd name="T10" fmla="*/ 36 w 320"/>
                    <a:gd name="T11" fmla="*/ 301 h 417"/>
                    <a:gd name="T12" fmla="*/ 0 w 320"/>
                    <a:gd name="T13" fmla="*/ 354 h 417"/>
                    <a:gd name="T14" fmla="*/ 62 w 320"/>
                    <a:gd name="T15" fmla="*/ 416 h 417"/>
                    <a:gd name="T16" fmla="*/ 115 w 320"/>
                    <a:gd name="T17" fmla="*/ 354 h 417"/>
                    <a:gd name="T18" fmla="*/ 80 w 320"/>
                    <a:gd name="T19" fmla="*/ 301 h 417"/>
                    <a:gd name="T20" fmla="*/ 80 w 320"/>
                    <a:gd name="T21" fmla="*/ 115 h 417"/>
                    <a:gd name="T22" fmla="*/ 115 w 320"/>
                    <a:gd name="T23" fmla="*/ 62 h 417"/>
                    <a:gd name="T24" fmla="*/ 98 w 320"/>
                    <a:gd name="T25" fmla="*/ 354 h 417"/>
                    <a:gd name="T26" fmla="*/ 98 w 320"/>
                    <a:gd name="T27" fmla="*/ 354 h 417"/>
                    <a:gd name="T28" fmla="*/ 62 w 320"/>
                    <a:gd name="T29" fmla="*/ 390 h 417"/>
                    <a:gd name="T30" fmla="*/ 27 w 320"/>
                    <a:gd name="T31" fmla="*/ 354 h 417"/>
                    <a:gd name="T32" fmla="*/ 62 w 320"/>
                    <a:gd name="T33" fmla="*/ 319 h 417"/>
                    <a:gd name="T34" fmla="*/ 98 w 320"/>
                    <a:gd name="T35" fmla="*/ 354 h 417"/>
                    <a:gd name="T36" fmla="*/ 62 w 320"/>
                    <a:gd name="T37" fmla="*/ 88 h 417"/>
                    <a:gd name="T38" fmla="*/ 62 w 320"/>
                    <a:gd name="T39" fmla="*/ 88 h 417"/>
                    <a:gd name="T40" fmla="*/ 27 w 320"/>
                    <a:gd name="T41" fmla="*/ 62 h 417"/>
                    <a:gd name="T42" fmla="*/ 62 w 320"/>
                    <a:gd name="T43" fmla="*/ 27 h 417"/>
                    <a:gd name="T44" fmla="*/ 98 w 320"/>
                    <a:gd name="T45" fmla="*/ 62 h 417"/>
                    <a:gd name="T46" fmla="*/ 62 w 320"/>
                    <a:gd name="T47" fmla="*/ 88 h 417"/>
                    <a:gd name="T48" fmla="*/ 284 w 320"/>
                    <a:gd name="T49" fmla="*/ 301 h 417"/>
                    <a:gd name="T50" fmla="*/ 284 w 320"/>
                    <a:gd name="T51" fmla="*/ 301 h 417"/>
                    <a:gd name="T52" fmla="*/ 284 w 320"/>
                    <a:gd name="T53" fmla="*/ 115 h 417"/>
                    <a:gd name="T54" fmla="*/ 319 w 320"/>
                    <a:gd name="T55" fmla="*/ 62 h 417"/>
                    <a:gd name="T56" fmla="*/ 257 w 320"/>
                    <a:gd name="T57" fmla="*/ 0 h 417"/>
                    <a:gd name="T58" fmla="*/ 195 w 320"/>
                    <a:gd name="T59" fmla="*/ 62 h 417"/>
                    <a:gd name="T60" fmla="*/ 239 w 320"/>
                    <a:gd name="T61" fmla="*/ 115 h 417"/>
                    <a:gd name="T62" fmla="*/ 239 w 320"/>
                    <a:gd name="T63" fmla="*/ 301 h 417"/>
                    <a:gd name="T64" fmla="*/ 195 w 320"/>
                    <a:gd name="T65" fmla="*/ 354 h 417"/>
                    <a:gd name="T66" fmla="*/ 257 w 320"/>
                    <a:gd name="T67" fmla="*/ 416 h 417"/>
                    <a:gd name="T68" fmla="*/ 319 w 320"/>
                    <a:gd name="T69" fmla="*/ 354 h 417"/>
                    <a:gd name="T70" fmla="*/ 284 w 320"/>
                    <a:gd name="T71" fmla="*/ 301 h 417"/>
                    <a:gd name="T72" fmla="*/ 221 w 320"/>
                    <a:gd name="T73" fmla="*/ 62 h 417"/>
                    <a:gd name="T74" fmla="*/ 221 w 320"/>
                    <a:gd name="T75" fmla="*/ 62 h 417"/>
                    <a:gd name="T76" fmla="*/ 257 w 320"/>
                    <a:gd name="T77" fmla="*/ 27 h 417"/>
                    <a:gd name="T78" fmla="*/ 292 w 320"/>
                    <a:gd name="T79" fmla="*/ 62 h 417"/>
                    <a:gd name="T80" fmla="*/ 257 w 320"/>
                    <a:gd name="T81" fmla="*/ 88 h 417"/>
                    <a:gd name="T82" fmla="*/ 221 w 320"/>
                    <a:gd name="T83" fmla="*/ 62 h 417"/>
                    <a:gd name="T84" fmla="*/ 257 w 320"/>
                    <a:gd name="T85" fmla="*/ 390 h 417"/>
                    <a:gd name="T86" fmla="*/ 257 w 320"/>
                    <a:gd name="T87" fmla="*/ 390 h 417"/>
                    <a:gd name="T88" fmla="*/ 221 w 320"/>
                    <a:gd name="T89" fmla="*/ 354 h 417"/>
                    <a:gd name="T90" fmla="*/ 257 w 320"/>
                    <a:gd name="T91" fmla="*/ 319 h 417"/>
                    <a:gd name="T92" fmla="*/ 292 w 320"/>
                    <a:gd name="T93" fmla="*/ 354 h 417"/>
                    <a:gd name="T94" fmla="*/ 257 w 320"/>
                    <a:gd name="T95" fmla="*/ 39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20" h="417">
                      <a:moveTo>
                        <a:pt x="115" y="62"/>
                      </a:moveTo>
                      <a:lnTo>
                        <a:pt x="115" y="62"/>
                      </a:lnTo>
                      <a:cubicBezTo>
                        <a:pt x="115" y="27"/>
                        <a:pt x="89" y="0"/>
                        <a:pt x="62" y="0"/>
                      </a:cubicBezTo>
                      <a:cubicBezTo>
                        <a:pt x="27" y="0"/>
                        <a:pt x="0" y="27"/>
                        <a:pt x="0" y="62"/>
                      </a:cubicBezTo>
                      <a:cubicBezTo>
                        <a:pt x="0" y="80"/>
                        <a:pt x="18" y="106"/>
                        <a:pt x="36" y="115"/>
                      </a:cubicBezTo>
                      <a:cubicBezTo>
                        <a:pt x="36" y="301"/>
                        <a:pt x="36" y="301"/>
                        <a:pt x="36" y="301"/>
                      </a:cubicBezTo>
                      <a:cubicBezTo>
                        <a:pt x="18" y="310"/>
                        <a:pt x="0" y="328"/>
                        <a:pt x="0" y="354"/>
                      </a:cubicBezTo>
                      <a:cubicBezTo>
                        <a:pt x="0" y="390"/>
                        <a:pt x="27" y="416"/>
                        <a:pt x="62" y="416"/>
                      </a:cubicBezTo>
                      <a:cubicBezTo>
                        <a:pt x="89" y="416"/>
                        <a:pt x="115" y="390"/>
                        <a:pt x="115" y="354"/>
                      </a:cubicBezTo>
                      <a:cubicBezTo>
                        <a:pt x="115" y="328"/>
                        <a:pt x="106" y="310"/>
                        <a:pt x="80" y="301"/>
                      </a:cubicBezTo>
                      <a:cubicBezTo>
                        <a:pt x="80" y="115"/>
                        <a:pt x="80" y="115"/>
                        <a:pt x="80" y="115"/>
                      </a:cubicBezTo>
                      <a:cubicBezTo>
                        <a:pt x="106" y="106"/>
                        <a:pt x="115" y="80"/>
                        <a:pt x="115" y="62"/>
                      </a:cubicBezTo>
                      <a:close/>
                      <a:moveTo>
                        <a:pt x="98" y="354"/>
                      </a:moveTo>
                      <a:lnTo>
                        <a:pt x="98" y="354"/>
                      </a:lnTo>
                      <a:cubicBezTo>
                        <a:pt x="98" y="372"/>
                        <a:pt x="80" y="390"/>
                        <a:pt x="62" y="390"/>
                      </a:cubicBezTo>
                      <a:cubicBezTo>
                        <a:pt x="44" y="390"/>
                        <a:pt x="27" y="372"/>
                        <a:pt x="27" y="354"/>
                      </a:cubicBezTo>
                      <a:cubicBezTo>
                        <a:pt x="27" y="337"/>
                        <a:pt x="44" y="319"/>
                        <a:pt x="62" y="319"/>
                      </a:cubicBezTo>
                      <a:cubicBezTo>
                        <a:pt x="80" y="319"/>
                        <a:pt x="98" y="337"/>
                        <a:pt x="98" y="354"/>
                      </a:cubicBezTo>
                      <a:close/>
                      <a:moveTo>
                        <a:pt x="62" y="88"/>
                      </a:moveTo>
                      <a:lnTo>
                        <a:pt x="62" y="88"/>
                      </a:lnTo>
                      <a:cubicBezTo>
                        <a:pt x="44" y="88"/>
                        <a:pt x="27" y="80"/>
                        <a:pt x="27" y="62"/>
                      </a:cubicBezTo>
                      <a:cubicBezTo>
                        <a:pt x="27" y="35"/>
                        <a:pt x="44" y="27"/>
                        <a:pt x="62" y="27"/>
                      </a:cubicBezTo>
                      <a:cubicBezTo>
                        <a:pt x="80" y="27"/>
                        <a:pt x="98" y="35"/>
                        <a:pt x="98" y="62"/>
                      </a:cubicBezTo>
                      <a:cubicBezTo>
                        <a:pt x="98" y="80"/>
                        <a:pt x="80" y="88"/>
                        <a:pt x="62" y="88"/>
                      </a:cubicBezTo>
                      <a:close/>
                      <a:moveTo>
                        <a:pt x="284" y="301"/>
                      </a:moveTo>
                      <a:lnTo>
                        <a:pt x="284" y="301"/>
                      </a:lnTo>
                      <a:cubicBezTo>
                        <a:pt x="284" y="115"/>
                        <a:pt x="284" y="115"/>
                        <a:pt x="284" y="115"/>
                      </a:cubicBezTo>
                      <a:cubicBezTo>
                        <a:pt x="302" y="106"/>
                        <a:pt x="319" y="80"/>
                        <a:pt x="319" y="62"/>
                      </a:cubicBezTo>
                      <a:cubicBezTo>
                        <a:pt x="319" y="27"/>
                        <a:pt x="292" y="0"/>
                        <a:pt x="257" y="0"/>
                      </a:cubicBezTo>
                      <a:cubicBezTo>
                        <a:pt x="221" y="0"/>
                        <a:pt x="195" y="27"/>
                        <a:pt x="195" y="62"/>
                      </a:cubicBezTo>
                      <a:cubicBezTo>
                        <a:pt x="195" y="80"/>
                        <a:pt x="212" y="106"/>
                        <a:pt x="239" y="115"/>
                      </a:cubicBezTo>
                      <a:cubicBezTo>
                        <a:pt x="239" y="301"/>
                        <a:pt x="239" y="301"/>
                        <a:pt x="239" y="301"/>
                      </a:cubicBezTo>
                      <a:cubicBezTo>
                        <a:pt x="212" y="310"/>
                        <a:pt x="195" y="328"/>
                        <a:pt x="195" y="354"/>
                      </a:cubicBezTo>
                      <a:cubicBezTo>
                        <a:pt x="195" y="390"/>
                        <a:pt x="221" y="416"/>
                        <a:pt x="257" y="416"/>
                      </a:cubicBezTo>
                      <a:cubicBezTo>
                        <a:pt x="292" y="416"/>
                        <a:pt x="319" y="390"/>
                        <a:pt x="319" y="354"/>
                      </a:cubicBezTo>
                      <a:cubicBezTo>
                        <a:pt x="319" y="328"/>
                        <a:pt x="302" y="310"/>
                        <a:pt x="284" y="301"/>
                      </a:cubicBezTo>
                      <a:close/>
                      <a:moveTo>
                        <a:pt x="221" y="62"/>
                      </a:moveTo>
                      <a:lnTo>
                        <a:pt x="221" y="62"/>
                      </a:lnTo>
                      <a:cubicBezTo>
                        <a:pt x="221" y="35"/>
                        <a:pt x="239" y="27"/>
                        <a:pt x="257" y="27"/>
                      </a:cubicBezTo>
                      <a:cubicBezTo>
                        <a:pt x="275" y="27"/>
                        <a:pt x="292" y="35"/>
                        <a:pt x="292" y="62"/>
                      </a:cubicBezTo>
                      <a:cubicBezTo>
                        <a:pt x="292" y="80"/>
                        <a:pt x="275" y="88"/>
                        <a:pt x="257" y="88"/>
                      </a:cubicBezTo>
                      <a:cubicBezTo>
                        <a:pt x="239" y="88"/>
                        <a:pt x="221" y="80"/>
                        <a:pt x="221" y="62"/>
                      </a:cubicBezTo>
                      <a:close/>
                      <a:moveTo>
                        <a:pt x="257" y="390"/>
                      </a:moveTo>
                      <a:lnTo>
                        <a:pt x="257" y="390"/>
                      </a:lnTo>
                      <a:cubicBezTo>
                        <a:pt x="239" y="390"/>
                        <a:pt x="221" y="372"/>
                        <a:pt x="221" y="354"/>
                      </a:cubicBezTo>
                      <a:cubicBezTo>
                        <a:pt x="221" y="337"/>
                        <a:pt x="239" y="319"/>
                        <a:pt x="257" y="319"/>
                      </a:cubicBezTo>
                      <a:cubicBezTo>
                        <a:pt x="275" y="319"/>
                        <a:pt x="292" y="337"/>
                        <a:pt x="292" y="354"/>
                      </a:cubicBezTo>
                      <a:cubicBezTo>
                        <a:pt x="292" y="372"/>
                        <a:pt x="275" y="390"/>
                        <a:pt x="257" y="3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8843070C-B777-40FD-B41D-8EFD7A458C3C}"/>
                  </a:ext>
                </a:extLst>
              </p:cNvPr>
              <p:cNvGrpSpPr/>
              <p:nvPr/>
            </p:nvGrpSpPr>
            <p:grpSpPr>
              <a:xfrm>
                <a:off x="6849403" y="4880159"/>
                <a:ext cx="5554945" cy="874257"/>
                <a:chOff x="6849402" y="2010732"/>
                <a:chExt cx="5734667" cy="874257"/>
              </a:xfrm>
              <a:grpFill/>
            </p:grpSpPr>
            <p:sp>
              <p:nvSpPr>
                <p:cNvPr id="48" name="Rectangle 9">
                  <a:extLst>
                    <a:ext uri="{FF2B5EF4-FFF2-40B4-BE49-F238E27FC236}">
                      <a16:creationId xmlns:a16="http://schemas.microsoft.com/office/drawing/2014/main" id="{80132415-29C0-4526-89A8-9D4CDF388EA9}"/>
                    </a:ext>
                  </a:extLst>
                </p:cNvPr>
                <p:cNvSpPr/>
                <p:nvPr/>
              </p:nvSpPr>
              <p:spPr>
                <a:xfrm>
                  <a:off x="6849402" y="2010732"/>
                  <a:ext cx="1144892" cy="387780"/>
                </a:xfrm>
                <a:prstGeom prst="rect">
                  <a:avLst/>
                </a:prstGeom>
                <a:noFill/>
              </p:spPr>
              <p:txBody>
                <a:bodyPr wrap="none" lIns="109710" tIns="54855" rIns="109710" bIns="54855">
                  <a:noAutofit/>
                </a:bodyPr>
                <a:lstStyle/>
                <a:p>
                  <a:r>
                    <a:rPr lang="en-US" altLang="zh-CN" sz="1400" spc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Add title text</a:t>
                  </a:r>
                  <a:endParaRPr lang="zh-CN" altLang="en-US" sz="14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TextBox 10">
                  <a:extLst>
                    <a:ext uri="{FF2B5EF4-FFF2-40B4-BE49-F238E27FC236}">
                      <a16:creationId xmlns:a16="http://schemas.microsoft.com/office/drawing/2014/main" id="{56F4678B-227F-4409-9179-0BD1016575FA}"/>
                    </a:ext>
                  </a:extLst>
                </p:cNvPr>
                <p:cNvSpPr txBox="1"/>
                <p:nvPr/>
              </p:nvSpPr>
              <p:spPr>
                <a:xfrm>
                  <a:off x="6849402" y="2319623"/>
                  <a:ext cx="5734667" cy="565366"/>
                </a:xfrm>
                <a:prstGeom prst="rect">
                  <a:avLst/>
                </a:prstGeom>
                <a:noFill/>
              </p:spPr>
              <p:txBody>
                <a:bodyPr wrap="square" lIns="109710" tIns="54855" rIns="109710" bIns="54855">
                  <a:spAutoFit/>
                </a:bodyPr>
                <a:lstStyle/>
                <a:p>
                  <a:pPr>
                    <a:lnSpc>
                      <a:spcPct val="120000"/>
                    </a:lnSpc>
                    <a:defRPr/>
                  </a:pPr>
                  <a:r>
                    <a:rPr lang="en-US" altLang="zh-CN" sz="1000" spc="3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zh-CN" altLang="en-US" sz="10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D2CC6679-E147-401C-9E6A-552FA3C7A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0" r="25720"/>
            <a:stretch/>
          </p:blipFill>
          <p:spPr>
            <a:xfrm>
              <a:off x="7648483" y="2204811"/>
              <a:ext cx="2735787" cy="3750038"/>
            </a:xfrm>
            <a:prstGeom prst="rect">
              <a:avLst/>
            </a:prstGeom>
            <a:ln w="3810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825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457581" y="3636441"/>
            <a:ext cx="4854347" cy="469467"/>
          </a:xfrm>
          <a:prstGeom prst="roundRect">
            <a:avLst>
              <a:gd name="adj" fmla="val 42270"/>
            </a:avLst>
          </a:prstGeom>
          <a:solidFill>
            <a:srgbClr val="D9D9D9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52095" y="3601940"/>
            <a:ext cx="677246" cy="503967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5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41261" y="2541598"/>
            <a:ext cx="323652" cy="322542"/>
            <a:chOff x="3768359" y="1725446"/>
            <a:chExt cx="1930605" cy="1930605"/>
          </a:xfrm>
        </p:grpSpPr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24679" y="2397467"/>
            <a:ext cx="226473" cy="225696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289134" y="1138374"/>
            <a:ext cx="162298" cy="161741"/>
            <a:chOff x="3768359" y="1725446"/>
            <a:chExt cx="1930605" cy="1930605"/>
          </a:xfrm>
        </p:grpSpPr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653166" y="1094992"/>
            <a:ext cx="231589" cy="230795"/>
            <a:chOff x="3768359" y="1725446"/>
            <a:chExt cx="1930605" cy="1930605"/>
          </a:xfrm>
        </p:grpSpPr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534984" y="2991835"/>
            <a:ext cx="199861" cy="199176"/>
            <a:chOff x="3768359" y="1725446"/>
            <a:chExt cx="1930605" cy="1930605"/>
          </a:xfrm>
        </p:grpSpPr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271337" y="2975037"/>
            <a:ext cx="205610" cy="204905"/>
            <a:chOff x="3768359" y="1725446"/>
            <a:chExt cx="1930605" cy="1930605"/>
          </a:xfrm>
        </p:grpSpPr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992928" y="1017482"/>
            <a:ext cx="202458" cy="201763"/>
            <a:chOff x="3768359" y="1725446"/>
            <a:chExt cx="1930605" cy="1930605"/>
          </a:xfrm>
        </p:grpSpPr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71012" y="3043918"/>
            <a:ext cx="178882" cy="178268"/>
            <a:chOff x="3768359" y="1725446"/>
            <a:chExt cx="1930605" cy="1930605"/>
          </a:xfrm>
        </p:grpSpPr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310570" y="1747508"/>
            <a:ext cx="323652" cy="322542"/>
            <a:chOff x="3768359" y="1725446"/>
            <a:chExt cx="1930605" cy="1930605"/>
          </a:xfrm>
        </p:grpSpPr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707541" y="1611250"/>
            <a:ext cx="226473" cy="225696"/>
            <a:chOff x="3768359" y="1725446"/>
            <a:chExt cx="1930605" cy="1930605"/>
          </a:xfrm>
        </p:grpSpPr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041641" y="1805693"/>
            <a:ext cx="162298" cy="161741"/>
            <a:chOff x="3768359" y="1725446"/>
            <a:chExt cx="1930605" cy="1930605"/>
          </a:xfrm>
        </p:grpSpPr>
        <p:sp>
          <p:nvSpPr>
            <p:cNvPr id="7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94017" y="2511923"/>
            <a:ext cx="162298" cy="161741"/>
            <a:chOff x="3768359" y="1725446"/>
            <a:chExt cx="1930605" cy="1930605"/>
          </a:xfrm>
        </p:grpSpPr>
        <p:sp>
          <p:nvSpPr>
            <p:cNvPr id="7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>
                <a:solidFill>
                  <a:prstClr val="black"/>
                </a:solidFill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93" name="矩形 92">
            <a:extLst>
              <a:ext uri="{FF2B5EF4-FFF2-40B4-BE49-F238E27FC236}">
                <a16:creationId xmlns:a16="http://schemas.microsoft.com/office/drawing/2014/main" id="{8E43CF80-CEF9-6F2E-701F-2C985AAC0B1B}"/>
              </a:ext>
            </a:extLst>
          </p:cNvPr>
          <p:cNvSpPr/>
          <p:nvPr/>
        </p:nvSpPr>
        <p:spPr>
          <a:xfrm>
            <a:off x="2412653" y="1402425"/>
            <a:ext cx="5087621" cy="1431807"/>
          </a:xfrm>
          <a:prstGeom prst="rect">
            <a:avLst/>
          </a:prstGeom>
          <a:effectLst/>
        </p:spPr>
        <p:txBody>
          <a:bodyPr wrap="none" lIns="76840" tIns="38420" rIns="76840" bIns="38420">
            <a:spAutoFit/>
          </a:bodyPr>
          <a:lstStyle/>
          <a:p>
            <a:pPr algn="ctr"/>
            <a:r>
              <a:rPr lang="en-US" altLang="zh-CN" sz="8800" dirty="0">
                <a:solidFill>
                  <a:srgbClr val="F956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THANKS </a:t>
            </a:r>
            <a:endParaRPr lang="zh-CN" altLang="en-US" sz="8800" dirty="0">
              <a:solidFill>
                <a:srgbClr val="F956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TextBox 3">
            <a:hlinkClick r:id="rId3"/>
            <a:extLst>
              <a:ext uri="{FF2B5EF4-FFF2-40B4-BE49-F238E27FC236}">
                <a16:creationId xmlns:a16="http://schemas.microsoft.com/office/drawing/2014/main" id="{3BF9EB20-00A2-37A5-BE24-E56FF1BE4C49}"/>
              </a:ext>
            </a:extLst>
          </p:cNvPr>
          <p:cNvSpPr txBox="1"/>
          <p:nvPr/>
        </p:nvSpPr>
        <p:spPr>
          <a:xfrm>
            <a:off x="3165637" y="3748063"/>
            <a:ext cx="3729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5" name="Rounded Rectangle 7">
            <a:extLst>
              <a:ext uri="{FF2B5EF4-FFF2-40B4-BE49-F238E27FC236}">
                <a16:creationId xmlns:a16="http://schemas.microsoft.com/office/drawing/2014/main" id="{3116BDE9-520A-68D6-ECD0-7D517FA3D7E2}"/>
              </a:ext>
            </a:extLst>
          </p:cNvPr>
          <p:cNvSpPr/>
          <p:nvPr/>
        </p:nvSpPr>
        <p:spPr>
          <a:xfrm>
            <a:off x="7789090" y="396081"/>
            <a:ext cx="1176291" cy="322542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3.5467E-6 -3.88007E-6 L 0.45722 -0.0023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1" y="-11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/>
          <p:nvPr/>
        </p:nvSpPr>
        <p:spPr>
          <a:xfrm>
            <a:off x="4092799" y="1567543"/>
            <a:ext cx="395082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one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1"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923691" y="1677711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4"/>
          <p:cNvSpPr txBox="1"/>
          <p:nvPr/>
        </p:nvSpPr>
        <p:spPr>
          <a:xfrm>
            <a:off x="4236386" y="3018525"/>
            <a:ext cx="1423357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5405171" y="3018525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26"/>
          <p:cNvSpPr txBox="1"/>
          <p:nvPr/>
        </p:nvSpPr>
        <p:spPr>
          <a:xfrm>
            <a:off x="6647426" y="3018525"/>
            <a:ext cx="1423357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4236386" y="3365596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5405172" y="3365596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6647040" y="3365596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610485" y="3244410"/>
            <a:ext cx="2313206" cy="46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A4CF553-D66C-46B2-9C13-F851D9A4727A}"/>
              </a:ext>
            </a:extLst>
          </p:cNvPr>
          <p:cNvGrpSpPr/>
          <p:nvPr/>
        </p:nvGrpSpPr>
        <p:grpSpPr>
          <a:xfrm>
            <a:off x="2007796" y="1465943"/>
            <a:ext cx="1648958" cy="1648956"/>
            <a:chOff x="1677608" y="2996952"/>
            <a:chExt cx="1395643" cy="1395643"/>
          </a:xfrm>
        </p:grpSpPr>
        <p:sp>
          <p:nvSpPr>
            <p:cNvPr id="22" name="Oval 60">
              <a:extLst>
                <a:ext uri="{FF2B5EF4-FFF2-40B4-BE49-F238E27FC236}">
                  <a16:creationId xmlns:a16="http://schemas.microsoft.com/office/drawing/2014/main" id="{1C1D2F49-9D4F-4E4B-89E5-F918357E7E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29">
              <a:extLst>
                <a:ext uri="{FF2B5EF4-FFF2-40B4-BE49-F238E27FC236}">
                  <a16:creationId xmlns:a16="http://schemas.microsoft.com/office/drawing/2014/main" id="{5B672368-9D28-4DCF-A2D4-C5487C8F2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1C9393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12620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pic>
        <p:nvPicPr>
          <p:cNvPr id="16" name="椭圆 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51" y="1568946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空心弧 40"/>
          <p:cNvSpPr/>
          <p:nvPr/>
        </p:nvSpPr>
        <p:spPr bwMode="auto">
          <a:xfrm rot="5400000">
            <a:off x="840423" y="1320165"/>
            <a:ext cx="3221653" cy="3221653"/>
          </a:xfrm>
          <a:custGeom>
            <a:avLst/>
            <a:gdLst>
              <a:gd name="T0" fmla="*/ 25488 w 4091171"/>
              <a:gd name="T1" fmla="*/ 2045583 h 4091173"/>
              <a:gd name="T2" fmla="*/ 4065677 w 4091171"/>
              <a:gd name="T3" fmla="*/ 2049671 h 4091173"/>
              <a:gd name="T4" fmla="*/ 2045586 w 4091171"/>
              <a:gd name="T5" fmla="*/ 2045587 h 4091173"/>
              <a:gd name="T6" fmla="*/ 5898240 60000 65536"/>
              <a:gd name="T7" fmla="*/ 5898240 60000 65536"/>
              <a:gd name="T8" fmla="*/ 5898240 60000 65536"/>
              <a:gd name="T9" fmla="*/ 0 w 4091171"/>
              <a:gd name="T10" fmla="*/ 0 h 4091173"/>
              <a:gd name="T11" fmla="*/ 4091171 w 4091171"/>
              <a:gd name="T12" fmla="*/ 2049724 h 4091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91171" h="4091173">
                <a:moveTo>
                  <a:pt x="0" y="2045584"/>
                </a:moveTo>
                <a:lnTo>
                  <a:pt x="0" y="2045584"/>
                </a:lnTo>
                <a:cubicBezTo>
                  <a:pt x="1" y="915838"/>
                  <a:pt x="915840" y="-2"/>
                  <a:pt x="2045586" y="-1"/>
                </a:cubicBezTo>
                <a:cubicBezTo>
                  <a:pt x="3175331" y="-1"/>
                  <a:pt x="4091172" y="915839"/>
                  <a:pt x="4091172" y="2045586"/>
                </a:cubicBezTo>
                <a:cubicBezTo>
                  <a:pt x="4091172" y="2046966"/>
                  <a:pt x="4091170" y="2048347"/>
                  <a:pt x="4091167" y="2049727"/>
                </a:cubicBezTo>
                <a:lnTo>
                  <a:pt x="4040191" y="2049621"/>
                </a:lnTo>
                <a:lnTo>
                  <a:pt x="4040190" y="2049620"/>
                </a:lnTo>
                <a:cubicBezTo>
                  <a:pt x="4040193" y="2048276"/>
                  <a:pt x="4040195" y="2046931"/>
                  <a:pt x="4040195" y="2045587"/>
                </a:cubicBezTo>
                <a:cubicBezTo>
                  <a:pt x="4040195" y="943993"/>
                  <a:pt x="3147177" y="50976"/>
                  <a:pt x="2045585" y="50976"/>
                </a:cubicBezTo>
                <a:cubicBezTo>
                  <a:pt x="943992" y="50976"/>
                  <a:pt x="50975" y="943993"/>
                  <a:pt x="50975" y="2045587"/>
                </a:cubicBezTo>
                <a:cubicBezTo>
                  <a:pt x="50974" y="2045587"/>
                  <a:pt x="50975" y="2045588"/>
                  <a:pt x="50975" y="20455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72002" tIns="36001" rIns="72002" bIns="36001" anchor="ctr"/>
          <a:lstStyle/>
          <a:p>
            <a:pPr defTabSz="96012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0" kern="0" dirty="0">
              <a:solidFill>
                <a:sysClr val="windowText" lastClr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41"/>
          <p:cNvSpPr>
            <a:spLocks noChangeArrowheads="1"/>
          </p:cNvSpPr>
          <p:nvPr/>
        </p:nvSpPr>
        <p:spPr bwMode="auto">
          <a:xfrm>
            <a:off x="3051949" y="1338917"/>
            <a:ext cx="403801" cy="403801"/>
          </a:xfrm>
          <a:prstGeom prst="ellipse">
            <a:avLst/>
          </a:prstGeom>
          <a:solidFill>
            <a:srgbClr val="1C9494"/>
          </a:solidFill>
          <a:ln>
            <a:noFill/>
          </a:ln>
        </p:spPr>
        <p:txBody>
          <a:bodyPr lIns="72002" tIns="36001" rIns="72002" bIns="36001" anchor="ctr"/>
          <a:lstStyle/>
          <a:p>
            <a:pPr algn="ctr" defTabSz="718590"/>
            <a:endParaRPr lang="zh-CN" altLang="en-US" sz="1890" dirty="0">
              <a:solidFill>
                <a:srgbClr val="006C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椭圆 42"/>
          <p:cNvSpPr>
            <a:spLocks noChangeArrowheads="1"/>
          </p:cNvSpPr>
          <p:nvPr/>
        </p:nvSpPr>
        <p:spPr bwMode="auto">
          <a:xfrm>
            <a:off x="3732034" y="2194024"/>
            <a:ext cx="403801" cy="403801"/>
          </a:xfrm>
          <a:prstGeom prst="ellipse">
            <a:avLst/>
          </a:prstGeom>
          <a:solidFill>
            <a:srgbClr val="78AF51"/>
          </a:solidFill>
          <a:ln>
            <a:noFill/>
          </a:ln>
        </p:spPr>
        <p:txBody>
          <a:bodyPr lIns="72002" tIns="36001" rIns="72002" bIns="36001" anchor="ctr"/>
          <a:lstStyle/>
          <a:p>
            <a:pPr algn="ctr" defTabSz="718590"/>
            <a:endParaRPr lang="zh-CN" altLang="en-US" sz="1890" dirty="0">
              <a:solidFill>
                <a:srgbClr val="006C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椭圆 43"/>
          <p:cNvSpPr>
            <a:spLocks noChangeArrowheads="1"/>
          </p:cNvSpPr>
          <p:nvPr/>
        </p:nvSpPr>
        <p:spPr bwMode="auto">
          <a:xfrm>
            <a:off x="3740786" y="3192899"/>
            <a:ext cx="403801" cy="403801"/>
          </a:xfrm>
          <a:prstGeom prst="ellipse">
            <a:avLst/>
          </a:prstGeom>
          <a:solidFill>
            <a:srgbClr val="FAC14D"/>
          </a:solidFill>
          <a:ln>
            <a:noFill/>
          </a:ln>
        </p:spPr>
        <p:txBody>
          <a:bodyPr lIns="72002" tIns="36001" rIns="72002" bIns="36001" anchor="ctr"/>
          <a:lstStyle/>
          <a:p>
            <a:pPr algn="ctr" defTabSz="718590"/>
            <a:endParaRPr lang="zh-CN" altLang="en-US" sz="1890" dirty="0">
              <a:solidFill>
                <a:srgbClr val="006C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椭圆 44"/>
          <p:cNvSpPr>
            <a:spLocks noChangeArrowheads="1"/>
          </p:cNvSpPr>
          <p:nvPr/>
        </p:nvSpPr>
        <p:spPr bwMode="auto">
          <a:xfrm>
            <a:off x="3055700" y="4071759"/>
            <a:ext cx="403801" cy="403801"/>
          </a:xfrm>
          <a:prstGeom prst="ellipse">
            <a:avLst/>
          </a:prstGeom>
          <a:solidFill>
            <a:srgbClr val="F95647"/>
          </a:solidFill>
          <a:ln>
            <a:noFill/>
          </a:ln>
        </p:spPr>
        <p:txBody>
          <a:bodyPr lIns="72002" tIns="36001" rIns="72002" bIns="36001" anchor="ctr"/>
          <a:lstStyle/>
          <a:p>
            <a:pPr algn="ctr" defTabSz="718590"/>
            <a:endParaRPr lang="zh-CN" altLang="en-US" sz="1890" dirty="0">
              <a:solidFill>
                <a:srgbClr val="006CB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2" name="直接连接符 52"/>
          <p:cNvCxnSpPr>
            <a:cxnSpLocks noChangeShapeType="1"/>
          </p:cNvCxnSpPr>
          <p:nvPr/>
        </p:nvCxnSpPr>
        <p:spPr bwMode="auto">
          <a:xfrm>
            <a:off x="3480753" y="1568946"/>
            <a:ext cx="1135142" cy="0"/>
          </a:xfrm>
          <a:prstGeom prst="line">
            <a:avLst/>
          </a:prstGeom>
          <a:noFill/>
          <a:ln w="25400" algn="ctr">
            <a:solidFill>
              <a:srgbClr val="1C9494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椭圆 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30" y="1070133"/>
            <a:ext cx="1078884" cy="10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58"/>
          <p:cNvCxnSpPr>
            <a:cxnSpLocks noChangeShapeType="1"/>
          </p:cNvCxnSpPr>
          <p:nvPr/>
        </p:nvCxnSpPr>
        <p:spPr bwMode="auto">
          <a:xfrm>
            <a:off x="3480754" y="4276785"/>
            <a:ext cx="113389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椭圆 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30" y="3781723"/>
            <a:ext cx="1078884" cy="10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62"/>
          <p:cNvCxnSpPr>
            <a:cxnSpLocks noChangeShapeType="1"/>
          </p:cNvCxnSpPr>
          <p:nvPr/>
        </p:nvCxnSpPr>
        <p:spPr bwMode="auto">
          <a:xfrm flipV="1">
            <a:off x="4140836" y="2400299"/>
            <a:ext cx="1901488" cy="6252"/>
          </a:xfrm>
          <a:prstGeom prst="line">
            <a:avLst/>
          </a:prstGeom>
          <a:noFill/>
          <a:ln w="25400" algn="ctr">
            <a:solidFill>
              <a:srgbClr val="78AF5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" name="椭圆 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08" y="1895237"/>
            <a:ext cx="1078884" cy="10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直接连接符 66"/>
          <p:cNvCxnSpPr>
            <a:cxnSpLocks noChangeShapeType="1"/>
          </p:cNvCxnSpPr>
          <p:nvPr/>
        </p:nvCxnSpPr>
        <p:spPr bwMode="auto">
          <a:xfrm>
            <a:off x="4140835" y="3420427"/>
            <a:ext cx="1867734" cy="0"/>
          </a:xfrm>
          <a:prstGeom prst="line">
            <a:avLst/>
          </a:prstGeom>
          <a:noFill/>
          <a:ln w="25400" algn="ctr">
            <a:solidFill>
              <a:srgbClr val="FAC14D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椭圆 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06" y="2914115"/>
            <a:ext cx="1078884" cy="10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5461000" y="1065133"/>
            <a:ext cx="1337275" cy="288149"/>
          </a:xfrm>
          <a:prstGeom prst="rect">
            <a:avLst/>
          </a:prstGeom>
        </p:spPr>
        <p:txBody>
          <a:bodyPr wrap="none" lIns="72002" tIns="36001" rIns="72002" bIns="36001">
            <a:spAutoFit/>
          </a:bodyPr>
          <a:lstStyle/>
          <a:p>
            <a:pPr defTabSz="718590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5463501" y="1353919"/>
            <a:ext cx="3161978" cy="439857"/>
          </a:xfrm>
          <a:prstGeom prst="rect">
            <a:avLst/>
          </a:prstGeom>
          <a:noFill/>
          <a:ln>
            <a:noFill/>
          </a:ln>
        </p:spPr>
        <p:txBody>
          <a:bodyPr wrap="square" lIns="72002" tIns="36001" rIns="72002" bIns="36001">
            <a:spAutoFit/>
          </a:bodyPr>
          <a:lstStyle/>
          <a:p>
            <a:pPr defTabSz="718590">
              <a:lnSpc>
                <a:spcPts val="15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467822" y="3965964"/>
            <a:ext cx="1337275" cy="288149"/>
          </a:xfrm>
          <a:prstGeom prst="rect">
            <a:avLst/>
          </a:prstGeom>
        </p:spPr>
        <p:txBody>
          <a:bodyPr wrap="none" lIns="72002" tIns="36001" rIns="72002" bIns="36001">
            <a:spAutoFit/>
          </a:bodyPr>
          <a:lstStyle/>
          <a:p>
            <a:pPr defTabSz="718590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5451838" y="4212505"/>
            <a:ext cx="3229998" cy="439857"/>
          </a:xfrm>
          <a:prstGeom prst="rect">
            <a:avLst/>
          </a:prstGeom>
          <a:noFill/>
          <a:ln>
            <a:noFill/>
          </a:ln>
        </p:spPr>
        <p:txBody>
          <a:bodyPr wrap="square" lIns="72002" tIns="36001" rIns="72002" bIns="36001">
            <a:spAutoFit/>
          </a:bodyPr>
          <a:lstStyle/>
          <a:p>
            <a:pPr defTabSz="718590">
              <a:lnSpc>
                <a:spcPts val="15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899930" y="2040254"/>
            <a:ext cx="1337275" cy="288149"/>
          </a:xfrm>
          <a:prstGeom prst="rect">
            <a:avLst/>
          </a:prstGeom>
        </p:spPr>
        <p:txBody>
          <a:bodyPr wrap="none" lIns="72002" tIns="36001" rIns="72002" bIns="36001">
            <a:spAutoFit/>
          </a:bodyPr>
          <a:lstStyle/>
          <a:p>
            <a:pPr defTabSz="718590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6902431" y="2329041"/>
            <a:ext cx="2350982" cy="632217"/>
          </a:xfrm>
          <a:prstGeom prst="rect">
            <a:avLst/>
          </a:prstGeom>
          <a:noFill/>
          <a:ln>
            <a:noFill/>
          </a:ln>
        </p:spPr>
        <p:txBody>
          <a:bodyPr wrap="square" lIns="72002" tIns="36001" rIns="72002" bIns="36001">
            <a:spAutoFit/>
          </a:bodyPr>
          <a:lstStyle/>
          <a:p>
            <a:pPr defTabSz="718590">
              <a:lnSpc>
                <a:spcPts val="15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899930" y="3099137"/>
            <a:ext cx="1337275" cy="288149"/>
          </a:xfrm>
          <a:prstGeom prst="rect">
            <a:avLst/>
          </a:prstGeom>
        </p:spPr>
        <p:txBody>
          <a:bodyPr wrap="none" lIns="72002" tIns="36001" rIns="72002" bIns="36001">
            <a:spAutoFit/>
          </a:bodyPr>
          <a:lstStyle/>
          <a:p>
            <a:pPr defTabSz="718590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6902431" y="3387923"/>
            <a:ext cx="2350982" cy="632217"/>
          </a:xfrm>
          <a:prstGeom prst="rect">
            <a:avLst/>
          </a:prstGeom>
          <a:noFill/>
          <a:ln>
            <a:noFill/>
          </a:ln>
        </p:spPr>
        <p:txBody>
          <a:bodyPr wrap="square" lIns="72002" tIns="36001" rIns="72002" bIns="36001">
            <a:spAutoFit/>
          </a:bodyPr>
          <a:lstStyle/>
          <a:p>
            <a:pPr defTabSz="718590">
              <a:lnSpc>
                <a:spcPts val="15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8" name="Picture 12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4846" y="1827238"/>
            <a:ext cx="2324041" cy="222943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矩形 71"/>
          <p:cNvSpPr>
            <a:spLocks noChangeArrowheads="1"/>
          </p:cNvSpPr>
          <p:nvPr/>
        </p:nvSpPr>
        <p:spPr bwMode="auto">
          <a:xfrm>
            <a:off x="4829672" y="1320166"/>
            <a:ext cx="330041" cy="44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/>
          <a:p>
            <a:pPr defTabSz="718590"/>
            <a:r>
              <a:rPr lang="en-US" altLang="zh-CN" sz="241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40" name="矩形 71"/>
          <p:cNvSpPr>
            <a:spLocks noChangeArrowheads="1"/>
          </p:cNvSpPr>
          <p:nvPr/>
        </p:nvSpPr>
        <p:spPr bwMode="auto">
          <a:xfrm>
            <a:off x="6239849" y="2160271"/>
            <a:ext cx="330041" cy="44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/>
          <a:p>
            <a:pPr defTabSz="718590"/>
            <a:r>
              <a:rPr lang="en-US" altLang="zh-CN" sz="241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41" name="矩形 71"/>
          <p:cNvSpPr>
            <a:spLocks noChangeArrowheads="1"/>
          </p:cNvSpPr>
          <p:nvPr/>
        </p:nvSpPr>
        <p:spPr bwMode="auto">
          <a:xfrm>
            <a:off x="6239849" y="3180398"/>
            <a:ext cx="330041" cy="44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/>
          <a:p>
            <a:pPr defTabSz="718590"/>
            <a:r>
              <a:rPr lang="en-US" altLang="zh-CN" sz="241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42" name="矩形 71"/>
          <p:cNvSpPr>
            <a:spLocks noChangeArrowheads="1"/>
          </p:cNvSpPr>
          <p:nvPr/>
        </p:nvSpPr>
        <p:spPr bwMode="auto">
          <a:xfrm>
            <a:off x="4829672" y="4068008"/>
            <a:ext cx="330041" cy="44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/>
          <a:p>
            <a:pPr defTabSz="718590"/>
            <a:r>
              <a:rPr lang="en-US" altLang="zh-CN" sz="241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537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6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1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1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6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1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6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1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6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6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85CA60B7-2CB3-4528-9B25-14F7AFAF32A7}"/>
              </a:ext>
            </a:extLst>
          </p:cNvPr>
          <p:cNvGrpSpPr/>
          <p:nvPr/>
        </p:nvGrpSpPr>
        <p:grpSpPr>
          <a:xfrm>
            <a:off x="616857" y="1547923"/>
            <a:ext cx="8443650" cy="2728576"/>
            <a:chOff x="986354" y="2299313"/>
            <a:chExt cx="10285549" cy="3323790"/>
          </a:xfrm>
        </p:grpSpPr>
        <p:grpSp>
          <p:nvGrpSpPr>
            <p:cNvPr id="108" name="Group 14">
              <a:extLst>
                <a:ext uri="{FF2B5EF4-FFF2-40B4-BE49-F238E27FC236}">
                  <a16:creationId xmlns:a16="http://schemas.microsoft.com/office/drawing/2014/main" id="{93E81F29-999C-4DA5-811B-F3C7B26C5393}"/>
                </a:ext>
              </a:extLst>
            </p:cNvPr>
            <p:cNvGrpSpPr/>
            <p:nvPr/>
          </p:nvGrpSpPr>
          <p:grpSpPr>
            <a:xfrm>
              <a:off x="986354" y="2677488"/>
              <a:ext cx="10219292" cy="2567439"/>
              <a:chOff x="601673" y="2092002"/>
              <a:chExt cx="7940655" cy="1994967"/>
            </a:xfrm>
          </p:grpSpPr>
          <p:sp>
            <p:nvSpPr>
              <p:cNvPr id="117" name="Arc 4">
                <a:extLst>
                  <a:ext uri="{FF2B5EF4-FFF2-40B4-BE49-F238E27FC236}">
                    <a16:creationId xmlns:a16="http://schemas.microsoft.com/office/drawing/2014/main" id="{EC198F39-3AA8-491E-A1F4-16B11B51614D}"/>
                  </a:ext>
                </a:extLst>
              </p:cNvPr>
              <p:cNvSpPr/>
              <p:nvPr/>
            </p:nvSpPr>
            <p:spPr bwMode="auto">
              <a:xfrm>
                <a:off x="4572000" y="2101806"/>
                <a:ext cx="1985165" cy="1985163"/>
              </a:xfrm>
              <a:prstGeom prst="arc">
                <a:avLst>
                  <a:gd name="adj1" fmla="val 6568"/>
                  <a:gd name="adj2" fmla="val 10805652"/>
                </a:avLst>
              </a:prstGeom>
              <a:solidFill>
                <a:srgbClr val="78AF51"/>
              </a:solidFill>
              <a:ln w="127000" cap="rnd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Arc 5">
                <a:extLst>
                  <a:ext uri="{FF2B5EF4-FFF2-40B4-BE49-F238E27FC236}">
                    <a16:creationId xmlns:a16="http://schemas.microsoft.com/office/drawing/2014/main" id="{6AC7F4BE-72CC-45A7-BDDB-0E702FED45CC}"/>
                  </a:ext>
                </a:extLst>
              </p:cNvPr>
              <p:cNvSpPr/>
              <p:nvPr/>
            </p:nvSpPr>
            <p:spPr bwMode="auto">
              <a:xfrm>
                <a:off x="601673" y="2101806"/>
                <a:ext cx="1985165" cy="1985163"/>
              </a:xfrm>
              <a:prstGeom prst="arc">
                <a:avLst>
                  <a:gd name="adj1" fmla="val 7525"/>
                  <a:gd name="adj2" fmla="val 10806263"/>
                </a:avLst>
              </a:prstGeom>
              <a:solidFill>
                <a:srgbClr val="F95647"/>
              </a:solidFill>
              <a:ln w="127000" cap="rnd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Arc 6">
                <a:extLst>
                  <a:ext uri="{FF2B5EF4-FFF2-40B4-BE49-F238E27FC236}">
                    <a16:creationId xmlns:a16="http://schemas.microsoft.com/office/drawing/2014/main" id="{6760CF4B-5E63-490A-ACC8-AEB4205CD629}"/>
                  </a:ext>
                </a:extLst>
              </p:cNvPr>
              <p:cNvSpPr/>
              <p:nvPr/>
            </p:nvSpPr>
            <p:spPr bwMode="auto">
              <a:xfrm rot="10800000">
                <a:off x="2586838" y="2092002"/>
                <a:ext cx="1985163" cy="1985163"/>
              </a:xfrm>
              <a:prstGeom prst="arc">
                <a:avLst>
                  <a:gd name="adj1" fmla="val 21575380"/>
                  <a:gd name="adj2" fmla="val 10806753"/>
                </a:avLst>
              </a:prstGeom>
              <a:solidFill>
                <a:srgbClr val="FAC14D"/>
              </a:solidFill>
              <a:ln w="127000" cap="rnd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Arc 7">
                <a:extLst>
                  <a:ext uri="{FF2B5EF4-FFF2-40B4-BE49-F238E27FC236}">
                    <a16:creationId xmlns:a16="http://schemas.microsoft.com/office/drawing/2014/main" id="{976EC45B-BCC4-4F13-A6B9-27F1FB28131F}"/>
                  </a:ext>
                </a:extLst>
              </p:cNvPr>
              <p:cNvSpPr/>
              <p:nvPr/>
            </p:nvSpPr>
            <p:spPr bwMode="auto">
              <a:xfrm rot="10800000">
                <a:off x="6557165" y="2092002"/>
                <a:ext cx="1985163" cy="1985163"/>
              </a:xfrm>
              <a:prstGeom prst="arc">
                <a:avLst>
                  <a:gd name="adj1" fmla="val 21575180"/>
                  <a:gd name="adj2" fmla="val 10806263"/>
                </a:avLst>
              </a:prstGeom>
              <a:solidFill>
                <a:srgbClr val="1C9393"/>
              </a:solidFill>
              <a:ln w="127000" cap="rnd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Rectangle 12">
                <a:extLst>
                  <a:ext uri="{FF2B5EF4-FFF2-40B4-BE49-F238E27FC236}">
                    <a16:creationId xmlns:a16="http://schemas.microsoft.com/office/drawing/2014/main" id="{EFA55D61-A080-4C19-8423-6C4E58EDADBB}"/>
                  </a:ext>
                </a:extLst>
              </p:cNvPr>
              <p:cNvSpPr/>
              <p:nvPr/>
            </p:nvSpPr>
            <p:spPr>
              <a:xfrm>
                <a:off x="3379684" y="2454116"/>
                <a:ext cx="174853" cy="262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id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2" name="Rectangle 13">
                <a:extLst>
                  <a:ext uri="{FF2B5EF4-FFF2-40B4-BE49-F238E27FC236}">
                    <a16:creationId xmlns:a16="http://schemas.microsoft.com/office/drawing/2014/main" id="{E31ED873-BAC2-4B46-8FD5-39B1AA9F9D0B}"/>
                  </a:ext>
                </a:extLst>
              </p:cNvPr>
              <p:cNvSpPr/>
              <p:nvPr/>
            </p:nvSpPr>
            <p:spPr>
              <a:xfrm>
                <a:off x="7313143" y="2454116"/>
                <a:ext cx="174853" cy="262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id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05CBBD86-2D63-4F0F-8B73-FF3C873E8D3D}"/>
                </a:ext>
              </a:extLst>
            </p:cNvPr>
            <p:cNvSpPr txBox="1"/>
            <p:nvPr/>
          </p:nvSpPr>
          <p:spPr>
            <a:xfrm>
              <a:off x="1167086" y="2722577"/>
              <a:ext cx="2846277" cy="1003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EE126537-3DE8-4148-9CD0-3812D51ECA21}"/>
                </a:ext>
              </a:extLst>
            </p:cNvPr>
            <p:cNvSpPr/>
            <p:nvPr/>
          </p:nvSpPr>
          <p:spPr>
            <a:xfrm>
              <a:off x="1404612" y="2299313"/>
              <a:ext cx="2073592" cy="468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7CB97D73-005F-4509-B13E-EA563EAEFC9C}"/>
                </a:ext>
              </a:extLst>
            </p:cNvPr>
            <p:cNvSpPr txBox="1"/>
            <p:nvPr/>
          </p:nvSpPr>
          <p:spPr>
            <a:xfrm>
              <a:off x="6111619" y="2722577"/>
              <a:ext cx="2846277" cy="1003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FCA685BC-63FA-48A8-87D9-A3C92F4EE165}"/>
                </a:ext>
              </a:extLst>
            </p:cNvPr>
            <p:cNvSpPr/>
            <p:nvPr/>
          </p:nvSpPr>
          <p:spPr>
            <a:xfrm>
              <a:off x="6349145" y="2299313"/>
              <a:ext cx="2073592" cy="468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E3AE88DD-CB90-4190-96AC-3FD1F56F68B4}"/>
                </a:ext>
              </a:extLst>
            </p:cNvPr>
            <p:cNvSpPr txBox="1"/>
            <p:nvPr/>
          </p:nvSpPr>
          <p:spPr>
            <a:xfrm>
              <a:off x="3481094" y="4619111"/>
              <a:ext cx="2846277" cy="1003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17A4EC36-F6FB-4050-8CDE-A8BE63F89676}"/>
                </a:ext>
              </a:extLst>
            </p:cNvPr>
            <p:cNvSpPr/>
            <p:nvPr/>
          </p:nvSpPr>
          <p:spPr>
            <a:xfrm>
              <a:off x="3718620" y="4195847"/>
              <a:ext cx="2073592" cy="468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1E9595C0-766E-4B1A-A73E-15ED214930B5}"/>
                </a:ext>
              </a:extLst>
            </p:cNvPr>
            <p:cNvSpPr txBox="1"/>
            <p:nvPr/>
          </p:nvSpPr>
          <p:spPr>
            <a:xfrm>
              <a:off x="8425626" y="4619111"/>
              <a:ext cx="2846277" cy="1003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4F7AF337-FA40-46F6-AAC4-822E4AC9D6ED}"/>
                </a:ext>
              </a:extLst>
            </p:cNvPr>
            <p:cNvSpPr/>
            <p:nvPr/>
          </p:nvSpPr>
          <p:spPr>
            <a:xfrm>
              <a:off x="8663154" y="4195847"/>
              <a:ext cx="2073592" cy="468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602096"/>
      </p:ext>
    </p:extLst>
  </p:cSld>
  <p:clrMapOvr>
    <a:masterClrMapping/>
  </p:clrMapOvr>
  <p:transition spd="slow" advClick="0" advTm="0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73031F3E-A761-480B-9BBD-7F245454B983}"/>
              </a:ext>
            </a:extLst>
          </p:cNvPr>
          <p:cNvGrpSpPr/>
          <p:nvPr/>
        </p:nvGrpSpPr>
        <p:grpSpPr>
          <a:xfrm>
            <a:off x="683143" y="1436041"/>
            <a:ext cx="7972133" cy="2998848"/>
            <a:chOff x="803943" y="1932645"/>
            <a:chExt cx="10559864" cy="3972265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559C1160-EFA8-457B-AD15-F353F0DAA5AB}"/>
                </a:ext>
              </a:extLst>
            </p:cNvPr>
            <p:cNvGrpSpPr/>
            <p:nvPr/>
          </p:nvGrpSpPr>
          <p:grpSpPr>
            <a:xfrm>
              <a:off x="828192" y="1932645"/>
              <a:ext cx="10535615" cy="1907783"/>
              <a:chOff x="828192" y="2234334"/>
              <a:chExt cx="10535615" cy="1907783"/>
            </a:xfrm>
            <a:solidFill>
              <a:schemeClr val="bg2">
                <a:lumMod val="10000"/>
              </a:schemeClr>
            </a:solidFill>
          </p:grpSpPr>
          <p:sp>
            <p:nvSpPr>
              <p:cNvPr id="57" name="Freeform 36">
                <a:extLst>
                  <a:ext uri="{FF2B5EF4-FFF2-40B4-BE49-F238E27FC236}">
                    <a16:creationId xmlns:a16="http://schemas.microsoft.com/office/drawing/2014/main" id="{B9AB5706-C64F-4E88-91B4-685DD9DA1D67}"/>
                  </a:ext>
                </a:extLst>
              </p:cNvPr>
              <p:cNvSpPr/>
              <p:nvPr/>
            </p:nvSpPr>
            <p:spPr>
              <a:xfrm>
                <a:off x="828192" y="2682018"/>
                <a:ext cx="10535615" cy="746982"/>
              </a:xfrm>
              <a:custGeom>
                <a:avLst/>
                <a:gdLst>
                  <a:gd name="connsiteX0" fmla="*/ 0 w 2683934"/>
                  <a:gd name="connsiteY0" fmla="*/ 702733 h 799629"/>
                  <a:gd name="connsiteX1" fmla="*/ 431800 w 2683934"/>
                  <a:gd name="connsiteY1" fmla="*/ 533400 h 799629"/>
                  <a:gd name="connsiteX2" fmla="*/ 897467 w 2683934"/>
                  <a:gd name="connsiteY2" fmla="*/ 719667 h 799629"/>
                  <a:gd name="connsiteX3" fmla="*/ 1151467 w 2683934"/>
                  <a:gd name="connsiteY3" fmla="*/ 778933 h 799629"/>
                  <a:gd name="connsiteX4" fmla="*/ 1456267 w 2683934"/>
                  <a:gd name="connsiteY4" fmla="*/ 787400 h 799629"/>
                  <a:gd name="connsiteX5" fmla="*/ 1769534 w 2683934"/>
                  <a:gd name="connsiteY5" fmla="*/ 618067 h 799629"/>
                  <a:gd name="connsiteX6" fmla="*/ 1981200 w 2683934"/>
                  <a:gd name="connsiteY6" fmla="*/ 313267 h 799629"/>
                  <a:gd name="connsiteX7" fmla="*/ 2218267 w 2683934"/>
                  <a:gd name="connsiteY7" fmla="*/ 118533 h 799629"/>
                  <a:gd name="connsiteX8" fmla="*/ 2463800 w 2683934"/>
                  <a:gd name="connsiteY8" fmla="*/ 16933 h 799629"/>
                  <a:gd name="connsiteX9" fmla="*/ 2683934 w 2683934"/>
                  <a:gd name="connsiteY9" fmla="*/ 0 h 799629"/>
                  <a:gd name="connsiteX0" fmla="*/ 0 w 2779669"/>
                  <a:gd name="connsiteY0" fmla="*/ 686196 h 783092"/>
                  <a:gd name="connsiteX1" fmla="*/ 431800 w 2779669"/>
                  <a:gd name="connsiteY1" fmla="*/ 516863 h 783092"/>
                  <a:gd name="connsiteX2" fmla="*/ 897467 w 2779669"/>
                  <a:gd name="connsiteY2" fmla="*/ 703130 h 783092"/>
                  <a:gd name="connsiteX3" fmla="*/ 1151467 w 2779669"/>
                  <a:gd name="connsiteY3" fmla="*/ 762396 h 783092"/>
                  <a:gd name="connsiteX4" fmla="*/ 1456267 w 2779669"/>
                  <a:gd name="connsiteY4" fmla="*/ 770863 h 783092"/>
                  <a:gd name="connsiteX5" fmla="*/ 1769534 w 2779669"/>
                  <a:gd name="connsiteY5" fmla="*/ 601530 h 783092"/>
                  <a:gd name="connsiteX6" fmla="*/ 1981200 w 2779669"/>
                  <a:gd name="connsiteY6" fmla="*/ 296730 h 783092"/>
                  <a:gd name="connsiteX7" fmla="*/ 2218267 w 2779669"/>
                  <a:gd name="connsiteY7" fmla="*/ 101996 h 783092"/>
                  <a:gd name="connsiteX8" fmla="*/ 2463800 w 2779669"/>
                  <a:gd name="connsiteY8" fmla="*/ 396 h 783092"/>
                  <a:gd name="connsiteX9" fmla="*/ 2779669 w 2779669"/>
                  <a:gd name="connsiteY9" fmla="*/ 690837 h 783092"/>
                  <a:gd name="connsiteX0" fmla="*/ 0 w 2779669"/>
                  <a:gd name="connsiteY0" fmla="*/ 686190 h 783086"/>
                  <a:gd name="connsiteX1" fmla="*/ 431800 w 2779669"/>
                  <a:gd name="connsiteY1" fmla="*/ 516857 h 783086"/>
                  <a:gd name="connsiteX2" fmla="*/ 897467 w 2779669"/>
                  <a:gd name="connsiteY2" fmla="*/ 703124 h 783086"/>
                  <a:gd name="connsiteX3" fmla="*/ 1151467 w 2779669"/>
                  <a:gd name="connsiteY3" fmla="*/ 762390 h 783086"/>
                  <a:gd name="connsiteX4" fmla="*/ 1456267 w 2779669"/>
                  <a:gd name="connsiteY4" fmla="*/ 770857 h 783086"/>
                  <a:gd name="connsiteX5" fmla="*/ 1769534 w 2779669"/>
                  <a:gd name="connsiteY5" fmla="*/ 601524 h 783086"/>
                  <a:gd name="connsiteX6" fmla="*/ 1981200 w 2779669"/>
                  <a:gd name="connsiteY6" fmla="*/ 296724 h 783086"/>
                  <a:gd name="connsiteX7" fmla="*/ 2218267 w 2779669"/>
                  <a:gd name="connsiteY7" fmla="*/ 101990 h 783086"/>
                  <a:gd name="connsiteX8" fmla="*/ 2463800 w 2779669"/>
                  <a:gd name="connsiteY8" fmla="*/ 390 h 783086"/>
                  <a:gd name="connsiteX9" fmla="*/ 2779669 w 2779669"/>
                  <a:gd name="connsiteY9" fmla="*/ 690831 h 783086"/>
                  <a:gd name="connsiteX0" fmla="*/ 0 w 2779669"/>
                  <a:gd name="connsiteY0" fmla="*/ 588891 h 685787"/>
                  <a:gd name="connsiteX1" fmla="*/ 431800 w 2779669"/>
                  <a:gd name="connsiteY1" fmla="*/ 419558 h 685787"/>
                  <a:gd name="connsiteX2" fmla="*/ 897467 w 2779669"/>
                  <a:gd name="connsiteY2" fmla="*/ 605825 h 685787"/>
                  <a:gd name="connsiteX3" fmla="*/ 1151467 w 2779669"/>
                  <a:gd name="connsiteY3" fmla="*/ 665091 h 685787"/>
                  <a:gd name="connsiteX4" fmla="*/ 1456267 w 2779669"/>
                  <a:gd name="connsiteY4" fmla="*/ 673558 h 685787"/>
                  <a:gd name="connsiteX5" fmla="*/ 1769534 w 2779669"/>
                  <a:gd name="connsiteY5" fmla="*/ 504225 h 685787"/>
                  <a:gd name="connsiteX6" fmla="*/ 1981200 w 2779669"/>
                  <a:gd name="connsiteY6" fmla="*/ 199425 h 685787"/>
                  <a:gd name="connsiteX7" fmla="*/ 2218267 w 2779669"/>
                  <a:gd name="connsiteY7" fmla="*/ 4691 h 685787"/>
                  <a:gd name="connsiteX8" fmla="*/ 2440824 w 2779669"/>
                  <a:gd name="connsiteY8" fmla="*/ 46776 h 685787"/>
                  <a:gd name="connsiteX9" fmla="*/ 2779669 w 2779669"/>
                  <a:gd name="connsiteY9" fmla="*/ 593532 h 685787"/>
                  <a:gd name="connsiteX0" fmla="*/ 0 w 2779669"/>
                  <a:gd name="connsiteY0" fmla="*/ 598502 h 695398"/>
                  <a:gd name="connsiteX1" fmla="*/ 431800 w 2779669"/>
                  <a:gd name="connsiteY1" fmla="*/ 429169 h 695398"/>
                  <a:gd name="connsiteX2" fmla="*/ 897467 w 2779669"/>
                  <a:gd name="connsiteY2" fmla="*/ 615436 h 695398"/>
                  <a:gd name="connsiteX3" fmla="*/ 1151467 w 2779669"/>
                  <a:gd name="connsiteY3" fmla="*/ 674702 h 695398"/>
                  <a:gd name="connsiteX4" fmla="*/ 1456267 w 2779669"/>
                  <a:gd name="connsiteY4" fmla="*/ 683169 h 695398"/>
                  <a:gd name="connsiteX5" fmla="*/ 1769534 w 2779669"/>
                  <a:gd name="connsiteY5" fmla="*/ 513836 h 695398"/>
                  <a:gd name="connsiteX6" fmla="*/ 1981200 w 2779669"/>
                  <a:gd name="connsiteY6" fmla="*/ 209036 h 695398"/>
                  <a:gd name="connsiteX7" fmla="*/ 2218267 w 2779669"/>
                  <a:gd name="connsiteY7" fmla="*/ 14302 h 695398"/>
                  <a:gd name="connsiteX8" fmla="*/ 2779669 w 2779669"/>
                  <a:gd name="connsiteY8" fmla="*/ 603143 h 695398"/>
                  <a:gd name="connsiteX0" fmla="*/ 0 w 2779669"/>
                  <a:gd name="connsiteY0" fmla="*/ 584881 h 681777"/>
                  <a:gd name="connsiteX1" fmla="*/ 431800 w 2779669"/>
                  <a:gd name="connsiteY1" fmla="*/ 415548 h 681777"/>
                  <a:gd name="connsiteX2" fmla="*/ 897467 w 2779669"/>
                  <a:gd name="connsiteY2" fmla="*/ 601815 h 681777"/>
                  <a:gd name="connsiteX3" fmla="*/ 1151467 w 2779669"/>
                  <a:gd name="connsiteY3" fmla="*/ 661081 h 681777"/>
                  <a:gd name="connsiteX4" fmla="*/ 1456267 w 2779669"/>
                  <a:gd name="connsiteY4" fmla="*/ 669548 h 681777"/>
                  <a:gd name="connsiteX5" fmla="*/ 1769534 w 2779669"/>
                  <a:gd name="connsiteY5" fmla="*/ 500215 h 681777"/>
                  <a:gd name="connsiteX6" fmla="*/ 1981200 w 2779669"/>
                  <a:gd name="connsiteY6" fmla="*/ 195415 h 681777"/>
                  <a:gd name="connsiteX7" fmla="*/ 2218267 w 2779669"/>
                  <a:gd name="connsiteY7" fmla="*/ 681 h 681777"/>
                  <a:gd name="connsiteX8" fmla="*/ 2779669 w 2779669"/>
                  <a:gd name="connsiteY8" fmla="*/ 589522 h 681777"/>
                  <a:gd name="connsiteX0" fmla="*/ 0 w 2779669"/>
                  <a:gd name="connsiteY0" fmla="*/ 469032 h 565928"/>
                  <a:gd name="connsiteX1" fmla="*/ 431800 w 2779669"/>
                  <a:gd name="connsiteY1" fmla="*/ 299699 h 565928"/>
                  <a:gd name="connsiteX2" fmla="*/ 897467 w 2779669"/>
                  <a:gd name="connsiteY2" fmla="*/ 485966 h 565928"/>
                  <a:gd name="connsiteX3" fmla="*/ 1151467 w 2779669"/>
                  <a:gd name="connsiteY3" fmla="*/ 545232 h 565928"/>
                  <a:gd name="connsiteX4" fmla="*/ 1456267 w 2779669"/>
                  <a:gd name="connsiteY4" fmla="*/ 553699 h 565928"/>
                  <a:gd name="connsiteX5" fmla="*/ 1769534 w 2779669"/>
                  <a:gd name="connsiteY5" fmla="*/ 384366 h 565928"/>
                  <a:gd name="connsiteX6" fmla="*/ 1981200 w 2779669"/>
                  <a:gd name="connsiteY6" fmla="*/ 79566 h 565928"/>
                  <a:gd name="connsiteX7" fmla="*/ 2224968 w 2779669"/>
                  <a:gd name="connsiteY7" fmla="*/ 885 h 565928"/>
                  <a:gd name="connsiteX8" fmla="*/ 2779669 w 2779669"/>
                  <a:gd name="connsiteY8" fmla="*/ 473673 h 565928"/>
                  <a:gd name="connsiteX0" fmla="*/ 0 w 2779669"/>
                  <a:gd name="connsiteY0" fmla="*/ 471936 h 568832"/>
                  <a:gd name="connsiteX1" fmla="*/ 431800 w 2779669"/>
                  <a:gd name="connsiteY1" fmla="*/ 302603 h 568832"/>
                  <a:gd name="connsiteX2" fmla="*/ 897467 w 2779669"/>
                  <a:gd name="connsiteY2" fmla="*/ 488870 h 568832"/>
                  <a:gd name="connsiteX3" fmla="*/ 1151467 w 2779669"/>
                  <a:gd name="connsiteY3" fmla="*/ 548136 h 568832"/>
                  <a:gd name="connsiteX4" fmla="*/ 1456267 w 2779669"/>
                  <a:gd name="connsiteY4" fmla="*/ 556603 h 568832"/>
                  <a:gd name="connsiteX5" fmla="*/ 1769534 w 2779669"/>
                  <a:gd name="connsiteY5" fmla="*/ 387270 h 568832"/>
                  <a:gd name="connsiteX6" fmla="*/ 1981200 w 2779669"/>
                  <a:gd name="connsiteY6" fmla="*/ 82470 h 568832"/>
                  <a:gd name="connsiteX7" fmla="*/ 2224968 w 2779669"/>
                  <a:gd name="connsiteY7" fmla="*/ 3789 h 568832"/>
                  <a:gd name="connsiteX8" fmla="*/ 2779669 w 2779669"/>
                  <a:gd name="connsiteY8" fmla="*/ 476577 h 56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79669" h="568832">
                    <a:moveTo>
                      <a:pt x="0" y="471936"/>
                    </a:moveTo>
                    <a:cubicBezTo>
                      <a:pt x="141111" y="385858"/>
                      <a:pt x="282222" y="299781"/>
                      <a:pt x="431800" y="302603"/>
                    </a:cubicBezTo>
                    <a:cubicBezTo>
                      <a:pt x="581378" y="305425"/>
                      <a:pt x="777523" y="447948"/>
                      <a:pt x="897467" y="488870"/>
                    </a:cubicBezTo>
                    <a:cubicBezTo>
                      <a:pt x="1017411" y="529792"/>
                      <a:pt x="1058334" y="536847"/>
                      <a:pt x="1151467" y="548136"/>
                    </a:cubicBezTo>
                    <a:cubicBezTo>
                      <a:pt x="1244600" y="559425"/>
                      <a:pt x="1353256" y="583414"/>
                      <a:pt x="1456267" y="556603"/>
                    </a:cubicBezTo>
                    <a:cubicBezTo>
                      <a:pt x="1559278" y="529792"/>
                      <a:pt x="1682045" y="466292"/>
                      <a:pt x="1769534" y="387270"/>
                    </a:cubicBezTo>
                    <a:cubicBezTo>
                      <a:pt x="1857023" y="308248"/>
                      <a:pt x="1905294" y="146384"/>
                      <a:pt x="1981200" y="82470"/>
                    </a:cubicBezTo>
                    <a:cubicBezTo>
                      <a:pt x="2057106" y="18557"/>
                      <a:pt x="2093566" y="-11121"/>
                      <a:pt x="2224968" y="3789"/>
                    </a:cubicBezTo>
                    <a:cubicBezTo>
                      <a:pt x="2356370" y="18699"/>
                      <a:pt x="2662710" y="353902"/>
                      <a:pt x="2779669" y="476577"/>
                    </a:cubicBezTo>
                  </a:path>
                </a:pathLst>
              </a:custGeom>
              <a:noFill/>
              <a:ln w="28575">
                <a:solidFill>
                  <a:srgbClr val="1C9393"/>
                </a:solidFill>
                <a:prstDash val="sysDot"/>
                <a:tailEnd type="triangle"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8" name="Group 15">
                <a:extLst>
                  <a:ext uri="{FF2B5EF4-FFF2-40B4-BE49-F238E27FC236}">
                    <a16:creationId xmlns:a16="http://schemas.microsoft.com/office/drawing/2014/main" id="{22479D87-301F-4390-A64E-DFDDEC40F887}"/>
                  </a:ext>
                </a:extLst>
              </p:cNvPr>
              <p:cNvGrpSpPr/>
              <p:nvPr/>
            </p:nvGrpSpPr>
            <p:grpSpPr>
              <a:xfrm>
                <a:off x="1614183" y="2234334"/>
                <a:ext cx="1430653" cy="1891891"/>
                <a:chOff x="2455123" y="2131468"/>
                <a:chExt cx="1430653" cy="1891891"/>
              </a:xfrm>
              <a:grpFill/>
            </p:grpSpPr>
            <p:sp>
              <p:nvSpPr>
                <p:cNvPr id="68" name="Chevron 16">
                  <a:extLst>
                    <a:ext uri="{FF2B5EF4-FFF2-40B4-BE49-F238E27FC236}">
                      <a16:creationId xmlns:a16="http://schemas.microsoft.com/office/drawing/2014/main" id="{E5BDDA79-5342-4515-B6C2-EF11A6EE71DB}"/>
                    </a:ext>
                  </a:extLst>
                </p:cNvPr>
                <p:cNvSpPr/>
                <p:nvPr/>
              </p:nvSpPr>
              <p:spPr>
                <a:xfrm>
                  <a:off x="2455123" y="2131468"/>
                  <a:ext cx="1091476" cy="1891891"/>
                </a:xfrm>
                <a:prstGeom prst="chevron">
                  <a:avLst/>
                </a:prstGeom>
                <a:solidFill>
                  <a:srgbClr val="1C9393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Oval 17">
                  <a:extLst>
                    <a:ext uri="{FF2B5EF4-FFF2-40B4-BE49-F238E27FC236}">
                      <a16:creationId xmlns:a16="http://schemas.microsoft.com/office/drawing/2014/main" id="{511E3AF8-3601-4CF4-81F7-FAEABC6B891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28083" y="2732678"/>
                  <a:ext cx="657693" cy="657689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1C9393"/>
                  </a:solidFill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sz="11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I</a:t>
                  </a:r>
                  <a:endParaRPr 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9" name="Group 18">
                <a:extLst>
                  <a:ext uri="{FF2B5EF4-FFF2-40B4-BE49-F238E27FC236}">
                    <a16:creationId xmlns:a16="http://schemas.microsoft.com/office/drawing/2014/main" id="{6122C918-344F-4D1C-AB40-0819FECB2C9F}"/>
                  </a:ext>
                </a:extLst>
              </p:cNvPr>
              <p:cNvGrpSpPr/>
              <p:nvPr/>
            </p:nvGrpSpPr>
            <p:grpSpPr>
              <a:xfrm>
                <a:off x="4292175" y="2250226"/>
                <a:ext cx="1437288" cy="1891891"/>
                <a:chOff x="5043531" y="2131468"/>
                <a:chExt cx="1437288" cy="1891891"/>
              </a:xfrm>
              <a:grpFill/>
            </p:grpSpPr>
            <p:sp>
              <p:nvSpPr>
                <p:cNvPr id="66" name="Chevron 19">
                  <a:extLst>
                    <a:ext uri="{FF2B5EF4-FFF2-40B4-BE49-F238E27FC236}">
                      <a16:creationId xmlns:a16="http://schemas.microsoft.com/office/drawing/2014/main" id="{5D9E7D35-FB1F-4856-A660-06437FAFFECB}"/>
                    </a:ext>
                  </a:extLst>
                </p:cNvPr>
                <p:cNvSpPr/>
                <p:nvPr/>
              </p:nvSpPr>
              <p:spPr>
                <a:xfrm>
                  <a:off x="5043531" y="2131468"/>
                  <a:ext cx="1091476" cy="1891891"/>
                </a:xfrm>
                <a:prstGeom prst="chevron">
                  <a:avLst/>
                </a:prstGeom>
                <a:solidFill>
                  <a:srgbClr val="78AF51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Oval 20">
                  <a:extLst>
                    <a:ext uri="{FF2B5EF4-FFF2-40B4-BE49-F238E27FC236}">
                      <a16:creationId xmlns:a16="http://schemas.microsoft.com/office/drawing/2014/main" id="{B6E44EE0-9546-4007-85CE-3EBB8514A2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23126" y="2732678"/>
                  <a:ext cx="657693" cy="657689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78AF51"/>
                  </a:solidFill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sz="11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II</a:t>
                  </a:r>
                  <a:endPara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" name="Group 21">
                <a:extLst>
                  <a:ext uri="{FF2B5EF4-FFF2-40B4-BE49-F238E27FC236}">
                    <a16:creationId xmlns:a16="http://schemas.microsoft.com/office/drawing/2014/main" id="{DAA79FCA-AAC7-495A-B6F5-0B394E6B3B98}"/>
                  </a:ext>
                </a:extLst>
              </p:cNvPr>
              <p:cNvGrpSpPr/>
              <p:nvPr/>
            </p:nvGrpSpPr>
            <p:grpSpPr>
              <a:xfrm>
                <a:off x="6976802" y="2250226"/>
                <a:ext cx="1434634" cy="1891891"/>
                <a:chOff x="7553925" y="2131468"/>
                <a:chExt cx="1434634" cy="1891891"/>
              </a:xfrm>
              <a:grpFill/>
            </p:grpSpPr>
            <p:sp>
              <p:nvSpPr>
                <p:cNvPr id="64" name="Chevron 22">
                  <a:extLst>
                    <a:ext uri="{FF2B5EF4-FFF2-40B4-BE49-F238E27FC236}">
                      <a16:creationId xmlns:a16="http://schemas.microsoft.com/office/drawing/2014/main" id="{C4A2724B-6461-428F-A2E6-BC95A6C738C4}"/>
                    </a:ext>
                  </a:extLst>
                </p:cNvPr>
                <p:cNvSpPr/>
                <p:nvPr/>
              </p:nvSpPr>
              <p:spPr>
                <a:xfrm>
                  <a:off x="7553925" y="2131468"/>
                  <a:ext cx="1091476" cy="1891891"/>
                </a:xfrm>
                <a:prstGeom prst="chevron">
                  <a:avLst/>
                </a:prstGeom>
                <a:solidFill>
                  <a:srgbClr val="FAC14D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Oval 23">
                  <a:extLst>
                    <a:ext uri="{FF2B5EF4-FFF2-40B4-BE49-F238E27FC236}">
                      <a16:creationId xmlns:a16="http://schemas.microsoft.com/office/drawing/2014/main" id="{D4E2E0EC-955C-44B5-AA9D-E5F38A5599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30866" y="2732678"/>
                  <a:ext cx="657693" cy="657689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AC14D"/>
                  </a:solidFill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sz="11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III</a:t>
                  </a:r>
                  <a:endPara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Group 24">
                <a:extLst>
                  <a:ext uri="{FF2B5EF4-FFF2-40B4-BE49-F238E27FC236}">
                    <a16:creationId xmlns:a16="http://schemas.microsoft.com/office/drawing/2014/main" id="{E51A15B4-8FA1-4D1C-904B-45B6FAEEEA53}"/>
                  </a:ext>
                </a:extLst>
              </p:cNvPr>
              <p:cNvGrpSpPr/>
              <p:nvPr/>
            </p:nvGrpSpPr>
            <p:grpSpPr>
              <a:xfrm>
                <a:off x="9658775" y="2250226"/>
                <a:ext cx="1470081" cy="1891891"/>
                <a:chOff x="10064319" y="2131468"/>
                <a:chExt cx="1470081" cy="1891891"/>
              </a:xfrm>
              <a:grpFill/>
            </p:grpSpPr>
            <p:sp>
              <p:nvSpPr>
                <p:cNvPr id="62" name="Chevron 25">
                  <a:extLst>
                    <a:ext uri="{FF2B5EF4-FFF2-40B4-BE49-F238E27FC236}">
                      <a16:creationId xmlns:a16="http://schemas.microsoft.com/office/drawing/2014/main" id="{B7A734ED-507C-426A-85E8-90010372EC1B}"/>
                    </a:ext>
                  </a:extLst>
                </p:cNvPr>
                <p:cNvSpPr/>
                <p:nvPr/>
              </p:nvSpPr>
              <p:spPr>
                <a:xfrm>
                  <a:off x="10064319" y="2131468"/>
                  <a:ext cx="1091476" cy="1891891"/>
                </a:xfrm>
                <a:prstGeom prst="chevron">
                  <a:avLst/>
                </a:prstGeom>
                <a:solidFill>
                  <a:srgbClr val="F95647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Oval 26">
                  <a:extLst>
                    <a:ext uri="{FF2B5EF4-FFF2-40B4-BE49-F238E27FC236}">
                      <a16:creationId xmlns:a16="http://schemas.microsoft.com/office/drawing/2014/main" id="{374AD72B-CBAE-44D2-9A2A-0275C04A2F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876707" y="2732678"/>
                  <a:ext cx="657693" cy="657689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95647"/>
                  </a:solidFill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sz="11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IV</a:t>
                  </a:r>
                  <a:endPara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9" name="矩形 106">
              <a:extLst>
                <a:ext uri="{FF2B5EF4-FFF2-40B4-BE49-F238E27FC236}">
                  <a16:creationId xmlns:a16="http://schemas.microsoft.com/office/drawing/2014/main" id="{C3CE0B8B-1599-47DB-9CFE-6A4A00E24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943" y="4249341"/>
              <a:ext cx="2552799" cy="50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矩形 47">
              <a:extLst>
                <a:ext uri="{FF2B5EF4-FFF2-40B4-BE49-F238E27FC236}">
                  <a16:creationId xmlns:a16="http://schemas.microsoft.com/office/drawing/2014/main" id="{E95FBC2A-C6DF-4662-ACE1-645902C57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224" y="4729103"/>
              <a:ext cx="2150368" cy="1175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矩形 108">
              <a:extLst>
                <a:ext uri="{FF2B5EF4-FFF2-40B4-BE49-F238E27FC236}">
                  <a16:creationId xmlns:a16="http://schemas.microsoft.com/office/drawing/2014/main" id="{15ACFF0E-4233-47DB-8360-BC51ED8F1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327" y="4249340"/>
              <a:ext cx="2550188" cy="50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矩形 47">
              <a:extLst>
                <a:ext uri="{FF2B5EF4-FFF2-40B4-BE49-F238E27FC236}">
                  <a16:creationId xmlns:a16="http://schemas.microsoft.com/office/drawing/2014/main" id="{82549738-7324-41D8-8198-1EECEC826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239" y="4729104"/>
              <a:ext cx="2150368" cy="1175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矩形 110">
              <a:extLst>
                <a:ext uri="{FF2B5EF4-FFF2-40B4-BE49-F238E27FC236}">
                  <a16:creationId xmlns:a16="http://schemas.microsoft.com/office/drawing/2014/main" id="{18341A30-2D4B-490D-80E5-4B700BE29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2392" y="4249340"/>
              <a:ext cx="2552799" cy="50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矩形 47">
              <a:extLst>
                <a:ext uri="{FF2B5EF4-FFF2-40B4-BE49-F238E27FC236}">
                  <a16:creationId xmlns:a16="http://schemas.microsoft.com/office/drawing/2014/main" id="{0896FF88-9211-406A-965D-B4AFACD5D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5676" y="4729104"/>
              <a:ext cx="2150368" cy="1175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矩形 112">
              <a:extLst>
                <a:ext uri="{FF2B5EF4-FFF2-40B4-BE49-F238E27FC236}">
                  <a16:creationId xmlns:a16="http://schemas.microsoft.com/office/drawing/2014/main" id="{AD7C52A8-CBFE-45CB-BEBE-F8249B2A4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338" y="4249340"/>
              <a:ext cx="2550190" cy="50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矩形 47">
              <a:extLst>
                <a:ext uri="{FF2B5EF4-FFF2-40B4-BE49-F238E27FC236}">
                  <a16:creationId xmlns:a16="http://schemas.microsoft.com/office/drawing/2014/main" id="{20FAAE12-3FA3-499A-B00E-2A747D2F9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5664" y="4729104"/>
              <a:ext cx="2150368" cy="1175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48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710823B2-AC64-4B61-8D67-56108BB39525}"/>
              </a:ext>
            </a:extLst>
          </p:cNvPr>
          <p:cNvGrpSpPr/>
          <p:nvPr/>
        </p:nvGrpSpPr>
        <p:grpSpPr>
          <a:xfrm>
            <a:off x="1067743" y="1613839"/>
            <a:ext cx="7475107" cy="2768777"/>
            <a:chOff x="1720932" y="2327316"/>
            <a:chExt cx="8917722" cy="3303123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590DEC45-E377-4EEF-B8F8-1F9CDD336268}"/>
                </a:ext>
              </a:extLst>
            </p:cNvPr>
            <p:cNvGrpSpPr/>
            <p:nvPr/>
          </p:nvGrpSpPr>
          <p:grpSpPr>
            <a:xfrm>
              <a:off x="4565312" y="2327316"/>
              <a:ext cx="3303124" cy="3303123"/>
              <a:chOff x="4302751" y="1746538"/>
              <a:chExt cx="3636931" cy="3636931"/>
            </a:xfrm>
          </p:grpSpPr>
          <p:sp>
            <p:nvSpPr>
              <p:cNvPr id="48" name="Rectangle 6">
                <a:extLst>
                  <a:ext uri="{FF2B5EF4-FFF2-40B4-BE49-F238E27FC236}">
                    <a16:creationId xmlns:a16="http://schemas.microsoft.com/office/drawing/2014/main" id="{50B5083F-F2D4-4536-B6AB-64A985B47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751" y="1746538"/>
                <a:ext cx="3636931" cy="3636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9" name="Group 16">
                <a:extLst>
                  <a:ext uri="{FF2B5EF4-FFF2-40B4-BE49-F238E27FC236}">
                    <a16:creationId xmlns:a16="http://schemas.microsoft.com/office/drawing/2014/main" id="{8599915C-13F7-458D-A4C0-ED92123EEB80}"/>
                  </a:ext>
                </a:extLst>
              </p:cNvPr>
              <p:cNvGrpSpPr/>
              <p:nvPr/>
            </p:nvGrpSpPr>
            <p:grpSpPr>
              <a:xfrm>
                <a:off x="5475928" y="2932943"/>
                <a:ext cx="1273215" cy="1275696"/>
                <a:chOff x="5475928" y="3602345"/>
                <a:chExt cx="1273215" cy="1275696"/>
              </a:xfrm>
            </p:grpSpPr>
            <p:sp>
              <p:nvSpPr>
                <p:cNvPr id="64" name="Oval 13">
                  <a:extLst>
                    <a:ext uri="{FF2B5EF4-FFF2-40B4-BE49-F238E27FC236}">
                      <a16:creationId xmlns:a16="http://schemas.microsoft.com/office/drawing/2014/main" id="{E2E8DC3E-09F6-458D-BE75-9AE2F9CD63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75928" y="3602345"/>
                  <a:ext cx="1273215" cy="127569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65" name="Group 18">
                  <a:extLst>
                    <a:ext uri="{FF2B5EF4-FFF2-40B4-BE49-F238E27FC236}">
                      <a16:creationId xmlns:a16="http://schemas.microsoft.com/office/drawing/2014/main" id="{38F7DE43-F9F7-4CC1-8A73-74429191BDA4}"/>
                    </a:ext>
                  </a:extLst>
                </p:cNvPr>
                <p:cNvGrpSpPr/>
                <p:nvPr/>
              </p:nvGrpSpPr>
              <p:grpSpPr>
                <a:xfrm>
                  <a:off x="5501557" y="3606478"/>
                  <a:ext cx="1233530" cy="1234357"/>
                  <a:chOff x="5501557" y="3606478"/>
                  <a:chExt cx="1233530" cy="1234357"/>
                </a:xfrm>
              </p:grpSpPr>
              <p:sp>
                <p:nvSpPr>
                  <p:cNvPr id="66" name="Oval 14">
                    <a:extLst>
                      <a:ext uri="{FF2B5EF4-FFF2-40B4-BE49-F238E27FC236}">
                        <a16:creationId xmlns:a16="http://schemas.microsoft.com/office/drawing/2014/main" id="{8BA4F809-D3C7-4AAB-B648-D811C366C9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01557" y="3606478"/>
                    <a:ext cx="1233530" cy="123435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Oval 15">
                    <a:extLst>
                      <a:ext uri="{FF2B5EF4-FFF2-40B4-BE49-F238E27FC236}">
                        <a16:creationId xmlns:a16="http://schemas.microsoft.com/office/drawing/2014/main" id="{2435075D-ACEF-400A-AD31-D08603C3B2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36281" y="3642029"/>
                    <a:ext cx="1164082" cy="1163256"/>
                  </a:xfrm>
                  <a:prstGeom prst="ellipse">
                    <a:avLst/>
                  </a:prstGeom>
                  <a:solidFill>
                    <a:srgbClr val="1C9393"/>
                  </a:solidFill>
                  <a:ln w="9525">
                    <a:noFill/>
                    <a:rou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73109950-D665-412B-A9B6-B3E9FEE8F527}"/>
                  </a:ext>
                </a:extLst>
              </p:cNvPr>
              <p:cNvSpPr/>
              <p:nvPr/>
            </p:nvSpPr>
            <p:spPr bwMode="auto">
              <a:xfrm>
                <a:off x="4513576" y="1897008"/>
                <a:ext cx="2440604" cy="1380694"/>
              </a:xfrm>
              <a:custGeom>
                <a:avLst/>
                <a:gdLst>
                  <a:gd name="T0" fmla="*/ 1248 w 1248"/>
                  <a:gd name="T1" fmla="*/ 706 h 706"/>
                  <a:gd name="T2" fmla="*/ 1233 w 1248"/>
                  <a:gd name="T3" fmla="*/ 520 h 706"/>
                  <a:gd name="T4" fmla="*/ 1192 w 1248"/>
                  <a:gd name="T5" fmla="*/ 567 h 706"/>
                  <a:gd name="T6" fmla="*/ 1182 w 1248"/>
                  <a:gd name="T7" fmla="*/ 542 h 706"/>
                  <a:gd name="T8" fmla="*/ 623 w 1248"/>
                  <a:gd name="T9" fmla="*/ 282 h 706"/>
                  <a:gd name="T10" fmla="*/ 312 w 1248"/>
                  <a:gd name="T11" fmla="*/ 0 h 706"/>
                  <a:gd name="T12" fmla="*/ 0 w 1248"/>
                  <a:gd name="T13" fmla="*/ 312 h 706"/>
                  <a:gd name="T14" fmla="*/ 226 w 1248"/>
                  <a:gd name="T15" fmla="*/ 612 h 706"/>
                  <a:gd name="T16" fmla="*/ 226 w 1248"/>
                  <a:gd name="T17" fmla="*/ 613 h 706"/>
                  <a:gd name="T18" fmla="*/ 250 w 1248"/>
                  <a:gd name="T19" fmla="*/ 619 h 706"/>
                  <a:gd name="T20" fmla="*/ 251 w 1248"/>
                  <a:gd name="T21" fmla="*/ 618 h 706"/>
                  <a:gd name="T22" fmla="*/ 251 w 1248"/>
                  <a:gd name="T23" fmla="*/ 619 h 706"/>
                  <a:gd name="T24" fmla="*/ 511 w 1248"/>
                  <a:gd name="T25" fmla="*/ 369 h 706"/>
                  <a:gd name="T26" fmla="*/ 627 w 1248"/>
                  <a:gd name="T27" fmla="*/ 329 h 706"/>
                  <a:gd name="T28" fmla="*/ 1181 w 1248"/>
                  <a:gd name="T29" fmla="*/ 572 h 706"/>
                  <a:gd name="T30" fmla="*/ 1117 w 1248"/>
                  <a:gd name="T31" fmla="*/ 573 h 706"/>
                  <a:gd name="T32" fmla="*/ 1248 w 1248"/>
                  <a:gd name="T33" fmla="*/ 706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48" h="706">
                    <a:moveTo>
                      <a:pt x="1248" y="706"/>
                    </a:moveTo>
                    <a:cubicBezTo>
                      <a:pt x="1233" y="520"/>
                      <a:pt x="1233" y="520"/>
                      <a:pt x="1233" y="520"/>
                    </a:cubicBezTo>
                    <a:cubicBezTo>
                      <a:pt x="1192" y="567"/>
                      <a:pt x="1192" y="567"/>
                      <a:pt x="1192" y="567"/>
                    </a:cubicBezTo>
                    <a:cubicBezTo>
                      <a:pt x="1188" y="556"/>
                      <a:pt x="1187" y="553"/>
                      <a:pt x="1182" y="542"/>
                    </a:cubicBezTo>
                    <a:cubicBezTo>
                      <a:pt x="1086" y="336"/>
                      <a:pt x="851" y="233"/>
                      <a:pt x="623" y="282"/>
                    </a:cubicBezTo>
                    <a:cubicBezTo>
                      <a:pt x="607" y="124"/>
                      <a:pt x="474" y="0"/>
                      <a:pt x="312" y="0"/>
                    </a:cubicBezTo>
                    <a:cubicBezTo>
                      <a:pt x="140" y="0"/>
                      <a:pt x="0" y="140"/>
                      <a:pt x="0" y="312"/>
                    </a:cubicBezTo>
                    <a:cubicBezTo>
                      <a:pt x="0" y="455"/>
                      <a:pt x="96" y="575"/>
                      <a:pt x="226" y="612"/>
                    </a:cubicBezTo>
                    <a:cubicBezTo>
                      <a:pt x="226" y="613"/>
                      <a:pt x="226" y="613"/>
                      <a:pt x="226" y="613"/>
                    </a:cubicBezTo>
                    <a:cubicBezTo>
                      <a:pt x="234" y="615"/>
                      <a:pt x="242" y="617"/>
                      <a:pt x="250" y="619"/>
                    </a:cubicBezTo>
                    <a:cubicBezTo>
                      <a:pt x="251" y="618"/>
                      <a:pt x="251" y="618"/>
                      <a:pt x="251" y="618"/>
                    </a:cubicBezTo>
                    <a:cubicBezTo>
                      <a:pt x="251" y="619"/>
                      <a:pt x="251" y="619"/>
                      <a:pt x="251" y="619"/>
                    </a:cubicBezTo>
                    <a:cubicBezTo>
                      <a:pt x="303" y="514"/>
                      <a:pt x="393" y="423"/>
                      <a:pt x="511" y="369"/>
                    </a:cubicBezTo>
                    <a:cubicBezTo>
                      <a:pt x="580" y="337"/>
                      <a:pt x="626" y="329"/>
                      <a:pt x="627" y="329"/>
                    </a:cubicBezTo>
                    <a:cubicBezTo>
                      <a:pt x="853" y="278"/>
                      <a:pt x="1082" y="370"/>
                      <a:pt x="1181" y="572"/>
                    </a:cubicBezTo>
                    <a:cubicBezTo>
                      <a:pt x="1117" y="573"/>
                      <a:pt x="1117" y="573"/>
                      <a:pt x="1117" y="573"/>
                    </a:cubicBezTo>
                    <a:cubicBezTo>
                      <a:pt x="1248" y="706"/>
                      <a:pt x="1248" y="706"/>
                      <a:pt x="1248" y="706"/>
                    </a:cubicBezTo>
                  </a:path>
                </a:pathLst>
              </a:custGeom>
              <a:solidFill>
                <a:srgbClr val="1C9393"/>
              </a:solidFill>
              <a:ln w="9525">
                <a:solidFill>
                  <a:schemeClr val="bg1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FC124201-560D-4D39-A588-55ED274EDD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2001" y="1884607"/>
                <a:ext cx="2463754" cy="1404671"/>
              </a:xfrm>
              <a:custGeom>
                <a:avLst/>
                <a:gdLst>
                  <a:gd name="T0" fmla="*/ 1254 w 1260"/>
                  <a:gd name="T1" fmla="*/ 718 h 718"/>
                  <a:gd name="T2" fmla="*/ 1250 w 1260"/>
                  <a:gd name="T3" fmla="*/ 716 h 718"/>
                  <a:gd name="T4" fmla="*/ 1119 w 1260"/>
                  <a:gd name="T5" fmla="*/ 583 h 718"/>
                  <a:gd name="T6" fmla="*/ 1117 w 1260"/>
                  <a:gd name="T7" fmla="*/ 577 h 718"/>
                  <a:gd name="T8" fmla="*/ 1123 w 1260"/>
                  <a:gd name="T9" fmla="*/ 573 h 718"/>
                  <a:gd name="T10" fmla="*/ 1175 w 1260"/>
                  <a:gd name="T11" fmla="*/ 572 h 718"/>
                  <a:gd name="T12" fmla="*/ 755 w 1260"/>
                  <a:gd name="T13" fmla="*/ 327 h 718"/>
                  <a:gd name="T14" fmla="*/ 634 w 1260"/>
                  <a:gd name="T15" fmla="*/ 341 h 718"/>
                  <a:gd name="T16" fmla="*/ 632 w 1260"/>
                  <a:gd name="T17" fmla="*/ 341 h 718"/>
                  <a:gd name="T18" fmla="*/ 632 w 1260"/>
                  <a:gd name="T19" fmla="*/ 341 h 718"/>
                  <a:gd name="T20" fmla="*/ 630 w 1260"/>
                  <a:gd name="T21" fmla="*/ 342 h 718"/>
                  <a:gd name="T22" fmla="*/ 630 w 1260"/>
                  <a:gd name="T23" fmla="*/ 342 h 718"/>
                  <a:gd name="T24" fmla="*/ 628 w 1260"/>
                  <a:gd name="T25" fmla="*/ 341 h 718"/>
                  <a:gd name="T26" fmla="*/ 520 w 1260"/>
                  <a:gd name="T27" fmla="*/ 380 h 718"/>
                  <a:gd name="T28" fmla="*/ 263 w 1260"/>
                  <a:gd name="T29" fmla="*/ 627 h 718"/>
                  <a:gd name="T30" fmla="*/ 257 w 1260"/>
                  <a:gd name="T31" fmla="*/ 631 h 718"/>
                  <a:gd name="T32" fmla="*/ 255 w 1260"/>
                  <a:gd name="T33" fmla="*/ 631 h 718"/>
                  <a:gd name="T34" fmla="*/ 230 w 1260"/>
                  <a:gd name="T35" fmla="*/ 624 h 718"/>
                  <a:gd name="T36" fmla="*/ 229 w 1260"/>
                  <a:gd name="T37" fmla="*/ 624 h 718"/>
                  <a:gd name="T38" fmla="*/ 0 w 1260"/>
                  <a:gd name="T39" fmla="*/ 318 h 718"/>
                  <a:gd name="T40" fmla="*/ 318 w 1260"/>
                  <a:gd name="T41" fmla="*/ 0 h 718"/>
                  <a:gd name="T42" fmla="*/ 532 w 1260"/>
                  <a:gd name="T43" fmla="*/ 83 h 718"/>
                  <a:gd name="T44" fmla="*/ 634 w 1260"/>
                  <a:gd name="T45" fmla="*/ 280 h 718"/>
                  <a:gd name="T46" fmla="*/ 742 w 1260"/>
                  <a:gd name="T47" fmla="*/ 270 h 718"/>
                  <a:gd name="T48" fmla="*/ 1009 w 1260"/>
                  <a:gd name="T49" fmla="*/ 342 h 718"/>
                  <a:gd name="T50" fmla="*/ 1193 w 1260"/>
                  <a:gd name="T51" fmla="*/ 544 h 718"/>
                  <a:gd name="T52" fmla="*/ 1199 w 1260"/>
                  <a:gd name="T53" fmla="*/ 554 h 718"/>
                  <a:gd name="T54" fmla="*/ 1202 w 1260"/>
                  <a:gd name="T55" fmla="*/ 560 h 718"/>
                  <a:gd name="T56" fmla="*/ 1234 w 1260"/>
                  <a:gd name="T57" fmla="*/ 522 h 718"/>
                  <a:gd name="T58" fmla="*/ 1241 w 1260"/>
                  <a:gd name="T59" fmla="*/ 520 h 718"/>
                  <a:gd name="T60" fmla="*/ 1245 w 1260"/>
                  <a:gd name="T61" fmla="*/ 526 h 718"/>
                  <a:gd name="T62" fmla="*/ 1260 w 1260"/>
                  <a:gd name="T63" fmla="*/ 712 h 718"/>
                  <a:gd name="T64" fmla="*/ 1256 w 1260"/>
                  <a:gd name="T65" fmla="*/ 717 h 718"/>
                  <a:gd name="T66" fmla="*/ 1254 w 1260"/>
                  <a:gd name="T67" fmla="*/ 718 h 718"/>
                  <a:gd name="T68" fmla="*/ 1132 w 1260"/>
                  <a:gd name="T69" fmla="*/ 583 h 718"/>
                  <a:gd name="T70" fmla="*/ 1247 w 1260"/>
                  <a:gd name="T71" fmla="*/ 696 h 718"/>
                  <a:gd name="T72" fmla="*/ 1236 w 1260"/>
                  <a:gd name="T73" fmla="*/ 536 h 718"/>
                  <a:gd name="T74" fmla="*/ 1204 w 1260"/>
                  <a:gd name="T75" fmla="*/ 574 h 718"/>
                  <a:gd name="T76" fmla="*/ 1199 w 1260"/>
                  <a:gd name="T77" fmla="*/ 577 h 718"/>
                  <a:gd name="T78" fmla="*/ 1196 w 1260"/>
                  <a:gd name="T79" fmla="*/ 573 h 718"/>
                  <a:gd name="T80" fmla="*/ 1185 w 1260"/>
                  <a:gd name="T81" fmla="*/ 550 h 718"/>
                  <a:gd name="T82" fmla="*/ 742 w 1260"/>
                  <a:gd name="T83" fmla="*/ 282 h 718"/>
                  <a:gd name="T84" fmla="*/ 630 w 1260"/>
                  <a:gd name="T85" fmla="*/ 294 h 718"/>
                  <a:gd name="T86" fmla="*/ 625 w 1260"/>
                  <a:gd name="T87" fmla="*/ 292 h 718"/>
                  <a:gd name="T88" fmla="*/ 623 w 1260"/>
                  <a:gd name="T89" fmla="*/ 288 h 718"/>
                  <a:gd name="T90" fmla="*/ 318 w 1260"/>
                  <a:gd name="T91" fmla="*/ 12 h 718"/>
                  <a:gd name="T92" fmla="*/ 12 w 1260"/>
                  <a:gd name="T93" fmla="*/ 318 h 718"/>
                  <a:gd name="T94" fmla="*/ 234 w 1260"/>
                  <a:gd name="T95" fmla="*/ 613 h 718"/>
                  <a:gd name="T96" fmla="*/ 235 w 1260"/>
                  <a:gd name="T97" fmla="*/ 613 h 718"/>
                  <a:gd name="T98" fmla="*/ 254 w 1260"/>
                  <a:gd name="T99" fmla="*/ 618 h 718"/>
                  <a:gd name="T100" fmla="*/ 515 w 1260"/>
                  <a:gd name="T101" fmla="*/ 369 h 718"/>
                  <a:gd name="T102" fmla="*/ 628 w 1260"/>
                  <a:gd name="T103" fmla="*/ 329 h 718"/>
                  <a:gd name="T104" fmla="*/ 631 w 1260"/>
                  <a:gd name="T105" fmla="*/ 329 h 718"/>
                  <a:gd name="T106" fmla="*/ 632 w 1260"/>
                  <a:gd name="T107" fmla="*/ 329 h 718"/>
                  <a:gd name="T108" fmla="*/ 755 w 1260"/>
                  <a:gd name="T109" fmla="*/ 315 h 718"/>
                  <a:gd name="T110" fmla="*/ 1011 w 1260"/>
                  <a:gd name="T111" fmla="*/ 383 h 718"/>
                  <a:gd name="T112" fmla="*/ 1190 w 1260"/>
                  <a:gd name="T113" fmla="*/ 576 h 718"/>
                  <a:gd name="T114" fmla="*/ 1190 w 1260"/>
                  <a:gd name="T115" fmla="*/ 581 h 718"/>
                  <a:gd name="T116" fmla="*/ 1184 w 1260"/>
                  <a:gd name="T117" fmla="*/ 583 h 718"/>
                  <a:gd name="T118" fmla="*/ 1132 w 1260"/>
                  <a:gd name="T119" fmla="*/ 583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60" h="718">
                    <a:moveTo>
                      <a:pt x="1254" y="718"/>
                    </a:moveTo>
                    <a:cubicBezTo>
                      <a:pt x="1252" y="718"/>
                      <a:pt x="1251" y="717"/>
                      <a:pt x="1250" y="716"/>
                    </a:cubicBezTo>
                    <a:cubicBezTo>
                      <a:pt x="1119" y="583"/>
                      <a:pt x="1119" y="583"/>
                      <a:pt x="1119" y="583"/>
                    </a:cubicBezTo>
                    <a:cubicBezTo>
                      <a:pt x="1117" y="581"/>
                      <a:pt x="1117" y="579"/>
                      <a:pt x="1117" y="577"/>
                    </a:cubicBezTo>
                    <a:cubicBezTo>
                      <a:pt x="1118" y="575"/>
                      <a:pt x="1121" y="573"/>
                      <a:pt x="1123" y="573"/>
                    </a:cubicBezTo>
                    <a:cubicBezTo>
                      <a:pt x="1175" y="572"/>
                      <a:pt x="1175" y="572"/>
                      <a:pt x="1175" y="572"/>
                    </a:cubicBezTo>
                    <a:cubicBezTo>
                      <a:pt x="1097" y="421"/>
                      <a:pt x="937" y="327"/>
                      <a:pt x="755" y="327"/>
                    </a:cubicBezTo>
                    <a:cubicBezTo>
                      <a:pt x="715" y="327"/>
                      <a:pt x="674" y="332"/>
                      <a:pt x="634" y="341"/>
                    </a:cubicBezTo>
                    <a:cubicBezTo>
                      <a:pt x="633" y="341"/>
                      <a:pt x="633" y="341"/>
                      <a:pt x="632" y="341"/>
                    </a:cubicBezTo>
                    <a:cubicBezTo>
                      <a:pt x="632" y="341"/>
                      <a:pt x="632" y="341"/>
                      <a:pt x="632" y="341"/>
                    </a:cubicBezTo>
                    <a:cubicBezTo>
                      <a:pt x="631" y="341"/>
                      <a:pt x="631" y="342"/>
                      <a:pt x="630" y="342"/>
                    </a:cubicBezTo>
                    <a:cubicBezTo>
                      <a:pt x="630" y="342"/>
                      <a:pt x="630" y="342"/>
                      <a:pt x="630" y="342"/>
                    </a:cubicBezTo>
                    <a:cubicBezTo>
                      <a:pt x="629" y="342"/>
                      <a:pt x="629" y="342"/>
                      <a:pt x="628" y="341"/>
                    </a:cubicBezTo>
                    <a:cubicBezTo>
                      <a:pt x="596" y="349"/>
                      <a:pt x="560" y="362"/>
                      <a:pt x="520" y="380"/>
                    </a:cubicBezTo>
                    <a:cubicBezTo>
                      <a:pt x="407" y="432"/>
                      <a:pt x="316" y="520"/>
                      <a:pt x="263" y="627"/>
                    </a:cubicBezTo>
                    <a:cubicBezTo>
                      <a:pt x="262" y="630"/>
                      <a:pt x="259" y="631"/>
                      <a:pt x="257" y="631"/>
                    </a:cubicBezTo>
                    <a:cubicBezTo>
                      <a:pt x="256" y="631"/>
                      <a:pt x="256" y="631"/>
                      <a:pt x="255" y="631"/>
                    </a:cubicBezTo>
                    <a:cubicBezTo>
                      <a:pt x="247" y="629"/>
                      <a:pt x="239" y="627"/>
                      <a:pt x="230" y="624"/>
                    </a:cubicBezTo>
                    <a:cubicBezTo>
                      <a:pt x="230" y="624"/>
                      <a:pt x="229" y="624"/>
                      <a:pt x="229" y="624"/>
                    </a:cubicBezTo>
                    <a:cubicBezTo>
                      <a:pt x="94" y="584"/>
                      <a:pt x="0" y="459"/>
                      <a:pt x="0" y="318"/>
                    </a:cubicBezTo>
                    <a:cubicBezTo>
                      <a:pt x="0" y="143"/>
                      <a:pt x="143" y="0"/>
                      <a:pt x="318" y="0"/>
                    </a:cubicBezTo>
                    <a:cubicBezTo>
                      <a:pt x="398" y="0"/>
                      <a:pt x="474" y="30"/>
                      <a:pt x="532" y="83"/>
                    </a:cubicBezTo>
                    <a:cubicBezTo>
                      <a:pt x="589" y="135"/>
                      <a:pt x="625" y="205"/>
                      <a:pt x="634" y="280"/>
                    </a:cubicBezTo>
                    <a:cubicBezTo>
                      <a:pt x="670" y="273"/>
                      <a:pt x="706" y="270"/>
                      <a:pt x="742" y="270"/>
                    </a:cubicBezTo>
                    <a:cubicBezTo>
                      <a:pt x="838" y="270"/>
                      <a:pt x="930" y="295"/>
                      <a:pt x="1009" y="342"/>
                    </a:cubicBezTo>
                    <a:cubicBezTo>
                      <a:pt x="1091" y="390"/>
                      <a:pt x="1155" y="460"/>
                      <a:pt x="1193" y="544"/>
                    </a:cubicBezTo>
                    <a:cubicBezTo>
                      <a:pt x="1195" y="549"/>
                      <a:pt x="1197" y="552"/>
                      <a:pt x="1199" y="554"/>
                    </a:cubicBezTo>
                    <a:cubicBezTo>
                      <a:pt x="1200" y="556"/>
                      <a:pt x="1201" y="558"/>
                      <a:pt x="1202" y="560"/>
                    </a:cubicBezTo>
                    <a:cubicBezTo>
                      <a:pt x="1234" y="522"/>
                      <a:pt x="1234" y="522"/>
                      <a:pt x="1234" y="522"/>
                    </a:cubicBezTo>
                    <a:cubicBezTo>
                      <a:pt x="1236" y="520"/>
                      <a:pt x="1239" y="520"/>
                      <a:pt x="1241" y="520"/>
                    </a:cubicBezTo>
                    <a:cubicBezTo>
                      <a:pt x="1243" y="521"/>
                      <a:pt x="1245" y="523"/>
                      <a:pt x="1245" y="526"/>
                    </a:cubicBezTo>
                    <a:cubicBezTo>
                      <a:pt x="1260" y="712"/>
                      <a:pt x="1260" y="712"/>
                      <a:pt x="1260" y="712"/>
                    </a:cubicBezTo>
                    <a:cubicBezTo>
                      <a:pt x="1260" y="714"/>
                      <a:pt x="1259" y="716"/>
                      <a:pt x="1256" y="717"/>
                    </a:cubicBezTo>
                    <a:cubicBezTo>
                      <a:pt x="1256" y="718"/>
                      <a:pt x="1255" y="718"/>
                      <a:pt x="1254" y="718"/>
                    </a:cubicBezTo>
                    <a:close/>
                    <a:moveTo>
                      <a:pt x="1132" y="583"/>
                    </a:moveTo>
                    <a:cubicBezTo>
                      <a:pt x="1247" y="696"/>
                      <a:pt x="1247" y="696"/>
                      <a:pt x="1247" y="696"/>
                    </a:cubicBezTo>
                    <a:cubicBezTo>
                      <a:pt x="1236" y="536"/>
                      <a:pt x="1236" y="536"/>
                      <a:pt x="1236" y="536"/>
                    </a:cubicBezTo>
                    <a:cubicBezTo>
                      <a:pt x="1204" y="574"/>
                      <a:pt x="1204" y="574"/>
                      <a:pt x="1204" y="574"/>
                    </a:cubicBezTo>
                    <a:cubicBezTo>
                      <a:pt x="1203" y="575"/>
                      <a:pt x="1201" y="577"/>
                      <a:pt x="1199" y="577"/>
                    </a:cubicBezTo>
                    <a:cubicBezTo>
                      <a:pt x="1197" y="576"/>
                      <a:pt x="1196" y="575"/>
                      <a:pt x="1196" y="573"/>
                    </a:cubicBezTo>
                    <a:cubicBezTo>
                      <a:pt x="1193" y="567"/>
                      <a:pt x="1187" y="555"/>
                      <a:pt x="1185" y="550"/>
                    </a:cubicBezTo>
                    <a:cubicBezTo>
                      <a:pt x="1109" y="385"/>
                      <a:pt x="938" y="282"/>
                      <a:pt x="742" y="282"/>
                    </a:cubicBezTo>
                    <a:cubicBezTo>
                      <a:pt x="705" y="282"/>
                      <a:pt x="667" y="286"/>
                      <a:pt x="630" y="294"/>
                    </a:cubicBezTo>
                    <a:cubicBezTo>
                      <a:pt x="628" y="294"/>
                      <a:pt x="627" y="293"/>
                      <a:pt x="625" y="292"/>
                    </a:cubicBezTo>
                    <a:cubicBezTo>
                      <a:pt x="624" y="291"/>
                      <a:pt x="623" y="290"/>
                      <a:pt x="623" y="288"/>
                    </a:cubicBezTo>
                    <a:cubicBezTo>
                      <a:pt x="607" y="131"/>
                      <a:pt x="476" y="12"/>
                      <a:pt x="318" y="12"/>
                    </a:cubicBezTo>
                    <a:cubicBezTo>
                      <a:pt x="149" y="12"/>
                      <a:pt x="12" y="150"/>
                      <a:pt x="12" y="318"/>
                    </a:cubicBezTo>
                    <a:cubicBezTo>
                      <a:pt x="12" y="454"/>
                      <a:pt x="103" y="575"/>
                      <a:pt x="234" y="613"/>
                    </a:cubicBezTo>
                    <a:cubicBezTo>
                      <a:pt x="234" y="613"/>
                      <a:pt x="235" y="613"/>
                      <a:pt x="235" y="613"/>
                    </a:cubicBezTo>
                    <a:cubicBezTo>
                      <a:pt x="241" y="615"/>
                      <a:pt x="248" y="617"/>
                      <a:pt x="254" y="618"/>
                    </a:cubicBezTo>
                    <a:cubicBezTo>
                      <a:pt x="309" y="510"/>
                      <a:pt x="401" y="422"/>
                      <a:pt x="515" y="369"/>
                    </a:cubicBezTo>
                    <a:cubicBezTo>
                      <a:pt x="556" y="350"/>
                      <a:pt x="593" y="337"/>
                      <a:pt x="628" y="329"/>
                    </a:cubicBezTo>
                    <a:cubicBezTo>
                      <a:pt x="629" y="329"/>
                      <a:pt x="630" y="329"/>
                      <a:pt x="631" y="329"/>
                    </a:cubicBezTo>
                    <a:cubicBezTo>
                      <a:pt x="632" y="329"/>
                      <a:pt x="632" y="329"/>
                      <a:pt x="632" y="329"/>
                    </a:cubicBezTo>
                    <a:cubicBezTo>
                      <a:pt x="672" y="320"/>
                      <a:pt x="714" y="315"/>
                      <a:pt x="755" y="315"/>
                    </a:cubicBezTo>
                    <a:cubicBezTo>
                      <a:pt x="847" y="315"/>
                      <a:pt x="935" y="339"/>
                      <a:pt x="1011" y="383"/>
                    </a:cubicBezTo>
                    <a:cubicBezTo>
                      <a:pt x="1089" y="428"/>
                      <a:pt x="1150" y="495"/>
                      <a:pt x="1190" y="576"/>
                    </a:cubicBezTo>
                    <a:cubicBezTo>
                      <a:pt x="1191" y="578"/>
                      <a:pt x="1191" y="579"/>
                      <a:pt x="1190" y="581"/>
                    </a:cubicBezTo>
                    <a:cubicBezTo>
                      <a:pt x="1189" y="583"/>
                      <a:pt x="1186" y="583"/>
                      <a:pt x="1184" y="583"/>
                    </a:cubicBezTo>
                    <a:lnTo>
                      <a:pt x="1132" y="5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4CE40CE3-D30D-4F96-881B-E097012A94E0}"/>
                  </a:ext>
                </a:extLst>
              </p:cNvPr>
              <p:cNvSpPr/>
              <p:nvPr/>
            </p:nvSpPr>
            <p:spPr bwMode="auto">
              <a:xfrm>
                <a:off x="6416784" y="1920158"/>
                <a:ext cx="1378214" cy="2442258"/>
              </a:xfrm>
              <a:custGeom>
                <a:avLst/>
                <a:gdLst>
                  <a:gd name="T0" fmla="*/ 0 w 705"/>
                  <a:gd name="T1" fmla="*/ 1249 h 1249"/>
                  <a:gd name="T2" fmla="*/ 186 w 705"/>
                  <a:gd name="T3" fmla="*/ 1234 h 1249"/>
                  <a:gd name="T4" fmla="*/ 138 w 705"/>
                  <a:gd name="T5" fmla="*/ 1192 h 1249"/>
                  <a:gd name="T6" fmla="*/ 163 w 705"/>
                  <a:gd name="T7" fmla="*/ 1182 h 1249"/>
                  <a:gd name="T8" fmla="*/ 423 w 705"/>
                  <a:gd name="T9" fmla="*/ 623 h 1249"/>
                  <a:gd name="T10" fmla="*/ 704 w 705"/>
                  <a:gd name="T11" fmla="*/ 312 h 1249"/>
                  <a:gd name="T12" fmla="*/ 392 w 705"/>
                  <a:gd name="T13" fmla="*/ 0 h 1249"/>
                  <a:gd name="T14" fmla="*/ 92 w 705"/>
                  <a:gd name="T15" fmla="*/ 227 h 1249"/>
                  <a:gd name="T16" fmla="*/ 92 w 705"/>
                  <a:gd name="T17" fmla="*/ 227 h 1249"/>
                  <a:gd name="T18" fmla="*/ 86 w 705"/>
                  <a:gd name="T19" fmla="*/ 251 h 1249"/>
                  <a:gd name="T20" fmla="*/ 86 w 705"/>
                  <a:gd name="T21" fmla="*/ 251 h 1249"/>
                  <a:gd name="T22" fmla="*/ 86 w 705"/>
                  <a:gd name="T23" fmla="*/ 252 h 1249"/>
                  <a:gd name="T24" fmla="*/ 336 w 705"/>
                  <a:gd name="T25" fmla="*/ 512 h 1249"/>
                  <a:gd name="T26" fmla="*/ 376 w 705"/>
                  <a:gd name="T27" fmla="*/ 627 h 1249"/>
                  <a:gd name="T28" fmla="*/ 134 w 705"/>
                  <a:gd name="T29" fmla="*/ 1182 h 1249"/>
                  <a:gd name="T30" fmla="*/ 133 w 705"/>
                  <a:gd name="T31" fmla="*/ 1118 h 1249"/>
                  <a:gd name="T32" fmla="*/ 0 w 705"/>
                  <a:gd name="T33" fmla="*/ 1249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5" h="1249">
                    <a:moveTo>
                      <a:pt x="0" y="1249"/>
                    </a:moveTo>
                    <a:cubicBezTo>
                      <a:pt x="186" y="1234"/>
                      <a:pt x="186" y="1234"/>
                      <a:pt x="186" y="1234"/>
                    </a:cubicBezTo>
                    <a:cubicBezTo>
                      <a:pt x="138" y="1192"/>
                      <a:pt x="138" y="1192"/>
                      <a:pt x="138" y="1192"/>
                    </a:cubicBezTo>
                    <a:cubicBezTo>
                      <a:pt x="149" y="1188"/>
                      <a:pt x="152" y="1187"/>
                      <a:pt x="163" y="1182"/>
                    </a:cubicBezTo>
                    <a:cubicBezTo>
                      <a:pt x="370" y="1087"/>
                      <a:pt x="472" y="851"/>
                      <a:pt x="423" y="623"/>
                    </a:cubicBezTo>
                    <a:cubicBezTo>
                      <a:pt x="581" y="608"/>
                      <a:pt x="705" y="474"/>
                      <a:pt x="704" y="312"/>
                    </a:cubicBezTo>
                    <a:cubicBezTo>
                      <a:pt x="704" y="140"/>
                      <a:pt x="564" y="0"/>
                      <a:pt x="392" y="0"/>
                    </a:cubicBezTo>
                    <a:cubicBezTo>
                      <a:pt x="249" y="1"/>
                      <a:pt x="129" y="96"/>
                      <a:pt x="92" y="227"/>
                    </a:cubicBezTo>
                    <a:cubicBezTo>
                      <a:pt x="92" y="227"/>
                      <a:pt x="92" y="227"/>
                      <a:pt x="92" y="227"/>
                    </a:cubicBezTo>
                    <a:cubicBezTo>
                      <a:pt x="90" y="235"/>
                      <a:pt x="88" y="243"/>
                      <a:pt x="86" y="251"/>
                    </a:cubicBezTo>
                    <a:cubicBezTo>
                      <a:pt x="86" y="251"/>
                      <a:pt x="86" y="251"/>
                      <a:pt x="86" y="251"/>
                    </a:cubicBezTo>
                    <a:cubicBezTo>
                      <a:pt x="86" y="252"/>
                      <a:pt x="86" y="252"/>
                      <a:pt x="86" y="252"/>
                    </a:cubicBezTo>
                    <a:cubicBezTo>
                      <a:pt x="191" y="304"/>
                      <a:pt x="281" y="394"/>
                      <a:pt x="336" y="512"/>
                    </a:cubicBezTo>
                    <a:cubicBezTo>
                      <a:pt x="368" y="580"/>
                      <a:pt x="376" y="626"/>
                      <a:pt x="376" y="627"/>
                    </a:cubicBezTo>
                    <a:cubicBezTo>
                      <a:pt x="427" y="854"/>
                      <a:pt x="335" y="1083"/>
                      <a:pt x="134" y="1182"/>
                    </a:cubicBezTo>
                    <a:cubicBezTo>
                      <a:pt x="133" y="1118"/>
                      <a:pt x="133" y="1118"/>
                      <a:pt x="133" y="1118"/>
                    </a:cubicBezTo>
                    <a:cubicBezTo>
                      <a:pt x="0" y="1249"/>
                      <a:pt x="0" y="1249"/>
                      <a:pt x="0" y="1249"/>
                    </a:cubicBezTo>
                  </a:path>
                </a:pathLst>
              </a:custGeom>
              <a:solidFill>
                <a:srgbClr val="F95647"/>
              </a:solidFill>
              <a:ln w="9525">
                <a:solidFill>
                  <a:schemeClr val="bg1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9674B15F-2C70-48AF-BA06-8616379BD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4382" y="1908583"/>
                <a:ext cx="1400537" cy="2466234"/>
              </a:xfrm>
              <a:custGeom>
                <a:avLst/>
                <a:gdLst>
                  <a:gd name="T0" fmla="*/ 0 w 716"/>
                  <a:gd name="T1" fmla="*/ 1255 h 1261"/>
                  <a:gd name="T2" fmla="*/ 1 w 716"/>
                  <a:gd name="T3" fmla="*/ 1251 h 1261"/>
                  <a:gd name="T4" fmla="*/ 134 w 716"/>
                  <a:gd name="T5" fmla="*/ 1119 h 1261"/>
                  <a:gd name="T6" fmla="*/ 141 w 716"/>
                  <a:gd name="T7" fmla="*/ 1118 h 1261"/>
                  <a:gd name="T8" fmla="*/ 145 w 716"/>
                  <a:gd name="T9" fmla="*/ 1124 h 1261"/>
                  <a:gd name="T10" fmla="*/ 145 w 716"/>
                  <a:gd name="T11" fmla="*/ 1176 h 1261"/>
                  <a:gd name="T12" fmla="*/ 390 w 716"/>
                  <a:gd name="T13" fmla="*/ 755 h 1261"/>
                  <a:gd name="T14" fmla="*/ 376 w 716"/>
                  <a:gd name="T15" fmla="*/ 635 h 1261"/>
                  <a:gd name="T16" fmla="*/ 376 w 716"/>
                  <a:gd name="T17" fmla="*/ 633 h 1261"/>
                  <a:gd name="T18" fmla="*/ 376 w 716"/>
                  <a:gd name="T19" fmla="*/ 632 h 1261"/>
                  <a:gd name="T20" fmla="*/ 375 w 716"/>
                  <a:gd name="T21" fmla="*/ 630 h 1261"/>
                  <a:gd name="T22" fmla="*/ 375 w 716"/>
                  <a:gd name="T23" fmla="*/ 630 h 1261"/>
                  <a:gd name="T24" fmla="*/ 376 w 716"/>
                  <a:gd name="T25" fmla="*/ 629 h 1261"/>
                  <a:gd name="T26" fmla="*/ 337 w 716"/>
                  <a:gd name="T27" fmla="*/ 520 h 1261"/>
                  <a:gd name="T28" fmla="*/ 89 w 716"/>
                  <a:gd name="T29" fmla="*/ 263 h 1261"/>
                  <a:gd name="T30" fmla="*/ 86 w 716"/>
                  <a:gd name="T31" fmla="*/ 258 h 1261"/>
                  <a:gd name="T32" fmla="*/ 86 w 716"/>
                  <a:gd name="T33" fmla="*/ 256 h 1261"/>
                  <a:gd name="T34" fmla="*/ 92 w 716"/>
                  <a:gd name="T35" fmla="*/ 231 h 1261"/>
                  <a:gd name="T36" fmla="*/ 93 w 716"/>
                  <a:gd name="T37" fmla="*/ 230 h 1261"/>
                  <a:gd name="T38" fmla="*/ 398 w 716"/>
                  <a:gd name="T39" fmla="*/ 0 h 1261"/>
                  <a:gd name="T40" fmla="*/ 716 w 716"/>
                  <a:gd name="T41" fmla="*/ 318 h 1261"/>
                  <a:gd name="T42" fmla="*/ 634 w 716"/>
                  <a:gd name="T43" fmla="*/ 533 h 1261"/>
                  <a:gd name="T44" fmla="*/ 437 w 716"/>
                  <a:gd name="T45" fmla="*/ 634 h 1261"/>
                  <a:gd name="T46" fmla="*/ 447 w 716"/>
                  <a:gd name="T47" fmla="*/ 743 h 1261"/>
                  <a:gd name="T48" fmla="*/ 376 w 716"/>
                  <a:gd name="T49" fmla="*/ 1010 h 1261"/>
                  <a:gd name="T50" fmla="*/ 173 w 716"/>
                  <a:gd name="T51" fmla="*/ 1194 h 1261"/>
                  <a:gd name="T52" fmla="*/ 163 w 716"/>
                  <a:gd name="T53" fmla="*/ 1199 h 1261"/>
                  <a:gd name="T54" fmla="*/ 158 w 716"/>
                  <a:gd name="T55" fmla="*/ 1202 h 1261"/>
                  <a:gd name="T56" fmla="*/ 196 w 716"/>
                  <a:gd name="T57" fmla="*/ 1235 h 1261"/>
                  <a:gd name="T58" fmla="*/ 197 w 716"/>
                  <a:gd name="T59" fmla="*/ 1242 h 1261"/>
                  <a:gd name="T60" fmla="*/ 192 w 716"/>
                  <a:gd name="T61" fmla="*/ 1246 h 1261"/>
                  <a:gd name="T62" fmla="*/ 6 w 716"/>
                  <a:gd name="T63" fmla="*/ 1261 h 1261"/>
                  <a:gd name="T64" fmla="*/ 0 w 716"/>
                  <a:gd name="T65" fmla="*/ 1257 h 1261"/>
                  <a:gd name="T66" fmla="*/ 0 w 716"/>
                  <a:gd name="T67" fmla="*/ 1255 h 1261"/>
                  <a:gd name="T68" fmla="*/ 135 w 716"/>
                  <a:gd name="T69" fmla="*/ 1133 h 1261"/>
                  <a:gd name="T70" fmla="*/ 22 w 716"/>
                  <a:gd name="T71" fmla="*/ 1248 h 1261"/>
                  <a:gd name="T72" fmla="*/ 182 w 716"/>
                  <a:gd name="T73" fmla="*/ 1236 h 1261"/>
                  <a:gd name="T74" fmla="*/ 144 w 716"/>
                  <a:gd name="T75" fmla="*/ 1205 h 1261"/>
                  <a:gd name="T76" fmla="*/ 141 w 716"/>
                  <a:gd name="T77" fmla="*/ 1200 h 1261"/>
                  <a:gd name="T78" fmla="*/ 145 w 716"/>
                  <a:gd name="T79" fmla="*/ 1196 h 1261"/>
                  <a:gd name="T80" fmla="*/ 168 w 716"/>
                  <a:gd name="T81" fmla="*/ 1186 h 1261"/>
                  <a:gd name="T82" fmla="*/ 435 w 716"/>
                  <a:gd name="T83" fmla="*/ 743 h 1261"/>
                  <a:gd name="T84" fmla="*/ 424 w 716"/>
                  <a:gd name="T85" fmla="*/ 630 h 1261"/>
                  <a:gd name="T86" fmla="*/ 425 w 716"/>
                  <a:gd name="T87" fmla="*/ 626 h 1261"/>
                  <a:gd name="T88" fmla="*/ 429 w 716"/>
                  <a:gd name="T89" fmla="*/ 623 h 1261"/>
                  <a:gd name="T90" fmla="*/ 704 w 716"/>
                  <a:gd name="T91" fmla="*/ 318 h 1261"/>
                  <a:gd name="T92" fmla="*/ 398 w 716"/>
                  <a:gd name="T93" fmla="*/ 12 h 1261"/>
                  <a:gd name="T94" fmla="*/ 104 w 716"/>
                  <a:gd name="T95" fmla="*/ 234 h 1261"/>
                  <a:gd name="T96" fmla="*/ 103 w 716"/>
                  <a:gd name="T97" fmla="*/ 236 h 1261"/>
                  <a:gd name="T98" fmla="*/ 99 w 716"/>
                  <a:gd name="T99" fmla="*/ 255 h 1261"/>
                  <a:gd name="T100" fmla="*/ 347 w 716"/>
                  <a:gd name="T101" fmla="*/ 515 h 1261"/>
                  <a:gd name="T102" fmla="*/ 388 w 716"/>
                  <a:gd name="T103" fmla="*/ 628 h 1261"/>
                  <a:gd name="T104" fmla="*/ 388 w 716"/>
                  <a:gd name="T105" fmla="*/ 632 h 1261"/>
                  <a:gd name="T106" fmla="*/ 388 w 716"/>
                  <a:gd name="T107" fmla="*/ 632 h 1261"/>
                  <a:gd name="T108" fmla="*/ 402 w 716"/>
                  <a:gd name="T109" fmla="*/ 755 h 1261"/>
                  <a:gd name="T110" fmla="*/ 335 w 716"/>
                  <a:gd name="T111" fmla="*/ 1011 h 1261"/>
                  <a:gd name="T112" fmla="*/ 142 w 716"/>
                  <a:gd name="T113" fmla="*/ 1190 h 1261"/>
                  <a:gd name="T114" fmla="*/ 136 w 716"/>
                  <a:gd name="T115" fmla="*/ 1191 h 1261"/>
                  <a:gd name="T116" fmla="*/ 135 w 716"/>
                  <a:gd name="T117" fmla="*/ 1184 h 1261"/>
                  <a:gd name="T118" fmla="*/ 135 w 716"/>
                  <a:gd name="T119" fmla="*/ 1133 h 1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16" h="1261">
                    <a:moveTo>
                      <a:pt x="0" y="1255"/>
                    </a:moveTo>
                    <a:cubicBezTo>
                      <a:pt x="0" y="1253"/>
                      <a:pt x="0" y="1252"/>
                      <a:pt x="1" y="1251"/>
                    </a:cubicBezTo>
                    <a:cubicBezTo>
                      <a:pt x="134" y="1119"/>
                      <a:pt x="134" y="1119"/>
                      <a:pt x="134" y="1119"/>
                    </a:cubicBezTo>
                    <a:cubicBezTo>
                      <a:pt x="136" y="1118"/>
                      <a:pt x="139" y="1117"/>
                      <a:pt x="141" y="1118"/>
                    </a:cubicBezTo>
                    <a:cubicBezTo>
                      <a:pt x="143" y="1119"/>
                      <a:pt x="145" y="1121"/>
                      <a:pt x="145" y="1124"/>
                    </a:cubicBezTo>
                    <a:cubicBezTo>
                      <a:pt x="145" y="1176"/>
                      <a:pt x="145" y="1176"/>
                      <a:pt x="145" y="1176"/>
                    </a:cubicBezTo>
                    <a:cubicBezTo>
                      <a:pt x="297" y="1097"/>
                      <a:pt x="390" y="937"/>
                      <a:pt x="390" y="755"/>
                    </a:cubicBezTo>
                    <a:cubicBezTo>
                      <a:pt x="390" y="715"/>
                      <a:pt x="385" y="675"/>
                      <a:pt x="376" y="635"/>
                    </a:cubicBezTo>
                    <a:cubicBezTo>
                      <a:pt x="376" y="634"/>
                      <a:pt x="376" y="633"/>
                      <a:pt x="376" y="633"/>
                    </a:cubicBezTo>
                    <a:cubicBezTo>
                      <a:pt x="376" y="632"/>
                      <a:pt x="376" y="632"/>
                      <a:pt x="376" y="632"/>
                    </a:cubicBezTo>
                    <a:cubicBezTo>
                      <a:pt x="376" y="632"/>
                      <a:pt x="375" y="631"/>
                      <a:pt x="375" y="630"/>
                    </a:cubicBezTo>
                    <a:cubicBezTo>
                      <a:pt x="375" y="630"/>
                      <a:pt x="375" y="630"/>
                      <a:pt x="375" y="630"/>
                    </a:cubicBezTo>
                    <a:cubicBezTo>
                      <a:pt x="375" y="630"/>
                      <a:pt x="375" y="629"/>
                      <a:pt x="376" y="629"/>
                    </a:cubicBezTo>
                    <a:cubicBezTo>
                      <a:pt x="368" y="596"/>
                      <a:pt x="355" y="560"/>
                      <a:pt x="337" y="520"/>
                    </a:cubicBezTo>
                    <a:cubicBezTo>
                      <a:pt x="285" y="408"/>
                      <a:pt x="197" y="317"/>
                      <a:pt x="89" y="263"/>
                    </a:cubicBezTo>
                    <a:cubicBezTo>
                      <a:pt x="87" y="262"/>
                      <a:pt x="86" y="260"/>
                      <a:pt x="86" y="258"/>
                    </a:cubicBezTo>
                    <a:cubicBezTo>
                      <a:pt x="86" y="257"/>
                      <a:pt x="86" y="257"/>
                      <a:pt x="86" y="256"/>
                    </a:cubicBezTo>
                    <a:cubicBezTo>
                      <a:pt x="88" y="248"/>
                      <a:pt x="90" y="240"/>
                      <a:pt x="92" y="231"/>
                    </a:cubicBezTo>
                    <a:cubicBezTo>
                      <a:pt x="92" y="230"/>
                      <a:pt x="93" y="230"/>
                      <a:pt x="93" y="230"/>
                    </a:cubicBezTo>
                    <a:cubicBezTo>
                      <a:pt x="132" y="95"/>
                      <a:pt x="257" y="1"/>
                      <a:pt x="398" y="0"/>
                    </a:cubicBezTo>
                    <a:cubicBezTo>
                      <a:pt x="573" y="0"/>
                      <a:pt x="716" y="143"/>
                      <a:pt x="716" y="318"/>
                    </a:cubicBezTo>
                    <a:cubicBezTo>
                      <a:pt x="716" y="398"/>
                      <a:pt x="687" y="474"/>
                      <a:pt x="634" y="533"/>
                    </a:cubicBezTo>
                    <a:cubicBezTo>
                      <a:pt x="582" y="589"/>
                      <a:pt x="512" y="625"/>
                      <a:pt x="437" y="634"/>
                    </a:cubicBezTo>
                    <a:cubicBezTo>
                      <a:pt x="444" y="670"/>
                      <a:pt x="447" y="706"/>
                      <a:pt x="447" y="743"/>
                    </a:cubicBezTo>
                    <a:cubicBezTo>
                      <a:pt x="448" y="838"/>
                      <a:pt x="423" y="931"/>
                      <a:pt x="376" y="1010"/>
                    </a:cubicBezTo>
                    <a:cubicBezTo>
                      <a:pt x="327" y="1092"/>
                      <a:pt x="257" y="1155"/>
                      <a:pt x="173" y="1194"/>
                    </a:cubicBezTo>
                    <a:cubicBezTo>
                      <a:pt x="169" y="1196"/>
                      <a:pt x="166" y="1198"/>
                      <a:pt x="163" y="1199"/>
                    </a:cubicBezTo>
                    <a:cubicBezTo>
                      <a:pt x="161" y="1200"/>
                      <a:pt x="160" y="1201"/>
                      <a:pt x="158" y="1202"/>
                    </a:cubicBezTo>
                    <a:cubicBezTo>
                      <a:pt x="196" y="1235"/>
                      <a:pt x="196" y="1235"/>
                      <a:pt x="196" y="1235"/>
                    </a:cubicBezTo>
                    <a:cubicBezTo>
                      <a:pt x="197" y="1237"/>
                      <a:pt x="198" y="1239"/>
                      <a:pt x="197" y="1242"/>
                    </a:cubicBezTo>
                    <a:cubicBezTo>
                      <a:pt x="197" y="1244"/>
                      <a:pt x="195" y="1245"/>
                      <a:pt x="192" y="1246"/>
                    </a:cubicBezTo>
                    <a:cubicBezTo>
                      <a:pt x="6" y="1261"/>
                      <a:pt x="6" y="1261"/>
                      <a:pt x="6" y="1261"/>
                    </a:cubicBezTo>
                    <a:cubicBezTo>
                      <a:pt x="4" y="1261"/>
                      <a:pt x="1" y="1260"/>
                      <a:pt x="0" y="1257"/>
                    </a:cubicBezTo>
                    <a:cubicBezTo>
                      <a:pt x="0" y="1257"/>
                      <a:pt x="0" y="1256"/>
                      <a:pt x="0" y="1255"/>
                    </a:cubicBezTo>
                    <a:close/>
                    <a:moveTo>
                      <a:pt x="135" y="1133"/>
                    </a:moveTo>
                    <a:cubicBezTo>
                      <a:pt x="22" y="1248"/>
                      <a:pt x="22" y="1248"/>
                      <a:pt x="22" y="1248"/>
                    </a:cubicBezTo>
                    <a:cubicBezTo>
                      <a:pt x="182" y="1236"/>
                      <a:pt x="182" y="1236"/>
                      <a:pt x="182" y="1236"/>
                    </a:cubicBezTo>
                    <a:cubicBezTo>
                      <a:pt x="144" y="1205"/>
                      <a:pt x="144" y="1205"/>
                      <a:pt x="144" y="1205"/>
                    </a:cubicBezTo>
                    <a:cubicBezTo>
                      <a:pt x="142" y="1204"/>
                      <a:pt x="141" y="1202"/>
                      <a:pt x="141" y="1200"/>
                    </a:cubicBezTo>
                    <a:cubicBezTo>
                      <a:pt x="141" y="1198"/>
                      <a:pt x="143" y="1197"/>
                      <a:pt x="145" y="1196"/>
                    </a:cubicBezTo>
                    <a:cubicBezTo>
                      <a:pt x="151" y="1194"/>
                      <a:pt x="163" y="1188"/>
                      <a:pt x="168" y="1186"/>
                    </a:cubicBezTo>
                    <a:cubicBezTo>
                      <a:pt x="333" y="1109"/>
                      <a:pt x="436" y="938"/>
                      <a:pt x="435" y="743"/>
                    </a:cubicBezTo>
                    <a:cubicBezTo>
                      <a:pt x="435" y="705"/>
                      <a:pt x="431" y="667"/>
                      <a:pt x="424" y="630"/>
                    </a:cubicBezTo>
                    <a:cubicBezTo>
                      <a:pt x="423" y="629"/>
                      <a:pt x="424" y="627"/>
                      <a:pt x="425" y="626"/>
                    </a:cubicBezTo>
                    <a:cubicBezTo>
                      <a:pt x="426" y="624"/>
                      <a:pt x="427" y="623"/>
                      <a:pt x="429" y="623"/>
                    </a:cubicBezTo>
                    <a:cubicBezTo>
                      <a:pt x="586" y="608"/>
                      <a:pt x="705" y="477"/>
                      <a:pt x="704" y="318"/>
                    </a:cubicBezTo>
                    <a:cubicBezTo>
                      <a:pt x="704" y="149"/>
                      <a:pt x="567" y="12"/>
                      <a:pt x="398" y="12"/>
                    </a:cubicBezTo>
                    <a:cubicBezTo>
                      <a:pt x="262" y="13"/>
                      <a:pt x="141" y="104"/>
                      <a:pt x="104" y="234"/>
                    </a:cubicBezTo>
                    <a:cubicBezTo>
                      <a:pt x="104" y="235"/>
                      <a:pt x="104" y="235"/>
                      <a:pt x="103" y="236"/>
                    </a:cubicBezTo>
                    <a:cubicBezTo>
                      <a:pt x="102" y="242"/>
                      <a:pt x="100" y="249"/>
                      <a:pt x="99" y="255"/>
                    </a:cubicBezTo>
                    <a:cubicBezTo>
                      <a:pt x="207" y="309"/>
                      <a:pt x="295" y="402"/>
                      <a:pt x="347" y="515"/>
                    </a:cubicBezTo>
                    <a:cubicBezTo>
                      <a:pt x="367" y="557"/>
                      <a:pt x="380" y="594"/>
                      <a:pt x="388" y="628"/>
                    </a:cubicBezTo>
                    <a:cubicBezTo>
                      <a:pt x="388" y="629"/>
                      <a:pt x="388" y="631"/>
                      <a:pt x="388" y="632"/>
                    </a:cubicBezTo>
                    <a:cubicBezTo>
                      <a:pt x="388" y="632"/>
                      <a:pt x="388" y="632"/>
                      <a:pt x="388" y="632"/>
                    </a:cubicBezTo>
                    <a:cubicBezTo>
                      <a:pt x="397" y="673"/>
                      <a:pt x="402" y="714"/>
                      <a:pt x="402" y="755"/>
                    </a:cubicBezTo>
                    <a:cubicBezTo>
                      <a:pt x="402" y="847"/>
                      <a:pt x="379" y="936"/>
                      <a:pt x="335" y="1011"/>
                    </a:cubicBezTo>
                    <a:cubicBezTo>
                      <a:pt x="289" y="1089"/>
                      <a:pt x="222" y="1151"/>
                      <a:pt x="142" y="1190"/>
                    </a:cubicBezTo>
                    <a:cubicBezTo>
                      <a:pt x="140" y="1191"/>
                      <a:pt x="138" y="1192"/>
                      <a:pt x="136" y="1191"/>
                    </a:cubicBezTo>
                    <a:cubicBezTo>
                      <a:pt x="135" y="1190"/>
                      <a:pt x="135" y="1186"/>
                      <a:pt x="135" y="1184"/>
                    </a:cubicBezTo>
                    <a:lnTo>
                      <a:pt x="135" y="11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0DD8B1CD-5E94-4223-882D-F91A849F4632}"/>
                  </a:ext>
                </a:extLst>
              </p:cNvPr>
              <p:cNvSpPr/>
              <p:nvPr/>
            </p:nvSpPr>
            <p:spPr bwMode="auto">
              <a:xfrm>
                <a:off x="5328764" y="3862224"/>
                <a:ext cx="2484423" cy="1316207"/>
              </a:xfrm>
              <a:custGeom>
                <a:avLst/>
                <a:gdLst>
                  <a:gd name="T0" fmla="*/ 0 w 1270"/>
                  <a:gd name="T1" fmla="*/ 0 h 673"/>
                  <a:gd name="T2" fmla="*/ 23 w 1270"/>
                  <a:gd name="T3" fmla="*/ 185 h 673"/>
                  <a:gd name="T4" fmla="*/ 62 w 1270"/>
                  <a:gd name="T5" fmla="*/ 136 h 673"/>
                  <a:gd name="T6" fmla="*/ 73 w 1270"/>
                  <a:gd name="T7" fmla="*/ 160 h 673"/>
                  <a:gd name="T8" fmla="*/ 642 w 1270"/>
                  <a:gd name="T9" fmla="*/ 398 h 673"/>
                  <a:gd name="T10" fmla="*/ 964 w 1270"/>
                  <a:gd name="T11" fmla="*/ 666 h 673"/>
                  <a:gd name="T12" fmla="*/ 1263 w 1270"/>
                  <a:gd name="T13" fmla="*/ 341 h 673"/>
                  <a:gd name="T14" fmla="*/ 1025 w 1270"/>
                  <a:gd name="T15" fmla="*/ 51 h 673"/>
                  <a:gd name="T16" fmla="*/ 1025 w 1270"/>
                  <a:gd name="T17" fmla="*/ 51 h 673"/>
                  <a:gd name="T18" fmla="*/ 1000 w 1270"/>
                  <a:gd name="T19" fmla="*/ 46 h 673"/>
                  <a:gd name="T20" fmla="*/ 1000 w 1270"/>
                  <a:gd name="T21" fmla="*/ 46 h 673"/>
                  <a:gd name="T22" fmla="*/ 999 w 1270"/>
                  <a:gd name="T23" fmla="*/ 46 h 673"/>
                  <a:gd name="T24" fmla="*/ 750 w 1270"/>
                  <a:gd name="T25" fmla="*/ 306 h 673"/>
                  <a:gd name="T26" fmla="*/ 636 w 1270"/>
                  <a:gd name="T27" fmla="*/ 351 h 673"/>
                  <a:gd name="T28" fmla="*/ 72 w 1270"/>
                  <a:gd name="T29" fmla="*/ 131 h 673"/>
                  <a:gd name="T30" fmla="*/ 136 w 1270"/>
                  <a:gd name="T31" fmla="*/ 127 h 673"/>
                  <a:gd name="T32" fmla="*/ 0 w 1270"/>
                  <a:gd name="T33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0" h="673">
                    <a:moveTo>
                      <a:pt x="0" y="0"/>
                    </a:moveTo>
                    <a:cubicBezTo>
                      <a:pt x="23" y="185"/>
                      <a:pt x="23" y="185"/>
                      <a:pt x="23" y="185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66" y="147"/>
                      <a:pt x="67" y="150"/>
                      <a:pt x="73" y="160"/>
                    </a:cubicBezTo>
                    <a:cubicBezTo>
                      <a:pt x="177" y="363"/>
                      <a:pt x="416" y="456"/>
                      <a:pt x="642" y="398"/>
                    </a:cubicBezTo>
                    <a:cubicBezTo>
                      <a:pt x="664" y="555"/>
                      <a:pt x="802" y="673"/>
                      <a:pt x="964" y="666"/>
                    </a:cubicBezTo>
                    <a:cubicBezTo>
                      <a:pt x="1136" y="659"/>
                      <a:pt x="1270" y="514"/>
                      <a:pt x="1263" y="341"/>
                    </a:cubicBezTo>
                    <a:cubicBezTo>
                      <a:pt x="1257" y="199"/>
                      <a:pt x="1157" y="83"/>
                      <a:pt x="1025" y="51"/>
                    </a:cubicBezTo>
                    <a:cubicBezTo>
                      <a:pt x="1025" y="51"/>
                      <a:pt x="1025" y="51"/>
                      <a:pt x="1025" y="51"/>
                    </a:cubicBezTo>
                    <a:cubicBezTo>
                      <a:pt x="1017" y="49"/>
                      <a:pt x="1009" y="47"/>
                      <a:pt x="1000" y="46"/>
                    </a:cubicBezTo>
                    <a:cubicBezTo>
                      <a:pt x="1000" y="46"/>
                      <a:pt x="1000" y="46"/>
                      <a:pt x="1000" y="46"/>
                    </a:cubicBezTo>
                    <a:cubicBezTo>
                      <a:pt x="999" y="46"/>
                      <a:pt x="999" y="46"/>
                      <a:pt x="999" y="46"/>
                    </a:cubicBezTo>
                    <a:cubicBezTo>
                      <a:pt x="952" y="153"/>
                      <a:pt x="866" y="247"/>
                      <a:pt x="750" y="306"/>
                    </a:cubicBezTo>
                    <a:cubicBezTo>
                      <a:pt x="683" y="341"/>
                      <a:pt x="637" y="351"/>
                      <a:pt x="636" y="351"/>
                    </a:cubicBezTo>
                    <a:cubicBezTo>
                      <a:pt x="412" y="411"/>
                      <a:pt x="180" y="328"/>
                      <a:pt x="72" y="131"/>
                    </a:cubicBezTo>
                    <a:cubicBezTo>
                      <a:pt x="136" y="127"/>
                      <a:pt x="136" y="127"/>
                      <a:pt x="136" y="1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AC14D"/>
              </a:solidFill>
              <a:ln w="9525">
                <a:solidFill>
                  <a:srgbClr val="FAC14D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AFC5768F-98BB-4123-AF23-5853059D82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17189" y="3850650"/>
                <a:ext cx="2507572" cy="1331915"/>
              </a:xfrm>
              <a:custGeom>
                <a:avLst/>
                <a:gdLst>
                  <a:gd name="T0" fmla="*/ 6 w 1282"/>
                  <a:gd name="T1" fmla="*/ 0 h 681"/>
                  <a:gd name="T2" fmla="*/ 10 w 1282"/>
                  <a:gd name="T3" fmla="*/ 1 h 681"/>
                  <a:gd name="T4" fmla="*/ 146 w 1282"/>
                  <a:gd name="T5" fmla="*/ 129 h 681"/>
                  <a:gd name="T6" fmla="*/ 148 w 1282"/>
                  <a:gd name="T7" fmla="*/ 135 h 681"/>
                  <a:gd name="T8" fmla="*/ 143 w 1282"/>
                  <a:gd name="T9" fmla="*/ 139 h 681"/>
                  <a:gd name="T10" fmla="*/ 90 w 1282"/>
                  <a:gd name="T11" fmla="*/ 142 h 681"/>
                  <a:gd name="T12" fmla="*/ 521 w 1282"/>
                  <a:gd name="T13" fmla="*/ 369 h 681"/>
                  <a:gd name="T14" fmla="*/ 641 w 1282"/>
                  <a:gd name="T15" fmla="*/ 351 h 681"/>
                  <a:gd name="T16" fmla="*/ 643 w 1282"/>
                  <a:gd name="T17" fmla="*/ 350 h 681"/>
                  <a:gd name="T18" fmla="*/ 643 w 1282"/>
                  <a:gd name="T19" fmla="*/ 350 h 681"/>
                  <a:gd name="T20" fmla="*/ 645 w 1282"/>
                  <a:gd name="T21" fmla="*/ 350 h 681"/>
                  <a:gd name="T22" fmla="*/ 645 w 1282"/>
                  <a:gd name="T23" fmla="*/ 350 h 681"/>
                  <a:gd name="T24" fmla="*/ 646 w 1282"/>
                  <a:gd name="T25" fmla="*/ 350 h 681"/>
                  <a:gd name="T26" fmla="*/ 753 w 1282"/>
                  <a:gd name="T27" fmla="*/ 307 h 681"/>
                  <a:gd name="T28" fmla="*/ 1000 w 1282"/>
                  <a:gd name="T29" fmla="*/ 49 h 681"/>
                  <a:gd name="T30" fmla="*/ 1006 w 1282"/>
                  <a:gd name="T31" fmla="*/ 46 h 681"/>
                  <a:gd name="T32" fmla="*/ 1007 w 1282"/>
                  <a:gd name="T33" fmla="*/ 46 h 681"/>
                  <a:gd name="T34" fmla="*/ 1032 w 1282"/>
                  <a:gd name="T35" fmla="*/ 51 h 681"/>
                  <a:gd name="T36" fmla="*/ 1034 w 1282"/>
                  <a:gd name="T37" fmla="*/ 51 h 681"/>
                  <a:gd name="T38" fmla="*/ 1275 w 1282"/>
                  <a:gd name="T39" fmla="*/ 347 h 681"/>
                  <a:gd name="T40" fmla="*/ 970 w 1282"/>
                  <a:gd name="T41" fmla="*/ 678 h 681"/>
                  <a:gd name="T42" fmla="*/ 753 w 1282"/>
                  <a:gd name="T43" fmla="*/ 604 h 681"/>
                  <a:gd name="T44" fmla="*/ 643 w 1282"/>
                  <a:gd name="T45" fmla="*/ 411 h 681"/>
                  <a:gd name="T46" fmla="*/ 535 w 1282"/>
                  <a:gd name="T47" fmla="*/ 426 h 681"/>
                  <a:gd name="T48" fmla="*/ 266 w 1282"/>
                  <a:gd name="T49" fmla="*/ 366 h 681"/>
                  <a:gd name="T50" fmla="*/ 73 w 1282"/>
                  <a:gd name="T51" fmla="*/ 170 h 681"/>
                  <a:gd name="T52" fmla="*/ 68 w 1282"/>
                  <a:gd name="T53" fmla="*/ 161 h 681"/>
                  <a:gd name="T54" fmla="*/ 64 w 1282"/>
                  <a:gd name="T55" fmla="*/ 155 h 681"/>
                  <a:gd name="T56" fmla="*/ 33 w 1282"/>
                  <a:gd name="T57" fmla="*/ 195 h 681"/>
                  <a:gd name="T58" fmla="*/ 27 w 1282"/>
                  <a:gd name="T59" fmla="*/ 197 h 681"/>
                  <a:gd name="T60" fmla="*/ 23 w 1282"/>
                  <a:gd name="T61" fmla="*/ 192 h 681"/>
                  <a:gd name="T62" fmla="*/ 0 w 1282"/>
                  <a:gd name="T63" fmla="*/ 6 h 681"/>
                  <a:gd name="T64" fmla="*/ 3 w 1282"/>
                  <a:gd name="T65" fmla="*/ 0 h 681"/>
                  <a:gd name="T66" fmla="*/ 6 w 1282"/>
                  <a:gd name="T67" fmla="*/ 0 h 681"/>
                  <a:gd name="T68" fmla="*/ 133 w 1282"/>
                  <a:gd name="T69" fmla="*/ 129 h 681"/>
                  <a:gd name="T70" fmla="*/ 14 w 1282"/>
                  <a:gd name="T71" fmla="*/ 21 h 681"/>
                  <a:gd name="T72" fmla="*/ 32 w 1282"/>
                  <a:gd name="T73" fmla="*/ 181 h 681"/>
                  <a:gd name="T74" fmla="*/ 61 w 1282"/>
                  <a:gd name="T75" fmla="*/ 142 h 681"/>
                  <a:gd name="T76" fmla="*/ 66 w 1282"/>
                  <a:gd name="T77" fmla="*/ 139 h 681"/>
                  <a:gd name="T78" fmla="*/ 70 w 1282"/>
                  <a:gd name="T79" fmla="*/ 142 h 681"/>
                  <a:gd name="T80" fmla="*/ 82 w 1282"/>
                  <a:gd name="T81" fmla="*/ 165 h 681"/>
                  <a:gd name="T82" fmla="*/ 535 w 1282"/>
                  <a:gd name="T83" fmla="*/ 414 h 681"/>
                  <a:gd name="T84" fmla="*/ 647 w 1282"/>
                  <a:gd name="T85" fmla="*/ 398 h 681"/>
                  <a:gd name="T86" fmla="*/ 651 w 1282"/>
                  <a:gd name="T87" fmla="*/ 399 h 681"/>
                  <a:gd name="T88" fmla="*/ 654 w 1282"/>
                  <a:gd name="T89" fmla="*/ 403 h 681"/>
                  <a:gd name="T90" fmla="*/ 970 w 1282"/>
                  <a:gd name="T91" fmla="*/ 666 h 681"/>
                  <a:gd name="T92" fmla="*/ 1263 w 1282"/>
                  <a:gd name="T93" fmla="*/ 348 h 681"/>
                  <a:gd name="T94" fmla="*/ 1030 w 1282"/>
                  <a:gd name="T95" fmla="*/ 63 h 681"/>
                  <a:gd name="T96" fmla="*/ 1028 w 1282"/>
                  <a:gd name="T97" fmla="*/ 62 h 681"/>
                  <a:gd name="T98" fmla="*/ 1009 w 1282"/>
                  <a:gd name="T99" fmla="*/ 58 h 681"/>
                  <a:gd name="T100" fmla="*/ 759 w 1282"/>
                  <a:gd name="T101" fmla="*/ 317 h 681"/>
                  <a:gd name="T102" fmla="*/ 647 w 1282"/>
                  <a:gd name="T103" fmla="*/ 362 h 681"/>
                  <a:gd name="T104" fmla="*/ 644 w 1282"/>
                  <a:gd name="T105" fmla="*/ 363 h 681"/>
                  <a:gd name="T106" fmla="*/ 644 w 1282"/>
                  <a:gd name="T107" fmla="*/ 363 h 681"/>
                  <a:gd name="T108" fmla="*/ 521 w 1282"/>
                  <a:gd name="T109" fmla="*/ 381 h 681"/>
                  <a:gd name="T110" fmla="*/ 263 w 1282"/>
                  <a:gd name="T111" fmla="*/ 325 h 681"/>
                  <a:gd name="T112" fmla="*/ 76 w 1282"/>
                  <a:gd name="T113" fmla="*/ 139 h 681"/>
                  <a:gd name="T114" fmla="*/ 75 w 1282"/>
                  <a:gd name="T115" fmla="*/ 134 h 681"/>
                  <a:gd name="T116" fmla="*/ 82 w 1282"/>
                  <a:gd name="T117" fmla="*/ 132 h 681"/>
                  <a:gd name="T118" fmla="*/ 133 w 1282"/>
                  <a:gd name="T119" fmla="*/ 129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82" h="681">
                    <a:moveTo>
                      <a:pt x="6" y="0"/>
                    </a:moveTo>
                    <a:cubicBezTo>
                      <a:pt x="7" y="0"/>
                      <a:pt x="9" y="0"/>
                      <a:pt x="10" y="1"/>
                    </a:cubicBezTo>
                    <a:cubicBezTo>
                      <a:pt x="146" y="129"/>
                      <a:pt x="146" y="129"/>
                      <a:pt x="146" y="129"/>
                    </a:cubicBezTo>
                    <a:cubicBezTo>
                      <a:pt x="148" y="130"/>
                      <a:pt x="149" y="133"/>
                      <a:pt x="148" y="135"/>
                    </a:cubicBezTo>
                    <a:cubicBezTo>
                      <a:pt x="147" y="137"/>
                      <a:pt x="145" y="139"/>
                      <a:pt x="143" y="139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175" y="290"/>
                      <a:pt x="339" y="377"/>
                      <a:pt x="521" y="369"/>
                    </a:cubicBezTo>
                    <a:cubicBezTo>
                      <a:pt x="561" y="368"/>
                      <a:pt x="601" y="362"/>
                      <a:pt x="641" y="351"/>
                    </a:cubicBezTo>
                    <a:cubicBezTo>
                      <a:pt x="641" y="351"/>
                      <a:pt x="642" y="351"/>
                      <a:pt x="643" y="350"/>
                    </a:cubicBezTo>
                    <a:cubicBezTo>
                      <a:pt x="643" y="350"/>
                      <a:pt x="643" y="350"/>
                      <a:pt x="643" y="350"/>
                    </a:cubicBezTo>
                    <a:cubicBezTo>
                      <a:pt x="643" y="350"/>
                      <a:pt x="644" y="350"/>
                      <a:pt x="645" y="350"/>
                    </a:cubicBezTo>
                    <a:cubicBezTo>
                      <a:pt x="645" y="350"/>
                      <a:pt x="645" y="350"/>
                      <a:pt x="645" y="350"/>
                    </a:cubicBezTo>
                    <a:cubicBezTo>
                      <a:pt x="645" y="350"/>
                      <a:pt x="646" y="350"/>
                      <a:pt x="646" y="350"/>
                    </a:cubicBezTo>
                    <a:cubicBezTo>
                      <a:pt x="679" y="341"/>
                      <a:pt x="714" y="327"/>
                      <a:pt x="753" y="307"/>
                    </a:cubicBezTo>
                    <a:cubicBezTo>
                      <a:pt x="863" y="250"/>
                      <a:pt x="951" y="159"/>
                      <a:pt x="1000" y="49"/>
                    </a:cubicBezTo>
                    <a:cubicBezTo>
                      <a:pt x="1001" y="47"/>
                      <a:pt x="1003" y="46"/>
                      <a:pt x="1006" y="46"/>
                    </a:cubicBezTo>
                    <a:cubicBezTo>
                      <a:pt x="1006" y="46"/>
                      <a:pt x="1007" y="46"/>
                      <a:pt x="1007" y="46"/>
                    </a:cubicBezTo>
                    <a:cubicBezTo>
                      <a:pt x="1015" y="47"/>
                      <a:pt x="1024" y="49"/>
                      <a:pt x="1032" y="51"/>
                    </a:cubicBezTo>
                    <a:cubicBezTo>
                      <a:pt x="1033" y="51"/>
                      <a:pt x="1033" y="51"/>
                      <a:pt x="1034" y="51"/>
                    </a:cubicBezTo>
                    <a:cubicBezTo>
                      <a:pt x="1170" y="85"/>
                      <a:pt x="1269" y="207"/>
                      <a:pt x="1275" y="347"/>
                    </a:cubicBezTo>
                    <a:cubicBezTo>
                      <a:pt x="1282" y="522"/>
                      <a:pt x="1146" y="671"/>
                      <a:pt x="970" y="678"/>
                    </a:cubicBezTo>
                    <a:cubicBezTo>
                      <a:pt x="891" y="681"/>
                      <a:pt x="814" y="655"/>
                      <a:pt x="753" y="604"/>
                    </a:cubicBezTo>
                    <a:cubicBezTo>
                      <a:pt x="694" y="555"/>
                      <a:pt x="655" y="486"/>
                      <a:pt x="643" y="411"/>
                    </a:cubicBezTo>
                    <a:cubicBezTo>
                      <a:pt x="608" y="420"/>
                      <a:pt x="572" y="425"/>
                      <a:pt x="535" y="426"/>
                    </a:cubicBezTo>
                    <a:cubicBezTo>
                      <a:pt x="440" y="430"/>
                      <a:pt x="347" y="409"/>
                      <a:pt x="266" y="366"/>
                    </a:cubicBezTo>
                    <a:cubicBezTo>
                      <a:pt x="182" y="320"/>
                      <a:pt x="116" y="253"/>
                      <a:pt x="73" y="170"/>
                    </a:cubicBezTo>
                    <a:cubicBezTo>
                      <a:pt x="71" y="166"/>
                      <a:pt x="69" y="163"/>
                      <a:pt x="68" y="161"/>
                    </a:cubicBezTo>
                    <a:cubicBezTo>
                      <a:pt x="67" y="159"/>
                      <a:pt x="66" y="157"/>
                      <a:pt x="64" y="155"/>
                    </a:cubicBezTo>
                    <a:cubicBezTo>
                      <a:pt x="33" y="195"/>
                      <a:pt x="33" y="195"/>
                      <a:pt x="33" y="195"/>
                    </a:cubicBezTo>
                    <a:cubicBezTo>
                      <a:pt x="32" y="196"/>
                      <a:pt x="29" y="197"/>
                      <a:pt x="27" y="197"/>
                    </a:cubicBezTo>
                    <a:cubicBezTo>
                      <a:pt x="25" y="196"/>
                      <a:pt x="23" y="194"/>
                      <a:pt x="23" y="19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lose/>
                    <a:moveTo>
                      <a:pt x="133" y="129"/>
                    </a:moveTo>
                    <a:cubicBezTo>
                      <a:pt x="14" y="21"/>
                      <a:pt x="14" y="21"/>
                      <a:pt x="14" y="21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61" y="142"/>
                      <a:pt x="61" y="142"/>
                      <a:pt x="61" y="142"/>
                    </a:cubicBezTo>
                    <a:cubicBezTo>
                      <a:pt x="63" y="140"/>
                      <a:pt x="64" y="138"/>
                      <a:pt x="66" y="139"/>
                    </a:cubicBezTo>
                    <a:cubicBezTo>
                      <a:pt x="69" y="139"/>
                      <a:pt x="69" y="140"/>
                      <a:pt x="70" y="142"/>
                    </a:cubicBezTo>
                    <a:cubicBezTo>
                      <a:pt x="72" y="148"/>
                      <a:pt x="79" y="160"/>
                      <a:pt x="82" y="165"/>
                    </a:cubicBezTo>
                    <a:cubicBezTo>
                      <a:pt x="164" y="327"/>
                      <a:pt x="340" y="423"/>
                      <a:pt x="535" y="414"/>
                    </a:cubicBezTo>
                    <a:cubicBezTo>
                      <a:pt x="572" y="413"/>
                      <a:pt x="610" y="407"/>
                      <a:pt x="647" y="398"/>
                    </a:cubicBezTo>
                    <a:cubicBezTo>
                      <a:pt x="648" y="398"/>
                      <a:pt x="650" y="398"/>
                      <a:pt x="651" y="399"/>
                    </a:cubicBezTo>
                    <a:cubicBezTo>
                      <a:pt x="653" y="400"/>
                      <a:pt x="654" y="401"/>
                      <a:pt x="654" y="403"/>
                    </a:cubicBezTo>
                    <a:cubicBezTo>
                      <a:pt x="676" y="560"/>
                      <a:pt x="812" y="673"/>
                      <a:pt x="970" y="666"/>
                    </a:cubicBezTo>
                    <a:cubicBezTo>
                      <a:pt x="1139" y="659"/>
                      <a:pt x="1270" y="516"/>
                      <a:pt x="1263" y="348"/>
                    </a:cubicBezTo>
                    <a:cubicBezTo>
                      <a:pt x="1257" y="212"/>
                      <a:pt x="1161" y="95"/>
                      <a:pt x="1030" y="63"/>
                    </a:cubicBezTo>
                    <a:cubicBezTo>
                      <a:pt x="1029" y="63"/>
                      <a:pt x="1029" y="62"/>
                      <a:pt x="1028" y="62"/>
                    </a:cubicBezTo>
                    <a:cubicBezTo>
                      <a:pt x="1022" y="61"/>
                      <a:pt x="1015" y="59"/>
                      <a:pt x="1009" y="58"/>
                    </a:cubicBezTo>
                    <a:cubicBezTo>
                      <a:pt x="959" y="169"/>
                      <a:pt x="870" y="260"/>
                      <a:pt x="759" y="317"/>
                    </a:cubicBezTo>
                    <a:cubicBezTo>
                      <a:pt x="718" y="338"/>
                      <a:pt x="681" y="353"/>
                      <a:pt x="647" y="362"/>
                    </a:cubicBezTo>
                    <a:cubicBezTo>
                      <a:pt x="646" y="363"/>
                      <a:pt x="645" y="363"/>
                      <a:pt x="644" y="363"/>
                    </a:cubicBezTo>
                    <a:cubicBezTo>
                      <a:pt x="644" y="363"/>
                      <a:pt x="644" y="363"/>
                      <a:pt x="644" y="363"/>
                    </a:cubicBezTo>
                    <a:cubicBezTo>
                      <a:pt x="603" y="373"/>
                      <a:pt x="562" y="380"/>
                      <a:pt x="521" y="381"/>
                    </a:cubicBezTo>
                    <a:cubicBezTo>
                      <a:pt x="429" y="385"/>
                      <a:pt x="340" y="366"/>
                      <a:pt x="263" y="325"/>
                    </a:cubicBezTo>
                    <a:cubicBezTo>
                      <a:pt x="183" y="283"/>
                      <a:pt x="119" y="218"/>
                      <a:pt x="76" y="139"/>
                    </a:cubicBezTo>
                    <a:cubicBezTo>
                      <a:pt x="75" y="137"/>
                      <a:pt x="74" y="136"/>
                      <a:pt x="75" y="134"/>
                    </a:cubicBezTo>
                    <a:cubicBezTo>
                      <a:pt x="76" y="132"/>
                      <a:pt x="79" y="132"/>
                      <a:pt x="82" y="132"/>
                    </a:cubicBezTo>
                    <a:lnTo>
                      <a:pt x="133" y="1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4B51EC28-3CB3-410E-8F71-23A30CFE9543}"/>
                  </a:ext>
                </a:extLst>
              </p:cNvPr>
              <p:cNvSpPr/>
              <p:nvPr/>
            </p:nvSpPr>
            <p:spPr bwMode="auto">
              <a:xfrm>
                <a:off x="4507788" y="2755188"/>
                <a:ext cx="1314553" cy="2486077"/>
              </a:xfrm>
              <a:custGeom>
                <a:avLst/>
                <a:gdLst>
                  <a:gd name="T0" fmla="*/ 672 w 672"/>
                  <a:gd name="T1" fmla="*/ 0 h 1271"/>
                  <a:gd name="T2" fmla="*/ 487 w 672"/>
                  <a:gd name="T3" fmla="*/ 23 h 1271"/>
                  <a:gd name="T4" fmla="*/ 536 w 672"/>
                  <a:gd name="T5" fmla="*/ 62 h 1271"/>
                  <a:gd name="T6" fmla="*/ 511 w 672"/>
                  <a:gd name="T7" fmla="*/ 73 h 1271"/>
                  <a:gd name="T8" fmla="*/ 275 w 672"/>
                  <a:gd name="T9" fmla="*/ 643 h 1271"/>
                  <a:gd name="T10" fmla="*/ 7 w 672"/>
                  <a:gd name="T11" fmla="*/ 965 h 1271"/>
                  <a:gd name="T12" fmla="*/ 332 w 672"/>
                  <a:gd name="T13" fmla="*/ 1263 h 1271"/>
                  <a:gd name="T14" fmla="*/ 622 w 672"/>
                  <a:gd name="T15" fmla="*/ 1025 h 1271"/>
                  <a:gd name="T16" fmla="*/ 622 w 672"/>
                  <a:gd name="T17" fmla="*/ 1025 h 1271"/>
                  <a:gd name="T18" fmla="*/ 627 w 672"/>
                  <a:gd name="T19" fmla="*/ 1000 h 1271"/>
                  <a:gd name="T20" fmla="*/ 627 w 672"/>
                  <a:gd name="T21" fmla="*/ 1000 h 1271"/>
                  <a:gd name="T22" fmla="*/ 627 w 672"/>
                  <a:gd name="T23" fmla="*/ 999 h 1271"/>
                  <a:gd name="T24" fmla="*/ 366 w 672"/>
                  <a:gd name="T25" fmla="*/ 750 h 1271"/>
                  <a:gd name="T26" fmla="*/ 322 w 672"/>
                  <a:gd name="T27" fmla="*/ 636 h 1271"/>
                  <a:gd name="T28" fmla="*/ 541 w 672"/>
                  <a:gd name="T29" fmla="*/ 72 h 1271"/>
                  <a:gd name="T30" fmla="*/ 545 w 672"/>
                  <a:gd name="T31" fmla="*/ 136 h 1271"/>
                  <a:gd name="T32" fmla="*/ 672 w 672"/>
                  <a:gd name="T33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2" h="1271">
                    <a:moveTo>
                      <a:pt x="672" y="0"/>
                    </a:moveTo>
                    <a:cubicBezTo>
                      <a:pt x="487" y="23"/>
                      <a:pt x="487" y="23"/>
                      <a:pt x="487" y="23"/>
                    </a:cubicBezTo>
                    <a:cubicBezTo>
                      <a:pt x="536" y="62"/>
                      <a:pt x="536" y="62"/>
                      <a:pt x="536" y="62"/>
                    </a:cubicBezTo>
                    <a:cubicBezTo>
                      <a:pt x="525" y="67"/>
                      <a:pt x="522" y="68"/>
                      <a:pt x="511" y="73"/>
                    </a:cubicBezTo>
                    <a:cubicBezTo>
                      <a:pt x="309" y="177"/>
                      <a:pt x="217" y="416"/>
                      <a:pt x="275" y="643"/>
                    </a:cubicBezTo>
                    <a:cubicBezTo>
                      <a:pt x="117" y="665"/>
                      <a:pt x="0" y="803"/>
                      <a:pt x="7" y="965"/>
                    </a:cubicBezTo>
                    <a:cubicBezTo>
                      <a:pt x="14" y="1137"/>
                      <a:pt x="159" y="1271"/>
                      <a:pt x="332" y="1263"/>
                    </a:cubicBezTo>
                    <a:cubicBezTo>
                      <a:pt x="474" y="1257"/>
                      <a:pt x="590" y="1157"/>
                      <a:pt x="622" y="1025"/>
                    </a:cubicBezTo>
                    <a:cubicBezTo>
                      <a:pt x="622" y="1025"/>
                      <a:pt x="622" y="1025"/>
                      <a:pt x="622" y="1025"/>
                    </a:cubicBezTo>
                    <a:cubicBezTo>
                      <a:pt x="624" y="1017"/>
                      <a:pt x="626" y="1009"/>
                      <a:pt x="627" y="1000"/>
                    </a:cubicBezTo>
                    <a:cubicBezTo>
                      <a:pt x="627" y="1000"/>
                      <a:pt x="627" y="1000"/>
                      <a:pt x="627" y="1000"/>
                    </a:cubicBezTo>
                    <a:cubicBezTo>
                      <a:pt x="627" y="999"/>
                      <a:pt x="627" y="999"/>
                      <a:pt x="627" y="999"/>
                    </a:cubicBezTo>
                    <a:cubicBezTo>
                      <a:pt x="520" y="952"/>
                      <a:pt x="426" y="866"/>
                      <a:pt x="366" y="750"/>
                    </a:cubicBezTo>
                    <a:cubicBezTo>
                      <a:pt x="331" y="683"/>
                      <a:pt x="322" y="637"/>
                      <a:pt x="322" y="636"/>
                    </a:cubicBezTo>
                    <a:cubicBezTo>
                      <a:pt x="261" y="412"/>
                      <a:pt x="344" y="180"/>
                      <a:pt x="541" y="72"/>
                    </a:cubicBezTo>
                    <a:cubicBezTo>
                      <a:pt x="545" y="136"/>
                      <a:pt x="545" y="136"/>
                      <a:pt x="545" y="136"/>
                    </a:cubicBezTo>
                    <a:cubicBezTo>
                      <a:pt x="672" y="0"/>
                      <a:pt x="672" y="0"/>
                      <a:pt x="672" y="0"/>
                    </a:cubicBezTo>
                  </a:path>
                </a:pathLst>
              </a:custGeom>
              <a:solidFill>
                <a:srgbClr val="78AF51"/>
              </a:solidFill>
              <a:ln w="9525">
                <a:solidFill>
                  <a:schemeClr val="bg1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1E88C403-24A7-4B4C-AFCA-1E57241C28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2001" y="2743614"/>
                <a:ext cx="1331915" cy="2509226"/>
              </a:xfrm>
              <a:custGeom>
                <a:avLst/>
                <a:gdLst>
                  <a:gd name="T0" fmla="*/ 681 w 681"/>
                  <a:gd name="T1" fmla="*/ 6 h 1283"/>
                  <a:gd name="T2" fmla="*/ 680 w 681"/>
                  <a:gd name="T3" fmla="*/ 10 h 1283"/>
                  <a:gd name="T4" fmla="*/ 552 w 681"/>
                  <a:gd name="T5" fmla="*/ 146 h 1283"/>
                  <a:gd name="T6" fmla="*/ 546 w 681"/>
                  <a:gd name="T7" fmla="*/ 148 h 1283"/>
                  <a:gd name="T8" fmla="*/ 542 w 681"/>
                  <a:gd name="T9" fmla="*/ 143 h 1283"/>
                  <a:gd name="T10" fmla="*/ 539 w 681"/>
                  <a:gd name="T11" fmla="*/ 90 h 1283"/>
                  <a:gd name="T12" fmla="*/ 312 w 681"/>
                  <a:gd name="T13" fmla="*/ 521 h 1283"/>
                  <a:gd name="T14" fmla="*/ 330 w 681"/>
                  <a:gd name="T15" fmla="*/ 641 h 1283"/>
                  <a:gd name="T16" fmla="*/ 331 w 681"/>
                  <a:gd name="T17" fmla="*/ 643 h 1283"/>
                  <a:gd name="T18" fmla="*/ 331 w 681"/>
                  <a:gd name="T19" fmla="*/ 643 h 1283"/>
                  <a:gd name="T20" fmla="*/ 331 w 681"/>
                  <a:gd name="T21" fmla="*/ 645 h 1283"/>
                  <a:gd name="T22" fmla="*/ 331 w 681"/>
                  <a:gd name="T23" fmla="*/ 645 h 1283"/>
                  <a:gd name="T24" fmla="*/ 331 w 681"/>
                  <a:gd name="T25" fmla="*/ 646 h 1283"/>
                  <a:gd name="T26" fmla="*/ 375 w 681"/>
                  <a:gd name="T27" fmla="*/ 753 h 1283"/>
                  <a:gd name="T28" fmla="*/ 632 w 681"/>
                  <a:gd name="T29" fmla="*/ 1000 h 1283"/>
                  <a:gd name="T30" fmla="*/ 636 w 681"/>
                  <a:gd name="T31" fmla="*/ 1006 h 1283"/>
                  <a:gd name="T32" fmla="*/ 636 w 681"/>
                  <a:gd name="T33" fmla="*/ 1007 h 1283"/>
                  <a:gd name="T34" fmla="*/ 631 w 681"/>
                  <a:gd name="T35" fmla="*/ 1032 h 1283"/>
                  <a:gd name="T36" fmla="*/ 630 w 681"/>
                  <a:gd name="T37" fmla="*/ 1034 h 1283"/>
                  <a:gd name="T38" fmla="*/ 335 w 681"/>
                  <a:gd name="T39" fmla="*/ 1275 h 1283"/>
                  <a:gd name="T40" fmla="*/ 4 w 681"/>
                  <a:gd name="T41" fmla="*/ 971 h 1283"/>
                  <a:gd name="T42" fmla="*/ 78 w 681"/>
                  <a:gd name="T43" fmla="*/ 753 h 1283"/>
                  <a:gd name="T44" fmla="*/ 270 w 681"/>
                  <a:gd name="T45" fmla="*/ 644 h 1283"/>
                  <a:gd name="T46" fmla="*/ 255 w 681"/>
                  <a:gd name="T47" fmla="*/ 536 h 1283"/>
                  <a:gd name="T48" fmla="*/ 315 w 681"/>
                  <a:gd name="T49" fmla="*/ 266 h 1283"/>
                  <a:gd name="T50" fmla="*/ 510 w 681"/>
                  <a:gd name="T51" fmla="*/ 73 h 1283"/>
                  <a:gd name="T52" fmla="*/ 520 w 681"/>
                  <a:gd name="T53" fmla="*/ 68 h 1283"/>
                  <a:gd name="T54" fmla="*/ 525 w 681"/>
                  <a:gd name="T55" fmla="*/ 65 h 1283"/>
                  <a:gd name="T56" fmla="*/ 486 w 681"/>
                  <a:gd name="T57" fmla="*/ 33 h 1283"/>
                  <a:gd name="T58" fmla="*/ 484 w 681"/>
                  <a:gd name="T59" fmla="*/ 27 h 1283"/>
                  <a:gd name="T60" fmla="*/ 489 w 681"/>
                  <a:gd name="T61" fmla="*/ 23 h 1283"/>
                  <a:gd name="T62" fmla="*/ 674 w 681"/>
                  <a:gd name="T63" fmla="*/ 0 h 1283"/>
                  <a:gd name="T64" fmla="*/ 680 w 681"/>
                  <a:gd name="T65" fmla="*/ 3 h 1283"/>
                  <a:gd name="T66" fmla="*/ 681 w 681"/>
                  <a:gd name="T67" fmla="*/ 6 h 1283"/>
                  <a:gd name="T68" fmla="*/ 551 w 681"/>
                  <a:gd name="T69" fmla="*/ 133 h 1283"/>
                  <a:gd name="T70" fmla="*/ 659 w 681"/>
                  <a:gd name="T71" fmla="*/ 14 h 1283"/>
                  <a:gd name="T72" fmla="*/ 500 w 681"/>
                  <a:gd name="T73" fmla="*/ 32 h 1283"/>
                  <a:gd name="T74" fmla="*/ 539 w 681"/>
                  <a:gd name="T75" fmla="*/ 61 h 1283"/>
                  <a:gd name="T76" fmla="*/ 542 w 681"/>
                  <a:gd name="T77" fmla="*/ 67 h 1283"/>
                  <a:gd name="T78" fmla="*/ 539 w 681"/>
                  <a:gd name="T79" fmla="*/ 70 h 1283"/>
                  <a:gd name="T80" fmla="*/ 516 w 681"/>
                  <a:gd name="T81" fmla="*/ 82 h 1283"/>
                  <a:gd name="T82" fmla="*/ 267 w 681"/>
                  <a:gd name="T83" fmla="*/ 535 h 1283"/>
                  <a:gd name="T84" fmla="*/ 283 w 681"/>
                  <a:gd name="T85" fmla="*/ 647 h 1283"/>
                  <a:gd name="T86" fmla="*/ 283 w 681"/>
                  <a:gd name="T87" fmla="*/ 652 h 1283"/>
                  <a:gd name="T88" fmla="*/ 278 w 681"/>
                  <a:gd name="T89" fmla="*/ 654 h 1283"/>
                  <a:gd name="T90" fmla="*/ 16 w 681"/>
                  <a:gd name="T91" fmla="*/ 970 h 1283"/>
                  <a:gd name="T92" fmla="*/ 334 w 681"/>
                  <a:gd name="T93" fmla="*/ 1263 h 1283"/>
                  <a:gd name="T94" fmla="*/ 619 w 681"/>
                  <a:gd name="T95" fmla="*/ 1030 h 1283"/>
                  <a:gd name="T96" fmla="*/ 620 w 681"/>
                  <a:gd name="T97" fmla="*/ 1028 h 1283"/>
                  <a:gd name="T98" fmla="*/ 623 w 681"/>
                  <a:gd name="T99" fmla="*/ 1009 h 1283"/>
                  <a:gd name="T100" fmla="*/ 364 w 681"/>
                  <a:gd name="T101" fmla="*/ 759 h 1283"/>
                  <a:gd name="T102" fmla="*/ 319 w 681"/>
                  <a:gd name="T103" fmla="*/ 648 h 1283"/>
                  <a:gd name="T104" fmla="*/ 319 w 681"/>
                  <a:gd name="T105" fmla="*/ 644 h 1283"/>
                  <a:gd name="T106" fmla="*/ 319 w 681"/>
                  <a:gd name="T107" fmla="*/ 644 h 1283"/>
                  <a:gd name="T108" fmla="*/ 300 w 681"/>
                  <a:gd name="T109" fmla="*/ 521 h 1283"/>
                  <a:gd name="T110" fmla="*/ 356 w 681"/>
                  <a:gd name="T111" fmla="*/ 263 h 1283"/>
                  <a:gd name="T112" fmla="*/ 542 w 681"/>
                  <a:gd name="T113" fmla="*/ 76 h 1283"/>
                  <a:gd name="T114" fmla="*/ 547 w 681"/>
                  <a:gd name="T115" fmla="*/ 75 h 1283"/>
                  <a:gd name="T116" fmla="*/ 549 w 681"/>
                  <a:gd name="T117" fmla="*/ 82 h 1283"/>
                  <a:gd name="T118" fmla="*/ 551 w 681"/>
                  <a:gd name="T119" fmla="*/ 133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1" h="1283">
                    <a:moveTo>
                      <a:pt x="681" y="6"/>
                    </a:moveTo>
                    <a:cubicBezTo>
                      <a:pt x="681" y="7"/>
                      <a:pt x="681" y="9"/>
                      <a:pt x="680" y="10"/>
                    </a:cubicBezTo>
                    <a:cubicBezTo>
                      <a:pt x="552" y="146"/>
                      <a:pt x="552" y="146"/>
                      <a:pt x="552" y="146"/>
                    </a:cubicBezTo>
                    <a:cubicBezTo>
                      <a:pt x="551" y="148"/>
                      <a:pt x="548" y="149"/>
                      <a:pt x="546" y="148"/>
                    </a:cubicBezTo>
                    <a:cubicBezTo>
                      <a:pt x="543" y="147"/>
                      <a:pt x="542" y="145"/>
                      <a:pt x="542" y="143"/>
                    </a:cubicBezTo>
                    <a:cubicBezTo>
                      <a:pt x="539" y="90"/>
                      <a:pt x="539" y="90"/>
                      <a:pt x="539" y="90"/>
                    </a:cubicBezTo>
                    <a:cubicBezTo>
                      <a:pt x="391" y="175"/>
                      <a:pt x="304" y="339"/>
                      <a:pt x="312" y="521"/>
                    </a:cubicBezTo>
                    <a:cubicBezTo>
                      <a:pt x="313" y="561"/>
                      <a:pt x="320" y="601"/>
                      <a:pt x="330" y="641"/>
                    </a:cubicBezTo>
                    <a:cubicBezTo>
                      <a:pt x="331" y="642"/>
                      <a:pt x="331" y="642"/>
                      <a:pt x="331" y="643"/>
                    </a:cubicBezTo>
                    <a:cubicBezTo>
                      <a:pt x="331" y="643"/>
                      <a:pt x="331" y="643"/>
                      <a:pt x="331" y="643"/>
                    </a:cubicBezTo>
                    <a:cubicBezTo>
                      <a:pt x="331" y="644"/>
                      <a:pt x="331" y="644"/>
                      <a:pt x="331" y="645"/>
                    </a:cubicBezTo>
                    <a:cubicBezTo>
                      <a:pt x="331" y="645"/>
                      <a:pt x="331" y="645"/>
                      <a:pt x="331" y="645"/>
                    </a:cubicBezTo>
                    <a:cubicBezTo>
                      <a:pt x="332" y="646"/>
                      <a:pt x="331" y="646"/>
                      <a:pt x="331" y="646"/>
                    </a:cubicBezTo>
                    <a:cubicBezTo>
                      <a:pt x="340" y="679"/>
                      <a:pt x="355" y="714"/>
                      <a:pt x="375" y="753"/>
                    </a:cubicBezTo>
                    <a:cubicBezTo>
                      <a:pt x="431" y="864"/>
                      <a:pt x="523" y="951"/>
                      <a:pt x="632" y="1000"/>
                    </a:cubicBezTo>
                    <a:cubicBezTo>
                      <a:pt x="635" y="1001"/>
                      <a:pt x="636" y="1003"/>
                      <a:pt x="636" y="1006"/>
                    </a:cubicBezTo>
                    <a:cubicBezTo>
                      <a:pt x="636" y="1006"/>
                      <a:pt x="636" y="1007"/>
                      <a:pt x="636" y="1007"/>
                    </a:cubicBezTo>
                    <a:cubicBezTo>
                      <a:pt x="635" y="1015"/>
                      <a:pt x="633" y="1024"/>
                      <a:pt x="631" y="1032"/>
                    </a:cubicBezTo>
                    <a:cubicBezTo>
                      <a:pt x="631" y="1033"/>
                      <a:pt x="631" y="1033"/>
                      <a:pt x="630" y="1034"/>
                    </a:cubicBezTo>
                    <a:cubicBezTo>
                      <a:pt x="597" y="1170"/>
                      <a:pt x="475" y="1269"/>
                      <a:pt x="335" y="1275"/>
                    </a:cubicBezTo>
                    <a:cubicBezTo>
                      <a:pt x="160" y="1283"/>
                      <a:pt x="11" y="1146"/>
                      <a:pt x="4" y="971"/>
                    </a:cubicBezTo>
                    <a:cubicBezTo>
                      <a:pt x="0" y="892"/>
                      <a:pt x="27" y="814"/>
                      <a:pt x="78" y="753"/>
                    </a:cubicBezTo>
                    <a:cubicBezTo>
                      <a:pt x="127" y="695"/>
                      <a:pt x="195" y="656"/>
                      <a:pt x="270" y="644"/>
                    </a:cubicBezTo>
                    <a:cubicBezTo>
                      <a:pt x="262" y="608"/>
                      <a:pt x="256" y="572"/>
                      <a:pt x="255" y="536"/>
                    </a:cubicBezTo>
                    <a:cubicBezTo>
                      <a:pt x="251" y="440"/>
                      <a:pt x="272" y="347"/>
                      <a:pt x="315" y="266"/>
                    </a:cubicBezTo>
                    <a:cubicBezTo>
                      <a:pt x="360" y="182"/>
                      <a:pt x="428" y="116"/>
                      <a:pt x="510" y="73"/>
                    </a:cubicBezTo>
                    <a:cubicBezTo>
                      <a:pt x="515" y="71"/>
                      <a:pt x="517" y="69"/>
                      <a:pt x="520" y="68"/>
                    </a:cubicBezTo>
                    <a:cubicBezTo>
                      <a:pt x="522" y="67"/>
                      <a:pt x="523" y="66"/>
                      <a:pt x="525" y="65"/>
                    </a:cubicBezTo>
                    <a:cubicBezTo>
                      <a:pt x="486" y="33"/>
                      <a:pt x="486" y="33"/>
                      <a:pt x="486" y="33"/>
                    </a:cubicBezTo>
                    <a:cubicBezTo>
                      <a:pt x="484" y="32"/>
                      <a:pt x="484" y="29"/>
                      <a:pt x="484" y="27"/>
                    </a:cubicBezTo>
                    <a:cubicBezTo>
                      <a:pt x="485" y="25"/>
                      <a:pt x="487" y="23"/>
                      <a:pt x="489" y="23"/>
                    </a:cubicBezTo>
                    <a:cubicBezTo>
                      <a:pt x="674" y="0"/>
                      <a:pt x="674" y="0"/>
                      <a:pt x="674" y="0"/>
                    </a:cubicBezTo>
                    <a:cubicBezTo>
                      <a:pt x="677" y="0"/>
                      <a:pt x="679" y="1"/>
                      <a:pt x="680" y="3"/>
                    </a:cubicBezTo>
                    <a:cubicBezTo>
                      <a:pt x="681" y="4"/>
                      <a:pt x="681" y="5"/>
                      <a:pt x="681" y="6"/>
                    </a:cubicBezTo>
                    <a:close/>
                    <a:moveTo>
                      <a:pt x="551" y="133"/>
                    </a:moveTo>
                    <a:cubicBezTo>
                      <a:pt x="659" y="14"/>
                      <a:pt x="659" y="14"/>
                      <a:pt x="659" y="14"/>
                    </a:cubicBezTo>
                    <a:cubicBezTo>
                      <a:pt x="500" y="32"/>
                      <a:pt x="500" y="32"/>
                      <a:pt x="500" y="32"/>
                    </a:cubicBezTo>
                    <a:cubicBezTo>
                      <a:pt x="539" y="61"/>
                      <a:pt x="539" y="61"/>
                      <a:pt x="539" y="61"/>
                    </a:cubicBezTo>
                    <a:cubicBezTo>
                      <a:pt x="541" y="63"/>
                      <a:pt x="543" y="64"/>
                      <a:pt x="542" y="67"/>
                    </a:cubicBezTo>
                    <a:cubicBezTo>
                      <a:pt x="542" y="69"/>
                      <a:pt x="541" y="69"/>
                      <a:pt x="539" y="70"/>
                    </a:cubicBezTo>
                    <a:cubicBezTo>
                      <a:pt x="533" y="72"/>
                      <a:pt x="521" y="79"/>
                      <a:pt x="516" y="82"/>
                    </a:cubicBezTo>
                    <a:cubicBezTo>
                      <a:pt x="354" y="165"/>
                      <a:pt x="259" y="340"/>
                      <a:pt x="267" y="535"/>
                    </a:cubicBezTo>
                    <a:cubicBezTo>
                      <a:pt x="268" y="573"/>
                      <a:pt x="274" y="610"/>
                      <a:pt x="283" y="647"/>
                    </a:cubicBezTo>
                    <a:cubicBezTo>
                      <a:pt x="284" y="649"/>
                      <a:pt x="284" y="650"/>
                      <a:pt x="283" y="652"/>
                    </a:cubicBezTo>
                    <a:cubicBezTo>
                      <a:pt x="282" y="653"/>
                      <a:pt x="280" y="654"/>
                      <a:pt x="278" y="654"/>
                    </a:cubicBezTo>
                    <a:cubicBezTo>
                      <a:pt x="122" y="676"/>
                      <a:pt x="9" y="812"/>
                      <a:pt x="16" y="970"/>
                    </a:cubicBezTo>
                    <a:cubicBezTo>
                      <a:pt x="23" y="1139"/>
                      <a:pt x="166" y="1271"/>
                      <a:pt x="334" y="1263"/>
                    </a:cubicBezTo>
                    <a:cubicBezTo>
                      <a:pt x="470" y="1258"/>
                      <a:pt x="587" y="1161"/>
                      <a:pt x="619" y="1030"/>
                    </a:cubicBezTo>
                    <a:cubicBezTo>
                      <a:pt x="619" y="1029"/>
                      <a:pt x="619" y="1029"/>
                      <a:pt x="620" y="1028"/>
                    </a:cubicBezTo>
                    <a:cubicBezTo>
                      <a:pt x="621" y="1022"/>
                      <a:pt x="622" y="1015"/>
                      <a:pt x="623" y="1009"/>
                    </a:cubicBezTo>
                    <a:cubicBezTo>
                      <a:pt x="513" y="959"/>
                      <a:pt x="421" y="870"/>
                      <a:pt x="364" y="759"/>
                    </a:cubicBezTo>
                    <a:cubicBezTo>
                      <a:pt x="343" y="718"/>
                      <a:pt x="328" y="682"/>
                      <a:pt x="319" y="648"/>
                    </a:cubicBezTo>
                    <a:cubicBezTo>
                      <a:pt x="319" y="647"/>
                      <a:pt x="319" y="645"/>
                      <a:pt x="319" y="644"/>
                    </a:cubicBezTo>
                    <a:cubicBezTo>
                      <a:pt x="319" y="644"/>
                      <a:pt x="319" y="644"/>
                      <a:pt x="319" y="644"/>
                    </a:cubicBezTo>
                    <a:cubicBezTo>
                      <a:pt x="308" y="604"/>
                      <a:pt x="302" y="562"/>
                      <a:pt x="300" y="521"/>
                    </a:cubicBezTo>
                    <a:cubicBezTo>
                      <a:pt x="296" y="430"/>
                      <a:pt x="315" y="340"/>
                      <a:pt x="356" y="263"/>
                    </a:cubicBezTo>
                    <a:cubicBezTo>
                      <a:pt x="398" y="183"/>
                      <a:pt x="463" y="119"/>
                      <a:pt x="542" y="76"/>
                    </a:cubicBezTo>
                    <a:cubicBezTo>
                      <a:pt x="544" y="75"/>
                      <a:pt x="545" y="74"/>
                      <a:pt x="547" y="75"/>
                    </a:cubicBezTo>
                    <a:cubicBezTo>
                      <a:pt x="549" y="76"/>
                      <a:pt x="549" y="80"/>
                      <a:pt x="549" y="82"/>
                    </a:cubicBezTo>
                    <a:lnTo>
                      <a:pt x="551" y="1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AutoShape 123">
                <a:extLst>
                  <a:ext uri="{FF2B5EF4-FFF2-40B4-BE49-F238E27FC236}">
                    <a16:creationId xmlns:a16="http://schemas.microsoft.com/office/drawing/2014/main" id="{74059396-7994-4FA9-B2FC-FC7CBC2FC9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25923" y="3232804"/>
                <a:ext cx="384799" cy="4233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6949"/>
                    </a:moveTo>
                    <a:cubicBezTo>
                      <a:pt x="21599" y="7542"/>
                      <a:pt x="21407" y="8153"/>
                      <a:pt x="21017" y="8781"/>
                    </a:cubicBezTo>
                    <a:cubicBezTo>
                      <a:pt x="20628" y="9416"/>
                      <a:pt x="20109" y="10015"/>
                      <a:pt x="19458" y="10585"/>
                    </a:cubicBezTo>
                    <a:cubicBezTo>
                      <a:pt x="18806" y="11152"/>
                      <a:pt x="18040" y="11651"/>
                      <a:pt x="17159" y="12083"/>
                    </a:cubicBezTo>
                    <a:cubicBezTo>
                      <a:pt x="16275" y="12512"/>
                      <a:pt x="15327" y="12820"/>
                      <a:pt x="14315" y="12996"/>
                    </a:cubicBezTo>
                    <a:cubicBezTo>
                      <a:pt x="13880" y="13090"/>
                      <a:pt x="13492" y="13284"/>
                      <a:pt x="13151" y="13578"/>
                    </a:cubicBezTo>
                    <a:cubicBezTo>
                      <a:pt x="12809" y="13872"/>
                      <a:pt x="12641" y="14204"/>
                      <a:pt x="12641" y="14571"/>
                    </a:cubicBezTo>
                    <a:cubicBezTo>
                      <a:pt x="12641" y="14900"/>
                      <a:pt x="12713" y="15140"/>
                      <a:pt x="12865" y="15293"/>
                    </a:cubicBezTo>
                    <a:cubicBezTo>
                      <a:pt x="13015" y="15449"/>
                      <a:pt x="13177" y="15596"/>
                      <a:pt x="13364" y="15728"/>
                    </a:cubicBezTo>
                    <a:cubicBezTo>
                      <a:pt x="13546" y="15866"/>
                      <a:pt x="13717" y="16010"/>
                      <a:pt x="13874" y="16169"/>
                    </a:cubicBezTo>
                    <a:cubicBezTo>
                      <a:pt x="14032" y="16330"/>
                      <a:pt x="14125" y="16574"/>
                      <a:pt x="14160" y="16903"/>
                    </a:cubicBezTo>
                    <a:cubicBezTo>
                      <a:pt x="14195" y="17117"/>
                      <a:pt x="14187" y="17340"/>
                      <a:pt x="14133" y="17564"/>
                    </a:cubicBezTo>
                    <a:cubicBezTo>
                      <a:pt x="14099" y="17696"/>
                      <a:pt x="14200" y="17805"/>
                      <a:pt x="14432" y="17893"/>
                    </a:cubicBezTo>
                    <a:cubicBezTo>
                      <a:pt x="14667" y="17981"/>
                      <a:pt x="14956" y="18069"/>
                      <a:pt x="15295" y="18154"/>
                    </a:cubicBezTo>
                    <a:cubicBezTo>
                      <a:pt x="15637" y="18236"/>
                      <a:pt x="15987" y="18342"/>
                      <a:pt x="16344" y="18468"/>
                    </a:cubicBezTo>
                    <a:cubicBezTo>
                      <a:pt x="16705" y="18595"/>
                      <a:pt x="16975" y="18756"/>
                      <a:pt x="17164" y="18953"/>
                    </a:cubicBezTo>
                    <a:cubicBezTo>
                      <a:pt x="17266" y="19050"/>
                      <a:pt x="17351" y="19232"/>
                      <a:pt x="17415" y="19511"/>
                    </a:cubicBezTo>
                    <a:cubicBezTo>
                      <a:pt x="17477" y="19790"/>
                      <a:pt x="17519" y="20090"/>
                      <a:pt x="17535" y="20416"/>
                    </a:cubicBezTo>
                    <a:cubicBezTo>
                      <a:pt x="17554" y="20727"/>
                      <a:pt x="17527" y="21000"/>
                      <a:pt x="17463" y="21241"/>
                    </a:cubicBezTo>
                    <a:cubicBezTo>
                      <a:pt x="17394" y="21479"/>
                      <a:pt x="17268" y="21599"/>
                      <a:pt x="17089" y="21599"/>
                    </a:cubicBezTo>
                    <a:lnTo>
                      <a:pt x="4496" y="21599"/>
                    </a:lnTo>
                    <a:cubicBezTo>
                      <a:pt x="4328" y="21599"/>
                      <a:pt x="4205" y="21479"/>
                      <a:pt x="4130" y="21241"/>
                    </a:cubicBezTo>
                    <a:cubicBezTo>
                      <a:pt x="4061" y="21000"/>
                      <a:pt x="4032" y="20727"/>
                      <a:pt x="4048" y="20416"/>
                    </a:cubicBezTo>
                    <a:cubicBezTo>
                      <a:pt x="4066" y="20090"/>
                      <a:pt x="4109" y="19790"/>
                      <a:pt x="4170" y="19511"/>
                    </a:cubicBezTo>
                    <a:cubicBezTo>
                      <a:pt x="4235" y="19232"/>
                      <a:pt x="4317" y="19050"/>
                      <a:pt x="4421" y="18953"/>
                    </a:cubicBezTo>
                    <a:cubicBezTo>
                      <a:pt x="4616" y="18768"/>
                      <a:pt x="4889" y="18606"/>
                      <a:pt x="5239" y="18474"/>
                    </a:cubicBezTo>
                    <a:cubicBezTo>
                      <a:pt x="5588" y="18345"/>
                      <a:pt x="5933" y="18236"/>
                      <a:pt x="6269" y="18154"/>
                    </a:cubicBezTo>
                    <a:cubicBezTo>
                      <a:pt x="6606" y="18069"/>
                      <a:pt x="6897" y="17984"/>
                      <a:pt x="7145" y="17901"/>
                    </a:cubicBezTo>
                    <a:cubicBezTo>
                      <a:pt x="7394" y="17816"/>
                      <a:pt x="7498" y="17705"/>
                      <a:pt x="7463" y="17564"/>
                    </a:cubicBezTo>
                    <a:cubicBezTo>
                      <a:pt x="7428" y="17432"/>
                      <a:pt x="7412" y="17311"/>
                      <a:pt x="7412" y="17205"/>
                    </a:cubicBezTo>
                    <a:lnTo>
                      <a:pt x="7412" y="16903"/>
                    </a:lnTo>
                    <a:cubicBezTo>
                      <a:pt x="7428" y="16574"/>
                      <a:pt x="7519" y="16330"/>
                      <a:pt x="7687" y="16169"/>
                    </a:cubicBezTo>
                    <a:cubicBezTo>
                      <a:pt x="7853" y="16010"/>
                      <a:pt x="8034" y="15866"/>
                      <a:pt x="8224" y="15728"/>
                    </a:cubicBezTo>
                    <a:cubicBezTo>
                      <a:pt x="8416" y="15593"/>
                      <a:pt x="8584" y="15446"/>
                      <a:pt x="8729" y="15293"/>
                    </a:cubicBezTo>
                    <a:cubicBezTo>
                      <a:pt x="8873" y="15140"/>
                      <a:pt x="8945" y="14900"/>
                      <a:pt x="8945" y="14571"/>
                    </a:cubicBezTo>
                    <a:cubicBezTo>
                      <a:pt x="8945" y="14204"/>
                      <a:pt x="8777" y="13875"/>
                      <a:pt x="8440" y="13578"/>
                    </a:cubicBezTo>
                    <a:cubicBezTo>
                      <a:pt x="8104" y="13281"/>
                      <a:pt x="7706" y="13090"/>
                      <a:pt x="7247" y="12996"/>
                    </a:cubicBezTo>
                    <a:cubicBezTo>
                      <a:pt x="6251" y="12811"/>
                      <a:pt x="5311" y="12497"/>
                      <a:pt x="4435" y="12062"/>
                    </a:cubicBezTo>
                    <a:cubicBezTo>
                      <a:pt x="3554" y="11628"/>
                      <a:pt x="2790" y="11128"/>
                      <a:pt x="2133" y="10570"/>
                    </a:cubicBezTo>
                    <a:cubicBezTo>
                      <a:pt x="1479" y="10012"/>
                      <a:pt x="958" y="9416"/>
                      <a:pt x="574" y="8781"/>
                    </a:cubicBezTo>
                    <a:cubicBezTo>
                      <a:pt x="189" y="8153"/>
                      <a:pt x="0" y="7542"/>
                      <a:pt x="0" y="6949"/>
                    </a:cubicBezTo>
                    <a:lnTo>
                      <a:pt x="0" y="4320"/>
                    </a:lnTo>
                    <a:cubicBezTo>
                      <a:pt x="0" y="4009"/>
                      <a:pt x="93" y="3756"/>
                      <a:pt x="285" y="3553"/>
                    </a:cubicBezTo>
                    <a:cubicBezTo>
                      <a:pt x="475" y="3354"/>
                      <a:pt x="712" y="3254"/>
                      <a:pt x="998" y="3254"/>
                    </a:cubicBezTo>
                    <a:lnTo>
                      <a:pt x="5124" y="3254"/>
                    </a:lnTo>
                    <a:cubicBezTo>
                      <a:pt x="5108" y="3139"/>
                      <a:pt x="5097" y="3025"/>
                      <a:pt x="5097" y="2901"/>
                    </a:cubicBezTo>
                    <a:lnTo>
                      <a:pt x="5097" y="2564"/>
                    </a:lnTo>
                    <a:lnTo>
                      <a:pt x="5097" y="2505"/>
                    </a:lnTo>
                    <a:cubicBezTo>
                      <a:pt x="5097" y="2005"/>
                      <a:pt x="5118" y="1594"/>
                      <a:pt x="5156" y="1265"/>
                    </a:cubicBezTo>
                    <a:cubicBezTo>
                      <a:pt x="5193" y="939"/>
                      <a:pt x="5260" y="684"/>
                      <a:pt x="5353" y="499"/>
                    </a:cubicBezTo>
                    <a:cubicBezTo>
                      <a:pt x="5444" y="320"/>
                      <a:pt x="5580" y="187"/>
                      <a:pt x="5754" y="111"/>
                    </a:cubicBezTo>
                    <a:cubicBezTo>
                      <a:pt x="5928" y="38"/>
                      <a:pt x="6165" y="0"/>
                      <a:pt x="6464" y="0"/>
                    </a:cubicBezTo>
                    <a:lnTo>
                      <a:pt x="15132" y="0"/>
                    </a:lnTo>
                    <a:cubicBezTo>
                      <a:pt x="15410" y="0"/>
                      <a:pt x="15645" y="38"/>
                      <a:pt x="15829" y="111"/>
                    </a:cubicBezTo>
                    <a:cubicBezTo>
                      <a:pt x="16011" y="187"/>
                      <a:pt x="16149" y="320"/>
                      <a:pt x="16243" y="499"/>
                    </a:cubicBezTo>
                    <a:cubicBezTo>
                      <a:pt x="16336" y="684"/>
                      <a:pt x="16403" y="939"/>
                      <a:pt x="16435" y="1265"/>
                    </a:cubicBezTo>
                    <a:cubicBezTo>
                      <a:pt x="16470" y="1594"/>
                      <a:pt x="16486" y="2006"/>
                      <a:pt x="16486" y="2505"/>
                    </a:cubicBezTo>
                    <a:lnTo>
                      <a:pt x="16486" y="2863"/>
                    </a:lnTo>
                    <a:cubicBezTo>
                      <a:pt x="16486" y="2989"/>
                      <a:pt x="16478" y="3119"/>
                      <a:pt x="16459" y="3251"/>
                    </a:cubicBezTo>
                    <a:lnTo>
                      <a:pt x="20603" y="3251"/>
                    </a:lnTo>
                    <a:cubicBezTo>
                      <a:pt x="20884" y="3251"/>
                      <a:pt x="21119" y="3351"/>
                      <a:pt x="21314" y="3550"/>
                    </a:cubicBezTo>
                    <a:cubicBezTo>
                      <a:pt x="21503" y="3753"/>
                      <a:pt x="21599" y="4006"/>
                      <a:pt x="21599" y="4317"/>
                    </a:cubicBezTo>
                    <a:lnTo>
                      <a:pt x="21599" y="6949"/>
                    </a:lnTo>
                    <a:close/>
                    <a:moveTo>
                      <a:pt x="6283" y="10550"/>
                    </a:moveTo>
                    <a:cubicBezTo>
                      <a:pt x="6072" y="9798"/>
                      <a:pt x="5882" y="8978"/>
                      <a:pt x="5714" y="8082"/>
                    </a:cubicBezTo>
                    <a:cubicBezTo>
                      <a:pt x="5548" y="7189"/>
                      <a:pt x="5407" y="6299"/>
                      <a:pt x="5287" y="5415"/>
                    </a:cubicBezTo>
                    <a:lnTo>
                      <a:pt x="1962" y="5415"/>
                    </a:lnTo>
                    <a:lnTo>
                      <a:pt x="1962" y="6949"/>
                    </a:lnTo>
                    <a:cubicBezTo>
                      <a:pt x="1962" y="7137"/>
                      <a:pt x="2064" y="7389"/>
                      <a:pt x="2264" y="7709"/>
                    </a:cubicBezTo>
                    <a:cubicBezTo>
                      <a:pt x="2462" y="8029"/>
                      <a:pt x="2753" y="8358"/>
                      <a:pt x="3126" y="8699"/>
                    </a:cubicBezTo>
                    <a:cubicBezTo>
                      <a:pt x="3500" y="9040"/>
                      <a:pt x="3954" y="9381"/>
                      <a:pt x="4488" y="9707"/>
                    </a:cubicBezTo>
                    <a:cubicBezTo>
                      <a:pt x="5022" y="10033"/>
                      <a:pt x="5618" y="10315"/>
                      <a:pt x="6283" y="10550"/>
                    </a:cubicBezTo>
                    <a:moveTo>
                      <a:pt x="19629" y="5415"/>
                    </a:moveTo>
                    <a:lnTo>
                      <a:pt x="16280" y="5415"/>
                    </a:lnTo>
                    <a:cubicBezTo>
                      <a:pt x="16179" y="6299"/>
                      <a:pt x="16043" y="7189"/>
                      <a:pt x="15877" y="8082"/>
                    </a:cubicBezTo>
                    <a:cubicBezTo>
                      <a:pt x="15712" y="8978"/>
                      <a:pt x="15522" y="9798"/>
                      <a:pt x="15308" y="10550"/>
                    </a:cubicBezTo>
                    <a:cubicBezTo>
                      <a:pt x="15973" y="10315"/>
                      <a:pt x="16574" y="10033"/>
                      <a:pt x="17105" y="9707"/>
                    </a:cubicBezTo>
                    <a:cubicBezTo>
                      <a:pt x="17637" y="9381"/>
                      <a:pt x="18091" y="9040"/>
                      <a:pt x="18467" y="8699"/>
                    </a:cubicBezTo>
                    <a:cubicBezTo>
                      <a:pt x="18844" y="8358"/>
                      <a:pt x="19130" y="8029"/>
                      <a:pt x="19330" y="7709"/>
                    </a:cubicBezTo>
                    <a:cubicBezTo>
                      <a:pt x="19530" y="7389"/>
                      <a:pt x="19629" y="7137"/>
                      <a:pt x="19629" y="6949"/>
                    </a:cubicBezTo>
                    <a:lnTo>
                      <a:pt x="19629" y="54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50789" tIns="50789" rIns="50789" bIns="50789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es-E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9" name="TextBox 30">
                <a:extLst>
                  <a:ext uri="{FF2B5EF4-FFF2-40B4-BE49-F238E27FC236}">
                    <a16:creationId xmlns:a16="http://schemas.microsoft.com/office/drawing/2014/main" id="{B30FD182-8027-422C-8639-CC8084B852EA}"/>
                  </a:ext>
                </a:extLst>
              </p:cNvPr>
              <p:cNvSpPr txBox="1"/>
              <p:nvPr/>
            </p:nvSpPr>
            <p:spPr>
              <a:xfrm>
                <a:off x="5638865" y="3673197"/>
                <a:ext cx="1074291" cy="3436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SUCCESS</a:t>
                </a:r>
              </a:p>
            </p:txBody>
          </p:sp>
          <p:sp>
            <p:nvSpPr>
              <p:cNvPr id="60" name="Freeform 237">
                <a:extLst>
                  <a:ext uri="{FF2B5EF4-FFF2-40B4-BE49-F238E27FC236}">
                    <a16:creationId xmlns:a16="http://schemas.microsoft.com/office/drawing/2014/main" id="{D77353BE-B9E7-46AC-BB22-15DD69D8FE3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44651" y="2240778"/>
                <a:ext cx="426117" cy="313034"/>
              </a:xfrm>
              <a:custGeom>
                <a:avLst/>
                <a:gdLst>
                  <a:gd name="T0" fmla="*/ 586 w 1347"/>
                  <a:gd name="T1" fmla="*/ 602 h 987"/>
                  <a:gd name="T2" fmla="*/ 502 w 1347"/>
                  <a:gd name="T3" fmla="*/ 535 h 987"/>
                  <a:gd name="T4" fmla="*/ 42 w 1347"/>
                  <a:gd name="T5" fmla="*/ 117 h 987"/>
                  <a:gd name="T6" fmla="*/ 17 w 1347"/>
                  <a:gd name="T7" fmla="*/ 33 h 987"/>
                  <a:gd name="T8" fmla="*/ 92 w 1347"/>
                  <a:gd name="T9" fmla="*/ 0 h 987"/>
                  <a:gd name="T10" fmla="*/ 1255 w 1347"/>
                  <a:gd name="T11" fmla="*/ 0 h 987"/>
                  <a:gd name="T12" fmla="*/ 1330 w 1347"/>
                  <a:gd name="T13" fmla="*/ 41 h 987"/>
                  <a:gd name="T14" fmla="*/ 1305 w 1347"/>
                  <a:gd name="T15" fmla="*/ 125 h 987"/>
                  <a:gd name="T16" fmla="*/ 803 w 1347"/>
                  <a:gd name="T17" fmla="*/ 576 h 987"/>
                  <a:gd name="T18" fmla="*/ 586 w 1347"/>
                  <a:gd name="T19" fmla="*/ 602 h 987"/>
                  <a:gd name="T20" fmla="*/ 92 w 1347"/>
                  <a:gd name="T21" fmla="*/ 986 h 987"/>
                  <a:gd name="T22" fmla="*/ 0 w 1347"/>
                  <a:gd name="T23" fmla="*/ 894 h 987"/>
                  <a:gd name="T24" fmla="*/ 0 w 1347"/>
                  <a:gd name="T25" fmla="*/ 225 h 987"/>
                  <a:gd name="T26" fmla="*/ 42 w 1347"/>
                  <a:gd name="T27" fmla="*/ 217 h 987"/>
                  <a:gd name="T28" fmla="*/ 234 w 1347"/>
                  <a:gd name="T29" fmla="*/ 409 h 987"/>
                  <a:gd name="T30" fmla="*/ 251 w 1347"/>
                  <a:gd name="T31" fmla="*/ 493 h 987"/>
                  <a:gd name="T32" fmla="*/ 109 w 1347"/>
                  <a:gd name="T33" fmla="*/ 827 h 987"/>
                  <a:gd name="T34" fmla="*/ 126 w 1347"/>
                  <a:gd name="T35" fmla="*/ 827 h 987"/>
                  <a:gd name="T36" fmla="*/ 318 w 1347"/>
                  <a:gd name="T37" fmla="*/ 576 h 987"/>
                  <a:gd name="T38" fmla="*/ 393 w 1347"/>
                  <a:gd name="T39" fmla="*/ 568 h 987"/>
                  <a:gd name="T40" fmla="*/ 477 w 1347"/>
                  <a:gd name="T41" fmla="*/ 643 h 987"/>
                  <a:gd name="T42" fmla="*/ 569 w 1347"/>
                  <a:gd name="T43" fmla="*/ 694 h 987"/>
                  <a:gd name="T44" fmla="*/ 820 w 1347"/>
                  <a:gd name="T45" fmla="*/ 677 h 987"/>
                  <a:gd name="T46" fmla="*/ 945 w 1347"/>
                  <a:gd name="T47" fmla="*/ 568 h 987"/>
                  <a:gd name="T48" fmla="*/ 1020 w 1347"/>
                  <a:gd name="T49" fmla="*/ 576 h 987"/>
                  <a:gd name="T50" fmla="*/ 1229 w 1347"/>
                  <a:gd name="T51" fmla="*/ 853 h 987"/>
                  <a:gd name="T52" fmla="*/ 1238 w 1347"/>
                  <a:gd name="T53" fmla="*/ 844 h 987"/>
                  <a:gd name="T54" fmla="*/ 1096 w 1347"/>
                  <a:gd name="T55" fmla="*/ 493 h 987"/>
                  <a:gd name="T56" fmla="*/ 1112 w 1347"/>
                  <a:gd name="T57" fmla="*/ 409 h 987"/>
                  <a:gd name="T58" fmla="*/ 1313 w 1347"/>
                  <a:gd name="T59" fmla="*/ 217 h 987"/>
                  <a:gd name="T60" fmla="*/ 1346 w 1347"/>
                  <a:gd name="T61" fmla="*/ 225 h 987"/>
                  <a:gd name="T62" fmla="*/ 1346 w 1347"/>
                  <a:gd name="T63" fmla="*/ 903 h 987"/>
                  <a:gd name="T64" fmla="*/ 1246 w 1347"/>
                  <a:gd name="T65" fmla="*/ 986 h 987"/>
                  <a:gd name="T66" fmla="*/ 92 w 1347"/>
                  <a:gd name="T67" fmla="*/ 986 h 987"/>
                  <a:gd name="T68" fmla="*/ 92 w 1347"/>
                  <a:gd name="T69" fmla="*/ 986 h 987"/>
                  <a:gd name="T70" fmla="*/ 92 w 1347"/>
                  <a:gd name="T71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47" h="987">
                    <a:moveTo>
                      <a:pt x="586" y="602"/>
                    </a:moveTo>
                    <a:cubicBezTo>
                      <a:pt x="561" y="585"/>
                      <a:pt x="519" y="560"/>
                      <a:pt x="502" y="535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26" y="100"/>
                      <a:pt x="9" y="58"/>
                      <a:pt x="17" y="33"/>
                    </a:cubicBezTo>
                    <a:cubicBezTo>
                      <a:pt x="34" y="17"/>
                      <a:pt x="51" y="0"/>
                      <a:pt x="92" y="0"/>
                    </a:cubicBezTo>
                    <a:cubicBezTo>
                      <a:pt x="1255" y="0"/>
                      <a:pt x="1255" y="0"/>
                      <a:pt x="1255" y="0"/>
                    </a:cubicBezTo>
                    <a:cubicBezTo>
                      <a:pt x="1255" y="0"/>
                      <a:pt x="1305" y="0"/>
                      <a:pt x="1330" y="41"/>
                    </a:cubicBezTo>
                    <a:cubicBezTo>
                      <a:pt x="1346" y="67"/>
                      <a:pt x="1330" y="108"/>
                      <a:pt x="1305" y="125"/>
                    </a:cubicBezTo>
                    <a:cubicBezTo>
                      <a:pt x="803" y="576"/>
                      <a:pt x="803" y="576"/>
                      <a:pt x="803" y="576"/>
                    </a:cubicBezTo>
                    <a:cubicBezTo>
                      <a:pt x="803" y="576"/>
                      <a:pt x="711" y="652"/>
                      <a:pt x="586" y="602"/>
                    </a:cubicBezTo>
                    <a:close/>
                    <a:moveTo>
                      <a:pt x="92" y="986"/>
                    </a:moveTo>
                    <a:cubicBezTo>
                      <a:pt x="92" y="986"/>
                      <a:pt x="0" y="978"/>
                      <a:pt x="0" y="89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00"/>
                      <a:pt x="17" y="192"/>
                      <a:pt x="42" y="217"/>
                    </a:cubicBezTo>
                    <a:cubicBezTo>
                      <a:pt x="234" y="409"/>
                      <a:pt x="234" y="409"/>
                      <a:pt x="234" y="409"/>
                    </a:cubicBezTo>
                    <a:cubicBezTo>
                      <a:pt x="260" y="426"/>
                      <a:pt x="268" y="468"/>
                      <a:pt x="251" y="493"/>
                    </a:cubicBezTo>
                    <a:cubicBezTo>
                      <a:pt x="109" y="827"/>
                      <a:pt x="109" y="827"/>
                      <a:pt x="109" y="827"/>
                    </a:cubicBezTo>
                    <a:cubicBezTo>
                      <a:pt x="101" y="853"/>
                      <a:pt x="109" y="853"/>
                      <a:pt x="126" y="827"/>
                    </a:cubicBezTo>
                    <a:cubicBezTo>
                      <a:pt x="318" y="576"/>
                      <a:pt x="318" y="576"/>
                      <a:pt x="318" y="576"/>
                    </a:cubicBezTo>
                    <a:cubicBezTo>
                      <a:pt x="343" y="552"/>
                      <a:pt x="368" y="552"/>
                      <a:pt x="393" y="568"/>
                    </a:cubicBezTo>
                    <a:cubicBezTo>
                      <a:pt x="477" y="643"/>
                      <a:pt x="477" y="643"/>
                      <a:pt x="477" y="643"/>
                    </a:cubicBezTo>
                    <a:cubicBezTo>
                      <a:pt x="502" y="660"/>
                      <a:pt x="544" y="685"/>
                      <a:pt x="569" y="694"/>
                    </a:cubicBezTo>
                    <a:cubicBezTo>
                      <a:pt x="636" y="710"/>
                      <a:pt x="744" y="735"/>
                      <a:pt x="820" y="677"/>
                    </a:cubicBezTo>
                    <a:cubicBezTo>
                      <a:pt x="945" y="568"/>
                      <a:pt x="945" y="568"/>
                      <a:pt x="945" y="568"/>
                    </a:cubicBezTo>
                    <a:cubicBezTo>
                      <a:pt x="970" y="552"/>
                      <a:pt x="1004" y="552"/>
                      <a:pt x="1020" y="576"/>
                    </a:cubicBezTo>
                    <a:cubicBezTo>
                      <a:pt x="1229" y="853"/>
                      <a:pt x="1229" y="853"/>
                      <a:pt x="1229" y="853"/>
                    </a:cubicBezTo>
                    <a:cubicBezTo>
                      <a:pt x="1246" y="877"/>
                      <a:pt x="1246" y="869"/>
                      <a:pt x="1238" y="844"/>
                    </a:cubicBezTo>
                    <a:cubicBezTo>
                      <a:pt x="1096" y="493"/>
                      <a:pt x="1096" y="493"/>
                      <a:pt x="1096" y="493"/>
                    </a:cubicBezTo>
                    <a:cubicBezTo>
                      <a:pt x="1079" y="468"/>
                      <a:pt x="1087" y="434"/>
                      <a:pt x="1112" y="409"/>
                    </a:cubicBezTo>
                    <a:cubicBezTo>
                      <a:pt x="1313" y="217"/>
                      <a:pt x="1313" y="217"/>
                      <a:pt x="1313" y="217"/>
                    </a:cubicBezTo>
                    <a:cubicBezTo>
                      <a:pt x="1330" y="192"/>
                      <a:pt x="1346" y="200"/>
                      <a:pt x="1346" y="225"/>
                    </a:cubicBezTo>
                    <a:cubicBezTo>
                      <a:pt x="1346" y="903"/>
                      <a:pt x="1346" y="903"/>
                      <a:pt x="1346" y="903"/>
                    </a:cubicBezTo>
                    <a:cubicBezTo>
                      <a:pt x="1346" y="903"/>
                      <a:pt x="1338" y="986"/>
                      <a:pt x="1246" y="986"/>
                    </a:cubicBezTo>
                    <a:cubicBezTo>
                      <a:pt x="92" y="986"/>
                      <a:pt x="92" y="986"/>
                      <a:pt x="92" y="986"/>
                    </a:cubicBezTo>
                    <a:close/>
                    <a:moveTo>
                      <a:pt x="92" y="986"/>
                    </a:moveTo>
                    <a:lnTo>
                      <a:pt x="92" y="9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21893" tIns="60946" rIns="121893" bIns="60946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290">
                <a:extLst>
                  <a:ext uri="{FF2B5EF4-FFF2-40B4-BE49-F238E27FC236}">
                    <a16:creationId xmlns:a16="http://schemas.microsoft.com/office/drawing/2014/main" id="{E9C11660-45A2-4F16-9CF8-37ECB94E22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029692" y="2245776"/>
                <a:ext cx="506529" cy="392325"/>
              </a:xfrm>
              <a:custGeom>
                <a:avLst/>
                <a:gdLst>
                  <a:gd name="T0" fmla="*/ 995 w 996"/>
                  <a:gd name="T1" fmla="*/ 409 h 770"/>
                  <a:gd name="T2" fmla="*/ 836 w 996"/>
                  <a:gd name="T3" fmla="*/ 409 h 770"/>
                  <a:gd name="T4" fmla="*/ 543 w 996"/>
                  <a:gd name="T5" fmla="*/ 192 h 770"/>
                  <a:gd name="T6" fmla="*/ 384 w 996"/>
                  <a:gd name="T7" fmla="*/ 275 h 770"/>
                  <a:gd name="T8" fmla="*/ 360 w 996"/>
                  <a:gd name="T9" fmla="*/ 158 h 770"/>
                  <a:gd name="T10" fmla="*/ 702 w 996"/>
                  <a:gd name="T11" fmla="*/ 33 h 770"/>
                  <a:gd name="T12" fmla="*/ 836 w 996"/>
                  <a:gd name="T13" fmla="*/ 133 h 770"/>
                  <a:gd name="T14" fmla="*/ 334 w 996"/>
                  <a:gd name="T15" fmla="*/ 626 h 770"/>
                  <a:gd name="T16" fmla="*/ 276 w 996"/>
                  <a:gd name="T17" fmla="*/ 551 h 770"/>
                  <a:gd name="T18" fmla="*/ 209 w 996"/>
                  <a:gd name="T19" fmla="*/ 484 h 770"/>
                  <a:gd name="T20" fmla="*/ 109 w 996"/>
                  <a:gd name="T21" fmla="*/ 434 h 770"/>
                  <a:gd name="T22" fmla="*/ 159 w 996"/>
                  <a:gd name="T23" fmla="*/ 535 h 770"/>
                  <a:gd name="T24" fmla="*/ 226 w 996"/>
                  <a:gd name="T25" fmla="*/ 602 h 770"/>
                  <a:gd name="T26" fmla="*/ 293 w 996"/>
                  <a:gd name="T27" fmla="*/ 668 h 770"/>
                  <a:gd name="T28" fmla="*/ 393 w 996"/>
                  <a:gd name="T29" fmla="*/ 727 h 770"/>
                  <a:gd name="T30" fmla="*/ 334 w 996"/>
                  <a:gd name="T31" fmla="*/ 626 h 770"/>
                  <a:gd name="T32" fmla="*/ 594 w 996"/>
                  <a:gd name="T33" fmla="*/ 267 h 770"/>
                  <a:gd name="T34" fmla="*/ 443 w 996"/>
                  <a:gd name="T35" fmla="*/ 301 h 770"/>
                  <a:gd name="T36" fmla="*/ 284 w 996"/>
                  <a:gd name="T37" fmla="*/ 217 h 770"/>
                  <a:gd name="T38" fmla="*/ 460 w 996"/>
                  <a:gd name="T39" fmla="*/ 50 h 770"/>
                  <a:gd name="T40" fmla="*/ 184 w 996"/>
                  <a:gd name="T41" fmla="*/ 100 h 770"/>
                  <a:gd name="T42" fmla="*/ 0 w 996"/>
                  <a:gd name="T43" fmla="*/ 66 h 770"/>
                  <a:gd name="T44" fmla="*/ 50 w 996"/>
                  <a:gd name="T45" fmla="*/ 443 h 770"/>
                  <a:gd name="T46" fmla="*/ 234 w 996"/>
                  <a:gd name="T47" fmla="*/ 392 h 770"/>
                  <a:gd name="T48" fmla="*/ 293 w 996"/>
                  <a:gd name="T49" fmla="*/ 468 h 770"/>
                  <a:gd name="T50" fmla="*/ 360 w 996"/>
                  <a:gd name="T51" fmla="*/ 535 h 770"/>
                  <a:gd name="T52" fmla="*/ 426 w 996"/>
                  <a:gd name="T53" fmla="*/ 610 h 770"/>
                  <a:gd name="T54" fmla="*/ 477 w 996"/>
                  <a:gd name="T55" fmla="*/ 727 h 770"/>
                  <a:gd name="T56" fmla="*/ 543 w 996"/>
                  <a:gd name="T57" fmla="*/ 660 h 770"/>
                  <a:gd name="T58" fmla="*/ 485 w 996"/>
                  <a:gd name="T59" fmla="*/ 585 h 770"/>
                  <a:gd name="T60" fmla="*/ 569 w 996"/>
                  <a:gd name="T61" fmla="*/ 668 h 770"/>
                  <a:gd name="T62" fmla="*/ 627 w 996"/>
                  <a:gd name="T63" fmla="*/ 602 h 770"/>
                  <a:gd name="T64" fmla="*/ 652 w 996"/>
                  <a:gd name="T65" fmla="*/ 610 h 770"/>
                  <a:gd name="T66" fmla="*/ 719 w 996"/>
                  <a:gd name="T67" fmla="*/ 543 h 770"/>
                  <a:gd name="T68" fmla="*/ 727 w 996"/>
                  <a:gd name="T69" fmla="*/ 526 h 770"/>
                  <a:gd name="T70" fmla="*/ 786 w 996"/>
                  <a:gd name="T71" fmla="*/ 535 h 770"/>
                  <a:gd name="T72" fmla="*/ 786 w 996"/>
                  <a:gd name="T73" fmla="*/ 468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96" h="770">
                    <a:moveTo>
                      <a:pt x="995" y="100"/>
                    </a:moveTo>
                    <a:cubicBezTo>
                      <a:pt x="995" y="409"/>
                      <a:pt x="995" y="409"/>
                      <a:pt x="995" y="409"/>
                    </a:cubicBezTo>
                    <a:cubicBezTo>
                      <a:pt x="995" y="409"/>
                      <a:pt x="928" y="426"/>
                      <a:pt x="920" y="426"/>
                    </a:cubicBezTo>
                    <a:cubicBezTo>
                      <a:pt x="903" y="426"/>
                      <a:pt x="861" y="443"/>
                      <a:pt x="836" y="409"/>
                    </a:cubicBezTo>
                    <a:cubicBezTo>
                      <a:pt x="786" y="367"/>
                      <a:pt x="619" y="192"/>
                      <a:pt x="619" y="192"/>
                    </a:cubicBezTo>
                    <a:cubicBezTo>
                      <a:pt x="619" y="192"/>
                      <a:pt x="594" y="167"/>
                      <a:pt x="543" y="192"/>
                    </a:cubicBezTo>
                    <a:cubicBezTo>
                      <a:pt x="502" y="217"/>
                      <a:pt x="443" y="250"/>
                      <a:pt x="418" y="259"/>
                    </a:cubicBezTo>
                    <a:cubicBezTo>
                      <a:pt x="410" y="267"/>
                      <a:pt x="393" y="275"/>
                      <a:pt x="384" y="275"/>
                    </a:cubicBezTo>
                    <a:cubicBezTo>
                      <a:pt x="351" y="275"/>
                      <a:pt x="326" y="242"/>
                      <a:pt x="326" y="209"/>
                    </a:cubicBezTo>
                    <a:cubicBezTo>
                      <a:pt x="326" y="183"/>
                      <a:pt x="343" y="167"/>
                      <a:pt x="360" y="158"/>
                    </a:cubicBezTo>
                    <a:cubicBezTo>
                      <a:pt x="426" y="116"/>
                      <a:pt x="552" y="50"/>
                      <a:pt x="602" y="16"/>
                    </a:cubicBezTo>
                    <a:cubicBezTo>
                      <a:pt x="635" y="0"/>
                      <a:pt x="652" y="0"/>
                      <a:pt x="702" y="33"/>
                    </a:cubicBezTo>
                    <a:cubicBezTo>
                      <a:pt x="752" y="83"/>
                      <a:pt x="803" y="125"/>
                      <a:pt x="803" y="125"/>
                    </a:cubicBezTo>
                    <a:cubicBezTo>
                      <a:pt x="803" y="125"/>
                      <a:pt x="819" y="133"/>
                      <a:pt x="836" y="133"/>
                    </a:cubicBezTo>
                    <a:cubicBezTo>
                      <a:pt x="878" y="125"/>
                      <a:pt x="995" y="100"/>
                      <a:pt x="995" y="100"/>
                    </a:cubicBezTo>
                    <a:close/>
                    <a:moveTo>
                      <a:pt x="334" y="626"/>
                    </a:moveTo>
                    <a:cubicBezTo>
                      <a:pt x="343" y="610"/>
                      <a:pt x="343" y="585"/>
                      <a:pt x="326" y="568"/>
                    </a:cubicBezTo>
                    <a:cubicBezTo>
                      <a:pt x="309" y="551"/>
                      <a:pt x="293" y="551"/>
                      <a:pt x="276" y="551"/>
                    </a:cubicBezTo>
                    <a:cubicBezTo>
                      <a:pt x="276" y="535"/>
                      <a:pt x="276" y="510"/>
                      <a:pt x="259" y="501"/>
                    </a:cubicBezTo>
                    <a:cubicBezTo>
                      <a:pt x="251" y="484"/>
                      <a:pt x="226" y="476"/>
                      <a:pt x="209" y="484"/>
                    </a:cubicBezTo>
                    <a:cubicBezTo>
                      <a:pt x="217" y="468"/>
                      <a:pt x="209" y="443"/>
                      <a:pt x="201" y="426"/>
                    </a:cubicBezTo>
                    <a:cubicBezTo>
                      <a:pt x="176" y="401"/>
                      <a:pt x="134" y="409"/>
                      <a:pt x="109" y="434"/>
                    </a:cubicBezTo>
                    <a:cubicBezTo>
                      <a:pt x="92" y="451"/>
                      <a:pt x="75" y="501"/>
                      <a:pt x="92" y="526"/>
                    </a:cubicBezTo>
                    <a:cubicBezTo>
                      <a:pt x="117" y="551"/>
                      <a:pt x="142" y="535"/>
                      <a:pt x="159" y="535"/>
                    </a:cubicBezTo>
                    <a:cubicBezTo>
                      <a:pt x="159" y="551"/>
                      <a:pt x="142" y="568"/>
                      <a:pt x="159" y="593"/>
                    </a:cubicBezTo>
                    <a:cubicBezTo>
                      <a:pt x="176" y="618"/>
                      <a:pt x="209" y="602"/>
                      <a:pt x="226" y="602"/>
                    </a:cubicBezTo>
                    <a:cubicBezTo>
                      <a:pt x="217" y="618"/>
                      <a:pt x="201" y="643"/>
                      <a:pt x="226" y="668"/>
                    </a:cubicBezTo>
                    <a:cubicBezTo>
                      <a:pt x="242" y="685"/>
                      <a:pt x="276" y="677"/>
                      <a:pt x="293" y="668"/>
                    </a:cubicBezTo>
                    <a:cubicBezTo>
                      <a:pt x="284" y="693"/>
                      <a:pt x="268" y="710"/>
                      <a:pt x="293" y="744"/>
                    </a:cubicBezTo>
                    <a:cubicBezTo>
                      <a:pt x="318" y="769"/>
                      <a:pt x="368" y="752"/>
                      <a:pt x="393" y="727"/>
                    </a:cubicBezTo>
                    <a:cubicBezTo>
                      <a:pt x="418" y="702"/>
                      <a:pt x="418" y="668"/>
                      <a:pt x="393" y="643"/>
                    </a:cubicBezTo>
                    <a:cubicBezTo>
                      <a:pt x="376" y="626"/>
                      <a:pt x="360" y="626"/>
                      <a:pt x="334" y="626"/>
                    </a:cubicBezTo>
                    <a:close/>
                    <a:moveTo>
                      <a:pt x="786" y="468"/>
                    </a:moveTo>
                    <a:cubicBezTo>
                      <a:pt x="610" y="284"/>
                      <a:pt x="694" y="367"/>
                      <a:pt x="594" y="267"/>
                    </a:cubicBezTo>
                    <a:cubicBezTo>
                      <a:pt x="594" y="267"/>
                      <a:pt x="569" y="234"/>
                      <a:pt x="527" y="259"/>
                    </a:cubicBezTo>
                    <a:cubicBezTo>
                      <a:pt x="502" y="267"/>
                      <a:pt x="468" y="284"/>
                      <a:pt x="443" y="301"/>
                    </a:cubicBezTo>
                    <a:cubicBezTo>
                      <a:pt x="418" y="309"/>
                      <a:pt x="393" y="317"/>
                      <a:pt x="384" y="317"/>
                    </a:cubicBezTo>
                    <a:cubicBezTo>
                      <a:pt x="326" y="317"/>
                      <a:pt x="284" y="267"/>
                      <a:pt x="284" y="217"/>
                    </a:cubicBezTo>
                    <a:cubicBezTo>
                      <a:pt x="284" y="175"/>
                      <a:pt x="301" y="142"/>
                      <a:pt x="334" y="125"/>
                    </a:cubicBezTo>
                    <a:cubicBezTo>
                      <a:pt x="368" y="100"/>
                      <a:pt x="460" y="50"/>
                      <a:pt x="460" y="50"/>
                    </a:cubicBezTo>
                    <a:cubicBezTo>
                      <a:pt x="460" y="50"/>
                      <a:pt x="435" y="8"/>
                      <a:pt x="376" y="8"/>
                    </a:cubicBezTo>
                    <a:cubicBezTo>
                      <a:pt x="309" y="8"/>
                      <a:pt x="184" y="100"/>
                      <a:pt x="184" y="100"/>
                    </a:cubicBezTo>
                    <a:cubicBezTo>
                      <a:pt x="184" y="100"/>
                      <a:pt x="150" y="116"/>
                      <a:pt x="100" y="10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0" y="426"/>
                      <a:pt x="25" y="434"/>
                      <a:pt x="50" y="443"/>
                    </a:cubicBezTo>
                    <a:cubicBezTo>
                      <a:pt x="59" y="426"/>
                      <a:pt x="67" y="409"/>
                      <a:pt x="83" y="392"/>
                    </a:cubicBezTo>
                    <a:cubicBezTo>
                      <a:pt x="125" y="351"/>
                      <a:pt x="192" y="351"/>
                      <a:pt x="234" y="392"/>
                    </a:cubicBezTo>
                    <a:cubicBezTo>
                      <a:pt x="242" y="409"/>
                      <a:pt x="251" y="417"/>
                      <a:pt x="251" y="434"/>
                    </a:cubicBezTo>
                    <a:cubicBezTo>
                      <a:pt x="268" y="443"/>
                      <a:pt x="284" y="451"/>
                      <a:pt x="293" y="468"/>
                    </a:cubicBezTo>
                    <a:cubicBezTo>
                      <a:pt x="309" y="476"/>
                      <a:pt x="318" y="493"/>
                      <a:pt x="318" y="510"/>
                    </a:cubicBezTo>
                    <a:cubicBezTo>
                      <a:pt x="334" y="510"/>
                      <a:pt x="351" y="518"/>
                      <a:pt x="360" y="535"/>
                    </a:cubicBezTo>
                    <a:cubicBezTo>
                      <a:pt x="376" y="551"/>
                      <a:pt x="384" y="568"/>
                      <a:pt x="384" y="585"/>
                    </a:cubicBezTo>
                    <a:cubicBezTo>
                      <a:pt x="401" y="585"/>
                      <a:pt x="418" y="593"/>
                      <a:pt x="426" y="610"/>
                    </a:cubicBezTo>
                    <a:cubicBezTo>
                      <a:pt x="451" y="635"/>
                      <a:pt x="460" y="668"/>
                      <a:pt x="451" y="702"/>
                    </a:cubicBezTo>
                    <a:cubicBezTo>
                      <a:pt x="460" y="702"/>
                      <a:pt x="468" y="718"/>
                      <a:pt x="477" y="727"/>
                    </a:cubicBezTo>
                    <a:cubicBezTo>
                      <a:pt x="493" y="744"/>
                      <a:pt x="527" y="744"/>
                      <a:pt x="543" y="727"/>
                    </a:cubicBezTo>
                    <a:cubicBezTo>
                      <a:pt x="560" y="710"/>
                      <a:pt x="560" y="677"/>
                      <a:pt x="543" y="660"/>
                    </a:cubicBezTo>
                    <a:lnTo>
                      <a:pt x="535" y="660"/>
                    </a:lnTo>
                    <a:cubicBezTo>
                      <a:pt x="485" y="602"/>
                      <a:pt x="477" y="593"/>
                      <a:pt x="485" y="585"/>
                    </a:cubicBezTo>
                    <a:cubicBezTo>
                      <a:pt x="493" y="585"/>
                      <a:pt x="502" y="593"/>
                      <a:pt x="560" y="660"/>
                    </a:cubicBezTo>
                    <a:cubicBezTo>
                      <a:pt x="569" y="668"/>
                      <a:pt x="569" y="668"/>
                      <a:pt x="569" y="668"/>
                    </a:cubicBezTo>
                    <a:cubicBezTo>
                      <a:pt x="585" y="685"/>
                      <a:pt x="610" y="685"/>
                      <a:pt x="627" y="668"/>
                    </a:cubicBezTo>
                    <a:cubicBezTo>
                      <a:pt x="644" y="652"/>
                      <a:pt x="644" y="618"/>
                      <a:pt x="627" y="602"/>
                    </a:cubicBezTo>
                    <a:cubicBezTo>
                      <a:pt x="569" y="535"/>
                      <a:pt x="560" y="526"/>
                      <a:pt x="560" y="518"/>
                    </a:cubicBezTo>
                    <a:cubicBezTo>
                      <a:pt x="569" y="518"/>
                      <a:pt x="594" y="551"/>
                      <a:pt x="652" y="610"/>
                    </a:cubicBezTo>
                    <a:cubicBezTo>
                      <a:pt x="669" y="626"/>
                      <a:pt x="702" y="626"/>
                      <a:pt x="719" y="610"/>
                    </a:cubicBezTo>
                    <a:cubicBezTo>
                      <a:pt x="727" y="593"/>
                      <a:pt x="736" y="568"/>
                      <a:pt x="719" y="543"/>
                    </a:cubicBezTo>
                    <a:cubicBezTo>
                      <a:pt x="644" y="468"/>
                      <a:pt x="644" y="468"/>
                      <a:pt x="652" y="459"/>
                    </a:cubicBezTo>
                    <a:lnTo>
                      <a:pt x="727" y="526"/>
                    </a:lnTo>
                    <a:cubicBezTo>
                      <a:pt x="727" y="535"/>
                      <a:pt x="727" y="535"/>
                      <a:pt x="727" y="535"/>
                    </a:cubicBezTo>
                    <a:cubicBezTo>
                      <a:pt x="744" y="551"/>
                      <a:pt x="769" y="551"/>
                      <a:pt x="786" y="535"/>
                    </a:cubicBezTo>
                    <a:cubicBezTo>
                      <a:pt x="803" y="510"/>
                      <a:pt x="803" y="484"/>
                      <a:pt x="786" y="468"/>
                    </a:cubicBezTo>
                    <a:close/>
                    <a:moveTo>
                      <a:pt x="786" y="468"/>
                    </a:moveTo>
                    <a:lnTo>
                      <a:pt x="786" y="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182843" tIns="91422" rIns="182843" bIns="91422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417">
                <a:extLst>
                  <a:ext uri="{FF2B5EF4-FFF2-40B4-BE49-F238E27FC236}">
                    <a16:creationId xmlns:a16="http://schemas.microsoft.com/office/drawing/2014/main" id="{274E2C4A-9E55-4237-9B89-3E040A1D7D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029692" y="4417164"/>
                <a:ext cx="437908" cy="438023"/>
              </a:xfrm>
              <a:custGeom>
                <a:avLst/>
                <a:gdLst>
                  <a:gd name="T0" fmla="*/ 0 w 904"/>
                  <a:gd name="T1" fmla="*/ 686 h 904"/>
                  <a:gd name="T2" fmla="*/ 218 w 904"/>
                  <a:gd name="T3" fmla="*/ 903 h 904"/>
                  <a:gd name="T4" fmla="*/ 0 w 904"/>
                  <a:gd name="T5" fmla="*/ 903 h 904"/>
                  <a:gd name="T6" fmla="*/ 0 w 904"/>
                  <a:gd name="T7" fmla="*/ 686 h 904"/>
                  <a:gd name="T8" fmla="*/ 552 w 904"/>
                  <a:gd name="T9" fmla="*/ 42 h 904"/>
                  <a:gd name="T10" fmla="*/ 627 w 904"/>
                  <a:gd name="T11" fmla="*/ 276 h 904"/>
                  <a:gd name="T12" fmla="*/ 861 w 904"/>
                  <a:gd name="T13" fmla="*/ 351 h 904"/>
                  <a:gd name="T14" fmla="*/ 786 w 904"/>
                  <a:gd name="T15" fmla="*/ 117 h 904"/>
                  <a:gd name="T16" fmla="*/ 552 w 904"/>
                  <a:gd name="T17" fmla="*/ 42 h 904"/>
                  <a:gd name="T18" fmla="*/ 677 w 904"/>
                  <a:gd name="T19" fmla="*/ 385 h 904"/>
                  <a:gd name="T20" fmla="*/ 276 w 904"/>
                  <a:gd name="T21" fmla="*/ 778 h 904"/>
                  <a:gd name="T22" fmla="*/ 360 w 904"/>
                  <a:gd name="T23" fmla="*/ 862 h 904"/>
                  <a:gd name="T24" fmla="*/ 795 w 904"/>
                  <a:gd name="T25" fmla="*/ 427 h 904"/>
                  <a:gd name="T26" fmla="*/ 677 w 904"/>
                  <a:gd name="T27" fmla="*/ 385 h 904"/>
                  <a:gd name="T28" fmla="*/ 594 w 904"/>
                  <a:gd name="T29" fmla="*/ 318 h 904"/>
                  <a:gd name="T30" fmla="*/ 552 w 904"/>
                  <a:gd name="T31" fmla="*/ 276 h 904"/>
                  <a:gd name="T32" fmla="*/ 159 w 904"/>
                  <a:gd name="T33" fmla="*/ 661 h 904"/>
                  <a:gd name="T34" fmla="*/ 243 w 904"/>
                  <a:gd name="T35" fmla="*/ 744 h 904"/>
                  <a:gd name="T36" fmla="*/ 636 w 904"/>
                  <a:gd name="T37" fmla="*/ 351 h 904"/>
                  <a:gd name="T38" fmla="*/ 594 w 904"/>
                  <a:gd name="T39" fmla="*/ 318 h 904"/>
                  <a:gd name="T40" fmla="*/ 477 w 904"/>
                  <a:gd name="T41" fmla="*/ 109 h 904"/>
                  <a:gd name="T42" fmla="*/ 50 w 904"/>
                  <a:gd name="T43" fmla="*/ 544 h 904"/>
                  <a:gd name="T44" fmla="*/ 126 w 904"/>
                  <a:gd name="T45" fmla="*/ 628 h 904"/>
                  <a:gd name="T46" fmla="*/ 519 w 904"/>
                  <a:gd name="T47" fmla="*/ 226 h 904"/>
                  <a:gd name="T48" fmla="*/ 477 w 904"/>
                  <a:gd name="T49" fmla="*/ 109 h 904"/>
                  <a:gd name="T50" fmla="*/ 477 w 904"/>
                  <a:gd name="T51" fmla="*/ 109 h 904"/>
                  <a:gd name="T52" fmla="*/ 477 w 904"/>
                  <a:gd name="T53" fmla="*/ 10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4" h="904">
                    <a:moveTo>
                      <a:pt x="0" y="686"/>
                    </a:moveTo>
                    <a:cubicBezTo>
                      <a:pt x="218" y="903"/>
                      <a:pt x="218" y="903"/>
                      <a:pt x="218" y="903"/>
                    </a:cubicBezTo>
                    <a:cubicBezTo>
                      <a:pt x="0" y="903"/>
                      <a:pt x="0" y="903"/>
                      <a:pt x="0" y="903"/>
                    </a:cubicBezTo>
                    <a:lnTo>
                      <a:pt x="0" y="686"/>
                    </a:lnTo>
                    <a:close/>
                    <a:moveTo>
                      <a:pt x="552" y="42"/>
                    </a:moveTo>
                    <a:cubicBezTo>
                      <a:pt x="510" y="84"/>
                      <a:pt x="544" y="193"/>
                      <a:pt x="627" y="276"/>
                    </a:cubicBezTo>
                    <a:cubicBezTo>
                      <a:pt x="719" y="360"/>
                      <a:pt x="820" y="393"/>
                      <a:pt x="861" y="351"/>
                    </a:cubicBezTo>
                    <a:cubicBezTo>
                      <a:pt x="903" y="310"/>
                      <a:pt x="870" y="209"/>
                      <a:pt x="786" y="117"/>
                    </a:cubicBezTo>
                    <a:cubicBezTo>
                      <a:pt x="703" y="34"/>
                      <a:pt x="594" y="0"/>
                      <a:pt x="552" y="42"/>
                    </a:cubicBezTo>
                    <a:close/>
                    <a:moveTo>
                      <a:pt x="677" y="385"/>
                    </a:moveTo>
                    <a:cubicBezTo>
                      <a:pt x="276" y="778"/>
                      <a:pt x="276" y="778"/>
                      <a:pt x="276" y="778"/>
                    </a:cubicBezTo>
                    <a:cubicBezTo>
                      <a:pt x="360" y="862"/>
                      <a:pt x="360" y="862"/>
                      <a:pt x="360" y="862"/>
                    </a:cubicBezTo>
                    <a:cubicBezTo>
                      <a:pt x="795" y="427"/>
                      <a:pt x="795" y="427"/>
                      <a:pt x="795" y="427"/>
                    </a:cubicBezTo>
                    <a:cubicBezTo>
                      <a:pt x="753" y="418"/>
                      <a:pt x="719" y="410"/>
                      <a:pt x="677" y="385"/>
                    </a:cubicBezTo>
                    <a:close/>
                    <a:moveTo>
                      <a:pt x="594" y="318"/>
                    </a:moveTo>
                    <a:cubicBezTo>
                      <a:pt x="577" y="301"/>
                      <a:pt x="569" y="285"/>
                      <a:pt x="552" y="276"/>
                    </a:cubicBezTo>
                    <a:cubicBezTo>
                      <a:pt x="159" y="661"/>
                      <a:pt x="159" y="661"/>
                      <a:pt x="159" y="661"/>
                    </a:cubicBezTo>
                    <a:cubicBezTo>
                      <a:pt x="243" y="744"/>
                      <a:pt x="243" y="744"/>
                      <a:pt x="243" y="744"/>
                    </a:cubicBezTo>
                    <a:cubicBezTo>
                      <a:pt x="636" y="351"/>
                      <a:pt x="636" y="351"/>
                      <a:pt x="636" y="351"/>
                    </a:cubicBezTo>
                    <a:cubicBezTo>
                      <a:pt x="619" y="343"/>
                      <a:pt x="602" y="327"/>
                      <a:pt x="594" y="318"/>
                    </a:cubicBezTo>
                    <a:close/>
                    <a:moveTo>
                      <a:pt x="477" y="109"/>
                    </a:moveTo>
                    <a:cubicBezTo>
                      <a:pt x="50" y="544"/>
                      <a:pt x="50" y="544"/>
                      <a:pt x="50" y="544"/>
                    </a:cubicBezTo>
                    <a:cubicBezTo>
                      <a:pt x="126" y="628"/>
                      <a:pt x="126" y="628"/>
                      <a:pt x="126" y="628"/>
                    </a:cubicBezTo>
                    <a:cubicBezTo>
                      <a:pt x="519" y="226"/>
                      <a:pt x="519" y="226"/>
                      <a:pt x="519" y="226"/>
                    </a:cubicBezTo>
                    <a:cubicBezTo>
                      <a:pt x="502" y="184"/>
                      <a:pt x="485" y="151"/>
                      <a:pt x="477" y="109"/>
                    </a:cubicBezTo>
                    <a:close/>
                    <a:moveTo>
                      <a:pt x="477" y="109"/>
                    </a:moveTo>
                    <a:lnTo>
                      <a:pt x="477" y="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243785" tIns="121892" rIns="243785" bIns="121892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526">
                <a:extLst>
                  <a:ext uri="{FF2B5EF4-FFF2-40B4-BE49-F238E27FC236}">
                    <a16:creationId xmlns:a16="http://schemas.microsoft.com/office/drawing/2014/main" id="{50A0B660-06D3-440D-9444-A53CD48DF9D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849940" y="4374817"/>
                <a:ext cx="428027" cy="554878"/>
              </a:xfrm>
              <a:custGeom>
                <a:avLst/>
                <a:gdLst>
                  <a:gd name="T0" fmla="*/ 719 w 1222"/>
                  <a:gd name="T1" fmla="*/ 1338 h 1581"/>
                  <a:gd name="T2" fmla="*/ 686 w 1222"/>
                  <a:gd name="T3" fmla="*/ 1221 h 1581"/>
                  <a:gd name="T4" fmla="*/ 686 w 1222"/>
                  <a:gd name="T5" fmla="*/ 359 h 1581"/>
                  <a:gd name="T6" fmla="*/ 719 w 1222"/>
                  <a:gd name="T7" fmla="*/ 243 h 1581"/>
                  <a:gd name="T8" fmla="*/ 17 w 1222"/>
                  <a:gd name="T9" fmla="*/ 460 h 1581"/>
                  <a:gd name="T10" fmla="*/ 0 w 1222"/>
                  <a:gd name="T11" fmla="*/ 794 h 1581"/>
                  <a:gd name="T12" fmla="*/ 17 w 1222"/>
                  <a:gd name="T13" fmla="*/ 1120 h 1581"/>
                  <a:gd name="T14" fmla="*/ 502 w 1222"/>
                  <a:gd name="T15" fmla="*/ 1530 h 1581"/>
                  <a:gd name="T16" fmla="*/ 493 w 1222"/>
                  <a:gd name="T17" fmla="*/ 1112 h 1581"/>
                  <a:gd name="T18" fmla="*/ 284 w 1222"/>
                  <a:gd name="T19" fmla="*/ 1120 h 1581"/>
                  <a:gd name="T20" fmla="*/ 284 w 1222"/>
                  <a:gd name="T21" fmla="*/ 794 h 1581"/>
                  <a:gd name="T22" fmla="*/ 284 w 1222"/>
                  <a:gd name="T23" fmla="*/ 460 h 1581"/>
                  <a:gd name="T24" fmla="*/ 493 w 1222"/>
                  <a:gd name="T25" fmla="*/ 468 h 1581"/>
                  <a:gd name="T26" fmla="*/ 502 w 1222"/>
                  <a:gd name="T27" fmla="*/ 58 h 1581"/>
                  <a:gd name="T28" fmla="*/ 17 w 1222"/>
                  <a:gd name="T29" fmla="*/ 460 h 1581"/>
                  <a:gd name="T30" fmla="*/ 602 w 1222"/>
                  <a:gd name="T31" fmla="*/ 911 h 1581"/>
                  <a:gd name="T32" fmla="*/ 493 w 1222"/>
                  <a:gd name="T33" fmla="*/ 861 h 1581"/>
                  <a:gd name="T34" fmla="*/ 543 w 1222"/>
                  <a:gd name="T35" fmla="*/ 828 h 1581"/>
                  <a:gd name="T36" fmla="*/ 610 w 1222"/>
                  <a:gd name="T37" fmla="*/ 778 h 1581"/>
                  <a:gd name="T38" fmla="*/ 627 w 1222"/>
                  <a:gd name="T39" fmla="*/ 660 h 1581"/>
                  <a:gd name="T40" fmla="*/ 476 w 1222"/>
                  <a:gd name="T41" fmla="*/ 677 h 1581"/>
                  <a:gd name="T42" fmla="*/ 510 w 1222"/>
                  <a:gd name="T43" fmla="*/ 736 h 1581"/>
                  <a:gd name="T44" fmla="*/ 560 w 1222"/>
                  <a:gd name="T45" fmla="*/ 677 h 1581"/>
                  <a:gd name="T46" fmla="*/ 585 w 1222"/>
                  <a:gd name="T47" fmla="*/ 719 h 1581"/>
                  <a:gd name="T48" fmla="*/ 502 w 1222"/>
                  <a:gd name="T49" fmla="*/ 803 h 1581"/>
                  <a:gd name="T50" fmla="*/ 410 w 1222"/>
                  <a:gd name="T51" fmla="*/ 911 h 1581"/>
                  <a:gd name="T52" fmla="*/ 819 w 1222"/>
                  <a:gd name="T53" fmla="*/ 811 h 1581"/>
                  <a:gd name="T54" fmla="*/ 794 w 1222"/>
                  <a:gd name="T55" fmla="*/ 635 h 1581"/>
                  <a:gd name="T56" fmla="*/ 644 w 1222"/>
                  <a:gd name="T57" fmla="*/ 853 h 1581"/>
                  <a:gd name="T58" fmla="*/ 744 w 1222"/>
                  <a:gd name="T59" fmla="*/ 911 h 1581"/>
                  <a:gd name="T60" fmla="*/ 803 w 1222"/>
                  <a:gd name="T61" fmla="*/ 853 h 1581"/>
                  <a:gd name="T62" fmla="*/ 844 w 1222"/>
                  <a:gd name="T63" fmla="*/ 811 h 1581"/>
                  <a:gd name="T64" fmla="*/ 786 w 1222"/>
                  <a:gd name="T65" fmla="*/ 686 h 1581"/>
                  <a:gd name="T66" fmla="*/ 694 w 1222"/>
                  <a:gd name="T67" fmla="*/ 811 h 1581"/>
                  <a:gd name="T68" fmla="*/ 694 w 1222"/>
                  <a:gd name="T69" fmla="*/ 811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1581">
                    <a:moveTo>
                      <a:pt x="1221" y="794"/>
                    </a:moveTo>
                    <a:cubicBezTo>
                      <a:pt x="1221" y="1079"/>
                      <a:pt x="995" y="1313"/>
                      <a:pt x="719" y="1338"/>
                    </a:cubicBezTo>
                    <a:cubicBezTo>
                      <a:pt x="719" y="1329"/>
                      <a:pt x="711" y="1313"/>
                      <a:pt x="711" y="1296"/>
                    </a:cubicBezTo>
                    <a:cubicBezTo>
                      <a:pt x="711" y="1296"/>
                      <a:pt x="702" y="1262"/>
                      <a:pt x="686" y="1221"/>
                    </a:cubicBezTo>
                    <a:cubicBezTo>
                      <a:pt x="911" y="1212"/>
                      <a:pt x="1095" y="1028"/>
                      <a:pt x="1095" y="794"/>
                    </a:cubicBezTo>
                    <a:cubicBezTo>
                      <a:pt x="1095" y="560"/>
                      <a:pt x="911" y="368"/>
                      <a:pt x="686" y="359"/>
                    </a:cubicBezTo>
                    <a:cubicBezTo>
                      <a:pt x="702" y="326"/>
                      <a:pt x="711" y="293"/>
                      <a:pt x="711" y="284"/>
                    </a:cubicBezTo>
                    <a:cubicBezTo>
                      <a:pt x="711" y="276"/>
                      <a:pt x="719" y="259"/>
                      <a:pt x="719" y="243"/>
                    </a:cubicBezTo>
                    <a:cubicBezTo>
                      <a:pt x="995" y="267"/>
                      <a:pt x="1221" y="510"/>
                      <a:pt x="1221" y="794"/>
                    </a:cubicBezTo>
                    <a:close/>
                    <a:moveTo>
                      <a:pt x="17" y="460"/>
                    </a:moveTo>
                    <a:cubicBezTo>
                      <a:pt x="8" y="568"/>
                      <a:pt x="0" y="677"/>
                      <a:pt x="0" y="786"/>
                    </a:cubicBezTo>
                    <a:lnTo>
                      <a:pt x="0" y="794"/>
                    </a:lnTo>
                    <a:lnTo>
                      <a:pt x="0" y="803"/>
                    </a:lnTo>
                    <a:cubicBezTo>
                      <a:pt x="0" y="911"/>
                      <a:pt x="8" y="1012"/>
                      <a:pt x="17" y="1120"/>
                    </a:cubicBezTo>
                    <a:cubicBezTo>
                      <a:pt x="42" y="1396"/>
                      <a:pt x="259" y="1580"/>
                      <a:pt x="468" y="1538"/>
                    </a:cubicBezTo>
                    <a:cubicBezTo>
                      <a:pt x="485" y="1530"/>
                      <a:pt x="493" y="1530"/>
                      <a:pt x="502" y="1530"/>
                    </a:cubicBezTo>
                    <a:cubicBezTo>
                      <a:pt x="552" y="1505"/>
                      <a:pt x="594" y="1471"/>
                      <a:pt x="644" y="1438"/>
                    </a:cubicBezTo>
                    <a:cubicBezTo>
                      <a:pt x="702" y="1396"/>
                      <a:pt x="569" y="1070"/>
                      <a:pt x="493" y="1112"/>
                    </a:cubicBezTo>
                    <a:cubicBezTo>
                      <a:pt x="460" y="1129"/>
                      <a:pt x="376" y="1196"/>
                      <a:pt x="343" y="1196"/>
                    </a:cubicBezTo>
                    <a:cubicBezTo>
                      <a:pt x="309" y="1204"/>
                      <a:pt x="293" y="1162"/>
                      <a:pt x="284" y="1120"/>
                    </a:cubicBezTo>
                    <a:cubicBezTo>
                      <a:pt x="276" y="1028"/>
                      <a:pt x="284" y="903"/>
                      <a:pt x="284" y="803"/>
                    </a:cubicBezTo>
                    <a:cubicBezTo>
                      <a:pt x="284" y="794"/>
                      <a:pt x="284" y="794"/>
                      <a:pt x="284" y="794"/>
                    </a:cubicBezTo>
                    <a:cubicBezTo>
                      <a:pt x="284" y="786"/>
                      <a:pt x="284" y="786"/>
                      <a:pt x="284" y="786"/>
                    </a:cubicBezTo>
                    <a:cubicBezTo>
                      <a:pt x="284" y="677"/>
                      <a:pt x="276" y="560"/>
                      <a:pt x="284" y="460"/>
                    </a:cubicBezTo>
                    <a:cubicBezTo>
                      <a:pt x="293" y="426"/>
                      <a:pt x="309" y="385"/>
                      <a:pt x="343" y="385"/>
                    </a:cubicBezTo>
                    <a:cubicBezTo>
                      <a:pt x="376" y="393"/>
                      <a:pt x="460" y="452"/>
                      <a:pt x="493" y="468"/>
                    </a:cubicBezTo>
                    <a:cubicBezTo>
                      <a:pt x="569" y="510"/>
                      <a:pt x="702" y="184"/>
                      <a:pt x="644" y="142"/>
                    </a:cubicBezTo>
                    <a:cubicBezTo>
                      <a:pt x="594" y="117"/>
                      <a:pt x="552" y="75"/>
                      <a:pt x="502" y="58"/>
                    </a:cubicBezTo>
                    <a:cubicBezTo>
                      <a:pt x="493" y="50"/>
                      <a:pt x="485" y="50"/>
                      <a:pt x="468" y="50"/>
                    </a:cubicBezTo>
                    <a:cubicBezTo>
                      <a:pt x="259" y="0"/>
                      <a:pt x="42" y="184"/>
                      <a:pt x="17" y="460"/>
                    </a:cubicBezTo>
                    <a:close/>
                    <a:moveTo>
                      <a:pt x="410" y="911"/>
                    </a:moveTo>
                    <a:cubicBezTo>
                      <a:pt x="602" y="911"/>
                      <a:pt x="602" y="911"/>
                      <a:pt x="602" y="911"/>
                    </a:cubicBezTo>
                    <a:cubicBezTo>
                      <a:pt x="610" y="861"/>
                      <a:pt x="610" y="861"/>
                      <a:pt x="610" y="861"/>
                    </a:cubicBezTo>
                    <a:cubicBezTo>
                      <a:pt x="493" y="861"/>
                      <a:pt x="493" y="861"/>
                      <a:pt x="493" y="861"/>
                    </a:cubicBezTo>
                    <a:cubicBezTo>
                      <a:pt x="493" y="861"/>
                      <a:pt x="502" y="853"/>
                      <a:pt x="510" y="853"/>
                    </a:cubicBezTo>
                    <a:cubicBezTo>
                      <a:pt x="510" y="845"/>
                      <a:pt x="527" y="836"/>
                      <a:pt x="543" y="828"/>
                    </a:cubicBezTo>
                    <a:cubicBezTo>
                      <a:pt x="569" y="811"/>
                      <a:pt x="569" y="811"/>
                      <a:pt x="569" y="811"/>
                    </a:cubicBezTo>
                    <a:cubicBezTo>
                      <a:pt x="585" y="803"/>
                      <a:pt x="602" y="786"/>
                      <a:pt x="610" y="778"/>
                    </a:cubicBezTo>
                    <a:cubicBezTo>
                      <a:pt x="627" y="761"/>
                      <a:pt x="635" y="744"/>
                      <a:pt x="644" y="719"/>
                    </a:cubicBezTo>
                    <a:cubicBezTo>
                      <a:pt x="652" y="694"/>
                      <a:pt x="644" y="677"/>
                      <a:pt x="627" y="660"/>
                    </a:cubicBezTo>
                    <a:cubicBezTo>
                      <a:pt x="619" y="644"/>
                      <a:pt x="594" y="635"/>
                      <a:pt x="569" y="635"/>
                    </a:cubicBezTo>
                    <a:cubicBezTo>
                      <a:pt x="527" y="635"/>
                      <a:pt x="502" y="644"/>
                      <a:pt x="476" y="677"/>
                    </a:cubicBezTo>
                    <a:cubicBezTo>
                      <a:pt x="468" y="686"/>
                      <a:pt x="460" y="711"/>
                      <a:pt x="452" y="736"/>
                    </a:cubicBezTo>
                    <a:cubicBezTo>
                      <a:pt x="510" y="736"/>
                      <a:pt x="510" y="736"/>
                      <a:pt x="510" y="736"/>
                    </a:cubicBezTo>
                    <a:cubicBezTo>
                      <a:pt x="510" y="719"/>
                      <a:pt x="518" y="702"/>
                      <a:pt x="518" y="694"/>
                    </a:cubicBezTo>
                    <a:cubicBezTo>
                      <a:pt x="527" y="686"/>
                      <a:pt x="543" y="677"/>
                      <a:pt x="560" y="677"/>
                    </a:cubicBezTo>
                    <a:cubicBezTo>
                      <a:pt x="569" y="677"/>
                      <a:pt x="577" y="686"/>
                      <a:pt x="585" y="694"/>
                    </a:cubicBezTo>
                    <a:cubicBezTo>
                      <a:pt x="585" y="702"/>
                      <a:pt x="594" y="711"/>
                      <a:pt x="585" y="719"/>
                    </a:cubicBezTo>
                    <a:cubicBezTo>
                      <a:pt x="585" y="736"/>
                      <a:pt x="577" y="744"/>
                      <a:pt x="560" y="761"/>
                    </a:cubicBezTo>
                    <a:cubicBezTo>
                      <a:pt x="552" y="769"/>
                      <a:pt x="535" y="778"/>
                      <a:pt x="502" y="803"/>
                    </a:cubicBezTo>
                    <a:cubicBezTo>
                      <a:pt x="468" y="819"/>
                      <a:pt x="452" y="836"/>
                      <a:pt x="435" y="861"/>
                    </a:cubicBezTo>
                    <a:cubicBezTo>
                      <a:pt x="426" y="878"/>
                      <a:pt x="418" y="895"/>
                      <a:pt x="410" y="911"/>
                    </a:cubicBezTo>
                    <a:close/>
                    <a:moveTo>
                      <a:pt x="844" y="811"/>
                    </a:moveTo>
                    <a:cubicBezTo>
                      <a:pt x="819" y="811"/>
                      <a:pt x="819" y="811"/>
                      <a:pt x="819" y="811"/>
                    </a:cubicBezTo>
                    <a:cubicBezTo>
                      <a:pt x="853" y="635"/>
                      <a:pt x="853" y="635"/>
                      <a:pt x="853" y="635"/>
                    </a:cubicBezTo>
                    <a:cubicBezTo>
                      <a:pt x="794" y="635"/>
                      <a:pt x="794" y="635"/>
                      <a:pt x="794" y="635"/>
                    </a:cubicBezTo>
                    <a:cubicBezTo>
                      <a:pt x="652" y="803"/>
                      <a:pt x="652" y="803"/>
                      <a:pt x="652" y="803"/>
                    </a:cubicBezTo>
                    <a:cubicBezTo>
                      <a:pt x="644" y="853"/>
                      <a:pt x="644" y="853"/>
                      <a:pt x="644" y="853"/>
                    </a:cubicBezTo>
                    <a:cubicBezTo>
                      <a:pt x="753" y="853"/>
                      <a:pt x="753" y="853"/>
                      <a:pt x="753" y="853"/>
                    </a:cubicBezTo>
                    <a:cubicBezTo>
                      <a:pt x="744" y="911"/>
                      <a:pt x="744" y="911"/>
                      <a:pt x="744" y="911"/>
                    </a:cubicBezTo>
                    <a:cubicBezTo>
                      <a:pt x="794" y="911"/>
                      <a:pt x="794" y="911"/>
                      <a:pt x="794" y="911"/>
                    </a:cubicBezTo>
                    <a:cubicBezTo>
                      <a:pt x="803" y="853"/>
                      <a:pt x="803" y="853"/>
                      <a:pt x="803" y="853"/>
                    </a:cubicBezTo>
                    <a:cubicBezTo>
                      <a:pt x="836" y="853"/>
                      <a:pt x="836" y="853"/>
                      <a:pt x="836" y="853"/>
                    </a:cubicBezTo>
                    <a:lnTo>
                      <a:pt x="844" y="811"/>
                    </a:lnTo>
                    <a:close/>
                    <a:moveTo>
                      <a:pt x="694" y="811"/>
                    </a:moveTo>
                    <a:cubicBezTo>
                      <a:pt x="786" y="686"/>
                      <a:pt x="786" y="686"/>
                      <a:pt x="786" y="686"/>
                    </a:cubicBezTo>
                    <a:cubicBezTo>
                      <a:pt x="761" y="811"/>
                      <a:pt x="761" y="811"/>
                      <a:pt x="761" y="811"/>
                    </a:cubicBezTo>
                    <a:lnTo>
                      <a:pt x="694" y="811"/>
                    </a:lnTo>
                    <a:close/>
                    <a:moveTo>
                      <a:pt x="694" y="811"/>
                    </a:moveTo>
                    <a:lnTo>
                      <a:pt x="694" y="8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243785" tIns="121892" rIns="243785" bIns="121892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74E2C51-08C7-45F2-AD3B-8E8B6229C4E8}"/>
                </a:ext>
              </a:extLst>
            </p:cNvPr>
            <p:cNvSpPr/>
            <p:nvPr/>
          </p:nvSpPr>
          <p:spPr>
            <a:xfrm>
              <a:off x="1946582" y="2387668"/>
              <a:ext cx="2030757" cy="45895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1" name="矩形 47">
              <a:extLst>
                <a:ext uri="{FF2B5EF4-FFF2-40B4-BE49-F238E27FC236}">
                  <a16:creationId xmlns:a16="http://schemas.microsoft.com/office/drawing/2014/main" id="{219F69E4-4ACC-4658-AA22-6B8722BE3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932" y="2850565"/>
              <a:ext cx="2588497" cy="87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3614640-BE88-4C39-9B29-BAE2C1052A9A}"/>
                </a:ext>
              </a:extLst>
            </p:cNvPr>
            <p:cNvSpPr/>
            <p:nvPr/>
          </p:nvSpPr>
          <p:spPr>
            <a:xfrm>
              <a:off x="1946582" y="4182850"/>
              <a:ext cx="2030757" cy="45895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3" name="矩形 47">
              <a:extLst>
                <a:ext uri="{FF2B5EF4-FFF2-40B4-BE49-F238E27FC236}">
                  <a16:creationId xmlns:a16="http://schemas.microsoft.com/office/drawing/2014/main" id="{B0D05828-1421-4413-95A9-23D356BF5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932" y="4645746"/>
              <a:ext cx="2588497" cy="87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534669C-FA96-4AF9-BFC6-A7CB8D937A58}"/>
                </a:ext>
              </a:extLst>
            </p:cNvPr>
            <p:cNvSpPr/>
            <p:nvPr/>
          </p:nvSpPr>
          <p:spPr>
            <a:xfrm>
              <a:off x="8275808" y="2387668"/>
              <a:ext cx="2030757" cy="45895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5" name="矩形 47">
              <a:extLst>
                <a:ext uri="{FF2B5EF4-FFF2-40B4-BE49-F238E27FC236}">
                  <a16:creationId xmlns:a16="http://schemas.microsoft.com/office/drawing/2014/main" id="{F9A8521A-F25C-49BF-B693-50A83593E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0157" y="2850565"/>
              <a:ext cx="2588497" cy="87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37CECF1-73EC-4831-BFD1-20C0A858C669}"/>
                </a:ext>
              </a:extLst>
            </p:cNvPr>
            <p:cNvSpPr/>
            <p:nvPr/>
          </p:nvSpPr>
          <p:spPr>
            <a:xfrm>
              <a:off x="8275808" y="4182850"/>
              <a:ext cx="2030757" cy="458959"/>
            </a:xfrm>
            <a:prstGeom prst="rect">
              <a:avLst/>
            </a:prstGeom>
          </p:spPr>
          <p:txBody>
            <a:bodyPr wrap="none" lIns="91431" tIns="45716" rIns="91431" bIns="45716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7" name="矩形 47">
              <a:extLst>
                <a:ext uri="{FF2B5EF4-FFF2-40B4-BE49-F238E27FC236}">
                  <a16:creationId xmlns:a16="http://schemas.microsoft.com/office/drawing/2014/main" id="{534B2185-8007-4E4D-BAB7-10804CDFC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0157" y="4645746"/>
              <a:ext cx="2588497" cy="87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59443" y="514860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5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0"/>
          <p:cNvSpPr txBox="1"/>
          <p:nvPr/>
        </p:nvSpPr>
        <p:spPr>
          <a:xfrm>
            <a:off x="3563888" y="339504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267744" y="457546"/>
            <a:ext cx="1523362" cy="52721"/>
          </a:xfrm>
          <a:prstGeom prst="rect">
            <a:avLst/>
          </a:prstGeom>
        </p:spPr>
      </p:pic>
      <p:pic>
        <p:nvPicPr>
          <p:cNvPr id="15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5292080" y="457546"/>
            <a:ext cx="1523362" cy="52721"/>
          </a:xfrm>
          <a:prstGeom prst="rect">
            <a:avLst/>
          </a:prstGeom>
        </p:spPr>
      </p:pic>
      <p:sp>
        <p:nvSpPr>
          <p:cNvPr id="31" name="椭圆 30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EDD4CE50-8187-4DFF-BAFD-A9D643DC6E6D}"/>
              </a:ext>
            </a:extLst>
          </p:cNvPr>
          <p:cNvSpPr/>
          <p:nvPr/>
        </p:nvSpPr>
        <p:spPr>
          <a:xfrm>
            <a:off x="1111250" y="1756339"/>
            <a:ext cx="547018" cy="547017"/>
          </a:xfrm>
          <a:prstGeom prst="ellipse">
            <a:avLst/>
          </a:prstGeom>
          <a:solidFill>
            <a:srgbClr val="1C9393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椭圆 31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04BC8835-704F-44B8-BE4E-214EDB611517}"/>
              </a:ext>
            </a:extLst>
          </p:cNvPr>
          <p:cNvSpPr/>
          <p:nvPr/>
        </p:nvSpPr>
        <p:spPr>
          <a:xfrm>
            <a:off x="1111250" y="3346000"/>
            <a:ext cx="547018" cy="547017"/>
          </a:xfrm>
          <a:prstGeom prst="ellipse">
            <a:avLst/>
          </a:prstGeom>
          <a:solidFill>
            <a:srgbClr val="FAC14D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椭圆 32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2092C41F-F0B2-4451-A8A7-342B64B18EA7}"/>
              </a:ext>
            </a:extLst>
          </p:cNvPr>
          <p:cNvSpPr/>
          <p:nvPr/>
        </p:nvSpPr>
        <p:spPr>
          <a:xfrm>
            <a:off x="4926838" y="1756339"/>
            <a:ext cx="547018" cy="547017"/>
          </a:xfrm>
          <a:prstGeom prst="ellipse">
            <a:avLst/>
          </a:prstGeom>
          <a:solidFill>
            <a:srgbClr val="78AF5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椭圆 33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EC85D5D3-4B5F-4E85-AA80-9052E884932E}"/>
              </a:ext>
            </a:extLst>
          </p:cNvPr>
          <p:cNvSpPr/>
          <p:nvPr/>
        </p:nvSpPr>
        <p:spPr>
          <a:xfrm>
            <a:off x="4926838" y="3346000"/>
            <a:ext cx="547018" cy="547017"/>
          </a:xfrm>
          <a:prstGeom prst="ellipse">
            <a:avLst/>
          </a:prstGeom>
          <a:solidFill>
            <a:srgbClr val="F95647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F5D54F5D-F63E-4F42-A1A2-446E23C0EA3C}"/>
              </a:ext>
            </a:extLst>
          </p:cNvPr>
          <p:cNvSpPr txBox="1"/>
          <p:nvPr/>
        </p:nvSpPr>
        <p:spPr>
          <a:xfrm>
            <a:off x="1200332" y="1848605"/>
            <a:ext cx="368856" cy="384721"/>
          </a:xfrm>
          <a:prstGeom prst="rect">
            <a:avLst/>
          </a:prstGeom>
          <a:solidFill>
            <a:srgbClr val="1C93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5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549CAED8-D8C2-4B39-B5AC-84FF60DF4D09}"/>
              </a:ext>
            </a:extLst>
          </p:cNvPr>
          <p:cNvSpPr txBox="1"/>
          <p:nvPr/>
        </p:nvSpPr>
        <p:spPr>
          <a:xfrm>
            <a:off x="5015919" y="1848605"/>
            <a:ext cx="368856" cy="384721"/>
          </a:xfrm>
          <a:prstGeom prst="rect">
            <a:avLst/>
          </a:prstGeom>
          <a:solidFill>
            <a:srgbClr val="78AF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1839A6D6-1237-41A3-8E54-F97EDBA72981}"/>
              </a:ext>
            </a:extLst>
          </p:cNvPr>
          <p:cNvSpPr txBox="1"/>
          <p:nvPr/>
        </p:nvSpPr>
        <p:spPr>
          <a:xfrm>
            <a:off x="1200332" y="3437429"/>
            <a:ext cx="368856" cy="384721"/>
          </a:xfrm>
          <a:prstGeom prst="rect">
            <a:avLst/>
          </a:prstGeom>
          <a:solidFill>
            <a:srgbClr val="FAC14D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7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0F4A985B-6CC7-48C9-BF88-54B6B3F8420F}"/>
              </a:ext>
            </a:extLst>
          </p:cNvPr>
          <p:cNvSpPr txBox="1"/>
          <p:nvPr/>
        </p:nvSpPr>
        <p:spPr>
          <a:xfrm>
            <a:off x="5015919" y="3437429"/>
            <a:ext cx="368856" cy="384721"/>
          </a:xfrm>
          <a:prstGeom prst="rect">
            <a:avLst/>
          </a:prstGeom>
          <a:solidFill>
            <a:srgbClr val="F956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8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CAB3E72C-CF75-495D-BBB4-97EF3D41993D}"/>
              </a:ext>
            </a:extLst>
          </p:cNvPr>
          <p:cNvSpPr txBox="1"/>
          <p:nvPr/>
        </p:nvSpPr>
        <p:spPr>
          <a:xfrm>
            <a:off x="1747348" y="1581256"/>
            <a:ext cx="18165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9A48686D-69AB-437A-8FBC-CBF692AF10E6}"/>
              </a:ext>
            </a:extLst>
          </p:cNvPr>
          <p:cNvSpPr/>
          <p:nvPr/>
        </p:nvSpPr>
        <p:spPr>
          <a:xfrm>
            <a:off x="1747348" y="1928938"/>
            <a:ext cx="3004624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40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A86964D9-DF0C-438E-AB47-254468AFE823}"/>
              </a:ext>
            </a:extLst>
          </p:cNvPr>
          <p:cNvSpPr txBox="1"/>
          <p:nvPr/>
        </p:nvSpPr>
        <p:spPr>
          <a:xfrm>
            <a:off x="5561512" y="1581256"/>
            <a:ext cx="18165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矩形 41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32502C0E-29EF-431D-AED4-12146F836B05}"/>
              </a:ext>
            </a:extLst>
          </p:cNvPr>
          <p:cNvSpPr/>
          <p:nvPr/>
        </p:nvSpPr>
        <p:spPr>
          <a:xfrm>
            <a:off x="5561512" y="1928938"/>
            <a:ext cx="3004624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42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A7156231-6F73-4FE7-A3D4-CD4205683836}"/>
              </a:ext>
            </a:extLst>
          </p:cNvPr>
          <p:cNvSpPr txBox="1"/>
          <p:nvPr/>
        </p:nvSpPr>
        <p:spPr>
          <a:xfrm>
            <a:off x="1747348" y="3140935"/>
            <a:ext cx="18165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43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E261CDDF-F6EE-4642-BFC4-19E054CD0230}"/>
              </a:ext>
            </a:extLst>
          </p:cNvPr>
          <p:cNvSpPr/>
          <p:nvPr/>
        </p:nvSpPr>
        <p:spPr>
          <a:xfrm>
            <a:off x="1747348" y="3488617"/>
            <a:ext cx="3004624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文本框 44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25086A00-D4E0-4DA5-971D-DDF58A978E4E}"/>
              </a:ext>
            </a:extLst>
          </p:cNvPr>
          <p:cNvSpPr txBox="1"/>
          <p:nvPr/>
        </p:nvSpPr>
        <p:spPr>
          <a:xfrm>
            <a:off x="5561512" y="3140935"/>
            <a:ext cx="18165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矩形 45" descr="e7d195523061f1c0d3ba7f298e59d031c9c3f97027ed136f882110EF8F17BAD1F2C348D17C7856EF46CB4678CC9E44EE1ABA681E3133328A7B4D22AAF822B2429426B2355AA8CC4431B8568D2CF3B73A2AFCC7246F074813C5A0A400C604C2E4AED7B7F7282F7066B2199682A80A29E573F146F815DA2058DF6DA411F2D7BD286C833E58BA5A529C">
            <a:extLst>
              <a:ext uri="{FF2B5EF4-FFF2-40B4-BE49-F238E27FC236}">
                <a16:creationId xmlns:a16="http://schemas.microsoft.com/office/drawing/2014/main" id="{8B68B1F0-161B-446D-A5C0-E460341002E3}"/>
              </a:ext>
            </a:extLst>
          </p:cNvPr>
          <p:cNvSpPr/>
          <p:nvPr/>
        </p:nvSpPr>
        <p:spPr>
          <a:xfrm>
            <a:off x="5561512" y="3488617"/>
            <a:ext cx="3004624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4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1">
            <a:extLst>
              <a:ext uri="{FF2B5EF4-FFF2-40B4-BE49-F238E27FC236}">
                <a16:creationId xmlns:a16="http://schemas.microsoft.com/office/drawing/2014/main" id="{0465812C-A849-42B0-A319-DB1A9A5D5DC4}"/>
              </a:ext>
            </a:extLst>
          </p:cNvPr>
          <p:cNvSpPr txBox="1"/>
          <p:nvPr/>
        </p:nvSpPr>
        <p:spPr>
          <a:xfrm>
            <a:off x="4092799" y="1567543"/>
            <a:ext cx="396967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two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lvl="1"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59C2C32-A301-4CF9-9E94-8BDB33C2AA53}"/>
              </a:ext>
            </a:extLst>
          </p:cNvPr>
          <p:cNvCxnSpPr/>
          <p:nvPr/>
        </p:nvCxnSpPr>
        <p:spPr>
          <a:xfrm flipV="1">
            <a:off x="3923691" y="1677711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4">
            <a:extLst>
              <a:ext uri="{FF2B5EF4-FFF2-40B4-BE49-F238E27FC236}">
                <a16:creationId xmlns:a16="http://schemas.microsoft.com/office/drawing/2014/main" id="{796D56C2-A645-4BD2-AFAD-52A878F0CF5A}"/>
              </a:ext>
            </a:extLst>
          </p:cNvPr>
          <p:cNvSpPr txBox="1"/>
          <p:nvPr/>
        </p:nvSpPr>
        <p:spPr>
          <a:xfrm>
            <a:off x="4236386" y="3018525"/>
            <a:ext cx="1423357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B225CAE4-0604-4223-A002-2687A56BFD0D}"/>
              </a:ext>
            </a:extLst>
          </p:cNvPr>
          <p:cNvSpPr txBox="1"/>
          <p:nvPr/>
        </p:nvSpPr>
        <p:spPr>
          <a:xfrm>
            <a:off x="5405171" y="3018525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9CACAB2A-46C4-4554-B1B6-68AC23669B68}"/>
              </a:ext>
            </a:extLst>
          </p:cNvPr>
          <p:cNvSpPr txBox="1"/>
          <p:nvPr/>
        </p:nvSpPr>
        <p:spPr>
          <a:xfrm>
            <a:off x="6647426" y="3018525"/>
            <a:ext cx="1423357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49043C17-578B-439E-8F4A-FF7790195A71}"/>
              </a:ext>
            </a:extLst>
          </p:cNvPr>
          <p:cNvSpPr txBox="1"/>
          <p:nvPr/>
        </p:nvSpPr>
        <p:spPr>
          <a:xfrm>
            <a:off x="4236386" y="3365596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2327F37D-C265-4BEF-9D4A-4A058E868678}"/>
              </a:ext>
            </a:extLst>
          </p:cNvPr>
          <p:cNvSpPr txBox="1"/>
          <p:nvPr/>
        </p:nvSpPr>
        <p:spPr>
          <a:xfrm>
            <a:off x="5405172" y="3365596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996A3BC2-90B1-4041-9AE2-DBDDEA32E498}"/>
              </a:ext>
            </a:extLst>
          </p:cNvPr>
          <p:cNvSpPr txBox="1"/>
          <p:nvPr/>
        </p:nvSpPr>
        <p:spPr>
          <a:xfrm>
            <a:off x="6647040" y="3365596"/>
            <a:ext cx="1364303" cy="307282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※ Add text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BD5981AE-91BA-4391-A8B6-8E4F1614D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615" y="3266575"/>
            <a:ext cx="2241198" cy="46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8" rIns="91417" bIns="45708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8969C66-60F1-490D-93AC-BAF47119C258}"/>
              </a:ext>
            </a:extLst>
          </p:cNvPr>
          <p:cNvGrpSpPr/>
          <p:nvPr/>
        </p:nvGrpSpPr>
        <p:grpSpPr>
          <a:xfrm>
            <a:off x="2007796" y="1465943"/>
            <a:ext cx="1648958" cy="1648956"/>
            <a:chOff x="1677608" y="2996952"/>
            <a:chExt cx="1395643" cy="1395643"/>
          </a:xfrm>
        </p:grpSpPr>
        <p:sp>
          <p:nvSpPr>
            <p:cNvPr id="28" name="Oval 60">
              <a:extLst>
                <a:ext uri="{FF2B5EF4-FFF2-40B4-BE49-F238E27FC236}">
                  <a16:creationId xmlns:a16="http://schemas.microsoft.com/office/drawing/2014/main" id="{5C3E00FC-E493-49E1-9E88-89088A20B7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AE1EB8D8-BF05-4AFB-8B59-FC8014928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78AF51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946698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RESOURCE_PATHS_HASH_PRESENTER" val="ecdd5e327c4efff999ae583afac36d791cae2b"/>
  <p:tag name="ISPRING_SCORM_RATE_SLIDES" val="0"/>
  <p:tag name="ISPRING_SCORM_RATE_QUIZZES" val="0"/>
  <p:tag name="ISPRING_SCORM_PASSING_SCORE" val="0.000000"/>
  <p:tag name="ISPRING_ULTRA_SCORM_COURSE_ID" val="CE9F07B4-33A9-4B6A-BD38-D0926A95216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6批\184926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www.freeppt7.com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odlzm3l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Microsoft Office PowerPoint</Application>
  <PresentationFormat>自定义</PresentationFormat>
  <Paragraphs>262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字魂59号-创粗黑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www.freeppt7.com</cp:keywords>
  <dc:description>www.freeppt7.com</dc:description>
  <cp:lastModifiedBy/>
  <cp:revision>1</cp:revision>
  <dcterms:created xsi:type="dcterms:W3CDTF">2020-12-08T02:45:20Z</dcterms:created>
  <dcterms:modified xsi:type="dcterms:W3CDTF">2022-07-11T02:38:06Z</dcterms:modified>
</cp:coreProperties>
</file>