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1" r:id="rId3"/>
  </p:sldMasterIdLst>
  <p:notesMasterIdLst>
    <p:notesMasterId r:id="rId29"/>
  </p:notesMasterIdLst>
  <p:sldIdLst>
    <p:sldId id="319" r:id="rId4"/>
    <p:sldId id="321" r:id="rId5"/>
    <p:sldId id="322" r:id="rId6"/>
    <p:sldId id="298" r:id="rId7"/>
    <p:sldId id="303" r:id="rId8"/>
    <p:sldId id="307" r:id="rId9"/>
    <p:sldId id="309" r:id="rId10"/>
    <p:sldId id="323" r:id="rId11"/>
    <p:sldId id="272" r:id="rId12"/>
    <p:sldId id="271" r:id="rId13"/>
    <p:sldId id="310" r:id="rId14"/>
    <p:sldId id="280" r:id="rId15"/>
    <p:sldId id="328" r:id="rId16"/>
    <p:sldId id="324" r:id="rId17"/>
    <p:sldId id="306" r:id="rId18"/>
    <p:sldId id="288" r:id="rId19"/>
    <p:sldId id="276" r:id="rId20"/>
    <p:sldId id="305" r:id="rId21"/>
    <p:sldId id="325" r:id="rId22"/>
    <p:sldId id="278" r:id="rId23"/>
    <p:sldId id="286" r:id="rId24"/>
    <p:sldId id="295" r:id="rId25"/>
    <p:sldId id="311" r:id="rId26"/>
    <p:sldId id="327" r:id="rId27"/>
    <p:sldId id="326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pos="3659" userDrawn="1">
          <p15:clr>
            <a:srgbClr val="A4A3A4"/>
          </p15:clr>
        </p15:guide>
        <p15:guide id="5" orient="horz" pos="3816" userDrawn="1">
          <p15:clr>
            <a:srgbClr val="A4A3A4"/>
          </p15:clr>
        </p15:guide>
        <p15:guide id="6" pos="529" userDrawn="1">
          <p15:clr>
            <a:srgbClr val="A4A3A4"/>
          </p15:clr>
        </p15:guide>
        <p15:guide id="7" pos="7151" userDrawn="1">
          <p15:clr>
            <a:srgbClr val="A4A3A4"/>
          </p15:clr>
        </p15:guide>
        <p15:guide id="8" orient="horz" pos="2137" userDrawn="1">
          <p15:clr>
            <a:srgbClr val="A4A3A4"/>
          </p15:clr>
        </p15:guide>
        <p15:guide id="9" orient="horz" pos="4110" userDrawn="1">
          <p15:clr>
            <a:srgbClr val="A4A3A4"/>
          </p15:clr>
        </p15:guide>
        <p15:guide id="10" pos="4883" userDrawn="1">
          <p15:clr>
            <a:srgbClr val="A4A3A4"/>
          </p15:clr>
        </p15:guide>
        <p15:guide id="11" pos="6902" userDrawn="1">
          <p15:clr>
            <a:srgbClr val="A4A3A4"/>
          </p15:clr>
        </p15:guide>
        <p15:guide id="12" orient="horz" pos="210" userDrawn="1">
          <p15:clr>
            <a:srgbClr val="A4A3A4"/>
          </p15:clr>
        </p15:guide>
        <p15:guide id="13" pos="7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37F"/>
    <a:srgbClr val="3C3C3C"/>
    <a:srgbClr val="F7F7C9"/>
    <a:srgbClr val="1B1B1B"/>
    <a:srgbClr val="101010"/>
    <a:srgbClr val="3D3D3D"/>
    <a:srgbClr val="2F2F2F"/>
    <a:srgbClr val="222222"/>
    <a:srgbClr val="000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96" autoAdjust="0"/>
    <p:restoredTop sz="96310" autoAdjust="0"/>
  </p:normalViewPr>
  <p:slideViewPr>
    <p:cSldViewPr snapToGrid="0">
      <p:cViewPr varScale="1">
        <p:scale>
          <a:sx n="72" d="100"/>
          <a:sy n="72" d="100"/>
        </p:scale>
        <p:origin x="306" y="60"/>
      </p:cViewPr>
      <p:guideLst>
        <p:guide orient="horz" pos="1344"/>
        <p:guide pos="3840"/>
        <p:guide orient="horz" pos="504"/>
        <p:guide pos="3659"/>
        <p:guide orient="horz" pos="3816"/>
        <p:guide pos="529"/>
        <p:guide pos="7151"/>
        <p:guide orient="horz" pos="2137"/>
        <p:guide orient="horz" pos="4110"/>
        <p:guide pos="4883"/>
        <p:guide pos="6902"/>
        <p:guide orient="horz" pos="210"/>
        <p:guide pos="7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altLang="zh-CN" dirty="0"/>
              <a:t>title text</a:t>
            </a:r>
            <a:endParaRPr lang="zh-CN" dirty="0"/>
          </a:p>
        </c:rich>
      </c:tx>
      <c:layout>
        <c:manualLayout>
          <c:xMode val="edge"/>
          <c:yMode val="edge"/>
          <c:x val="1.2706452951098257E-2"/>
          <c:y val="2.5372538455877922E-2"/>
        </c:manualLayout>
      </c:layout>
      <c:overlay val="0"/>
      <c:spPr>
        <a:solidFill>
          <a:schemeClr val="accent1"/>
        </a:solidFill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2-4AA3-B8AA-EDB9D4D420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02-4AA3-B8AA-EDB9D4D420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02-4AA3-B8AA-EDB9D4D420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B02-4AA3-B8AA-EDB9D4D42071}"/>
              </c:ext>
            </c:extLst>
          </c:dPt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02-4AA3-B8AA-EDB9D4D4207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02-4AA3-B8AA-EDB9D4D4207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B02-4AA3-B8AA-EDB9D4D4207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02-4AA3-B8AA-EDB9D4D42071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8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Sheet1!$I$2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B02-4AA3-B8AA-EDB9D4D42071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9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Sheet1!$J$2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02-4AA3-B8AA-EDB9D4D42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22"/>
        <c:axId val="433993984"/>
        <c:axId val="434036736"/>
      </c:barChart>
      <c:catAx>
        <c:axId val="433993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4036736"/>
        <c:crosses val="autoZero"/>
        <c:auto val="1"/>
        <c:lblAlgn val="ctr"/>
        <c:lblOffset val="100"/>
        <c:noMultiLvlLbl val="0"/>
      </c:catAx>
      <c:valAx>
        <c:axId val="434036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399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B6-4397-875C-B07314955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1087872"/>
        <c:axId val="441089408"/>
      </c:barChart>
      <c:catAx>
        <c:axId val="4410878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41089408"/>
        <c:crosses val="autoZero"/>
        <c:auto val="1"/>
        <c:lblAlgn val="ctr"/>
        <c:lblOffset val="100"/>
        <c:noMultiLvlLbl val="0"/>
      </c:catAx>
      <c:valAx>
        <c:axId val="44108940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44108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25400">
              <a:noFill/>
              <a:miter lim="800000"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 w="25400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0D-4422-8C01-6D8DA33A56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0D-4422-8C01-6D8DA33A5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1618816"/>
        <c:axId val="441620352"/>
      </c:barChart>
      <c:catAx>
        <c:axId val="441618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1620352"/>
        <c:crosses val="autoZero"/>
        <c:auto val="1"/>
        <c:lblAlgn val="ctr"/>
        <c:lblOffset val="100"/>
        <c:noMultiLvlLbl val="0"/>
      </c:catAx>
      <c:valAx>
        <c:axId val="441620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161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2225" cap="rnd">
              <a:solidFill>
                <a:schemeClr val="bg1">
                  <a:alpha val="45000"/>
                </a:schemeClr>
              </a:solidFill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Pt>
            <c:idx val="11"/>
            <c:marker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E94-45C7-A7E0-F956DCA27318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94-45C7-A7E0-F956DCA27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964288"/>
        <c:axId val="445965824"/>
      </c:lineChart>
      <c:catAx>
        <c:axId val="445964288"/>
        <c:scaling>
          <c:orientation val="minMax"/>
        </c:scaling>
        <c:delete val="0"/>
        <c:axPos val="b"/>
        <c:majorGridlines>
          <c:spPr>
            <a:ln w="12700"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45965824"/>
        <c:crosses val="autoZero"/>
        <c:auto val="1"/>
        <c:lblAlgn val="ctr"/>
        <c:lblOffset val="100"/>
        <c:noMultiLvlLbl val="0"/>
      </c:catAx>
      <c:valAx>
        <c:axId val="445965824"/>
        <c:scaling>
          <c:orientation val="minMax"/>
        </c:scaling>
        <c:delete val="0"/>
        <c:axPos val="l"/>
        <c:majorGridlines>
          <c:spPr>
            <a:ln w="1270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4596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Year-end data</a:t>
            </a:r>
            <a:endParaRPr lang="zh-CN"/>
          </a:p>
        </c:rich>
      </c:tx>
      <c:layout>
        <c:manualLayout>
          <c:xMode val="edge"/>
          <c:yMode val="edge"/>
          <c:x val="0.83687137937953249"/>
          <c:y val="4.818494991290609E-3"/>
        </c:manualLayout>
      </c:layout>
      <c:overlay val="0"/>
      <c:spPr>
        <a:solidFill>
          <a:schemeClr val="tx1"/>
        </a:solidFill>
        <a:ln>
          <a:noFill/>
        </a:ln>
        <a:effectLst>
          <a:outerShdw blurRad="38100" sx="101000" sy="101000" algn="ctr" rotWithShape="0">
            <a:schemeClr val="bg2">
              <a:lumMod val="50000"/>
              <a:alpha val="40000"/>
            </a:schemeClr>
          </a:outerShdw>
        </a:effectLst>
      </c:spPr>
    </c:title>
    <c:autoTitleDeleted val="0"/>
    <c:plotArea>
      <c:layout>
        <c:manualLayout>
          <c:layoutTarget val="inner"/>
          <c:xMode val="edge"/>
          <c:yMode val="edge"/>
          <c:x val="0.17882670525807437"/>
          <c:y val="0.22844951790767398"/>
          <c:w val="0.80144195129527729"/>
          <c:h val="0.718545823053661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62-4FB0-BED5-E02111B7E38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62-4FB0-BED5-E02111B7E3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62-4FB0-BED5-E02111B7E38E}"/>
              </c:ext>
            </c:extLst>
          </c:dPt>
          <c:dLbls>
            <c:dLbl>
              <c:idx val="0"/>
              <c:layout>
                <c:manualLayout>
                  <c:x val="0.35889152854721335"/>
                  <c:y val="-8.8662169512597866E-2"/>
                </c:manualLayout>
              </c:layout>
              <c:tx>
                <c:rich>
                  <a:bodyPr/>
                  <a:lstStyle/>
                  <a:p>
                    <a:fld id="{57E3E509-904C-4BE8-B3B0-8461381F3241}" type="VALUE">
                      <a:rPr lang="en-US" altLang="zh-CN">
                        <a:latin typeface="腾讯体" panose="02010600010101010101" pitchFamily="2" charset="-122"/>
                        <a:ea typeface="腾讯体" panose="02010600010101010101" pitchFamily="2" charset="-122"/>
                      </a:rPr>
                      <a:pPr/>
                      <a:t>[值]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62-4FB0-BED5-E02111B7E38E}"/>
                </c:ext>
              </c:extLst>
            </c:dLbl>
            <c:dLbl>
              <c:idx val="1"/>
              <c:layout>
                <c:manualLayout>
                  <c:x val="0.33112481974870606"/>
                  <c:y val="-9.8299564206668438E-2"/>
                </c:manualLayout>
              </c:layout>
              <c:tx>
                <c:rich>
                  <a:bodyPr/>
                  <a:lstStyle/>
                  <a:p>
                    <a:fld id="{7F547FBF-9B97-4256-B6E7-16B086E49C6C}" type="VALUE">
                      <a:rPr lang="en-US" altLang="zh-CN">
                        <a:latin typeface="腾讯体" panose="02010600010101010101" pitchFamily="2" charset="-122"/>
                        <a:ea typeface="腾讯体" panose="02010600010101010101" pitchFamily="2" charset="-122"/>
                      </a:rPr>
                      <a:pPr/>
                      <a:t>[值]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62-4FB0-BED5-E02111B7E38E}"/>
                </c:ext>
              </c:extLst>
            </c:dLbl>
            <c:dLbl>
              <c:idx val="2"/>
              <c:layout>
                <c:manualLayout>
                  <c:x val="0.28267522079353236"/>
                  <c:y val="-9.3480664503888464E-2"/>
                </c:manualLayout>
              </c:layout>
              <c:tx>
                <c:rich>
                  <a:bodyPr/>
                  <a:lstStyle/>
                  <a:p>
                    <a:fld id="{D3275734-0A4D-4910-BCB9-3DFBA70D2F25}" type="VALUE">
                      <a:rPr lang="en-US" altLang="zh-CN">
                        <a:latin typeface="腾讯体" panose="02010600010101010101" pitchFamily="2" charset="-122"/>
                        <a:ea typeface="腾讯体" panose="02010600010101010101" pitchFamily="2" charset="-122"/>
                      </a:rPr>
                      <a:pPr/>
                      <a:t>[值]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962-4FB0-BED5-E02111B7E38E}"/>
                </c:ext>
              </c:extLst>
            </c:dLbl>
            <c:dLbl>
              <c:idx val="3"/>
              <c:layout>
                <c:manualLayout>
                  <c:x val="0.20060671622190032"/>
                  <c:y val="-0.13459935181407881"/>
                </c:manualLayout>
              </c:layout>
              <c:tx>
                <c:rich>
                  <a:bodyPr/>
                  <a:lstStyle/>
                  <a:p>
                    <a:fld id="{7414D8D1-F0B1-41A3-9764-01E0CB191502}" type="VALUE">
                      <a:rPr lang="en-US" altLang="zh-CN">
                        <a:latin typeface="腾讯体" panose="02010600010101010101" pitchFamily="2" charset="-122"/>
                        <a:ea typeface="腾讯体" panose="02010600010101010101" pitchFamily="2" charset="-122"/>
                      </a:rPr>
                      <a:pPr/>
                      <a:t>[值]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962-4FB0-BED5-E02111B7E3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Innovation</c:v>
                </c:pt>
                <c:pt idx="1">
                  <c:v>Capital Fund</c:v>
                </c:pt>
                <c:pt idx="2">
                  <c:v>Cloud Service</c:v>
                </c:pt>
                <c:pt idx="3">
                  <c:v>Urbanization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0.82499999999999996</c:v>
                </c:pt>
                <c:pt idx="1">
                  <c:v>0.78</c:v>
                </c:pt>
                <c:pt idx="2">
                  <c:v>0.65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62-4FB0-BED5-E02111B7E3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Innovation</c:v>
                </c:pt>
                <c:pt idx="1">
                  <c:v>Capital Fund</c:v>
                </c:pt>
                <c:pt idx="2">
                  <c:v>Cloud Service</c:v>
                </c:pt>
                <c:pt idx="3">
                  <c:v>Urbanization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0.00%">
                  <c:v>0.17499999999999999</c:v>
                </c:pt>
                <c:pt idx="1">
                  <c:v>0.22</c:v>
                </c:pt>
                <c:pt idx="2">
                  <c:v>0.35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62-4FB0-BED5-E02111B7E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477255168"/>
        <c:axId val="477256704"/>
      </c:barChart>
      <c:catAx>
        <c:axId val="47725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 algn="just">
              <a:defRPr/>
            </a:pPr>
            <a:endParaRPr lang="en-US"/>
          </a:p>
        </c:txPr>
        <c:crossAx val="477256704"/>
        <c:crosses val="autoZero"/>
        <c:auto val="1"/>
        <c:lblAlgn val="ctr"/>
        <c:lblOffset val="100"/>
        <c:noMultiLvlLbl val="0"/>
      </c:catAx>
      <c:valAx>
        <c:axId val="4772567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7725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6888C-B3EC-4691-8E0B-760F3585943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A7600-A0E8-44E6-891D-54B4BE85FC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62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064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491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950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064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811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682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386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161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14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285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6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872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524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068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385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672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716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36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0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28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129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600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9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340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A7600-A0E8-44E6-891D-54B4BE85FCE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89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2192-F82A-41D5-A29D-308EB8CF2B2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E62D-6163-4874-8306-1166A2BB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1500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2192-F82A-41D5-A29D-308EB8CF2B2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E62D-6163-4874-8306-1166A2BB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46409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2192-F82A-41D5-A29D-308EB8CF2B2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E62D-6163-4874-8306-1166A2BB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38640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2192-F82A-41D5-A29D-308EB8CF2B2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E62D-6163-4874-8306-1166A2BB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15397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65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0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5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2192-F82A-41D5-A29D-308EB8CF2B2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E62D-6163-4874-8306-1166A2BB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41605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2192-F82A-41D5-A29D-308EB8CF2B2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E62D-6163-4874-8306-1166A2BB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5863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2192-F82A-41D5-A29D-308EB8CF2B2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E62D-6163-4874-8306-1166A2BB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17200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2192-F82A-41D5-A29D-308EB8CF2B2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E62D-6163-4874-8306-1166A2BB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35089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2192-F82A-41D5-A29D-308EB8CF2B2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E62D-6163-4874-8306-1166A2BB81B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26123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38763271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2192-F82A-41D5-A29D-308EB8CF2B2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E62D-6163-4874-8306-1166A2BB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49624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2192-F82A-41D5-A29D-308EB8CF2B2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E62D-6163-4874-8306-1166A2BB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2832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2192-F82A-41D5-A29D-308EB8CF2B2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E62D-6163-4874-8306-1166A2BB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5896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B2192-F82A-41D5-A29D-308EB8CF2B2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1E62D-6163-4874-8306-1166A2BB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21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ca Majora Heav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81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1B1B4E5A-44DA-482B-BD73-5F13884DFA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C3BDADA2-507C-401D-9D7B-BBDC9FB4C57C}"/>
              </a:ext>
            </a:extLst>
          </p:cNvPr>
          <p:cNvGrpSpPr/>
          <p:nvPr/>
        </p:nvGrpSpPr>
        <p:grpSpPr>
          <a:xfrm>
            <a:off x="7324106" y="356602"/>
            <a:ext cx="4558410" cy="412422"/>
            <a:chOff x="6548663" y="445502"/>
            <a:chExt cx="4558410" cy="412422"/>
          </a:xfrm>
        </p:grpSpPr>
        <p:sp>
          <p:nvSpPr>
            <p:cNvPr id="30" name="文本框 29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9600356A-FD12-4B3D-8142-82351583DF49}"/>
                </a:ext>
              </a:extLst>
            </p:cNvPr>
            <p:cNvSpPr txBox="1"/>
            <p:nvPr/>
          </p:nvSpPr>
          <p:spPr>
            <a:xfrm>
              <a:off x="6548663" y="445502"/>
              <a:ext cx="822661" cy="41242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3200" b="1">
                  <a:blipFill>
                    <a:blip r:embed="rId4"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r>
                <a:rPr lang="en-US" altLang="zh-CN" sz="1600" b="0" dirty="0">
                  <a:latin typeface="+mn-lt"/>
                  <a:ea typeface="+mn-ea"/>
                  <a:cs typeface="+mn-ea"/>
                  <a:sym typeface="+mn-lt"/>
                </a:rPr>
                <a:t>HOME</a:t>
              </a:r>
              <a:endParaRPr lang="zh-CN" altLang="en-US" sz="16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文本框 30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22CDAE47-4C5F-4E5F-9A4E-30350E1D53E3}"/>
                </a:ext>
              </a:extLst>
            </p:cNvPr>
            <p:cNvSpPr txBox="1"/>
            <p:nvPr/>
          </p:nvSpPr>
          <p:spPr>
            <a:xfrm>
              <a:off x="7460479" y="445502"/>
              <a:ext cx="1175258" cy="38125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>
                    <a:blip r:embed="rId4"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r>
                <a:rPr lang="en-US" altLang="zh-CN" b="0" dirty="0">
                  <a:latin typeface="+mn-lt"/>
                  <a:ea typeface="+mn-ea"/>
                  <a:cs typeface="+mn-ea"/>
                  <a:sym typeface="+mn-lt"/>
                </a:rPr>
                <a:t>PROJECTS</a:t>
              </a:r>
              <a:endParaRPr lang="zh-CN" altLang="en-US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文本框 31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690D625F-5CB3-40E2-8F6E-55211C3077DB}"/>
                </a:ext>
              </a:extLst>
            </p:cNvPr>
            <p:cNvSpPr txBox="1"/>
            <p:nvPr/>
          </p:nvSpPr>
          <p:spPr>
            <a:xfrm>
              <a:off x="8775867" y="445503"/>
              <a:ext cx="1119217" cy="41242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>
                    <a:blip r:embed="rId4"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r>
                <a:rPr lang="en-US" altLang="zh-CN" b="0" dirty="0">
                  <a:latin typeface="+mn-lt"/>
                  <a:ea typeface="+mn-ea"/>
                  <a:cs typeface="+mn-ea"/>
                  <a:sym typeface="+mn-lt"/>
                </a:rPr>
                <a:t>SERVICES</a:t>
              </a:r>
              <a:endParaRPr lang="zh-CN" altLang="en-US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文本框 33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53077A9F-5002-4E47-862D-C80B69B1C838}"/>
                </a:ext>
              </a:extLst>
            </p:cNvPr>
            <p:cNvSpPr txBox="1"/>
            <p:nvPr/>
          </p:nvSpPr>
          <p:spPr>
            <a:xfrm>
              <a:off x="9914823" y="490258"/>
              <a:ext cx="11922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blipFill>
                    <a:blip r:embed="rId4"/>
                    <a:stretch>
                      <a:fillRect/>
                    </a:stretch>
                  </a:blipFill>
                  <a:cs typeface="+mn-ea"/>
                  <a:sym typeface="+mn-lt"/>
                </a:rPr>
                <a:t>CONTACT</a:t>
              </a:r>
              <a:endParaRPr lang="zh-CN" altLang="en-US" sz="160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7F6638A6-D189-4A1A-AAD7-CC21C548918F}"/>
              </a:ext>
            </a:extLst>
          </p:cNvPr>
          <p:cNvSpPr txBox="1"/>
          <p:nvPr/>
        </p:nvSpPr>
        <p:spPr>
          <a:xfrm>
            <a:off x="8219939" y="2205371"/>
            <a:ext cx="3634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800" i="1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8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TextBox 58">
            <a:extLst>
              <a:ext uri="{FF2B5EF4-FFF2-40B4-BE49-F238E27FC236}">
                <a16:creationId xmlns:a16="http://schemas.microsoft.com/office/drawing/2014/main" id="{ED8968A3-165B-4969-8263-E11AFB5B3942}"/>
              </a:ext>
            </a:extLst>
          </p:cNvPr>
          <p:cNvSpPr txBox="1"/>
          <p:nvPr/>
        </p:nvSpPr>
        <p:spPr>
          <a:xfrm>
            <a:off x="3343592" y="3646079"/>
            <a:ext cx="85405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FREE PPT TEMPLATES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TextBox 59">
            <a:extLst>
              <a:ext uri="{FF2B5EF4-FFF2-40B4-BE49-F238E27FC236}">
                <a16:creationId xmlns:a16="http://schemas.microsoft.com/office/drawing/2014/main" id="{E9794235-1C51-418C-BDB7-2863798A0D04}"/>
              </a:ext>
            </a:extLst>
          </p:cNvPr>
          <p:cNvSpPr txBox="1"/>
          <p:nvPr/>
        </p:nvSpPr>
        <p:spPr>
          <a:xfrm>
            <a:off x="6397017" y="5654115"/>
            <a:ext cx="545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jpppt.com   Time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BE9ACC8-4C44-4136-991C-A366CA591166}"/>
              </a:ext>
            </a:extLst>
          </p:cNvPr>
          <p:cNvGrpSpPr/>
          <p:nvPr/>
        </p:nvGrpSpPr>
        <p:grpSpPr>
          <a:xfrm flipH="1">
            <a:off x="11365637" y="4895186"/>
            <a:ext cx="488355" cy="317955"/>
            <a:chOff x="8309871" y="5173312"/>
            <a:chExt cx="407970" cy="310033"/>
          </a:xfrm>
        </p:grpSpPr>
        <p:sp>
          <p:nvSpPr>
            <p:cNvPr id="49" name="箭头: V 形 48">
              <a:extLst>
                <a:ext uri="{FF2B5EF4-FFF2-40B4-BE49-F238E27FC236}">
                  <a16:creationId xmlns:a16="http://schemas.microsoft.com/office/drawing/2014/main" id="{497F0B5D-AE90-4E8D-8C63-A05461C1AF02}"/>
                </a:ext>
              </a:extLst>
            </p:cNvPr>
            <p:cNvSpPr/>
            <p:nvPr/>
          </p:nvSpPr>
          <p:spPr>
            <a:xfrm>
              <a:off x="8309871" y="5183445"/>
              <a:ext cx="198311" cy="2999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2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箭头: V 形 51">
              <a:extLst>
                <a:ext uri="{FF2B5EF4-FFF2-40B4-BE49-F238E27FC236}">
                  <a16:creationId xmlns:a16="http://schemas.microsoft.com/office/drawing/2014/main" id="{C24A2AFD-4B9A-41B4-9B1C-CC85547267DB}"/>
                </a:ext>
              </a:extLst>
            </p:cNvPr>
            <p:cNvSpPr/>
            <p:nvPr/>
          </p:nvSpPr>
          <p:spPr>
            <a:xfrm>
              <a:off x="8519530" y="5173312"/>
              <a:ext cx="198311" cy="2999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2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69E323D0-0F10-395B-9B94-0705AD09D3B9}"/>
              </a:ext>
            </a:extLst>
          </p:cNvPr>
          <p:cNvSpPr/>
          <p:nvPr/>
        </p:nvSpPr>
        <p:spPr>
          <a:xfrm>
            <a:off x="679173" y="26883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84141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2.96296E-6 L 0.11081 -2.96296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2.96296E-6 L -1.875E-6 -2.96296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1667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7" grpId="2"/>
      <p:bldP spid="44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3956050" y="1778000"/>
            <a:ext cx="4279900" cy="4279900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4542971" y="2364922"/>
            <a:ext cx="3106058" cy="3106058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130801" y="2952752"/>
            <a:ext cx="1930400" cy="193039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圆角矩形 1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471886" y="2100036"/>
            <a:ext cx="1233714" cy="36358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>
            <a:spLocks noEditPoints="1"/>
          </p:cNvSpPr>
          <p:nvPr/>
        </p:nvSpPr>
        <p:spPr bwMode="auto">
          <a:xfrm>
            <a:off x="5875848" y="2473829"/>
            <a:ext cx="440304" cy="507598"/>
          </a:xfrm>
          <a:custGeom>
            <a:avLst/>
            <a:gdLst>
              <a:gd name="T0" fmla="*/ 2849 w 2849"/>
              <a:gd name="T1" fmla="*/ 276 h 3277"/>
              <a:gd name="T2" fmla="*/ 2849 w 2849"/>
              <a:gd name="T3" fmla="*/ 1946 h 3277"/>
              <a:gd name="T4" fmla="*/ 2778 w 2849"/>
              <a:gd name="T5" fmla="*/ 2245 h 3277"/>
              <a:gd name="T6" fmla="*/ 2592 w 2849"/>
              <a:gd name="T7" fmla="*/ 2533 h 3277"/>
              <a:gd name="T8" fmla="*/ 2328 w 2849"/>
              <a:gd name="T9" fmla="*/ 2798 h 3277"/>
              <a:gd name="T10" fmla="*/ 2027 w 2849"/>
              <a:gd name="T11" fmla="*/ 3020 h 3277"/>
              <a:gd name="T12" fmla="*/ 1731 w 2849"/>
              <a:gd name="T13" fmla="*/ 3182 h 3277"/>
              <a:gd name="T14" fmla="*/ 1479 w 2849"/>
              <a:gd name="T15" fmla="*/ 3271 h 3277"/>
              <a:gd name="T16" fmla="*/ 1445 w 2849"/>
              <a:gd name="T17" fmla="*/ 3277 h 3277"/>
              <a:gd name="T18" fmla="*/ 1413 w 2849"/>
              <a:gd name="T19" fmla="*/ 3271 h 3277"/>
              <a:gd name="T20" fmla="*/ 1155 w 2849"/>
              <a:gd name="T21" fmla="*/ 3182 h 3277"/>
              <a:gd name="T22" fmla="*/ 851 w 2849"/>
              <a:gd name="T23" fmla="*/ 3020 h 3277"/>
              <a:gd name="T24" fmla="*/ 540 w 2849"/>
              <a:gd name="T25" fmla="*/ 2798 h 3277"/>
              <a:gd name="T26" fmla="*/ 268 w 2849"/>
              <a:gd name="T27" fmla="*/ 2533 h 3277"/>
              <a:gd name="T28" fmla="*/ 74 w 2849"/>
              <a:gd name="T29" fmla="*/ 2245 h 3277"/>
              <a:gd name="T30" fmla="*/ 0 w 2849"/>
              <a:gd name="T31" fmla="*/ 1946 h 3277"/>
              <a:gd name="T32" fmla="*/ 0 w 2849"/>
              <a:gd name="T33" fmla="*/ 276 h 3277"/>
              <a:gd name="T34" fmla="*/ 117 w 2849"/>
              <a:gd name="T35" fmla="*/ 258 h 3277"/>
              <a:gd name="T36" fmla="*/ 1428 w 2849"/>
              <a:gd name="T37" fmla="*/ 0 h 3277"/>
              <a:gd name="T38" fmla="*/ 2764 w 2849"/>
              <a:gd name="T39" fmla="*/ 258 h 3277"/>
              <a:gd name="T40" fmla="*/ 2849 w 2849"/>
              <a:gd name="T41" fmla="*/ 276 h 3277"/>
              <a:gd name="T42" fmla="*/ 2849 w 2849"/>
              <a:gd name="T43" fmla="*/ 276 h 3277"/>
              <a:gd name="T44" fmla="*/ 1428 w 2849"/>
              <a:gd name="T45" fmla="*/ 242 h 3277"/>
              <a:gd name="T46" fmla="*/ 1412 w 2849"/>
              <a:gd name="T47" fmla="*/ 238 h 3277"/>
              <a:gd name="T48" fmla="*/ 287 w 2849"/>
              <a:gd name="T49" fmla="*/ 440 h 3277"/>
              <a:gd name="T50" fmla="*/ 287 w 2849"/>
              <a:gd name="T51" fmla="*/ 1494 h 3277"/>
              <a:gd name="T52" fmla="*/ 1428 w 2849"/>
              <a:gd name="T53" fmla="*/ 1494 h 3277"/>
              <a:gd name="T54" fmla="*/ 1428 w 2849"/>
              <a:gd name="T55" fmla="*/ 242 h 3277"/>
              <a:gd name="T56" fmla="*/ 1428 w 2849"/>
              <a:gd name="T57" fmla="*/ 242 h 3277"/>
              <a:gd name="T58" fmla="*/ 2562 w 2849"/>
              <a:gd name="T59" fmla="*/ 1494 h 3277"/>
              <a:gd name="T60" fmla="*/ 1428 w 2849"/>
              <a:gd name="T61" fmla="*/ 1494 h 3277"/>
              <a:gd name="T62" fmla="*/ 1428 w 2849"/>
              <a:gd name="T63" fmla="*/ 2993 h 3277"/>
              <a:gd name="T64" fmla="*/ 1666 w 2849"/>
              <a:gd name="T65" fmla="*/ 2912 h 3277"/>
              <a:gd name="T66" fmla="*/ 1920 w 2849"/>
              <a:gd name="T67" fmla="*/ 2784 h 3277"/>
              <a:gd name="T68" fmla="*/ 2161 w 2849"/>
              <a:gd name="T69" fmla="*/ 2618 h 3277"/>
              <a:gd name="T70" fmla="*/ 2366 w 2849"/>
              <a:gd name="T71" fmla="*/ 2423 h 3277"/>
              <a:gd name="T72" fmla="*/ 2509 w 2849"/>
              <a:gd name="T73" fmla="*/ 2207 h 3277"/>
              <a:gd name="T74" fmla="*/ 2562 w 2849"/>
              <a:gd name="T75" fmla="*/ 1979 h 3277"/>
              <a:gd name="T76" fmla="*/ 2562 w 2849"/>
              <a:gd name="T77" fmla="*/ 1494 h 3277"/>
              <a:gd name="T78" fmla="*/ 2562 w 2849"/>
              <a:gd name="T79" fmla="*/ 1494 h 3277"/>
              <a:gd name="T80" fmla="*/ 2562 w 2849"/>
              <a:gd name="T81" fmla="*/ 1494 h 3277"/>
              <a:gd name="T82" fmla="*/ 2562 w 2849"/>
              <a:gd name="T83" fmla="*/ 1494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49" h="3277">
                <a:moveTo>
                  <a:pt x="2849" y="276"/>
                </a:moveTo>
                <a:cubicBezTo>
                  <a:pt x="2849" y="1946"/>
                  <a:pt x="2849" y="1946"/>
                  <a:pt x="2849" y="1946"/>
                </a:cubicBezTo>
                <a:cubicBezTo>
                  <a:pt x="2849" y="2046"/>
                  <a:pt x="2826" y="2146"/>
                  <a:pt x="2778" y="2245"/>
                </a:cubicBezTo>
                <a:cubicBezTo>
                  <a:pt x="2731" y="2344"/>
                  <a:pt x="2668" y="2440"/>
                  <a:pt x="2592" y="2533"/>
                </a:cubicBezTo>
                <a:cubicBezTo>
                  <a:pt x="2515" y="2626"/>
                  <a:pt x="2427" y="2715"/>
                  <a:pt x="2328" y="2798"/>
                </a:cubicBezTo>
                <a:cubicBezTo>
                  <a:pt x="2229" y="2881"/>
                  <a:pt x="2129" y="2955"/>
                  <a:pt x="2027" y="3020"/>
                </a:cubicBezTo>
                <a:cubicBezTo>
                  <a:pt x="1926" y="3085"/>
                  <a:pt x="1827" y="3139"/>
                  <a:pt x="1731" y="3182"/>
                </a:cubicBezTo>
                <a:cubicBezTo>
                  <a:pt x="1635" y="3225"/>
                  <a:pt x="1551" y="3255"/>
                  <a:pt x="1479" y="3271"/>
                </a:cubicBezTo>
                <a:cubicBezTo>
                  <a:pt x="1445" y="3277"/>
                  <a:pt x="1445" y="3277"/>
                  <a:pt x="1445" y="3277"/>
                </a:cubicBezTo>
                <a:cubicBezTo>
                  <a:pt x="1413" y="3271"/>
                  <a:pt x="1413" y="3271"/>
                  <a:pt x="1413" y="3271"/>
                </a:cubicBezTo>
                <a:cubicBezTo>
                  <a:pt x="1339" y="3255"/>
                  <a:pt x="1253" y="3225"/>
                  <a:pt x="1155" y="3182"/>
                </a:cubicBezTo>
                <a:cubicBezTo>
                  <a:pt x="1058" y="3139"/>
                  <a:pt x="956" y="3085"/>
                  <a:pt x="851" y="3020"/>
                </a:cubicBezTo>
                <a:cubicBezTo>
                  <a:pt x="745" y="2955"/>
                  <a:pt x="642" y="2881"/>
                  <a:pt x="540" y="2798"/>
                </a:cubicBezTo>
                <a:cubicBezTo>
                  <a:pt x="438" y="2715"/>
                  <a:pt x="348" y="2626"/>
                  <a:pt x="268" y="2533"/>
                </a:cubicBezTo>
                <a:cubicBezTo>
                  <a:pt x="188" y="2440"/>
                  <a:pt x="124" y="2344"/>
                  <a:pt x="74" y="2245"/>
                </a:cubicBezTo>
                <a:cubicBezTo>
                  <a:pt x="25" y="2146"/>
                  <a:pt x="0" y="2046"/>
                  <a:pt x="0" y="1946"/>
                </a:cubicBezTo>
                <a:cubicBezTo>
                  <a:pt x="0" y="276"/>
                  <a:pt x="0" y="276"/>
                  <a:pt x="0" y="276"/>
                </a:cubicBezTo>
                <a:cubicBezTo>
                  <a:pt x="117" y="258"/>
                  <a:pt x="117" y="258"/>
                  <a:pt x="117" y="258"/>
                </a:cubicBezTo>
                <a:cubicBezTo>
                  <a:pt x="1428" y="0"/>
                  <a:pt x="1428" y="0"/>
                  <a:pt x="1428" y="0"/>
                </a:cubicBezTo>
                <a:cubicBezTo>
                  <a:pt x="2764" y="258"/>
                  <a:pt x="2764" y="258"/>
                  <a:pt x="2764" y="258"/>
                </a:cubicBezTo>
                <a:cubicBezTo>
                  <a:pt x="2849" y="276"/>
                  <a:pt x="2849" y="276"/>
                  <a:pt x="2849" y="276"/>
                </a:cubicBezTo>
                <a:cubicBezTo>
                  <a:pt x="2849" y="276"/>
                  <a:pt x="2849" y="276"/>
                  <a:pt x="2849" y="276"/>
                </a:cubicBezTo>
                <a:close/>
                <a:moveTo>
                  <a:pt x="1428" y="242"/>
                </a:moveTo>
                <a:cubicBezTo>
                  <a:pt x="1412" y="238"/>
                  <a:pt x="1412" y="238"/>
                  <a:pt x="1412" y="238"/>
                </a:cubicBezTo>
                <a:cubicBezTo>
                  <a:pt x="287" y="440"/>
                  <a:pt x="287" y="440"/>
                  <a:pt x="287" y="440"/>
                </a:cubicBezTo>
                <a:cubicBezTo>
                  <a:pt x="287" y="1494"/>
                  <a:pt x="287" y="1494"/>
                  <a:pt x="287" y="1494"/>
                </a:cubicBezTo>
                <a:cubicBezTo>
                  <a:pt x="1428" y="1494"/>
                  <a:pt x="1428" y="1494"/>
                  <a:pt x="1428" y="1494"/>
                </a:cubicBezTo>
                <a:cubicBezTo>
                  <a:pt x="1428" y="242"/>
                  <a:pt x="1428" y="242"/>
                  <a:pt x="1428" y="242"/>
                </a:cubicBezTo>
                <a:cubicBezTo>
                  <a:pt x="1428" y="242"/>
                  <a:pt x="1428" y="242"/>
                  <a:pt x="1428" y="242"/>
                </a:cubicBezTo>
                <a:close/>
                <a:moveTo>
                  <a:pt x="2562" y="1494"/>
                </a:moveTo>
                <a:cubicBezTo>
                  <a:pt x="1428" y="1494"/>
                  <a:pt x="1428" y="1494"/>
                  <a:pt x="1428" y="1494"/>
                </a:cubicBezTo>
                <a:cubicBezTo>
                  <a:pt x="1428" y="2993"/>
                  <a:pt x="1428" y="2993"/>
                  <a:pt x="1428" y="2993"/>
                </a:cubicBezTo>
                <a:cubicBezTo>
                  <a:pt x="1501" y="2976"/>
                  <a:pt x="1580" y="2949"/>
                  <a:pt x="1666" y="2912"/>
                </a:cubicBezTo>
                <a:cubicBezTo>
                  <a:pt x="1752" y="2876"/>
                  <a:pt x="1836" y="2833"/>
                  <a:pt x="1920" y="2784"/>
                </a:cubicBezTo>
                <a:cubicBezTo>
                  <a:pt x="2003" y="2734"/>
                  <a:pt x="2084" y="2679"/>
                  <a:pt x="2161" y="2618"/>
                </a:cubicBezTo>
                <a:cubicBezTo>
                  <a:pt x="2238" y="2558"/>
                  <a:pt x="2307" y="2493"/>
                  <a:pt x="2366" y="2423"/>
                </a:cubicBezTo>
                <a:cubicBezTo>
                  <a:pt x="2426" y="2354"/>
                  <a:pt x="2473" y="2282"/>
                  <a:pt x="2509" y="2207"/>
                </a:cubicBezTo>
                <a:cubicBezTo>
                  <a:pt x="2545" y="2132"/>
                  <a:pt x="2562" y="2056"/>
                  <a:pt x="2562" y="1979"/>
                </a:cubicBezTo>
                <a:cubicBezTo>
                  <a:pt x="2562" y="1494"/>
                  <a:pt x="2562" y="1494"/>
                  <a:pt x="2562" y="1494"/>
                </a:cubicBezTo>
                <a:cubicBezTo>
                  <a:pt x="2562" y="1494"/>
                  <a:pt x="2562" y="1494"/>
                  <a:pt x="2562" y="1494"/>
                </a:cubicBezTo>
                <a:close/>
                <a:moveTo>
                  <a:pt x="2562" y="1494"/>
                </a:moveTo>
                <a:cubicBezTo>
                  <a:pt x="2562" y="1494"/>
                  <a:pt x="2562" y="1494"/>
                  <a:pt x="2562" y="14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/>
          <p:nvPr/>
        </p:nvGrpSpPr>
        <p:grpSpPr>
          <a:xfrm>
            <a:off x="5857875" y="3690899"/>
            <a:ext cx="476250" cy="475298"/>
            <a:chOff x="2385179" y="3715407"/>
            <a:chExt cx="1159022" cy="1156706"/>
          </a:xfrm>
          <a:solidFill>
            <a:schemeClr val="accent2"/>
          </a:solidFill>
        </p:grpSpPr>
        <p:sp useBgFill="1"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419903" y="3715407"/>
              <a:ext cx="1124298" cy="800203"/>
            </a:xfrm>
            <a:custGeom>
              <a:avLst/>
              <a:gdLst>
                <a:gd name="T0" fmla="*/ 2257 w 3025"/>
                <a:gd name="T1" fmla="*/ 2154 h 2154"/>
                <a:gd name="T2" fmla="*/ 2967 w 3025"/>
                <a:gd name="T3" fmla="*/ 1662 h 2154"/>
                <a:gd name="T4" fmla="*/ 3022 w 3025"/>
                <a:gd name="T5" fmla="*/ 1547 h 2154"/>
                <a:gd name="T6" fmla="*/ 2951 w 3025"/>
                <a:gd name="T7" fmla="*/ 1441 h 2154"/>
                <a:gd name="T8" fmla="*/ 96 w 3025"/>
                <a:gd name="T9" fmla="*/ 14 h 2154"/>
                <a:gd name="T10" fmla="*/ 38 w 3025"/>
                <a:gd name="T11" fmla="*/ 0 h 2154"/>
                <a:gd name="T12" fmla="*/ 0 w 3025"/>
                <a:gd name="T13" fmla="*/ 6 h 2154"/>
                <a:gd name="T14" fmla="*/ 2257 w 3025"/>
                <a:gd name="T15" fmla="*/ 2154 h 2154"/>
                <a:gd name="T16" fmla="*/ 2257 w 3025"/>
                <a:gd name="T17" fmla="*/ 2154 h 2154"/>
                <a:gd name="T18" fmla="*/ 2257 w 3025"/>
                <a:gd name="T19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5" h="2154">
                  <a:moveTo>
                    <a:pt x="2257" y="2154"/>
                  </a:moveTo>
                  <a:cubicBezTo>
                    <a:pt x="2967" y="1662"/>
                    <a:pt x="2967" y="1662"/>
                    <a:pt x="2967" y="1662"/>
                  </a:cubicBezTo>
                  <a:cubicBezTo>
                    <a:pt x="3004" y="1637"/>
                    <a:pt x="3025" y="1593"/>
                    <a:pt x="3022" y="1547"/>
                  </a:cubicBezTo>
                  <a:cubicBezTo>
                    <a:pt x="3018" y="1502"/>
                    <a:pt x="2991" y="1462"/>
                    <a:pt x="2951" y="1441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78" y="5"/>
                    <a:pt x="58" y="0"/>
                    <a:pt x="38" y="0"/>
                  </a:cubicBezTo>
                  <a:cubicBezTo>
                    <a:pt x="25" y="0"/>
                    <a:pt x="12" y="2"/>
                    <a:pt x="0" y="6"/>
                  </a:cubicBezTo>
                  <a:cubicBezTo>
                    <a:pt x="2257" y="2154"/>
                    <a:pt x="2257" y="2154"/>
                    <a:pt x="2257" y="2154"/>
                  </a:cubicBezTo>
                  <a:close/>
                  <a:moveTo>
                    <a:pt x="2257" y="2154"/>
                  </a:moveTo>
                  <a:cubicBezTo>
                    <a:pt x="2257" y="2154"/>
                    <a:pt x="2257" y="2154"/>
                    <a:pt x="2257" y="21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 useBgFill="1"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2497069" y="3847359"/>
              <a:ext cx="751589" cy="1024754"/>
            </a:xfrm>
            <a:custGeom>
              <a:avLst/>
              <a:gdLst>
                <a:gd name="T0" fmla="*/ 1541 w 2023"/>
                <a:gd name="T1" fmla="*/ 2362 h 2757"/>
                <a:gd name="T2" fmla="*/ 1788 w 2023"/>
                <a:gd name="T3" fmla="*/ 2704 h 2757"/>
                <a:gd name="T4" fmla="*/ 1893 w 2023"/>
                <a:gd name="T5" fmla="*/ 2757 h 2757"/>
                <a:gd name="T6" fmla="*/ 1933 w 2023"/>
                <a:gd name="T7" fmla="*/ 2751 h 2757"/>
                <a:gd name="T8" fmla="*/ 2022 w 2023"/>
                <a:gd name="T9" fmla="*/ 2628 h 2757"/>
                <a:gd name="T10" fmla="*/ 2023 w 2023"/>
                <a:gd name="T11" fmla="*/ 1933 h 2757"/>
                <a:gd name="T12" fmla="*/ 0 w 2023"/>
                <a:gd name="T13" fmla="*/ 0 h 2757"/>
                <a:gd name="T14" fmla="*/ 1541 w 2023"/>
                <a:gd name="T15" fmla="*/ 2362 h 2757"/>
                <a:gd name="T16" fmla="*/ 1541 w 2023"/>
                <a:gd name="T17" fmla="*/ 2362 h 2757"/>
                <a:gd name="T18" fmla="*/ 1541 w 2023"/>
                <a:gd name="T19" fmla="*/ 2362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3" h="2757">
                  <a:moveTo>
                    <a:pt x="1541" y="2362"/>
                  </a:moveTo>
                  <a:cubicBezTo>
                    <a:pt x="1788" y="2704"/>
                    <a:pt x="1788" y="2704"/>
                    <a:pt x="1788" y="2704"/>
                  </a:cubicBezTo>
                  <a:cubicBezTo>
                    <a:pt x="1813" y="2737"/>
                    <a:pt x="1852" y="2757"/>
                    <a:pt x="1893" y="2757"/>
                  </a:cubicBezTo>
                  <a:cubicBezTo>
                    <a:pt x="1906" y="2757"/>
                    <a:pt x="1920" y="2755"/>
                    <a:pt x="1933" y="2751"/>
                  </a:cubicBezTo>
                  <a:cubicBezTo>
                    <a:pt x="1986" y="2734"/>
                    <a:pt x="2022" y="2684"/>
                    <a:pt x="2022" y="2628"/>
                  </a:cubicBezTo>
                  <a:cubicBezTo>
                    <a:pt x="2023" y="1933"/>
                    <a:pt x="2023" y="1933"/>
                    <a:pt x="2023" y="19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1" y="2362"/>
                    <a:pt x="1541" y="2362"/>
                    <a:pt x="1541" y="2362"/>
                  </a:cubicBezTo>
                  <a:close/>
                  <a:moveTo>
                    <a:pt x="1541" y="2362"/>
                  </a:moveTo>
                  <a:cubicBezTo>
                    <a:pt x="1541" y="2362"/>
                    <a:pt x="1541" y="2362"/>
                    <a:pt x="1541" y="23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 useBgFill="1"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385179" y="3744730"/>
              <a:ext cx="615779" cy="1127383"/>
            </a:xfrm>
            <a:custGeom>
              <a:avLst/>
              <a:gdLst>
                <a:gd name="T0" fmla="*/ 13 w 1657"/>
                <a:gd name="T1" fmla="*/ 0 h 3033"/>
                <a:gd name="T2" fmla="*/ 8 w 1657"/>
                <a:gd name="T3" fmla="*/ 83 h 3033"/>
                <a:gd name="T4" fmla="*/ 801 w 1657"/>
                <a:gd name="T5" fmla="*/ 2939 h 3033"/>
                <a:gd name="T6" fmla="*/ 881 w 1657"/>
                <a:gd name="T7" fmla="*/ 3025 h 3033"/>
                <a:gd name="T8" fmla="*/ 925 w 1657"/>
                <a:gd name="T9" fmla="*/ 3033 h 3033"/>
                <a:gd name="T10" fmla="*/ 998 w 1657"/>
                <a:gd name="T11" fmla="*/ 3010 h 3033"/>
                <a:gd name="T12" fmla="*/ 1657 w 1657"/>
                <a:gd name="T13" fmla="*/ 2554 h 3033"/>
                <a:gd name="T14" fmla="*/ 13 w 1657"/>
                <a:gd name="T15" fmla="*/ 0 h 3033"/>
                <a:gd name="T16" fmla="*/ 13 w 1657"/>
                <a:gd name="T17" fmla="*/ 0 h 3033"/>
                <a:gd name="T18" fmla="*/ 13 w 1657"/>
                <a:gd name="T19" fmla="*/ 0 h 3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7" h="3033">
                  <a:moveTo>
                    <a:pt x="13" y="0"/>
                  </a:moveTo>
                  <a:cubicBezTo>
                    <a:pt x="2" y="26"/>
                    <a:pt x="0" y="55"/>
                    <a:pt x="8" y="83"/>
                  </a:cubicBezTo>
                  <a:cubicBezTo>
                    <a:pt x="801" y="2939"/>
                    <a:pt x="801" y="2939"/>
                    <a:pt x="801" y="2939"/>
                  </a:cubicBezTo>
                  <a:cubicBezTo>
                    <a:pt x="812" y="2979"/>
                    <a:pt x="842" y="3011"/>
                    <a:pt x="881" y="3025"/>
                  </a:cubicBezTo>
                  <a:cubicBezTo>
                    <a:pt x="895" y="3031"/>
                    <a:pt x="910" y="3033"/>
                    <a:pt x="925" y="3033"/>
                  </a:cubicBezTo>
                  <a:cubicBezTo>
                    <a:pt x="951" y="3033"/>
                    <a:pt x="977" y="3025"/>
                    <a:pt x="998" y="3010"/>
                  </a:cubicBezTo>
                  <a:cubicBezTo>
                    <a:pt x="1657" y="2554"/>
                    <a:pt x="1657" y="2554"/>
                    <a:pt x="1657" y="2554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Freeform 1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>
            <a:spLocks noEditPoints="1"/>
          </p:cNvSpPr>
          <p:nvPr/>
        </p:nvSpPr>
        <p:spPr bwMode="auto">
          <a:xfrm>
            <a:off x="5854398" y="4875670"/>
            <a:ext cx="483204" cy="362403"/>
          </a:xfrm>
          <a:custGeom>
            <a:avLst/>
            <a:gdLst>
              <a:gd name="T0" fmla="*/ 2936 w 3277"/>
              <a:gd name="T1" fmla="*/ 2458 h 2458"/>
              <a:gd name="T2" fmla="*/ 341 w 3277"/>
              <a:gd name="T3" fmla="*/ 2458 h 2458"/>
              <a:gd name="T4" fmla="*/ 0 w 3277"/>
              <a:gd name="T5" fmla="*/ 2096 h 2458"/>
              <a:gd name="T6" fmla="*/ 0 w 3277"/>
              <a:gd name="T7" fmla="*/ 361 h 2458"/>
              <a:gd name="T8" fmla="*/ 341 w 3277"/>
              <a:gd name="T9" fmla="*/ 0 h 2458"/>
              <a:gd name="T10" fmla="*/ 2936 w 3277"/>
              <a:gd name="T11" fmla="*/ 0 h 2458"/>
              <a:gd name="T12" fmla="*/ 3277 w 3277"/>
              <a:gd name="T13" fmla="*/ 361 h 2458"/>
              <a:gd name="T14" fmla="*/ 3277 w 3277"/>
              <a:gd name="T15" fmla="*/ 578 h 2458"/>
              <a:gd name="T16" fmla="*/ 3277 w 3277"/>
              <a:gd name="T17" fmla="*/ 1012 h 2458"/>
              <a:gd name="T18" fmla="*/ 3277 w 3277"/>
              <a:gd name="T19" fmla="*/ 2096 h 2458"/>
              <a:gd name="T20" fmla="*/ 2936 w 3277"/>
              <a:gd name="T21" fmla="*/ 2458 h 2458"/>
              <a:gd name="T22" fmla="*/ 2936 w 3277"/>
              <a:gd name="T23" fmla="*/ 2458 h 2458"/>
              <a:gd name="T24" fmla="*/ 3140 w 3277"/>
              <a:gd name="T25" fmla="*/ 464 h 2458"/>
              <a:gd name="T26" fmla="*/ 2840 w 3277"/>
              <a:gd name="T27" fmla="*/ 145 h 2458"/>
              <a:gd name="T28" fmla="*/ 437 w 3277"/>
              <a:gd name="T29" fmla="*/ 145 h 2458"/>
              <a:gd name="T30" fmla="*/ 137 w 3277"/>
              <a:gd name="T31" fmla="*/ 464 h 2458"/>
              <a:gd name="T32" fmla="*/ 137 w 3277"/>
              <a:gd name="T33" fmla="*/ 578 h 2458"/>
              <a:gd name="T34" fmla="*/ 3140 w 3277"/>
              <a:gd name="T35" fmla="*/ 578 h 2458"/>
              <a:gd name="T36" fmla="*/ 3140 w 3277"/>
              <a:gd name="T37" fmla="*/ 464 h 2458"/>
              <a:gd name="T38" fmla="*/ 3140 w 3277"/>
              <a:gd name="T39" fmla="*/ 464 h 2458"/>
              <a:gd name="T40" fmla="*/ 137 w 3277"/>
              <a:gd name="T41" fmla="*/ 1012 h 2458"/>
              <a:gd name="T42" fmla="*/ 137 w 3277"/>
              <a:gd name="T43" fmla="*/ 1994 h 2458"/>
              <a:gd name="T44" fmla="*/ 437 w 3277"/>
              <a:gd name="T45" fmla="*/ 2313 h 2458"/>
              <a:gd name="T46" fmla="*/ 2840 w 3277"/>
              <a:gd name="T47" fmla="*/ 2313 h 2458"/>
              <a:gd name="T48" fmla="*/ 3140 w 3277"/>
              <a:gd name="T49" fmla="*/ 1994 h 2458"/>
              <a:gd name="T50" fmla="*/ 3140 w 3277"/>
              <a:gd name="T51" fmla="*/ 1012 h 2458"/>
              <a:gd name="T52" fmla="*/ 137 w 3277"/>
              <a:gd name="T53" fmla="*/ 1012 h 2458"/>
              <a:gd name="T54" fmla="*/ 137 w 3277"/>
              <a:gd name="T55" fmla="*/ 1012 h 2458"/>
              <a:gd name="T56" fmla="*/ 2116 w 3277"/>
              <a:gd name="T57" fmla="*/ 2096 h 2458"/>
              <a:gd name="T58" fmla="*/ 2321 w 3277"/>
              <a:gd name="T59" fmla="*/ 1662 h 2458"/>
              <a:gd name="T60" fmla="*/ 3004 w 3277"/>
              <a:gd name="T61" fmla="*/ 1662 h 2458"/>
              <a:gd name="T62" fmla="*/ 2799 w 3277"/>
              <a:gd name="T63" fmla="*/ 2096 h 2458"/>
              <a:gd name="T64" fmla="*/ 2116 w 3277"/>
              <a:gd name="T65" fmla="*/ 2096 h 2458"/>
              <a:gd name="T66" fmla="*/ 2116 w 3277"/>
              <a:gd name="T67" fmla="*/ 2096 h 2458"/>
              <a:gd name="T68" fmla="*/ 2116 w 3277"/>
              <a:gd name="T69" fmla="*/ 2096 h 2458"/>
              <a:gd name="T70" fmla="*/ 2116 w 3277"/>
              <a:gd name="T71" fmla="*/ 2096 h 2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77" h="2458">
                <a:moveTo>
                  <a:pt x="2936" y="2458"/>
                </a:moveTo>
                <a:cubicBezTo>
                  <a:pt x="341" y="2458"/>
                  <a:pt x="341" y="2458"/>
                  <a:pt x="341" y="2458"/>
                </a:cubicBezTo>
                <a:cubicBezTo>
                  <a:pt x="153" y="2458"/>
                  <a:pt x="0" y="2296"/>
                  <a:pt x="0" y="2096"/>
                </a:cubicBezTo>
                <a:cubicBezTo>
                  <a:pt x="0" y="361"/>
                  <a:pt x="0" y="361"/>
                  <a:pt x="0" y="361"/>
                </a:cubicBezTo>
                <a:cubicBezTo>
                  <a:pt x="0" y="162"/>
                  <a:pt x="153" y="0"/>
                  <a:pt x="341" y="0"/>
                </a:cubicBezTo>
                <a:cubicBezTo>
                  <a:pt x="2936" y="0"/>
                  <a:pt x="2936" y="0"/>
                  <a:pt x="2936" y="0"/>
                </a:cubicBezTo>
                <a:cubicBezTo>
                  <a:pt x="3124" y="0"/>
                  <a:pt x="3277" y="162"/>
                  <a:pt x="3277" y="361"/>
                </a:cubicBezTo>
                <a:cubicBezTo>
                  <a:pt x="3277" y="578"/>
                  <a:pt x="3277" y="578"/>
                  <a:pt x="3277" y="578"/>
                </a:cubicBezTo>
                <a:cubicBezTo>
                  <a:pt x="3277" y="1012"/>
                  <a:pt x="3277" y="1012"/>
                  <a:pt x="3277" y="1012"/>
                </a:cubicBezTo>
                <a:cubicBezTo>
                  <a:pt x="3277" y="2096"/>
                  <a:pt x="3277" y="2096"/>
                  <a:pt x="3277" y="2096"/>
                </a:cubicBezTo>
                <a:cubicBezTo>
                  <a:pt x="3277" y="2296"/>
                  <a:pt x="3124" y="2458"/>
                  <a:pt x="2936" y="2458"/>
                </a:cubicBezTo>
                <a:cubicBezTo>
                  <a:pt x="2936" y="2458"/>
                  <a:pt x="2936" y="2458"/>
                  <a:pt x="2936" y="2458"/>
                </a:cubicBezTo>
                <a:close/>
                <a:moveTo>
                  <a:pt x="3140" y="464"/>
                </a:moveTo>
                <a:cubicBezTo>
                  <a:pt x="3140" y="287"/>
                  <a:pt x="3006" y="145"/>
                  <a:pt x="2840" y="145"/>
                </a:cubicBezTo>
                <a:cubicBezTo>
                  <a:pt x="437" y="145"/>
                  <a:pt x="437" y="145"/>
                  <a:pt x="437" y="145"/>
                </a:cubicBezTo>
                <a:cubicBezTo>
                  <a:pt x="271" y="145"/>
                  <a:pt x="137" y="287"/>
                  <a:pt x="137" y="464"/>
                </a:cubicBezTo>
                <a:cubicBezTo>
                  <a:pt x="137" y="578"/>
                  <a:pt x="137" y="578"/>
                  <a:pt x="137" y="578"/>
                </a:cubicBezTo>
                <a:cubicBezTo>
                  <a:pt x="3140" y="578"/>
                  <a:pt x="3140" y="578"/>
                  <a:pt x="3140" y="578"/>
                </a:cubicBezTo>
                <a:cubicBezTo>
                  <a:pt x="3140" y="464"/>
                  <a:pt x="3140" y="464"/>
                  <a:pt x="3140" y="464"/>
                </a:cubicBezTo>
                <a:cubicBezTo>
                  <a:pt x="3140" y="464"/>
                  <a:pt x="3140" y="464"/>
                  <a:pt x="3140" y="464"/>
                </a:cubicBezTo>
                <a:close/>
                <a:moveTo>
                  <a:pt x="137" y="1012"/>
                </a:moveTo>
                <a:cubicBezTo>
                  <a:pt x="137" y="1994"/>
                  <a:pt x="137" y="1994"/>
                  <a:pt x="137" y="1994"/>
                </a:cubicBezTo>
                <a:cubicBezTo>
                  <a:pt x="137" y="2170"/>
                  <a:pt x="271" y="2313"/>
                  <a:pt x="437" y="2313"/>
                </a:cubicBezTo>
                <a:cubicBezTo>
                  <a:pt x="2840" y="2313"/>
                  <a:pt x="2840" y="2313"/>
                  <a:pt x="2840" y="2313"/>
                </a:cubicBezTo>
                <a:cubicBezTo>
                  <a:pt x="3006" y="2313"/>
                  <a:pt x="3140" y="2170"/>
                  <a:pt x="3140" y="1994"/>
                </a:cubicBezTo>
                <a:cubicBezTo>
                  <a:pt x="3140" y="1012"/>
                  <a:pt x="3140" y="1012"/>
                  <a:pt x="3140" y="1012"/>
                </a:cubicBezTo>
                <a:cubicBezTo>
                  <a:pt x="137" y="1012"/>
                  <a:pt x="137" y="1012"/>
                  <a:pt x="137" y="1012"/>
                </a:cubicBezTo>
                <a:cubicBezTo>
                  <a:pt x="137" y="1012"/>
                  <a:pt x="137" y="1012"/>
                  <a:pt x="137" y="1012"/>
                </a:cubicBezTo>
                <a:close/>
                <a:moveTo>
                  <a:pt x="2116" y="2096"/>
                </a:moveTo>
                <a:cubicBezTo>
                  <a:pt x="2321" y="1662"/>
                  <a:pt x="2321" y="1662"/>
                  <a:pt x="2321" y="1662"/>
                </a:cubicBezTo>
                <a:cubicBezTo>
                  <a:pt x="3004" y="1662"/>
                  <a:pt x="3004" y="1662"/>
                  <a:pt x="3004" y="1662"/>
                </a:cubicBezTo>
                <a:cubicBezTo>
                  <a:pt x="2799" y="2096"/>
                  <a:pt x="2799" y="2096"/>
                  <a:pt x="2799" y="2096"/>
                </a:cubicBezTo>
                <a:cubicBezTo>
                  <a:pt x="2116" y="2096"/>
                  <a:pt x="2116" y="2096"/>
                  <a:pt x="2116" y="2096"/>
                </a:cubicBezTo>
                <a:cubicBezTo>
                  <a:pt x="2116" y="2096"/>
                  <a:pt x="2116" y="2096"/>
                  <a:pt x="2116" y="2096"/>
                </a:cubicBezTo>
                <a:close/>
                <a:moveTo>
                  <a:pt x="2116" y="2096"/>
                </a:moveTo>
                <a:cubicBezTo>
                  <a:pt x="2116" y="2096"/>
                  <a:pt x="2116" y="2096"/>
                  <a:pt x="2116" y="209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228276" y="2702228"/>
            <a:ext cx="3507631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228276" y="3949070"/>
            <a:ext cx="3507631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228276" y="5036333"/>
            <a:ext cx="3507631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1228276" y="3512805"/>
            <a:ext cx="350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400">
                <a:blipFill>
                  <a:blip r:embed="rId3"/>
                  <a:stretch>
                    <a:fillRect/>
                  </a:stretch>
                </a:blipFill>
                <a:latin typeface="+mn-ea"/>
              </a:defRPr>
            </a:lvl1pPr>
          </a:lstStyle>
          <a:p>
            <a:r>
              <a:rPr lang="en-US" altLang="zh-CN" b="1" dirty="0">
                <a:latin typeface="+mn-lt"/>
                <a:cs typeface="+mn-ea"/>
                <a:sym typeface="+mn-lt"/>
              </a:rPr>
              <a:t>Add title text</a:t>
            </a:r>
            <a:endParaRPr lang="zh-CN" altLang="en-US" b="1" dirty="0">
              <a:latin typeface="+mn-lt"/>
              <a:cs typeface="+mn-ea"/>
              <a:sym typeface="+mn-lt"/>
            </a:endParaRPr>
          </a:p>
        </p:txBody>
      </p:sp>
      <p:sp>
        <p:nvSpPr>
          <p:cNvPr id="19" name="文本框 1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0" y="4627127"/>
            <a:ext cx="473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400">
                <a:blipFill>
                  <a:blip r:embed="rId3"/>
                  <a:stretch>
                    <a:fillRect/>
                  </a:stretch>
                </a:blipFill>
                <a:latin typeface="+mn-ea"/>
              </a:defRPr>
            </a:lvl1pPr>
          </a:lstStyle>
          <a:p>
            <a:r>
              <a:rPr lang="en-US" altLang="zh-CN" b="1" dirty="0">
                <a:latin typeface="+mn-lt"/>
                <a:cs typeface="+mn-ea"/>
                <a:sym typeface="+mn-lt"/>
              </a:rPr>
              <a:t>Add title text</a:t>
            </a:r>
            <a:endParaRPr lang="zh-CN" altLang="en-US" b="1" dirty="0">
              <a:latin typeface="+mn-lt"/>
              <a:cs typeface="+mn-ea"/>
              <a:sym typeface="+mn-lt"/>
            </a:endParaRPr>
          </a:p>
        </p:txBody>
      </p:sp>
      <p:sp>
        <p:nvSpPr>
          <p:cNvPr id="20" name="文本框 1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1364343" y="2265963"/>
            <a:ext cx="337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Add title text</a:t>
            </a:r>
            <a:endParaRPr lang="zh-CN" altLang="en-US" b="1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1" name="矩形 2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7443713" y="2702228"/>
            <a:ext cx="3507631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7443713" y="3949070"/>
            <a:ext cx="3507631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7443713" y="5036333"/>
            <a:ext cx="3507631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443713" y="3512805"/>
            <a:ext cx="338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400">
                <a:blipFill>
                  <a:blip r:embed="rId3"/>
                  <a:stretch>
                    <a:fillRect/>
                  </a:stretch>
                </a:blipFill>
                <a:latin typeface="+mn-ea"/>
              </a:defRPr>
            </a:lvl1pPr>
          </a:lstStyle>
          <a:p>
            <a:pPr algn="l"/>
            <a:r>
              <a:rPr lang="en-US" altLang="zh-CN" b="1" dirty="0">
                <a:latin typeface="+mn-lt"/>
                <a:cs typeface="+mn-ea"/>
                <a:sym typeface="+mn-lt"/>
              </a:rPr>
              <a:t>Add title text</a:t>
            </a:r>
            <a:endParaRPr lang="zh-CN" altLang="en-US" b="1" dirty="0">
              <a:latin typeface="+mn-lt"/>
              <a:cs typeface="+mn-ea"/>
              <a:sym typeface="+mn-lt"/>
            </a:endParaRPr>
          </a:p>
        </p:txBody>
      </p:sp>
      <p:sp>
        <p:nvSpPr>
          <p:cNvPr id="25" name="文本框 2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443713" y="4627127"/>
            <a:ext cx="428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400">
                <a:blipFill>
                  <a:blip r:embed="rId3"/>
                  <a:stretch>
                    <a:fillRect/>
                  </a:stretch>
                </a:blipFill>
                <a:latin typeface="+mn-ea"/>
              </a:defRPr>
            </a:lvl1pPr>
          </a:lstStyle>
          <a:p>
            <a:pPr algn="l"/>
            <a:r>
              <a:rPr lang="en-US" altLang="zh-CN" b="1" dirty="0">
                <a:latin typeface="+mn-lt"/>
                <a:cs typeface="+mn-ea"/>
                <a:sym typeface="+mn-lt"/>
              </a:rPr>
              <a:t>Add title text</a:t>
            </a:r>
            <a:endParaRPr lang="zh-CN" altLang="en-US" b="1" dirty="0">
              <a:latin typeface="+mn-lt"/>
              <a:cs typeface="+mn-ea"/>
              <a:sym typeface="+mn-lt"/>
            </a:endParaRPr>
          </a:p>
        </p:txBody>
      </p:sp>
      <p:sp>
        <p:nvSpPr>
          <p:cNvPr id="26" name="文本框 2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443713" y="2265963"/>
            <a:ext cx="457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400">
                <a:blipFill>
                  <a:blip r:embed="rId3"/>
                  <a:stretch>
                    <a:fillRect/>
                  </a:stretch>
                </a:blipFill>
                <a:latin typeface="+mn-ea"/>
              </a:defRPr>
            </a:lvl1pPr>
          </a:lstStyle>
          <a:p>
            <a:pPr algn="l"/>
            <a:r>
              <a:rPr lang="en-US" altLang="zh-CN" b="1" dirty="0">
                <a:latin typeface="+mn-lt"/>
                <a:cs typeface="+mn-ea"/>
                <a:sym typeface="+mn-lt"/>
              </a:rPr>
              <a:t>Add title text</a:t>
            </a:r>
            <a:endParaRPr lang="zh-CN" altLang="en-US" b="1" dirty="0">
              <a:latin typeface="+mn-lt"/>
              <a:cs typeface="+mn-ea"/>
              <a:sym typeface="+mn-lt"/>
            </a:endParaRPr>
          </a:p>
        </p:txBody>
      </p:sp>
      <p:sp>
        <p:nvSpPr>
          <p:cNvPr id="33" name="文本框 3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28710" y="807526"/>
            <a:ext cx="2711176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PART </a:t>
            </a:r>
          </a:p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TWO</a:t>
            </a:r>
            <a:endParaRPr lang="zh-CN" altLang="en-US" sz="3200" spc="15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34" name="直接连接符 3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36386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73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a14="http://schemas.microsoft.com/office/drawing/2010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2 L 3.125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2 L 3.125E-6 3.7037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2.59259E-6 L 0.11081 2.59259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2.59259E-6 L -3.54167E-6 2.59259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decel="33333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125E-6 1.11111E-6 L 0.07187 1.11111E-6 " pathEditMode="relative" rAng="0" ptsTypes="AA">
                                      <p:cBhvr>
                                        <p:cTn id="63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decel="33333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04167E-6 -3.33333E-6 L 0.07187 -3.33333E-6 " pathEditMode="relative" rAng="0" ptsTypes="AA">
                                      <p:cBhvr>
                                        <p:cTn id="68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decel="33333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08333E-6 -3.33333E-6 L 0.07187 -3.33333E-6 " pathEditMode="relative" rAng="0" ptsTypes="AA">
                                      <p:cBhvr>
                                        <p:cTn id="73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decel="33333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08333E-7 1.11111E-6 L -0.06836 1.11111E-6 " pathEditMode="relative" rAng="0" ptsTypes="AA">
                                      <p:cBhvr>
                                        <p:cTn id="78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decel="33333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1.25E-6 -3.33333E-6 L -0.06836 -3.33333E-6 " pathEditMode="relative" rAng="0" ptsTypes="AA">
                                      <p:cBhvr>
                                        <p:cTn id="83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3" presetClass="path" presetSubtype="0" decel="33333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6.25E-7 -3.33333E-6 L -0.06836 -3.33333E-6 " pathEditMode="relative" rAng="0" ptsTypes="AA">
                                      <p:cBhvr>
                                        <p:cTn id="88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8" grpId="0" animBg="1"/>
      <p:bldP spid="28" grpId="1" animBg="1"/>
      <p:bldP spid="27" grpId="0" animBg="1"/>
      <p:bldP spid="27" grpId="1" animBg="1"/>
      <p:bldP spid="14" grpId="0" animBg="1"/>
      <p:bldP spid="14" grpId="1" animBg="1"/>
      <p:bldP spid="14" grpId="2" animBg="1"/>
      <p:bldP spid="7" grpId="0" animBg="1"/>
      <p:bldP spid="12" grpId="0" animBg="1"/>
      <p:bldP spid="15" grpId="0"/>
      <p:bldP spid="16" grpId="0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33" grpId="0"/>
      <p:bldP spid="33" grpId="1"/>
      <p:bldP spid="3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0" y="3429000"/>
            <a:ext cx="12191999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573486" y="3939540"/>
            <a:ext cx="6618513" cy="1588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16" y="2729396"/>
            <a:ext cx="4191886" cy="2798307"/>
          </a:xfrm>
          <a:prstGeom prst="rect">
            <a:avLst/>
          </a:prstGeom>
          <a:ln w="25400">
            <a:solidFill>
              <a:schemeClr val="bg1">
                <a:lumMod val="65000"/>
              </a:schemeClr>
            </a:solidFill>
            <a:miter lim="800000"/>
          </a:ln>
          <a:effectLst>
            <a:outerShdw blurRad="558800" dist="215900" dir="2700000" sx="99000" sy="99000" algn="tl" rotWithShape="0">
              <a:schemeClr val="tx1">
                <a:alpha val="18000"/>
              </a:schemeClr>
            </a:outerShdw>
          </a:effectLst>
        </p:spPr>
      </p:pic>
      <p:sp>
        <p:nvSpPr>
          <p:cNvPr id="8" name="矩形 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3253085" y="5732378"/>
            <a:ext cx="1914226" cy="417358"/>
          </a:xfrm>
          <a:prstGeom prst="rect">
            <a:avLst/>
          </a:prstGeom>
          <a:noFill/>
          <a:effectLst/>
        </p:spPr>
        <p:txBody>
          <a:bodyPr wrap="square" anchor="b" anchorCtr="0">
            <a:spAutoFit/>
          </a:bodyPr>
          <a:lstStyle/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presentation</a:t>
            </a:r>
          </a:p>
        </p:txBody>
      </p:sp>
      <p:sp>
        <p:nvSpPr>
          <p:cNvPr id="10" name="矩形 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39788" y="807526"/>
            <a:ext cx="23098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矩形 1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743593" y="1424677"/>
            <a:ext cx="5729778" cy="150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kern="0" dirty="0" err="1">
                <a:solidFill>
                  <a:prstClr val="white"/>
                </a:solidFill>
                <a:cs typeface="+mn-ea"/>
                <a:sym typeface="+mn-lt"/>
              </a:rPr>
              <a:t>etc.Click</a:t>
            </a: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1200" kern="0" dirty="0" err="1">
                <a:solidFill>
                  <a:prstClr val="white"/>
                </a:solidFill>
                <a:cs typeface="+mn-ea"/>
                <a:sym typeface="+mn-lt"/>
              </a:rPr>
              <a:t>etc.Click</a:t>
            </a: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en-US" altLang="zh-CN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038069" y="3939540"/>
            <a:ext cx="2991983" cy="430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矩形 2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941874" y="4542801"/>
            <a:ext cx="548303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  <a:alpha val="7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8752114" y="807526"/>
            <a:ext cx="2743200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3200" spc="15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PART </a:t>
            </a:r>
          </a:p>
          <a:p>
            <a:pPr algn="r">
              <a:lnSpc>
                <a:spcPct val="130000"/>
              </a:lnSpc>
            </a:pPr>
            <a:r>
              <a:rPr lang="en-US" altLang="zh-CN" sz="3200" spc="15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TWO</a:t>
            </a:r>
            <a:endParaRPr lang="zh-CN" altLang="en-US" sz="3200" spc="150" dirty="0">
              <a:blipFill>
                <a:blip r:embed="rId4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14" name="直接连接符 1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10836728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 flipH="1">
            <a:off x="3381828" y="6149736"/>
            <a:ext cx="167321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775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a14="http://schemas.microsoft.com/office/drawing/2010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2.96296E-6 L -0.10886 -2.96296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2.96296E-6 L 1.45833E-6 -2.96296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4.07407E-6 L -0.10886 -4.07407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4.07407E-6 L 3.33333E-6 -4.0740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1.85185E-6 L 0.1108 -1.85185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-1.85185E-6 L 4.16667E-6 -1.85185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66667E-6 -4.07407E-6 L 0.04453 -4.07407E-6 " pathEditMode="relative" rAng="0" ptsTypes="AA">
                                      <p:cBhvr>
                                        <p:cTn id="40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04167E-6 -4.07407E-6 L 0.04453 -4.07407E-6 " pathEditMode="relative" rAng="0" ptsTypes="AA">
                                      <p:cBhvr>
                                        <p:cTn id="48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8" grpId="2"/>
      <p:bldP spid="10" grpId="0" animBg="1"/>
      <p:bldP spid="10" grpId="1" animBg="1"/>
      <p:bldP spid="18" grpId="0"/>
      <p:bldP spid="22" grpId="0" animBg="1"/>
      <p:bldP spid="22" grpId="1" animBg="1"/>
      <p:bldP spid="23" grpId="0"/>
      <p:bldP spid="13" grpId="0"/>
      <p:bldP spid="13" grpId="1"/>
      <p:bldP spid="1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/>
          <p:nvPr/>
        </p:nvGrpSpPr>
        <p:grpSpPr>
          <a:xfrm>
            <a:off x="3835715" y="2520738"/>
            <a:ext cx="4829019" cy="2305370"/>
            <a:chOff x="3738641" y="2723938"/>
            <a:chExt cx="4829019" cy="2305370"/>
          </a:xfr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grpSpPr>
        <p:sp>
          <p:nvSpPr>
            <p:cNvPr id="42" name="六边形 41"/>
            <p:cNvSpPr/>
            <p:nvPr/>
          </p:nvSpPr>
          <p:spPr>
            <a:xfrm rot="5400000">
              <a:off x="3654607" y="3894848"/>
              <a:ext cx="1218494" cy="1050426"/>
            </a:xfrm>
            <a:prstGeom prst="hexagon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六边形 42"/>
            <p:cNvSpPr/>
            <p:nvPr/>
          </p:nvSpPr>
          <p:spPr>
            <a:xfrm rot="5400000">
              <a:off x="5042038" y="3894848"/>
              <a:ext cx="1218494" cy="1050426"/>
            </a:xfrm>
            <a:prstGeom prst="hexagon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六边形 43"/>
            <p:cNvSpPr/>
            <p:nvPr/>
          </p:nvSpPr>
          <p:spPr>
            <a:xfrm rot="5400000">
              <a:off x="7433200" y="2807972"/>
              <a:ext cx="1218494" cy="1050426"/>
            </a:xfrm>
            <a:prstGeom prst="hexagon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六边形 44"/>
            <p:cNvSpPr/>
            <p:nvPr/>
          </p:nvSpPr>
          <p:spPr>
            <a:xfrm rot="5400000">
              <a:off x="6045769" y="2807972"/>
              <a:ext cx="1218494" cy="1050426"/>
            </a:xfrm>
            <a:prstGeom prst="hexagon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框 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28710" y="807526"/>
            <a:ext cx="1836690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PART </a:t>
            </a:r>
          </a:p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TWO</a:t>
            </a:r>
            <a:endParaRPr lang="zh-CN" altLang="en-US" sz="3200" spc="150" dirty="0">
              <a:blipFill>
                <a:blip r:embed="rId4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3" name="直接连接符 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36386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六边形 3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rot="5400000">
            <a:off x="3751681" y="3691648"/>
            <a:ext cx="1218494" cy="1050426"/>
          </a:xfrm>
          <a:prstGeom prst="hexagon">
            <a:avLst/>
          </a:prstGeom>
          <a:solidFill>
            <a:schemeClr val="tx1">
              <a:alpha val="66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六边形 3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rot="5400000">
            <a:off x="5139112" y="3691648"/>
            <a:ext cx="1218494" cy="1050426"/>
          </a:xfrm>
          <a:prstGeom prst="hexagon">
            <a:avLst/>
          </a:prstGeom>
          <a:solidFill>
            <a:schemeClr val="tx1">
              <a:alpha val="66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六边形 2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rot="5400000">
            <a:off x="7530274" y="2604772"/>
            <a:ext cx="1218494" cy="1050426"/>
          </a:xfrm>
          <a:prstGeom prst="hexagon">
            <a:avLst/>
          </a:prstGeom>
          <a:solidFill>
            <a:schemeClr val="tx1">
              <a:alpha val="66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六边形 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rot="5400000">
            <a:off x="6142843" y="2604772"/>
            <a:ext cx="1218494" cy="1050426"/>
          </a:xfrm>
          <a:prstGeom prst="hexagon">
            <a:avLst/>
          </a:prstGeom>
          <a:solidFill>
            <a:schemeClr val="tx1">
              <a:alpha val="66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1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>
            <a:spLocks noEditPoints="1"/>
          </p:cNvSpPr>
          <p:nvPr/>
        </p:nvSpPr>
        <p:spPr bwMode="auto">
          <a:xfrm>
            <a:off x="6573656" y="2929634"/>
            <a:ext cx="407668" cy="400702"/>
          </a:xfrm>
          <a:custGeom>
            <a:avLst/>
            <a:gdLst>
              <a:gd name="T0" fmla="*/ 291 w 765"/>
              <a:gd name="T1" fmla="*/ 268 h 752"/>
              <a:gd name="T2" fmla="*/ 268 w 765"/>
              <a:gd name="T3" fmla="*/ 266 h 752"/>
              <a:gd name="T4" fmla="*/ 306 w 765"/>
              <a:gd name="T5" fmla="*/ 191 h 752"/>
              <a:gd name="T6" fmla="*/ 265 w 765"/>
              <a:gd name="T7" fmla="*/ 112 h 752"/>
              <a:gd name="T8" fmla="*/ 331 w 765"/>
              <a:gd name="T9" fmla="*/ 8 h 752"/>
              <a:gd name="T10" fmla="*/ 308 w 765"/>
              <a:gd name="T11" fmla="*/ 53 h 752"/>
              <a:gd name="T12" fmla="*/ 313 w 765"/>
              <a:gd name="T13" fmla="*/ 132 h 752"/>
              <a:gd name="T14" fmla="*/ 456 w 765"/>
              <a:gd name="T15" fmla="*/ 196 h 752"/>
              <a:gd name="T16" fmla="*/ 398 w 765"/>
              <a:gd name="T17" fmla="*/ 271 h 752"/>
              <a:gd name="T18" fmla="*/ 388 w 765"/>
              <a:gd name="T19" fmla="*/ 243 h 752"/>
              <a:gd name="T20" fmla="*/ 408 w 765"/>
              <a:gd name="T21" fmla="*/ 154 h 752"/>
              <a:gd name="T22" fmla="*/ 426 w 765"/>
              <a:gd name="T23" fmla="*/ 5 h 752"/>
              <a:gd name="T24" fmla="*/ 446 w 765"/>
              <a:gd name="T25" fmla="*/ 31 h 752"/>
              <a:gd name="T26" fmla="*/ 414 w 765"/>
              <a:gd name="T27" fmla="*/ 106 h 752"/>
              <a:gd name="T28" fmla="*/ 456 w 765"/>
              <a:gd name="T29" fmla="*/ 196 h 752"/>
              <a:gd name="T30" fmla="*/ 173 w 765"/>
              <a:gd name="T31" fmla="*/ 268 h 752"/>
              <a:gd name="T32" fmla="*/ 150 w 765"/>
              <a:gd name="T33" fmla="*/ 266 h 752"/>
              <a:gd name="T34" fmla="*/ 188 w 765"/>
              <a:gd name="T35" fmla="*/ 191 h 752"/>
              <a:gd name="T36" fmla="*/ 146 w 765"/>
              <a:gd name="T37" fmla="*/ 112 h 752"/>
              <a:gd name="T38" fmla="*/ 213 w 765"/>
              <a:gd name="T39" fmla="*/ 8 h 752"/>
              <a:gd name="T40" fmla="*/ 190 w 765"/>
              <a:gd name="T41" fmla="*/ 53 h 752"/>
              <a:gd name="T42" fmla="*/ 195 w 765"/>
              <a:gd name="T43" fmla="*/ 132 h 752"/>
              <a:gd name="T44" fmla="*/ 671 w 765"/>
              <a:gd name="T45" fmla="*/ 356 h 752"/>
              <a:gd name="T46" fmla="*/ 608 w 765"/>
              <a:gd name="T47" fmla="*/ 320 h 752"/>
              <a:gd name="T48" fmla="*/ 16 w 765"/>
              <a:gd name="T49" fmla="*/ 304 h 752"/>
              <a:gd name="T50" fmla="*/ 0 w 765"/>
              <a:gd name="T51" fmla="*/ 496 h 752"/>
              <a:gd name="T52" fmla="*/ 84 w 765"/>
              <a:gd name="T53" fmla="*/ 704 h 752"/>
              <a:gd name="T54" fmla="*/ 172 w 765"/>
              <a:gd name="T55" fmla="*/ 752 h 752"/>
              <a:gd name="T56" fmla="*/ 415 w 765"/>
              <a:gd name="T57" fmla="*/ 752 h 752"/>
              <a:gd name="T58" fmla="*/ 578 w 765"/>
              <a:gd name="T59" fmla="*/ 629 h 752"/>
              <a:gd name="T60" fmla="*/ 608 w 765"/>
              <a:gd name="T61" fmla="*/ 455 h 752"/>
              <a:gd name="T62" fmla="*/ 671 w 765"/>
              <a:gd name="T63" fmla="*/ 388 h 752"/>
              <a:gd name="T64" fmla="*/ 671 w 765"/>
              <a:gd name="T65" fmla="*/ 512 h 752"/>
              <a:gd name="T66" fmla="*/ 671 w 765"/>
              <a:gd name="T67" fmla="*/ 544 h 752"/>
              <a:gd name="T68" fmla="*/ 671 w 765"/>
              <a:gd name="T69" fmla="*/ 356 h 752"/>
              <a:gd name="T70" fmla="*/ 550 w 765"/>
              <a:gd name="T71" fmla="*/ 614 h 752"/>
              <a:gd name="T72" fmla="*/ 410 w 765"/>
              <a:gd name="T73" fmla="*/ 720 h 752"/>
              <a:gd name="T74" fmla="*/ 105 w 765"/>
              <a:gd name="T75" fmla="*/ 680 h 752"/>
              <a:gd name="T76" fmla="*/ 32 w 765"/>
              <a:gd name="T77" fmla="*/ 496 h 752"/>
              <a:gd name="T78" fmla="*/ 576 w 765"/>
              <a:gd name="T79" fmla="*/ 336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5" h="752">
                <a:moveTo>
                  <a:pt x="338" y="196"/>
                </a:moveTo>
                <a:cubicBezTo>
                  <a:pt x="332" y="231"/>
                  <a:pt x="295" y="264"/>
                  <a:pt x="291" y="268"/>
                </a:cubicBezTo>
                <a:cubicBezTo>
                  <a:pt x="288" y="270"/>
                  <a:pt x="284" y="271"/>
                  <a:pt x="280" y="271"/>
                </a:cubicBezTo>
                <a:cubicBezTo>
                  <a:pt x="276" y="271"/>
                  <a:pt x="271" y="270"/>
                  <a:pt x="268" y="266"/>
                </a:cubicBezTo>
                <a:cubicBezTo>
                  <a:pt x="262" y="259"/>
                  <a:pt x="263" y="249"/>
                  <a:pt x="270" y="243"/>
                </a:cubicBezTo>
                <a:cubicBezTo>
                  <a:pt x="279" y="236"/>
                  <a:pt x="303" y="211"/>
                  <a:pt x="306" y="191"/>
                </a:cubicBezTo>
                <a:cubicBezTo>
                  <a:pt x="309" y="174"/>
                  <a:pt x="302" y="166"/>
                  <a:pt x="290" y="154"/>
                </a:cubicBezTo>
                <a:cubicBezTo>
                  <a:pt x="280" y="144"/>
                  <a:pt x="268" y="132"/>
                  <a:pt x="265" y="112"/>
                </a:cubicBezTo>
                <a:cubicBezTo>
                  <a:pt x="253" y="48"/>
                  <a:pt x="306" y="7"/>
                  <a:pt x="308" y="5"/>
                </a:cubicBezTo>
                <a:cubicBezTo>
                  <a:pt x="315" y="0"/>
                  <a:pt x="325" y="1"/>
                  <a:pt x="331" y="8"/>
                </a:cubicBezTo>
                <a:cubicBezTo>
                  <a:pt x="336" y="15"/>
                  <a:pt x="335" y="25"/>
                  <a:pt x="328" y="31"/>
                </a:cubicBezTo>
                <a:cubicBezTo>
                  <a:pt x="328" y="31"/>
                  <a:pt x="317" y="39"/>
                  <a:pt x="308" y="53"/>
                </a:cubicBezTo>
                <a:cubicBezTo>
                  <a:pt x="297" y="70"/>
                  <a:pt x="293" y="88"/>
                  <a:pt x="296" y="106"/>
                </a:cubicBezTo>
                <a:cubicBezTo>
                  <a:pt x="298" y="116"/>
                  <a:pt x="305" y="123"/>
                  <a:pt x="313" y="132"/>
                </a:cubicBezTo>
                <a:cubicBezTo>
                  <a:pt x="326" y="146"/>
                  <a:pt x="343" y="163"/>
                  <a:pt x="338" y="196"/>
                </a:cubicBezTo>
                <a:close/>
                <a:moveTo>
                  <a:pt x="456" y="196"/>
                </a:moveTo>
                <a:cubicBezTo>
                  <a:pt x="450" y="231"/>
                  <a:pt x="413" y="264"/>
                  <a:pt x="409" y="268"/>
                </a:cubicBezTo>
                <a:cubicBezTo>
                  <a:pt x="406" y="270"/>
                  <a:pt x="402" y="271"/>
                  <a:pt x="398" y="271"/>
                </a:cubicBezTo>
                <a:cubicBezTo>
                  <a:pt x="394" y="271"/>
                  <a:pt x="389" y="270"/>
                  <a:pt x="386" y="266"/>
                </a:cubicBezTo>
                <a:cubicBezTo>
                  <a:pt x="380" y="259"/>
                  <a:pt x="381" y="249"/>
                  <a:pt x="388" y="243"/>
                </a:cubicBezTo>
                <a:cubicBezTo>
                  <a:pt x="397" y="236"/>
                  <a:pt x="421" y="211"/>
                  <a:pt x="424" y="191"/>
                </a:cubicBezTo>
                <a:cubicBezTo>
                  <a:pt x="427" y="174"/>
                  <a:pt x="420" y="166"/>
                  <a:pt x="408" y="154"/>
                </a:cubicBezTo>
                <a:cubicBezTo>
                  <a:pt x="398" y="144"/>
                  <a:pt x="386" y="132"/>
                  <a:pt x="383" y="112"/>
                </a:cubicBezTo>
                <a:cubicBezTo>
                  <a:pt x="371" y="48"/>
                  <a:pt x="424" y="7"/>
                  <a:pt x="426" y="5"/>
                </a:cubicBezTo>
                <a:cubicBezTo>
                  <a:pt x="433" y="0"/>
                  <a:pt x="443" y="1"/>
                  <a:pt x="449" y="8"/>
                </a:cubicBezTo>
                <a:cubicBezTo>
                  <a:pt x="454" y="15"/>
                  <a:pt x="453" y="25"/>
                  <a:pt x="446" y="31"/>
                </a:cubicBezTo>
                <a:cubicBezTo>
                  <a:pt x="446" y="31"/>
                  <a:pt x="435" y="39"/>
                  <a:pt x="426" y="53"/>
                </a:cubicBezTo>
                <a:cubicBezTo>
                  <a:pt x="415" y="70"/>
                  <a:pt x="411" y="88"/>
                  <a:pt x="414" y="106"/>
                </a:cubicBezTo>
                <a:cubicBezTo>
                  <a:pt x="416" y="116"/>
                  <a:pt x="423" y="123"/>
                  <a:pt x="431" y="132"/>
                </a:cubicBezTo>
                <a:cubicBezTo>
                  <a:pt x="444" y="146"/>
                  <a:pt x="461" y="163"/>
                  <a:pt x="456" y="196"/>
                </a:cubicBezTo>
                <a:close/>
                <a:moveTo>
                  <a:pt x="220" y="196"/>
                </a:moveTo>
                <a:cubicBezTo>
                  <a:pt x="214" y="231"/>
                  <a:pt x="177" y="264"/>
                  <a:pt x="173" y="268"/>
                </a:cubicBezTo>
                <a:cubicBezTo>
                  <a:pt x="170" y="270"/>
                  <a:pt x="166" y="271"/>
                  <a:pt x="162" y="271"/>
                </a:cubicBezTo>
                <a:cubicBezTo>
                  <a:pt x="158" y="271"/>
                  <a:pt x="153" y="270"/>
                  <a:pt x="150" y="266"/>
                </a:cubicBezTo>
                <a:cubicBezTo>
                  <a:pt x="144" y="259"/>
                  <a:pt x="145" y="249"/>
                  <a:pt x="152" y="243"/>
                </a:cubicBezTo>
                <a:cubicBezTo>
                  <a:pt x="161" y="236"/>
                  <a:pt x="185" y="211"/>
                  <a:pt x="188" y="191"/>
                </a:cubicBezTo>
                <a:cubicBezTo>
                  <a:pt x="191" y="174"/>
                  <a:pt x="184" y="166"/>
                  <a:pt x="172" y="154"/>
                </a:cubicBezTo>
                <a:cubicBezTo>
                  <a:pt x="162" y="144"/>
                  <a:pt x="150" y="132"/>
                  <a:pt x="146" y="112"/>
                </a:cubicBezTo>
                <a:cubicBezTo>
                  <a:pt x="135" y="48"/>
                  <a:pt x="188" y="7"/>
                  <a:pt x="190" y="5"/>
                </a:cubicBezTo>
                <a:cubicBezTo>
                  <a:pt x="197" y="0"/>
                  <a:pt x="207" y="1"/>
                  <a:pt x="213" y="8"/>
                </a:cubicBezTo>
                <a:cubicBezTo>
                  <a:pt x="218" y="15"/>
                  <a:pt x="217" y="25"/>
                  <a:pt x="210" y="31"/>
                </a:cubicBezTo>
                <a:cubicBezTo>
                  <a:pt x="210" y="31"/>
                  <a:pt x="199" y="39"/>
                  <a:pt x="190" y="53"/>
                </a:cubicBezTo>
                <a:cubicBezTo>
                  <a:pt x="179" y="70"/>
                  <a:pt x="175" y="88"/>
                  <a:pt x="178" y="106"/>
                </a:cubicBezTo>
                <a:cubicBezTo>
                  <a:pt x="180" y="116"/>
                  <a:pt x="187" y="123"/>
                  <a:pt x="195" y="132"/>
                </a:cubicBezTo>
                <a:cubicBezTo>
                  <a:pt x="208" y="146"/>
                  <a:pt x="225" y="163"/>
                  <a:pt x="220" y="196"/>
                </a:cubicBezTo>
                <a:close/>
                <a:moveTo>
                  <a:pt x="671" y="356"/>
                </a:moveTo>
                <a:cubicBezTo>
                  <a:pt x="647" y="356"/>
                  <a:pt x="625" y="365"/>
                  <a:pt x="608" y="380"/>
                </a:cubicBezTo>
                <a:cubicBezTo>
                  <a:pt x="608" y="320"/>
                  <a:pt x="608" y="320"/>
                  <a:pt x="608" y="320"/>
                </a:cubicBezTo>
                <a:cubicBezTo>
                  <a:pt x="608" y="312"/>
                  <a:pt x="601" y="304"/>
                  <a:pt x="592" y="304"/>
                </a:cubicBezTo>
                <a:cubicBezTo>
                  <a:pt x="16" y="304"/>
                  <a:pt x="16" y="304"/>
                  <a:pt x="16" y="304"/>
                </a:cubicBezTo>
                <a:cubicBezTo>
                  <a:pt x="7" y="304"/>
                  <a:pt x="0" y="312"/>
                  <a:pt x="0" y="320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545"/>
                  <a:pt x="9" y="588"/>
                  <a:pt x="26" y="626"/>
                </a:cubicBezTo>
                <a:cubicBezTo>
                  <a:pt x="40" y="656"/>
                  <a:pt x="59" y="683"/>
                  <a:pt x="84" y="704"/>
                </a:cubicBezTo>
                <a:cubicBezTo>
                  <a:pt x="125" y="741"/>
                  <a:pt x="167" y="751"/>
                  <a:pt x="169" y="752"/>
                </a:cubicBezTo>
                <a:cubicBezTo>
                  <a:pt x="170" y="752"/>
                  <a:pt x="171" y="752"/>
                  <a:pt x="172" y="752"/>
                </a:cubicBezTo>
                <a:cubicBezTo>
                  <a:pt x="412" y="752"/>
                  <a:pt x="412" y="752"/>
                  <a:pt x="412" y="752"/>
                </a:cubicBezTo>
                <a:cubicBezTo>
                  <a:pt x="413" y="752"/>
                  <a:pt x="414" y="752"/>
                  <a:pt x="415" y="752"/>
                </a:cubicBezTo>
                <a:cubicBezTo>
                  <a:pt x="417" y="751"/>
                  <a:pt x="464" y="742"/>
                  <a:pt x="512" y="707"/>
                </a:cubicBezTo>
                <a:cubicBezTo>
                  <a:pt x="540" y="685"/>
                  <a:pt x="562" y="659"/>
                  <a:pt x="578" y="629"/>
                </a:cubicBezTo>
                <a:cubicBezTo>
                  <a:pt x="598" y="592"/>
                  <a:pt x="608" y="548"/>
                  <a:pt x="608" y="499"/>
                </a:cubicBezTo>
                <a:cubicBezTo>
                  <a:pt x="608" y="455"/>
                  <a:pt x="608" y="455"/>
                  <a:pt x="608" y="455"/>
                </a:cubicBezTo>
                <a:cubicBezTo>
                  <a:pt x="609" y="454"/>
                  <a:pt x="609" y="452"/>
                  <a:pt x="609" y="450"/>
                </a:cubicBezTo>
                <a:cubicBezTo>
                  <a:pt x="609" y="416"/>
                  <a:pt x="637" y="388"/>
                  <a:pt x="671" y="388"/>
                </a:cubicBezTo>
                <a:cubicBezTo>
                  <a:pt x="706" y="388"/>
                  <a:pt x="733" y="416"/>
                  <a:pt x="733" y="450"/>
                </a:cubicBezTo>
                <a:cubicBezTo>
                  <a:pt x="733" y="484"/>
                  <a:pt x="706" y="512"/>
                  <a:pt x="671" y="512"/>
                </a:cubicBezTo>
                <a:cubicBezTo>
                  <a:pt x="662" y="512"/>
                  <a:pt x="655" y="519"/>
                  <a:pt x="655" y="528"/>
                </a:cubicBezTo>
                <a:cubicBezTo>
                  <a:pt x="655" y="537"/>
                  <a:pt x="662" y="544"/>
                  <a:pt x="671" y="544"/>
                </a:cubicBezTo>
                <a:cubicBezTo>
                  <a:pt x="723" y="544"/>
                  <a:pt x="765" y="502"/>
                  <a:pt x="765" y="450"/>
                </a:cubicBezTo>
                <a:cubicBezTo>
                  <a:pt x="765" y="398"/>
                  <a:pt x="723" y="356"/>
                  <a:pt x="671" y="356"/>
                </a:cubicBezTo>
                <a:close/>
                <a:moveTo>
                  <a:pt x="576" y="499"/>
                </a:moveTo>
                <a:cubicBezTo>
                  <a:pt x="576" y="542"/>
                  <a:pt x="567" y="581"/>
                  <a:pt x="550" y="614"/>
                </a:cubicBezTo>
                <a:cubicBezTo>
                  <a:pt x="536" y="640"/>
                  <a:pt x="517" y="662"/>
                  <a:pt x="493" y="680"/>
                </a:cubicBezTo>
                <a:cubicBezTo>
                  <a:pt x="456" y="709"/>
                  <a:pt x="418" y="718"/>
                  <a:pt x="410" y="720"/>
                </a:cubicBezTo>
                <a:cubicBezTo>
                  <a:pt x="174" y="720"/>
                  <a:pt x="174" y="720"/>
                  <a:pt x="174" y="720"/>
                </a:cubicBezTo>
                <a:cubicBezTo>
                  <a:pt x="167" y="718"/>
                  <a:pt x="136" y="708"/>
                  <a:pt x="105" y="680"/>
                </a:cubicBezTo>
                <a:cubicBezTo>
                  <a:pt x="84" y="662"/>
                  <a:pt x="67" y="639"/>
                  <a:pt x="55" y="613"/>
                </a:cubicBezTo>
                <a:cubicBezTo>
                  <a:pt x="40" y="579"/>
                  <a:pt x="32" y="540"/>
                  <a:pt x="32" y="496"/>
                </a:cubicBezTo>
                <a:cubicBezTo>
                  <a:pt x="32" y="336"/>
                  <a:pt x="32" y="336"/>
                  <a:pt x="32" y="336"/>
                </a:cubicBezTo>
                <a:cubicBezTo>
                  <a:pt x="576" y="336"/>
                  <a:pt x="576" y="336"/>
                  <a:pt x="576" y="336"/>
                </a:cubicBezTo>
                <a:lnTo>
                  <a:pt x="576" y="4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Freeform 2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>
            <a:spLocks noEditPoints="1"/>
          </p:cNvSpPr>
          <p:nvPr/>
        </p:nvSpPr>
        <p:spPr bwMode="auto">
          <a:xfrm>
            <a:off x="7941503" y="2959807"/>
            <a:ext cx="396036" cy="340356"/>
          </a:xfrm>
          <a:custGeom>
            <a:avLst/>
            <a:gdLst>
              <a:gd name="T0" fmla="*/ 750 w 798"/>
              <a:gd name="T1" fmla="*/ 112 h 686"/>
              <a:gd name="T2" fmla="*/ 288 w 798"/>
              <a:gd name="T3" fmla="*/ 64 h 686"/>
              <a:gd name="T4" fmla="*/ 270 w 798"/>
              <a:gd name="T5" fmla="*/ 40 h 686"/>
              <a:gd name="T6" fmla="*/ 48 w 798"/>
              <a:gd name="T7" fmla="*/ 0 h 686"/>
              <a:gd name="T8" fmla="*/ 0 w 798"/>
              <a:gd name="T9" fmla="*/ 590 h 686"/>
              <a:gd name="T10" fmla="*/ 0 w 798"/>
              <a:gd name="T11" fmla="*/ 591 h 686"/>
              <a:gd name="T12" fmla="*/ 1 w 798"/>
              <a:gd name="T13" fmla="*/ 592 h 686"/>
              <a:gd name="T14" fmla="*/ 1 w 798"/>
              <a:gd name="T15" fmla="*/ 593 h 686"/>
              <a:gd name="T16" fmla="*/ 1 w 798"/>
              <a:gd name="T17" fmla="*/ 595 h 686"/>
              <a:gd name="T18" fmla="*/ 2 w 798"/>
              <a:gd name="T19" fmla="*/ 596 h 686"/>
              <a:gd name="T20" fmla="*/ 2 w 798"/>
              <a:gd name="T21" fmla="*/ 597 h 686"/>
              <a:gd name="T22" fmla="*/ 3 w 798"/>
              <a:gd name="T23" fmla="*/ 598 h 686"/>
              <a:gd name="T24" fmla="*/ 6 w 798"/>
              <a:gd name="T25" fmla="*/ 602 h 686"/>
              <a:gd name="T26" fmla="*/ 7 w 798"/>
              <a:gd name="T27" fmla="*/ 603 h 686"/>
              <a:gd name="T28" fmla="*/ 8 w 798"/>
              <a:gd name="T29" fmla="*/ 604 h 686"/>
              <a:gd name="T30" fmla="*/ 9 w 798"/>
              <a:gd name="T31" fmla="*/ 604 h 686"/>
              <a:gd name="T32" fmla="*/ 10 w 798"/>
              <a:gd name="T33" fmla="*/ 605 h 686"/>
              <a:gd name="T34" fmla="*/ 12 w 798"/>
              <a:gd name="T35" fmla="*/ 605 h 686"/>
              <a:gd name="T36" fmla="*/ 15 w 798"/>
              <a:gd name="T37" fmla="*/ 606 h 686"/>
              <a:gd name="T38" fmla="*/ 16 w 798"/>
              <a:gd name="T39" fmla="*/ 606 h 686"/>
              <a:gd name="T40" fmla="*/ 18 w 798"/>
              <a:gd name="T41" fmla="*/ 606 h 686"/>
              <a:gd name="T42" fmla="*/ 19 w 798"/>
              <a:gd name="T43" fmla="*/ 606 h 686"/>
              <a:gd name="T44" fmla="*/ 20 w 798"/>
              <a:gd name="T45" fmla="*/ 606 h 686"/>
              <a:gd name="T46" fmla="*/ 22 w 798"/>
              <a:gd name="T47" fmla="*/ 605 h 686"/>
              <a:gd name="T48" fmla="*/ 23 w 798"/>
              <a:gd name="T49" fmla="*/ 605 h 686"/>
              <a:gd name="T50" fmla="*/ 24 w 798"/>
              <a:gd name="T51" fmla="*/ 604 h 686"/>
              <a:gd name="T52" fmla="*/ 25 w 798"/>
              <a:gd name="T53" fmla="*/ 604 h 686"/>
              <a:gd name="T54" fmla="*/ 27 w 798"/>
              <a:gd name="T55" fmla="*/ 602 h 686"/>
              <a:gd name="T56" fmla="*/ 28 w 798"/>
              <a:gd name="T57" fmla="*/ 601 h 686"/>
              <a:gd name="T58" fmla="*/ 29 w 798"/>
              <a:gd name="T59" fmla="*/ 600 h 686"/>
              <a:gd name="T60" fmla="*/ 30 w 798"/>
              <a:gd name="T61" fmla="*/ 598 h 686"/>
              <a:gd name="T62" fmla="*/ 31 w 798"/>
              <a:gd name="T63" fmla="*/ 597 h 686"/>
              <a:gd name="T64" fmla="*/ 31 w 798"/>
              <a:gd name="T65" fmla="*/ 596 h 686"/>
              <a:gd name="T66" fmla="*/ 31 w 798"/>
              <a:gd name="T67" fmla="*/ 595 h 686"/>
              <a:gd name="T68" fmla="*/ 32 w 798"/>
              <a:gd name="T69" fmla="*/ 595 h 686"/>
              <a:gd name="T70" fmla="*/ 32 w 798"/>
              <a:gd name="T71" fmla="*/ 593 h 686"/>
              <a:gd name="T72" fmla="*/ 112 w 798"/>
              <a:gd name="T73" fmla="*/ 207 h 686"/>
              <a:gd name="T74" fmla="*/ 750 w 798"/>
              <a:gd name="T75" fmla="*/ 192 h 686"/>
              <a:gd name="T76" fmla="*/ 686 w 798"/>
              <a:gd name="T77" fmla="*/ 635 h 686"/>
              <a:gd name="T78" fmla="*/ 686 w 798"/>
              <a:gd name="T79" fmla="*/ 636 h 686"/>
              <a:gd name="T80" fmla="*/ 686 w 798"/>
              <a:gd name="T81" fmla="*/ 637 h 686"/>
              <a:gd name="T82" fmla="*/ 686 w 798"/>
              <a:gd name="T83" fmla="*/ 638 h 686"/>
              <a:gd name="T84" fmla="*/ 204 w 798"/>
              <a:gd name="T85" fmla="*/ 654 h 686"/>
              <a:gd name="T86" fmla="*/ 204 w 798"/>
              <a:gd name="T87" fmla="*/ 686 h 686"/>
              <a:gd name="T88" fmla="*/ 718 w 798"/>
              <a:gd name="T89" fmla="*/ 640 h 686"/>
              <a:gd name="T90" fmla="*/ 797 w 798"/>
              <a:gd name="T91" fmla="*/ 210 h 686"/>
              <a:gd name="T92" fmla="*/ 798 w 798"/>
              <a:gd name="T93" fmla="*/ 207 h 686"/>
              <a:gd name="T94" fmla="*/ 718 w 798"/>
              <a:gd name="T95" fmla="*/ 160 h 686"/>
              <a:gd name="T96" fmla="*/ 80 w 798"/>
              <a:gd name="T97" fmla="*/ 206 h 686"/>
              <a:gd name="T98" fmla="*/ 32 w 798"/>
              <a:gd name="T99" fmla="*/ 48 h 686"/>
              <a:gd name="T100" fmla="*/ 223 w 798"/>
              <a:gd name="T101" fmla="*/ 32 h 686"/>
              <a:gd name="T102" fmla="*/ 242 w 798"/>
              <a:gd name="T103" fmla="*/ 57 h 686"/>
              <a:gd name="T104" fmla="*/ 702 w 798"/>
              <a:gd name="T105" fmla="*/ 96 h 686"/>
              <a:gd name="T106" fmla="*/ 718 w 798"/>
              <a:gd name="T107" fmla="*/ 160 h 686"/>
              <a:gd name="T108" fmla="*/ 10 w 798"/>
              <a:gd name="T109" fmla="*/ 605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98" h="686">
                <a:moveTo>
                  <a:pt x="750" y="160"/>
                </a:moveTo>
                <a:cubicBezTo>
                  <a:pt x="750" y="112"/>
                  <a:pt x="750" y="112"/>
                  <a:pt x="750" y="112"/>
                </a:cubicBezTo>
                <a:cubicBezTo>
                  <a:pt x="750" y="85"/>
                  <a:pt x="728" y="64"/>
                  <a:pt x="702" y="64"/>
                </a:cubicBezTo>
                <a:cubicBezTo>
                  <a:pt x="288" y="64"/>
                  <a:pt x="288" y="64"/>
                  <a:pt x="288" y="64"/>
                </a:cubicBezTo>
                <a:cubicBezTo>
                  <a:pt x="287" y="64"/>
                  <a:pt x="285" y="62"/>
                  <a:pt x="281" y="58"/>
                </a:cubicBezTo>
                <a:cubicBezTo>
                  <a:pt x="278" y="53"/>
                  <a:pt x="274" y="46"/>
                  <a:pt x="270" y="40"/>
                </a:cubicBezTo>
                <a:cubicBezTo>
                  <a:pt x="257" y="20"/>
                  <a:pt x="245" y="0"/>
                  <a:pt x="224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2"/>
                  <a:pt x="0" y="48"/>
                </a:cubicBezTo>
                <a:cubicBezTo>
                  <a:pt x="0" y="590"/>
                  <a:pt x="0" y="590"/>
                  <a:pt x="0" y="590"/>
                </a:cubicBezTo>
                <a:cubicBezTo>
                  <a:pt x="0" y="590"/>
                  <a:pt x="0" y="591"/>
                  <a:pt x="0" y="591"/>
                </a:cubicBezTo>
                <a:cubicBezTo>
                  <a:pt x="0" y="591"/>
                  <a:pt x="0" y="591"/>
                  <a:pt x="0" y="591"/>
                </a:cubicBezTo>
                <a:cubicBezTo>
                  <a:pt x="0" y="592"/>
                  <a:pt x="1" y="592"/>
                  <a:pt x="1" y="592"/>
                </a:cubicBezTo>
                <a:cubicBezTo>
                  <a:pt x="1" y="592"/>
                  <a:pt x="1" y="592"/>
                  <a:pt x="1" y="592"/>
                </a:cubicBezTo>
                <a:cubicBezTo>
                  <a:pt x="1" y="592"/>
                  <a:pt x="1" y="593"/>
                  <a:pt x="1" y="593"/>
                </a:cubicBezTo>
                <a:cubicBezTo>
                  <a:pt x="1" y="593"/>
                  <a:pt x="1" y="593"/>
                  <a:pt x="1" y="593"/>
                </a:cubicBezTo>
                <a:cubicBezTo>
                  <a:pt x="1" y="593"/>
                  <a:pt x="1" y="594"/>
                  <a:pt x="1" y="594"/>
                </a:cubicBezTo>
                <a:cubicBezTo>
                  <a:pt x="1" y="594"/>
                  <a:pt x="1" y="595"/>
                  <a:pt x="1" y="595"/>
                </a:cubicBezTo>
                <a:cubicBezTo>
                  <a:pt x="1" y="596"/>
                  <a:pt x="2" y="596"/>
                  <a:pt x="2" y="596"/>
                </a:cubicBezTo>
                <a:cubicBezTo>
                  <a:pt x="2" y="596"/>
                  <a:pt x="2" y="596"/>
                  <a:pt x="2" y="596"/>
                </a:cubicBezTo>
                <a:cubicBezTo>
                  <a:pt x="2" y="597"/>
                  <a:pt x="2" y="597"/>
                  <a:pt x="2" y="597"/>
                </a:cubicBezTo>
                <a:cubicBezTo>
                  <a:pt x="2" y="597"/>
                  <a:pt x="2" y="597"/>
                  <a:pt x="2" y="597"/>
                </a:cubicBezTo>
                <a:cubicBezTo>
                  <a:pt x="2" y="598"/>
                  <a:pt x="2" y="598"/>
                  <a:pt x="3" y="598"/>
                </a:cubicBezTo>
                <a:cubicBezTo>
                  <a:pt x="3" y="598"/>
                  <a:pt x="3" y="598"/>
                  <a:pt x="3" y="598"/>
                </a:cubicBezTo>
                <a:cubicBezTo>
                  <a:pt x="3" y="599"/>
                  <a:pt x="4" y="600"/>
                  <a:pt x="5" y="601"/>
                </a:cubicBezTo>
                <a:cubicBezTo>
                  <a:pt x="5" y="602"/>
                  <a:pt x="5" y="602"/>
                  <a:pt x="6" y="602"/>
                </a:cubicBezTo>
                <a:cubicBezTo>
                  <a:pt x="6" y="602"/>
                  <a:pt x="6" y="602"/>
                  <a:pt x="6" y="602"/>
                </a:cubicBezTo>
                <a:cubicBezTo>
                  <a:pt x="6" y="603"/>
                  <a:pt x="7" y="603"/>
                  <a:pt x="7" y="603"/>
                </a:cubicBezTo>
                <a:cubicBezTo>
                  <a:pt x="7" y="603"/>
                  <a:pt x="7" y="603"/>
                  <a:pt x="7" y="603"/>
                </a:cubicBezTo>
                <a:cubicBezTo>
                  <a:pt x="8" y="603"/>
                  <a:pt x="8" y="604"/>
                  <a:pt x="8" y="604"/>
                </a:cubicBezTo>
                <a:cubicBezTo>
                  <a:pt x="8" y="604"/>
                  <a:pt x="9" y="604"/>
                  <a:pt x="9" y="604"/>
                </a:cubicBezTo>
                <a:cubicBezTo>
                  <a:pt x="9" y="604"/>
                  <a:pt x="9" y="604"/>
                  <a:pt x="9" y="604"/>
                </a:cubicBezTo>
                <a:cubicBezTo>
                  <a:pt x="9" y="604"/>
                  <a:pt x="10" y="605"/>
                  <a:pt x="10" y="605"/>
                </a:cubicBezTo>
                <a:cubicBezTo>
                  <a:pt x="10" y="605"/>
                  <a:pt x="10" y="605"/>
                  <a:pt x="10" y="605"/>
                </a:cubicBezTo>
                <a:cubicBezTo>
                  <a:pt x="10" y="605"/>
                  <a:pt x="10" y="605"/>
                  <a:pt x="10" y="605"/>
                </a:cubicBezTo>
                <a:cubicBezTo>
                  <a:pt x="11" y="605"/>
                  <a:pt x="11" y="605"/>
                  <a:pt x="12" y="605"/>
                </a:cubicBezTo>
                <a:cubicBezTo>
                  <a:pt x="12" y="605"/>
                  <a:pt x="13" y="606"/>
                  <a:pt x="13" y="606"/>
                </a:cubicBezTo>
                <a:cubicBezTo>
                  <a:pt x="14" y="606"/>
                  <a:pt x="14" y="606"/>
                  <a:pt x="15" y="606"/>
                </a:cubicBezTo>
                <a:cubicBezTo>
                  <a:pt x="15" y="606"/>
                  <a:pt x="16" y="606"/>
                  <a:pt x="16" y="606"/>
                </a:cubicBezTo>
                <a:cubicBezTo>
                  <a:pt x="16" y="606"/>
                  <a:pt x="16" y="606"/>
                  <a:pt x="16" y="606"/>
                </a:cubicBezTo>
                <a:cubicBezTo>
                  <a:pt x="17" y="606"/>
                  <a:pt x="17" y="606"/>
                  <a:pt x="17" y="606"/>
                </a:cubicBezTo>
                <a:cubicBezTo>
                  <a:pt x="17" y="606"/>
                  <a:pt x="18" y="606"/>
                  <a:pt x="18" y="606"/>
                </a:cubicBezTo>
                <a:cubicBezTo>
                  <a:pt x="18" y="606"/>
                  <a:pt x="18" y="606"/>
                  <a:pt x="18" y="606"/>
                </a:cubicBezTo>
                <a:cubicBezTo>
                  <a:pt x="18" y="606"/>
                  <a:pt x="19" y="606"/>
                  <a:pt x="19" y="606"/>
                </a:cubicBezTo>
                <a:cubicBezTo>
                  <a:pt x="19" y="606"/>
                  <a:pt x="19" y="606"/>
                  <a:pt x="19" y="606"/>
                </a:cubicBezTo>
                <a:cubicBezTo>
                  <a:pt x="19" y="606"/>
                  <a:pt x="19" y="606"/>
                  <a:pt x="20" y="606"/>
                </a:cubicBezTo>
                <a:cubicBezTo>
                  <a:pt x="20" y="606"/>
                  <a:pt x="20" y="606"/>
                  <a:pt x="20" y="606"/>
                </a:cubicBezTo>
                <a:cubicBezTo>
                  <a:pt x="21" y="605"/>
                  <a:pt x="21" y="605"/>
                  <a:pt x="22" y="605"/>
                </a:cubicBezTo>
                <a:cubicBezTo>
                  <a:pt x="22" y="605"/>
                  <a:pt x="22" y="605"/>
                  <a:pt x="22" y="605"/>
                </a:cubicBezTo>
                <a:cubicBezTo>
                  <a:pt x="23" y="605"/>
                  <a:pt x="23" y="605"/>
                  <a:pt x="23" y="605"/>
                </a:cubicBezTo>
                <a:cubicBezTo>
                  <a:pt x="23" y="605"/>
                  <a:pt x="23" y="605"/>
                  <a:pt x="23" y="605"/>
                </a:cubicBezTo>
                <a:cubicBezTo>
                  <a:pt x="23" y="604"/>
                  <a:pt x="23" y="604"/>
                  <a:pt x="24" y="604"/>
                </a:cubicBezTo>
                <a:cubicBezTo>
                  <a:pt x="24" y="604"/>
                  <a:pt x="24" y="604"/>
                  <a:pt x="24" y="604"/>
                </a:cubicBezTo>
                <a:cubicBezTo>
                  <a:pt x="25" y="604"/>
                  <a:pt x="25" y="604"/>
                  <a:pt x="25" y="604"/>
                </a:cubicBezTo>
                <a:cubicBezTo>
                  <a:pt x="25" y="603"/>
                  <a:pt x="26" y="603"/>
                  <a:pt x="27" y="602"/>
                </a:cubicBezTo>
                <a:cubicBezTo>
                  <a:pt x="27" y="602"/>
                  <a:pt x="27" y="602"/>
                  <a:pt x="27" y="602"/>
                </a:cubicBezTo>
                <a:cubicBezTo>
                  <a:pt x="27" y="602"/>
                  <a:pt x="28" y="602"/>
                  <a:pt x="28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28" y="601"/>
                  <a:pt x="29" y="600"/>
                  <a:pt x="29" y="600"/>
                </a:cubicBezTo>
                <a:cubicBezTo>
                  <a:pt x="29" y="600"/>
                  <a:pt x="29" y="600"/>
                  <a:pt x="29" y="600"/>
                </a:cubicBezTo>
                <a:cubicBezTo>
                  <a:pt x="29" y="600"/>
                  <a:pt x="29" y="600"/>
                  <a:pt x="29" y="600"/>
                </a:cubicBezTo>
                <a:cubicBezTo>
                  <a:pt x="30" y="599"/>
                  <a:pt x="30" y="599"/>
                  <a:pt x="30" y="598"/>
                </a:cubicBezTo>
                <a:cubicBezTo>
                  <a:pt x="30" y="598"/>
                  <a:pt x="30" y="598"/>
                  <a:pt x="30" y="598"/>
                </a:cubicBezTo>
                <a:cubicBezTo>
                  <a:pt x="31" y="597"/>
                  <a:pt x="31" y="597"/>
                  <a:pt x="31" y="597"/>
                </a:cubicBezTo>
                <a:cubicBezTo>
                  <a:pt x="31" y="597"/>
                  <a:pt x="31" y="597"/>
                  <a:pt x="31" y="597"/>
                </a:cubicBezTo>
                <a:cubicBezTo>
                  <a:pt x="31" y="597"/>
                  <a:pt x="31" y="597"/>
                  <a:pt x="31" y="596"/>
                </a:cubicBezTo>
                <a:cubicBezTo>
                  <a:pt x="31" y="596"/>
                  <a:pt x="31" y="596"/>
                  <a:pt x="31" y="596"/>
                </a:cubicBezTo>
                <a:cubicBezTo>
                  <a:pt x="31" y="596"/>
                  <a:pt x="31" y="596"/>
                  <a:pt x="31" y="595"/>
                </a:cubicBezTo>
                <a:cubicBezTo>
                  <a:pt x="31" y="595"/>
                  <a:pt x="32" y="595"/>
                  <a:pt x="32" y="595"/>
                </a:cubicBezTo>
                <a:cubicBezTo>
                  <a:pt x="32" y="595"/>
                  <a:pt x="32" y="595"/>
                  <a:pt x="32" y="595"/>
                </a:cubicBezTo>
                <a:cubicBezTo>
                  <a:pt x="32" y="594"/>
                  <a:pt x="32" y="594"/>
                  <a:pt x="32" y="593"/>
                </a:cubicBezTo>
                <a:cubicBezTo>
                  <a:pt x="32" y="593"/>
                  <a:pt x="32" y="593"/>
                  <a:pt x="32" y="593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112" y="207"/>
                  <a:pt x="112" y="207"/>
                  <a:pt x="112" y="207"/>
                </a:cubicBezTo>
                <a:cubicBezTo>
                  <a:pt x="112" y="199"/>
                  <a:pt x="119" y="192"/>
                  <a:pt x="128" y="192"/>
                </a:cubicBezTo>
                <a:cubicBezTo>
                  <a:pt x="750" y="192"/>
                  <a:pt x="750" y="192"/>
                  <a:pt x="750" y="192"/>
                </a:cubicBezTo>
                <a:cubicBezTo>
                  <a:pt x="758" y="192"/>
                  <a:pt x="765" y="198"/>
                  <a:pt x="766" y="206"/>
                </a:cubicBezTo>
                <a:cubicBezTo>
                  <a:pt x="686" y="635"/>
                  <a:pt x="686" y="635"/>
                  <a:pt x="686" y="635"/>
                </a:cubicBezTo>
                <a:cubicBezTo>
                  <a:pt x="686" y="635"/>
                  <a:pt x="686" y="635"/>
                  <a:pt x="686" y="635"/>
                </a:cubicBezTo>
                <a:cubicBezTo>
                  <a:pt x="686" y="635"/>
                  <a:pt x="686" y="635"/>
                  <a:pt x="686" y="636"/>
                </a:cubicBezTo>
                <a:cubicBezTo>
                  <a:pt x="686" y="636"/>
                  <a:pt x="686" y="636"/>
                  <a:pt x="686" y="636"/>
                </a:cubicBezTo>
                <a:cubicBezTo>
                  <a:pt x="686" y="637"/>
                  <a:pt x="686" y="637"/>
                  <a:pt x="686" y="637"/>
                </a:cubicBezTo>
                <a:cubicBezTo>
                  <a:pt x="686" y="637"/>
                  <a:pt x="686" y="638"/>
                  <a:pt x="686" y="638"/>
                </a:cubicBezTo>
                <a:cubicBezTo>
                  <a:pt x="686" y="638"/>
                  <a:pt x="686" y="638"/>
                  <a:pt x="686" y="638"/>
                </a:cubicBezTo>
                <a:cubicBezTo>
                  <a:pt x="686" y="647"/>
                  <a:pt x="679" y="654"/>
                  <a:pt x="670" y="654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196" y="654"/>
                  <a:pt x="188" y="661"/>
                  <a:pt x="188" y="670"/>
                </a:cubicBezTo>
                <a:cubicBezTo>
                  <a:pt x="188" y="679"/>
                  <a:pt x="196" y="686"/>
                  <a:pt x="204" y="686"/>
                </a:cubicBezTo>
                <a:cubicBezTo>
                  <a:pt x="670" y="686"/>
                  <a:pt x="670" y="686"/>
                  <a:pt x="670" y="686"/>
                </a:cubicBezTo>
                <a:cubicBezTo>
                  <a:pt x="696" y="686"/>
                  <a:pt x="717" y="665"/>
                  <a:pt x="718" y="640"/>
                </a:cubicBezTo>
                <a:cubicBezTo>
                  <a:pt x="718" y="640"/>
                  <a:pt x="718" y="640"/>
                  <a:pt x="718" y="640"/>
                </a:cubicBezTo>
                <a:cubicBezTo>
                  <a:pt x="797" y="210"/>
                  <a:pt x="797" y="210"/>
                  <a:pt x="797" y="210"/>
                </a:cubicBezTo>
                <a:cubicBezTo>
                  <a:pt x="798" y="209"/>
                  <a:pt x="798" y="209"/>
                  <a:pt x="798" y="209"/>
                </a:cubicBezTo>
                <a:cubicBezTo>
                  <a:pt x="798" y="207"/>
                  <a:pt x="798" y="207"/>
                  <a:pt x="798" y="207"/>
                </a:cubicBezTo>
                <a:cubicBezTo>
                  <a:pt x="798" y="181"/>
                  <a:pt x="776" y="160"/>
                  <a:pt x="750" y="160"/>
                </a:cubicBezTo>
                <a:close/>
                <a:moveTo>
                  <a:pt x="718" y="160"/>
                </a:moveTo>
                <a:cubicBezTo>
                  <a:pt x="128" y="160"/>
                  <a:pt x="128" y="160"/>
                  <a:pt x="128" y="160"/>
                </a:cubicBezTo>
                <a:cubicBezTo>
                  <a:pt x="102" y="160"/>
                  <a:pt x="81" y="180"/>
                  <a:pt x="80" y="206"/>
                </a:cubicBezTo>
                <a:cubicBezTo>
                  <a:pt x="32" y="435"/>
                  <a:pt x="32" y="435"/>
                  <a:pt x="32" y="435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39"/>
                  <a:pt x="40" y="32"/>
                  <a:pt x="48" y="32"/>
                </a:cubicBezTo>
                <a:cubicBezTo>
                  <a:pt x="223" y="32"/>
                  <a:pt x="223" y="32"/>
                  <a:pt x="223" y="32"/>
                </a:cubicBezTo>
                <a:cubicBezTo>
                  <a:pt x="224" y="32"/>
                  <a:pt x="226" y="34"/>
                  <a:pt x="230" y="39"/>
                </a:cubicBezTo>
                <a:cubicBezTo>
                  <a:pt x="234" y="44"/>
                  <a:pt x="238" y="50"/>
                  <a:pt x="242" y="57"/>
                </a:cubicBezTo>
                <a:cubicBezTo>
                  <a:pt x="255" y="76"/>
                  <a:pt x="267" y="96"/>
                  <a:pt x="287" y="96"/>
                </a:cubicBezTo>
                <a:cubicBezTo>
                  <a:pt x="702" y="96"/>
                  <a:pt x="702" y="96"/>
                  <a:pt x="702" y="96"/>
                </a:cubicBezTo>
                <a:cubicBezTo>
                  <a:pt x="711" y="96"/>
                  <a:pt x="718" y="103"/>
                  <a:pt x="718" y="112"/>
                </a:cubicBezTo>
                <a:cubicBezTo>
                  <a:pt x="718" y="160"/>
                  <a:pt x="718" y="160"/>
                  <a:pt x="718" y="160"/>
                </a:cubicBezTo>
                <a:close/>
                <a:moveTo>
                  <a:pt x="12" y="605"/>
                </a:moveTo>
                <a:cubicBezTo>
                  <a:pt x="11" y="605"/>
                  <a:pt x="11" y="605"/>
                  <a:pt x="10" y="605"/>
                </a:cubicBezTo>
                <a:cubicBezTo>
                  <a:pt x="11" y="605"/>
                  <a:pt x="11" y="605"/>
                  <a:pt x="12" y="6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Freeform 1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>
            <a:spLocks noEditPoints="1"/>
          </p:cNvSpPr>
          <p:nvPr/>
        </p:nvSpPr>
        <p:spPr bwMode="auto">
          <a:xfrm>
            <a:off x="4140943" y="3999950"/>
            <a:ext cx="439970" cy="433822"/>
          </a:xfrm>
          <a:custGeom>
            <a:avLst/>
            <a:gdLst>
              <a:gd name="T0" fmla="*/ 621 w 694"/>
              <a:gd name="T1" fmla="*/ 397 h 684"/>
              <a:gd name="T2" fmla="*/ 365 w 694"/>
              <a:gd name="T3" fmla="*/ 397 h 684"/>
              <a:gd name="T4" fmla="*/ 349 w 694"/>
              <a:gd name="T5" fmla="*/ 413 h 684"/>
              <a:gd name="T6" fmla="*/ 349 w 694"/>
              <a:gd name="T7" fmla="*/ 668 h 684"/>
              <a:gd name="T8" fmla="*/ 365 w 694"/>
              <a:gd name="T9" fmla="*/ 684 h 684"/>
              <a:gd name="T10" fmla="*/ 621 w 694"/>
              <a:gd name="T11" fmla="*/ 684 h 684"/>
              <a:gd name="T12" fmla="*/ 637 w 694"/>
              <a:gd name="T13" fmla="*/ 668 h 684"/>
              <a:gd name="T14" fmla="*/ 637 w 694"/>
              <a:gd name="T15" fmla="*/ 413 h 684"/>
              <a:gd name="T16" fmla="*/ 621 w 694"/>
              <a:gd name="T17" fmla="*/ 397 h 684"/>
              <a:gd name="T18" fmla="*/ 605 w 694"/>
              <a:gd name="T19" fmla="*/ 652 h 684"/>
              <a:gd name="T20" fmla="*/ 381 w 694"/>
              <a:gd name="T21" fmla="*/ 652 h 684"/>
              <a:gd name="T22" fmla="*/ 381 w 694"/>
              <a:gd name="T23" fmla="*/ 429 h 684"/>
              <a:gd name="T24" fmla="*/ 605 w 694"/>
              <a:gd name="T25" fmla="*/ 429 h 684"/>
              <a:gd name="T26" fmla="*/ 605 w 694"/>
              <a:gd name="T27" fmla="*/ 652 h 684"/>
              <a:gd name="T28" fmla="*/ 271 w 694"/>
              <a:gd name="T29" fmla="*/ 397 h 684"/>
              <a:gd name="T30" fmla="*/ 16 w 694"/>
              <a:gd name="T31" fmla="*/ 397 h 684"/>
              <a:gd name="T32" fmla="*/ 0 w 694"/>
              <a:gd name="T33" fmla="*/ 413 h 684"/>
              <a:gd name="T34" fmla="*/ 0 w 694"/>
              <a:gd name="T35" fmla="*/ 668 h 684"/>
              <a:gd name="T36" fmla="*/ 16 w 694"/>
              <a:gd name="T37" fmla="*/ 684 h 684"/>
              <a:gd name="T38" fmla="*/ 271 w 694"/>
              <a:gd name="T39" fmla="*/ 684 h 684"/>
              <a:gd name="T40" fmla="*/ 287 w 694"/>
              <a:gd name="T41" fmla="*/ 668 h 684"/>
              <a:gd name="T42" fmla="*/ 287 w 694"/>
              <a:gd name="T43" fmla="*/ 413 h 684"/>
              <a:gd name="T44" fmla="*/ 271 w 694"/>
              <a:gd name="T45" fmla="*/ 397 h 684"/>
              <a:gd name="T46" fmla="*/ 255 w 694"/>
              <a:gd name="T47" fmla="*/ 652 h 684"/>
              <a:gd name="T48" fmla="*/ 32 w 694"/>
              <a:gd name="T49" fmla="*/ 652 h 684"/>
              <a:gd name="T50" fmla="*/ 32 w 694"/>
              <a:gd name="T51" fmla="*/ 429 h 684"/>
              <a:gd name="T52" fmla="*/ 255 w 694"/>
              <a:gd name="T53" fmla="*/ 429 h 684"/>
              <a:gd name="T54" fmla="*/ 255 w 694"/>
              <a:gd name="T55" fmla="*/ 652 h 684"/>
              <a:gd name="T56" fmla="*/ 271 w 694"/>
              <a:gd name="T57" fmla="*/ 45 h 684"/>
              <a:gd name="T58" fmla="*/ 16 w 694"/>
              <a:gd name="T59" fmla="*/ 45 h 684"/>
              <a:gd name="T60" fmla="*/ 0 w 694"/>
              <a:gd name="T61" fmla="*/ 61 h 684"/>
              <a:gd name="T62" fmla="*/ 0 w 694"/>
              <a:gd name="T63" fmla="*/ 317 h 684"/>
              <a:gd name="T64" fmla="*/ 16 w 694"/>
              <a:gd name="T65" fmla="*/ 333 h 684"/>
              <a:gd name="T66" fmla="*/ 271 w 694"/>
              <a:gd name="T67" fmla="*/ 333 h 684"/>
              <a:gd name="T68" fmla="*/ 287 w 694"/>
              <a:gd name="T69" fmla="*/ 317 h 684"/>
              <a:gd name="T70" fmla="*/ 287 w 694"/>
              <a:gd name="T71" fmla="*/ 61 h 684"/>
              <a:gd name="T72" fmla="*/ 271 w 694"/>
              <a:gd name="T73" fmla="*/ 45 h 684"/>
              <a:gd name="T74" fmla="*/ 255 w 694"/>
              <a:gd name="T75" fmla="*/ 301 h 684"/>
              <a:gd name="T76" fmla="*/ 32 w 694"/>
              <a:gd name="T77" fmla="*/ 301 h 684"/>
              <a:gd name="T78" fmla="*/ 32 w 694"/>
              <a:gd name="T79" fmla="*/ 77 h 684"/>
              <a:gd name="T80" fmla="*/ 255 w 694"/>
              <a:gd name="T81" fmla="*/ 77 h 684"/>
              <a:gd name="T82" fmla="*/ 255 w 694"/>
              <a:gd name="T83" fmla="*/ 301 h 684"/>
              <a:gd name="T84" fmla="*/ 689 w 694"/>
              <a:gd name="T85" fmla="*/ 172 h 684"/>
              <a:gd name="T86" fmla="*/ 522 w 694"/>
              <a:gd name="T87" fmla="*/ 4 h 684"/>
              <a:gd name="T88" fmla="*/ 510 w 694"/>
              <a:gd name="T89" fmla="*/ 0 h 684"/>
              <a:gd name="T90" fmla="*/ 499 w 694"/>
              <a:gd name="T91" fmla="*/ 4 h 684"/>
              <a:gd name="T92" fmla="*/ 332 w 694"/>
              <a:gd name="T93" fmla="*/ 172 h 684"/>
              <a:gd name="T94" fmla="*/ 332 w 694"/>
              <a:gd name="T95" fmla="*/ 195 h 684"/>
              <a:gd name="T96" fmla="*/ 499 w 694"/>
              <a:gd name="T97" fmla="*/ 362 h 684"/>
              <a:gd name="T98" fmla="*/ 510 w 694"/>
              <a:gd name="T99" fmla="*/ 367 h 684"/>
              <a:gd name="T100" fmla="*/ 522 w 694"/>
              <a:gd name="T101" fmla="*/ 362 h 684"/>
              <a:gd name="T102" fmla="*/ 689 w 694"/>
              <a:gd name="T103" fmla="*/ 195 h 684"/>
              <a:gd name="T104" fmla="*/ 694 w 694"/>
              <a:gd name="T105" fmla="*/ 183 h 684"/>
              <a:gd name="T106" fmla="*/ 689 w 694"/>
              <a:gd name="T107" fmla="*/ 172 h 684"/>
              <a:gd name="T108" fmla="*/ 510 w 694"/>
              <a:gd name="T109" fmla="*/ 328 h 684"/>
              <a:gd name="T110" fmla="*/ 366 w 694"/>
              <a:gd name="T111" fmla="*/ 183 h 684"/>
              <a:gd name="T112" fmla="*/ 510 w 694"/>
              <a:gd name="T113" fmla="*/ 38 h 684"/>
              <a:gd name="T114" fmla="*/ 655 w 694"/>
              <a:gd name="T115" fmla="*/ 183 h 684"/>
              <a:gd name="T116" fmla="*/ 510 w 694"/>
              <a:gd name="T117" fmla="*/ 328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4" h="684">
                <a:moveTo>
                  <a:pt x="621" y="397"/>
                </a:moveTo>
                <a:cubicBezTo>
                  <a:pt x="365" y="397"/>
                  <a:pt x="365" y="397"/>
                  <a:pt x="365" y="397"/>
                </a:cubicBezTo>
                <a:cubicBezTo>
                  <a:pt x="356" y="397"/>
                  <a:pt x="349" y="404"/>
                  <a:pt x="349" y="413"/>
                </a:cubicBezTo>
                <a:cubicBezTo>
                  <a:pt x="349" y="668"/>
                  <a:pt x="349" y="668"/>
                  <a:pt x="349" y="668"/>
                </a:cubicBezTo>
                <a:cubicBezTo>
                  <a:pt x="349" y="677"/>
                  <a:pt x="356" y="684"/>
                  <a:pt x="365" y="684"/>
                </a:cubicBezTo>
                <a:cubicBezTo>
                  <a:pt x="621" y="684"/>
                  <a:pt x="621" y="684"/>
                  <a:pt x="621" y="684"/>
                </a:cubicBezTo>
                <a:cubicBezTo>
                  <a:pt x="630" y="684"/>
                  <a:pt x="637" y="677"/>
                  <a:pt x="637" y="668"/>
                </a:cubicBezTo>
                <a:cubicBezTo>
                  <a:pt x="637" y="413"/>
                  <a:pt x="637" y="413"/>
                  <a:pt x="637" y="413"/>
                </a:cubicBezTo>
                <a:cubicBezTo>
                  <a:pt x="637" y="404"/>
                  <a:pt x="630" y="397"/>
                  <a:pt x="621" y="397"/>
                </a:cubicBezTo>
                <a:close/>
                <a:moveTo>
                  <a:pt x="605" y="652"/>
                </a:moveTo>
                <a:cubicBezTo>
                  <a:pt x="381" y="652"/>
                  <a:pt x="381" y="652"/>
                  <a:pt x="381" y="652"/>
                </a:cubicBezTo>
                <a:cubicBezTo>
                  <a:pt x="381" y="429"/>
                  <a:pt x="381" y="429"/>
                  <a:pt x="381" y="429"/>
                </a:cubicBezTo>
                <a:cubicBezTo>
                  <a:pt x="605" y="429"/>
                  <a:pt x="605" y="429"/>
                  <a:pt x="605" y="429"/>
                </a:cubicBezTo>
                <a:lnTo>
                  <a:pt x="605" y="652"/>
                </a:lnTo>
                <a:close/>
                <a:moveTo>
                  <a:pt x="271" y="397"/>
                </a:moveTo>
                <a:cubicBezTo>
                  <a:pt x="16" y="397"/>
                  <a:pt x="16" y="397"/>
                  <a:pt x="16" y="397"/>
                </a:cubicBezTo>
                <a:cubicBezTo>
                  <a:pt x="7" y="397"/>
                  <a:pt x="0" y="404"/>
                  <a:pt x="0" y="413"/>
                </a:cubicBezTo>
                <a:cubicBezTo>
                  <a:pt x="0" y="668"/>
                  <a:pt x="0" y="668"/>
                  <a:pt x="0" y="668"/>
                </a:cubicBezTo>
                <a:cubicBezTo>
                  <a:pt x="0" y="677"/>
                  <a:pt x="7" y="684"/>
                  <a:pt x="16" y="684"/>
                </a:cubicBezTo>
                <a:cubicBezTo>
                  <a:pt x="271" y="684"/>
                  <a:pt x="271" y="684"/>
                  <a:pt x="271" y="684"/>
                </a:cubicBezTo>
                <a:cubicBezTo>
                  <a:pt x="280" y="684"/>
                  <a:pt x="287" y="677"/>
                  <a:pt x="287" y="668"/>
                </a:cubicBezTo>
                <a:cubicBezTo>
                  <a:pt x="287" y="413"/>
                  <a:pt x="287" y="413"/>
                  <a:pt x="287" y="413"/>
                </a:cubicBezTo>
                <a:cubicBezTo>
                  <a:pt x="287" y="404"/>
                  <a:pt x="280" y="397"/>
                  <a:pt x="271" y="397"/>
                </a:cubicBezTo>
                <a:close/>
                <a:moveTo>
                  <a:pt x="255" y="652"/>
                </a:moveTo>
                <a:cubicBezTo>
                  <a:pt x="32" y="652"/>
                  <a:pt x="32" y="652"/>
                  <a:pt x="32" y="652"/>
                </a:cubicBezTo>
                <a:cubicBezTo>
                  <a:pt x="32" y="429"/>
                  <a:pt x="32" y="429"/>
                  <a:pt x="32" y="429"/>
                </a:cubicBezTo>
                <a:cubicBezTo>
                  <a:pt x="255" y="429"/>
                  <a:pt x="255" y="429"/>
                  <a:pt x="255" y="429"/>
                </a:cubicBezTo>
                <a:lnTo>
                  <a:pt x="255" y="652"/>
                </a:lnTo>
                <a:close/>
                <a:moveTo>
                  <a:pt x="271" y="45"/>
                </a:moveTo>
                <a:cubicBezTo>
                  <a:pt x="16" y="45"/>
                  <a:pt x="16" y="45"/>
                  <a:pt x="16" y="45"/>
                </a:cubicBezTo>
                <a:cubicBezTo>
                  <a:pt x="7" y="45"/>
                  <a:pt x="0" y="52"/>
                  <a:pt x="0" y="61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26"/>
                  <a:pt x="7" y="333"/>
                  <a:pt x="16" y="333"/>
                </a:cubicBezTo>
                <a:cubicBezTo>
                  <a:pt x="271" y="333"/>
                  <a:pt x="271" y="333"/>
                  <a:pt x="271" y="333"/>
                </a:cubicBezTo>
                <a:cubicBezTo>
                  <a:pt x="280" y="333"/>
                  <a:pt x="287" y="326"/>
                  <a:pt x="287" y="317"/>
                </a:cubicBezTo>
                <a:cubicBezTo>
                  <a:pt x="287" y="61"/>
                  <a:pt x="287" y="61"/>
                  <a:pt x="287" y="61"/>
                </a:cubicBezTo>
                <a:cubicBezTo>
                  <a:pt x="287" y="52"/>
                  <a:pt x="280" y="45"/>
                  <a:pt x="271" y="45"/>
                </a:cubicBezTo>
                <a:close/>
                <a:moveTo>
                  <a:pt x="255" y="301"/>
                </a:moveTo>
                <a:cubicBezTo>
                  <a:pt x="32" y="301"/>
                  <a:pt x="32" y="301"/>
                  <a:pt x="32" y="301"/>
                </a:cubicBezTo>
                <a:cubicBezTo>
                  <a:pt x="32" y="77"/>
                  <a:pt x="32" y="77"/>
                  <a:pt x="32" y="77"/>
                </a:cubicBezTo>
                <a:cubicBezTo>
                  <a:pt x="255" y="77"/>
                  <a:pt x="255" y="77"/>
                  <a:pt x="255" y="77"/>
                </a:cubicBezTo>
                <a:lnTo>
                  <a:pt x="255" y="301"/>
                </a:lnTo>
                <a:close/>
                <a:moveTo>
                  <a:pt x="689" y="172"/>
                </a:moveTo>
                <a:cubicBezTo>
                  <a:pt x="522" y="4"/>
                  <a:pt x="522" y="4"/>
                  <a:pt x="522" y="4"/>
                </a:cubicBezTo>
                <a:cubicBezTo>
                  <a:pt x="519" y="1"/>
                  <a:pt x="515" y="0"/>
                  <a:pt x="510" y="0"/>
                </a:cubicBezTo>
                <a:cubicBezTo>
                  <a:pt x="506" y="0"/>
                  <a:pt x="502" y="1"/>
                  <a:pt x="499" y="4"/>
                </a:cubicBezTo>
                <a:cubicBezTo>
                  <a:pt x="332" y="172"/>
                  <a:pt x="332" y="172"/>
                  <a:pt x="332" y="172"/>
                </a:cubicBezTo>
                <a:cubicBezTo>
                  <a:pt x="325" y="178"/>
                  <a:pt x="325" y="188"/>
                  <a:pt x="332" y="195"/>
                </a:cubicBezTo>
                <a:cubicBezTo>
                  <a:pt x="499" y="362"/>
                  <a:pt x="499" y="362"/>
                  <a:pt x="499" y="362"/>
                </a:cubicBezTo>
                <a:cubicBezTo>
                  <a:pt x="502" y="365"/>
                  <a:pt x="506" y="367"/>
                  <a:pt x="510" y="367"/>
                </a:cubicBezTo>
                <a:cubicBezTo>
                  <a:pt x="515" y="367"/>
                  <a:pt x="519" y="365"/>
                  <a:pt x="522" y="362"/>
                </a:cubicBezTo>
                <a:cubicBezTo>
                  <a:pt x="689" y="195"/>
                  <a:pt x="689" y="195"/>
                  <a:pt x="689" y="195"/>
                </a:cubicBezTo>
                <a:cubicBezTo>
                  <a:pt x="692" y="192"/>
                  <a:pt x="694" y="188"/>
                  <a:pt x="694" y="183"/>
                </a:cubicBezTo>
                <a:cubicBezTo>
                  <a:pt x="694" y="179"/>
                  <a:pt x="692" y="175"/>
                  <a:pt x="689" y="172"/>
                </a:cubicBezTo>
                <a:close/>
                <a:moveTo>
                  <a:pt x="510" y="328"/>
                </a:moveTo>
                <a:cubicBezTo>
                  <a:pt x="366" y="183"/>
                  <a:pt x="366" y="183"/>
                  <a:pt x="366" y="183"/>
                </a:cubicBezTo>
                <a:cubicBezTo>
                  <a:pt x="510" y="38"/>
                  <a:pt x="510" y="38"/>
                  <a:pt x="510" y="38"/>
                </a:cubicBezTo>
                <a:cubicBezTo>
                  <a:pt x="655" y="183"/>
                  <a:pt x="655" y="183"/>
                  <a:pt x="655" y="183"/>
                </a:cubicBezTo>
                <a:lnTo>
                  <a:pt x="510" y="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Freeform 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>
            <a:spLocks noEditPoints="1"/>
          </p:cNvSpPr>
          <p:nvPr/>
        </p:nvSpPr>
        <p:spPr bwMode="auto">
          <a:xfrm>
            <a:off x="5550273" y="3998704"/>
            <a:ext cx="396172" cy="436314"/>
          </a:xfrm>
          <a:custGeom>
            <a:avLst/>
            <a:gdLst>
              <a:gd name="T0" fmla="*/ 298 w 636"/>
              <a:gd name="T1" fmla="*/ 617 h 701"/>
              <a:gd name="T2" fmla="*/ 318 w 636"/>
              <a:gd name="T3" fmla="*/ 701 h 701"/>
              <a:gd name="T4" fmla="*/ 337 w 636"/>
              <a:gd name="T5" fmla="*/ 617 h 701"/>
              <a:gd name="T6" fmla="*/ 494 w 636"/>
              <a:gd name="T7" fmla="*/ 549 h 701"/>
              <a:gd name="T8" fmla="*/ 466 w 636"/>
              <a:gd name="T9" fmla="*/ 549 h 701"/>
              <a:gd name="T10" fmla="*/ 466 w 636"/>
              <a:gd name="T11" fmla="*/ 577 h 701"/>
              <a:gd name="T12" fmla="*/ 525 w 636"/>
              <a:gd name="T13" fmla="*/ 628 h 701"/>
              <a:gd name="T14" fmla="*/ 539 w 636"/>
              <a:gd name="T15" fmla="*/ 594 h 701"/>
              <a:gd name="T16" fmla="*/ 149 w 636"/>
              <a:gd name="T17" fmla="*/ 543 h 701"/>
              <a:gd name="T18" fmla="*/ 90 w 636"/>
              <a:gd name="T19" fmla="*/ 594 h 701"/>
              <a:gd name="T20" fmla="*/ 90 w 636"/>
              <a:gd name="T21" fmla="*/ 622 h 701"/>
              <a:gd name="T22" fmla="*/ 118 w 636"/>
              <a:gd name="T23" fmla="*/ 622 h 701"/>
              <a:gd name="T24" fmla="*/ 163 w 636"/>
              <a:gd name="T25" fmla="*/ 549 h 701"/>
              <a:gd name="T26" fmla="*/ 636 w 636"/>
              <a:gd name="T27" fmla="*/ 385 h 701"/>
              <a:gd name="T28" fmla="*/ 341 w 636"/>
              <a:gd name="T29" fmla="*/ 73 h 701"/>
              <a:gd name="T30" fmla="*/ 338 w 636"/>
              <a:gd name="T31" fmla="*/ 20 h 701"/>
              <a:gd name="T32" fmla="*/ 298 w 636"/>
              <a:gd name="T33" fmla="*/ 20 h 701"/>
              <a:gd name="T34" fmla="*/ 294 w 636"/>
              <a:gd name="T35" fmla="*/ 73 h 701"/>
              <a:gd name="T36" fmla="*/ 0 w 636"/>
              <a:gd name="T37" fmla="*/ 385 h 701"/>
              <a:gd name="T38" fmla="*/ 0 w 636"/>
              <a:gd name="T39" fmla="*/ 434 h 701"/>
              <a:gd name="T40" fmla="*/ 160 w 636"/>
              <a:gd name="T41" fmla="*/ 437 h 701"/>
              <a:gd name="T42" fmla="*/ 476 w 636"/>
              <a:gd name="T43" fmla="*/ 437 h 701"/>
              <a:gd name="T44" fmla="*/ 636 w 636"/>
              <a:gd name="T45" fmla="*/ 434 h 701"/>
              <a:gd name="T46" fmla="*/ 636 w 636"/>
              <a:gd name="T47" fmla="*/ 385 h 701"/>
              <a:gd name="T48" fmla="*/ 318 w 636"/>
              <a:gd name="T49" fmla="*/ 518 h 701"/>
              <a:gd name="T50" fmla="*/ 205 w 636"/>
              <a:gd name="T51" fmla="*/ 436 h 701"/>
              <a:gd name="T52" fmla="*/ 428 w 636"/>
              <a:gd name="T53" fmla="*/ 434 h 701"/>
              <a:gd name="T54" fmla="*/ 431 w 636"/>
              <a:gd name="T55" fmla="*/ 440 h 701"/>
              <a:gd name="T56" fmla="*/ 586 w 636"/>
              <a:gd name="T57" fmla="*/ 389 h 701"/>
              <a:gd name="T58" fmla="*/ 47 w 636"/>
              <a:gd name="T59" fmla="*/ 387 h 701"/>
              <a:gd name="T60" fmla="*/ 127 w 636"/>
              <a:gd name="T61" fmla="*/ 196 h 701"/>
              <a:gd name="T62" fmla="*/ 508 w 636"/>
              <a:gd name="T63" fmla="*/ 196 h 701"/>
              <a:gd name="T64" fmla="*/ 589 w 636"/>
              <a:gd name="T65" fmla="*/ 387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6" h="701">
                <a:moveTo>
                  <a:pt x="318" y="598"/>
                </a:moveTo>
                <a:cubicBezTo>
                  <a:pt x="307" y="598"/>
                  <a:pt x="298" y="607"/>
                  <a:pt x="298" y="617"/>
                </a:cubicBezTo>
                <a:cubicBezTo>
                  <a:pt x="298" y="681"/>
                  <a:pt x="298" y="681"/>
                  <a:pt x="298" y="681"/>
                </a:cubicBezTo>
                <a:cubicBezTo>
                  <a:pt x="298" y="692"/>
                  <a:pt x="307" y="701"/>
                  <a:pt x="318" y="701"/>
                </a:cubicBezTo>
                <a:cubicBezTo>
                  <a:pt x="329" y="701"/>
                  <a:pt x="337" y="692"/>
                  <a:pt x="337" y="681"/>
                </a:cubicBezTo>
                <a:cubicBezTo>
                  <a:pt x="337" y="617"/>
                  <a:pt x="337" y="617"/>
                  <a:pt x="337" y="617"/>
                </a:cubicBezTo>
                <a:cubicBezTo>
                  <a:pt x="338" y="606"/>
                  <a:pt x="329" y="598"/>
                  <a:pt x="318" y="598"/>
                </a:cubicBezTo>
                <a:close/>
                <a:moveTo>
                  <a:pt x="494" y="549"/>
                </a:moveTo>
                <a:cubicBezTo>
                  <a:pt x="490" y="545"/>
                  <a:pt x="485" y="543"/>
                  <a:pt x="480" y="543"/>
                </a:cubicBezTo>
                <a:cubicBezTo>
                  <a:pt x="475" y="543"/>
                  <a:pt x="470" y="545"/>
                  <a:pt x="466" y="549"/>
                </a:cubicBezTo>
                <a:cubicBezTo>
                  <a:pt x="462" y="553"/>
                  <a:pt x="460" y="558"/>
                  <a:pt x="460" y="563"/>
                </a:cubicBezTo>
                <a:cubicBezTo>
                  <a:pt x="460" y="568"/>
                  <a:pt x="462" y="573"/>
                  <a:pt x="466" y="577"/>
                </a:cubicBezTo>
                <a:cubicBezTo>
                  <a:pt x="511" y="622"/>
                  <a:pt x="511" y="622"/>
                  <a:pt x="511" y="622"/>
                </a:cubicBezTo>
                <a:cubicBezTo>
                  <a:pt x="515" y="626"/>
                  <a:pt x="520" y="628"/>
                  <a:pt x="525" y="628"/>
                </a:cubicBezTo>
                <a:cubicBezTo>
                  <a:pt x="530" y="628"/>
                  <a:pt x="535" y="626"/>
                  <a:pt x="539" y="622"/>
                </a:cubicBezTo>
                <a:cubicBezTo>
                  <a:pt x="547" y="615"/>
                  <a:pt x="547" y="602"/>
                  <a:pt x="539" y="594"/>
                </a:cubicBezTo>
                <a:lnTo>
                  <a:pt x="494" y="549"/>
                </a:lnTo>
                <a:close/>
                <a:moveTo>
                  <a:pt x="149" y="543"/>
                </a:moveTo>
                <a:cubicBezTo>
                  <a:pt x="144" y="543"/>
                  <a:pt x="139" y="545"/>
                  <a:pt x="135" y="549"/>
                </a:cubicBezTo>
                <a:cubicBezTo>
                  <a:pt x="90" y="594"/>
                  <a:pt x="90" y="594"/>
                  <a:pt x="90" y="594"/>
                </a:cubicBezTo>
                <a:cubicBezTo>
                  <a:pt x="86" y="598"/>
                  <a:pt x="84" y="603"/>
                  <a:pt x="84" y="608"/>
                </a:cubicBezTo>
                <a:cubicBezTo>
                  <a:pt x="84" y="613"/>
                  <a:pt x="86" y="618"/>
                  <a:pt x="90" y="622"/>
                </a:cubicBezTo>
                <a:cubicBezTo>
                  <a:pt x="94" y="626"/>
                  <a:pt x="99" y="628"/>
                  <a:pt x="104" y="628"/>
                </a:cubicBezTo>
                <a:cubicBezTo>
                  <a:pt x="109" y="628"/>
                  <a:pt x="114" y="626"/>
                  <a:pt x="118" y="622"/>
                </a:cubicBezTo>
                <a:cubicBezTo>
                  <a:pt x="163" y="577"/>
                  <a:pt x="163" y="577"/>
                  <a:pt x="163" y="577"/>
                </a:cubicBezTo>
                <a:cubicBezTo>
                  <a:pt x="171" y="570"/>
                  <a:pt x="171" y="557"/>
                  <a:pt x="163" y="549"/>
                </a:cubicBezTo>
                <a:cubicBezTo>
                  <a:pt x="159" y="545"/>
                  <a:pt x="154" y="543"/>
                  <a:pt x="149" y="543"/>
                </a:cubicBezTo>
                <a:close/>
                <a:moveTo>
                  <a:pt x="636" y="385"/>
                </a:moveTo>
                <a:cubicBezTo>
                  <a:pt x="635" y="305"/>
                  <a:pt x="603" y="229"/>
                  <a:pt x="548" y="172"/>
                </a:cubicBezTo>
                <a:cubicBezTo>
                  <a:pt x="494" y="114"/>
                  <a:pt x="420" y="79"/>
                  <a:pt x="341" y="73"/>
                </a:cubicBezTo>
                <a:cubicBezTo>
                  <a:pt x="339" y="73"/>
                  <a:pt x="338" y="71"/>
                  <a:pt x="338" y="69"/>
                </a:cubicBezTo>
                <a:cubicBezTo>
                  <a:pt x="338" y="20"/>
                  <a:pt x="338" y="20"/>
                  <a:pt x="338" y="20"/>
                </a:cubicBezTo>
                <a:cubicBezTo>
                  <a:pt x="338" y="9"/>
                  <a:pt x="329" y="0"/>
                  <a:pt x="318" y="0"/>
                </a:cubicBezTo>
                <a:cubicBezTo>
                  <a:pt x="307" y="0"/>
                  <a:pt x="298" y="9"/>
                  <a:pt x="298" y="20"/>
                </a:cubicBezTo>
                <a:cubicBezTo>
                  <a:pt x="298" y="69"/>
                  <a:pt x="298" y="69"/>
                  <a:pt x="298" y="69"/>
                </a:cubicBezTo>
                <a:cubicBezTo>
                  <a:pt x="298" y="71"/>
                  <a:pt x="296" y="73"/>
                  <a:pt x="294" y="73"/>
                </a:cubicBezTo>
                <a:cubicBezTo>
                  <a:pt x="216" y="79"/>
                  <a:pt x="142" y="114"/>
                  <a:pt x="87" y="172"/>
                </a:cubicBezTo>
                <a:cubicBezTo>
                  <a:pt x="32" y="229"/>
                  <a:pt x="1" y="305"/>
                  <a:pt x="0" y="385"/>
                </a:cubicBezTo>
                <a:cubicBezTo>
                  <a:pt x="0" y="385"/>
                  <a:pt x="0" y="385"/>
                  <a:pt x="0" y="385"/>
                </a:cubicBezTo>
                <a:cubicBezTo>
                  <a:pt x="0" y="434"/>
                  <a:pt x="0" y="434"/>
                  <a:pt x="0" y="434"/>
                </a:cubicBezTo>
                <a:cubicBezTo>
                  <a:pt x="156" y="434"/>
                  <a:pt x="156" y="434"/>
                  <a:pt x="156" y="434"/>
                </a:cubicBezTo>
                <a:cubicBezTo>
                  <a:pt x="158" y="434"/>
                  <a:pt x="159" y="435"/>
                  <a:pt x="160" y="437"/>
                </a:cubicBezTo>
                <a:cubicBezTo>
                  <a:pt x="178" y="509"/>
                  <a:pt x="244" y="560"/>
                  <a:pt x="318" y="560"/>
                </a:cubicBezTo>
                <a:cubicBezTo>
                  <a:pt x="393" y="560"/>
                  <a:pt x="458" y="509"/>
                  <a:pt x="476" y="437"/>
                </a:cubicBezTo>
                <a:cubicBezTo>
                  <a:pt x="477" y="435"/>
                  <a:pt x="478" y="434"/>
                  <a:pt x="480" y="434"/>
                </a:cubicBezTo>
                <a:cubicBezTo>
                  <a:pt x="636" y="434"/>
                  <a:pt x="636" y="434"/>
                  <a:pt x="636" y="434"/>
                </a:cubicBezTo>
                <a:cubicBezTo>
                  <a:pt x="636" y="385"/>
                  <a:pt x="636" y="385"/>
                  <a:pt x="636" y="385"/>
                </a:cubicBezTo>
                <a:cubicBezTo>
                  <a:pt x="636" y="385"/>
                  <a:pt x="636" y="385"/>
                  <a:pt x="636" y="385"/>
                </a:cubicBezTo>
                <a:close/>
                <a:moveTo>
                  <a:pt x="431" y="440"/>
                </a:moveTo>
                <a:cubicBezTo>
                  <a:pt x="413" y="486"/>
                  <a:pt x="368" y="518"/>
                  <a:pt x="318" y="518"/>
                </a:cubicBezTo>
                <a:cubicBezTo>
                  <a:pt x="268" y="518"/>
                  <a:pt x="222" y="486"/>
                  <a:pt x="204" y="440"/>
                </a:cubicBezTo>
                <a:cubicBezTo>
                  <a:pt x="204" y="439"/>
                  <a:pt x="204" y="437"/>
                  <a:pt x="205" y="436"/>
                </a:cubicBezTo>
                <a:cubicBezTo>
                  <a:pt x="206" y="435"/>
                  <a:pt x="207" y="434"/>
                  <a:pt x="208" y="434"/>
                </a:cubicBezTo>
                <a:cubicBezTo>
                  <a:pt x="428" y="434"/>
                  <a:pt x="428" y="434"/>
                  <a:pt x="428" y="434"/>
                </a:cubicBezTo>
                <a:cubicBezTo>
                  <a:pt x="429" y="434"/>
                  <a:pt x="430" y="435"/>
                  <a:pt x="431" y="436"/>
                </a:cubicBezTo>
                <a:cubicBezTo>
                  <a:pt x="431" y="437"/>
                  <a:pt x="432" y="438"/>
                  <a:pt x="431" y="440"/>
                </a:cubicBezTo>
                <a:close/>
                <a:moveTo>
                  <a:pt x="589" y="387"/>
                </a:moveTo>
                <a:cubicBezTo>
                  <a:pt x="588" y="388"/>
                  <a:pt x="587" y="389"/>
                  <a:pt x="586" y="389"/>
                </a:cubicBezTo>
                <a:cubicBezTo>
                  <a:pt x="50" y="389"/>
                  <a:pt x="50" y="389"/>
                  <a:pt x="50" y="389"/>
                </a:cubicBezTo>
                <a:cubicBezTo>
                  <a:pt x="48" y="389"/>
                  <a:pt x="48" y="388"/>
                  <a:pt x="47" y="387"/>
                </a:cubicBezTo>
                <a:cubicBezTo>
                  <a:pt x="46" y="387"/>
                  <a:pt x="46" y="386"/>
                  <a:pt x="46" y="385"/>
                </a:cubicBezTo>
                <a:cubicBezTo>
                  <a:pt x="47" y="313"/>
                  <a:pt x="76" y="247"/>
                  <a:pt x="127" y="196"/>
                </a:cubicBezTo>
                <a:cubicBezTo>
                  <a:pt x="179" y="146"/>
                  <a:pt x="246" y="119"/>
                  <a:pt x="318" y="119"/>
                </a:cubicBezTo>
                <a:cubicBezTo>
                  <a:pt x="390" y="119"/>
                  <a:pt x="457" y="146"/>
                  <a:pt x="508" y="196"/>
                </a:cubicBezTo>
                <a:cubicBezTo>
                  <a:pt x="559" y="246"/>
                  <a:pt x="589" y="313"/>
                  <a:pt x="590" y="385"/>
                </a:cubicBezTo>
                <a:cubicBezTo>
                  <a:pt x="590" y="385"/>
                  <a:pt x="589" y="387"/>
                  <a:pt x="589" y="3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921760" y="3973679"/>
            <a:ext cx="1838976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2" name="矩形 3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292484" y="4345356"/>
            <a:ext cx="328188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 err="1">
                <a:solidFill>
                  <a:schemeClr val="bg1">
                    <a:alpha val="78000"/>
                  </a:schemeClr>
                </a:solidFill>
                <a:cs typeface="+mn-ea"/>
                <a:sym typeface="+mn-lt"/>
              </a:rPr>
              <a:t>I</a:t>
            </a:r>
            <a:r>
              <a:rPr lang="en-US" altLang="zh-CN" sz="1200" kern="0" dirty="0" err="1">
                <a:solidFill>
                  <a:prstClr val="white"/>
                </a:solidFill>
                <a:cs typeface="+mn-ea"/>
                <a:sym typeface="+mn-lt"/>
              </a:rPr>
              <a:t>Click</a:t>
            </a: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en-US" altLang="zh-CN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628606" y="1324618"/>
            <a:ext cx="2255747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5" name="矩形 3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115537" y="1692736"/>
            <a:ext cx="328188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 err="1">
                <a:solidFill>
                  <a:schemeClr val="bg1">
                    <a:alpha val="78000"/>
                  </a:schemeClr>
                </a:solidFill>
                <a:cs typeface="+mn-ea"/>
                <a:sym typeface="+mn-lt"/>
              </a:rPr>
              <a:t>I</a:t>
            </a:r>
            <a:r>
              <a:rPr lang="en-US" altLang="zh-CN" sz="1200" kern="0" dirty="0" err="1">
                <a:solidFill>
                  <a:prstClr val="white"/>
                </a:solidFill>
                <a:cs typeface="+mn-ea"/>
                <a:sym typeface="+mn-lt"/>
              </a:rPr>
              <a:t>Click</a:t>
            </a: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en-US" altLang="zh-CN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4769931" y="5072019"/>
            <a:ext cx="1914226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8" name="矩形 3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4086102" y="5443537"/>
            <a:ext cx="328188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 err="1">
                <a:solidFill>
                  <a:schemeClr val="bg1">
                    <a:alpha val="78000"/>
                  </a:schemeClr>
                </a:solidFill>
                <a:cs typeface="+mn-ea"/>
                <a:sym typeface="+mn-lt"/>
              </a:rPr>
              <a:t>I</a:t>
            </a:r>
            <a:r>
              <a:rPr lang="en-US" altLang="zh-CN" sz="1200" kern="0" dirty="0" err="1">
                <a:solidFill>
                  <a:prstClr val="white"/>
                </a:solidFill>
                <a:cs typeface="+mn-ea"/>
                <a:sym typeface="+mn-lt"/>
              </a:rPr>
              <a:t>Click</a:t>
            </a: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en-US" altLang="zh-CN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294953" y="2695090"/>
            <a:ext cx="2364751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1" name="矩形 4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36386" y="3066768"/>
            <a:ext cx="3281884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1">
                  <a:alpha val="7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0207" y="6561524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64118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-4.81481E-6 L -0.10885 -4.81481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-4.81481E-6 L -2.29167E-6 -4.81481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3981 L -4.375E-6 0.14815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375E-6 -0.03981 L -4.375E-6 -4.81481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03889 L 3.95833E-6 -0.14815 " pathEditMode="relative" rAng="0" ptsTypes="AA">
                                      <p:cBhvr>
                                        <p:cTn id="37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95833E-6 0.03843 L 3.95833E-6 -5.55112E-17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5.55112E-17 L 0.11081 -5.55112E-17 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-5.55112E-17 L 1.875E-6 -5.55112E-17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3" presetClass="path" presetSubtype="0" decel="33333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5E-6 3.7037E-7 L -0.06836 3.7037E-7 " pathEditMode="relative" rAng="0" ptsTypes="AA">
                                      <p:cBhvr>
                                        <p:cTn id="74" dur="7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3" presetClass="path" presetSubtype="0" decel="33333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-1.11111E-6 L -0.06836 -1.11111E-6 " pathEditMode="relative" rAng="0" ptsTypes="AA">
                                      <p:cBhvr>
                                        <p:cTn id="79" dur="75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3" presetClass="path" presetSubtype="0" decel="33333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45833E-6 2.59259E-6 L -0.06836 2.59259E-6 " pathEditMode="relative" rAng="0" ptsTypes="AA">
                                      <p:cBhvr>
                                        <p:cTn id="84" dur="7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3" presetClass="path" presetSubtype="0" decel="33333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45833E-6 -3.7037E-6 L -0.06836 -3.7037E-6 " pathEditMode="relative" rAng="0" ptsTypes="AA">
                                      <p:cBhvr>
                                        <p:cTn id="89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3" grpId="0" animBg="1"/>
      <p:bldP spid="33" grpId="1" animBg="1"/>
      <p:bldP spid="33" grpId="2" animBg="1"/>
      <p:bldP spid="36" grpId="0" animBg="1"/>
      <p:bldP spid="36" grpId="1" animBg="1"/>
      <p:bldP spid="36" grpId="2" animBg="1"/>
      <p:bldP spid="30" grpId="0" animBg="1"/>
      <p:bldP spid="30" grpId="1" animBg="1"/>
      <p:bldP spid="30" grpId="2" animBg="1"/>
      <p:bldP spid="7" grpId="0" animBg="1"/>
      <p:bldP spid="7" grpId="1" animBg="1"/>
      <p:bldP spid="7" grpId="2" animBg="1"/>
      <p:bldP spid="26" grpId="0" animBg="1"/>
      <p:bldP spid="27" grpId="0" animBg="1"/>
      <p:bldP spid="28" grpId="0" animBg="1"/>
      <p:bldP spid="29" grpId="0" animBg="1"/>
      <p:bldP spid="31" grpId="0"/>
      <p:bldP spid="31" grpId="1"/>
      <p:bldP spid="32" grpId="0"/>
      <p:bldP spid="34" grpId="0"/>
      <p:bldP spid="34" grpId="1"/>
      <p:bldP spid="35" grpId="0"/>
      <p:bldP spid="37" grpId="0"/>
      <p:bldP spid="37" grpId="1"/>
      <p:bldP spid="38" grpId="0"/>
      <p:bldP spid="40" grpId="0"/>
      <p:bldP spid="40" grpId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28710" y="807526"/>
            <a:ext cx="1836690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PART </a:t>
            </a:r>
          </a:p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TWO</a:t>
            </a:r>
            <a:endParaRPr lang="zh-CN" altLang="en-US" sz="3200" spc="15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3" name="直接连接符 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36386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  <p:sp>
        <p:nvSpPr>
          <p:cNvPr id="39" name="矩形 38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8CF2E3D5-AC6A-4D7D-9155-EC689971597C}"/>
              </a:ext>
            </a:extLst>
          </p:cNvPr>
          <p:cNvSpPr/>
          <p:nvPr/>
        </p:nvSpPr>
        <p:spPr>
          <a:xfrm>
            <a:off x="949273" y="5050972"/>
            <a:ext cx="10264424" cy="1219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五边形 30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E31B0408-765D-4304-B70C-8202C603537F}"/>
              </a:ext>
            </a:extLst>
          </p:cNvPr>
          <p:cNvSpPr/>
          <p:nvPr/>
        </p:nvSpPr>
        <p:spPr>
          <a:xfrm rot="5400000">
            <a:off x="1414017" y="5194639"/>
            <a:ext cx="196642" cy="269433"/>
          </a:xfrm>
          <a:prstGeom prst="homePlate">
            <a:avLst>
              <a:gd name="adj" fmla="val 560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矩形 60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6947BD3F-8667-4E61-903C-6852A4D5A29C}"/>
              </a:ext>
            </a:extLst>
          </p:cNvPr>
          <p:cNvSpPr/>
          <p:nvPr/>
        </p:nvSpPr>
        <p:spPr>
          <a:xfrm>
            <a:off x="1755966" y="5136483"/>
            <a:ext cx="244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spc="100" dirty="0">
                <a:solidFill>
                  <a:srgbClr val="3C3C3C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62" name="矩形 61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882ACDC6-A0E6-498E-980A-3AAE4F9C0D9F}"/>
              </a:ext>
            </a:extLst>
          </p:cNvPr>
          <p:cNvSpPr/>
          <p:nvPr/>
        </p:nvSpPr>
        <p:spPr>
          <a:xfrm>
            <a:off x="1296124" y="5550837"/>
            <a:ext cx="8713698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Freeform 14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2EA37FFF-B8EC-48E2-9526-B5511697D5F9}"/>
              </a:ext>
            </a:extLst>
          </p:cNvPr>
          <p:cNvSpPr>
            <a:spLocks noEditPoints="1"/>
          </p:cNvSpPr>
          <p:nvPr/>
        </p:nvSpPr>
        <p:spPr bwMode="auto">
          <a:xfrm>
            <a:off x="10355948" y="5464903"/>
            <a:ext cx="511623" cy="575508"/>
          </a:xfrm>
          <a:custGeom>
            <a:avLst/>
            <a:gdLst>
              <a:gd name="T0" fmla="*/ 1948 w 2922"/>
              <a:gd name="T1" fmla="*/ 1546 h 3288"/>
              <a:gd name="T2" fmla="*/ 2311 w 2922"/>
              <a:gd name="T3" fmla="*/ 850 h 3288"/>
              <a:gd name="T4" fmla="*/ 1460 w 2922"/>
              <a:gd name="T5" fmla="*/ 0 h 3288"/>
              <a:gd name="T6" fmla="*/ 610 w 2922"/>
              <a:gd name="T7" fmla="*/ 850 h 3288"/>
              <a:gd name="T8" fmla="*/ 973 w 2922"/>
              <a:gd name="T9" fmla="*/ 1546 h 3288"/>
              <a:gd name="T10" fmla="*/ 428 w 2922"/>
              <a:gd name="T11" fmla="*/ 1891 h 3288"/>
              <a:gd name="T12" fmla="*/ 0 w 2922"/>
              <a:gd name="T13" fmla="*/ 2923 h 3288"/>
              <a:gd name="T14" fmla="*/ 1 w 2922"/>
              <a:gd name="T15" fmla="*/ 3159 h 3288"/>
              <a:gd name="T16" fmla="*/ 119 w 2922"/>
              <a:gd name="T17" fmla="*/ 3277 h 3288"/>
              <a:gd name="T18" fmla="*/ 238 w 2922"/>
              <a:gd name="T19" fmla="*/ 3158 h 3288"/>
              <a:gd name="T20" fmla="*/ 237 w 2922"/>
              <a:gd name="T21" fmla="*/ 2924 h 3288"/>
              <a:gd name="T22" fmla="*/ 1461 w 2922"/>
              <a:gd name="T23" fmla="*/ 1700 h 3288"/>
              <a:gd name="T24" fmla="*/ 1948 w 2922"/>
              <a:gd name="T25" fmla="*/ 1546 h 3288"/>
              <a:gd name="T26" fmla="*/ 847 w 2922"/>
              <a:gd name="T27" fmla="*/ 850 h 3288"/>
              <a:gd name="T28" fmla="*/ 1460 w 2922"/>
              <a:gd name="T29" fmla="*/ 237 h 3288"/>
              <a:gd name="T30" fmla="*/ 2073 w 2922"/>
              <a:gd name="T31" fmla="*/ 850 h 3288"/>
              <a:gd name="T32" fmla="*/ 1460 w 2922"/>
              <a:gd name="T33" fmla="*/ 1463 h 3288"/>
              <a:gd name="T34" fmla="*/ 847 w 2922"/>
              <a:gd name="T35" fmla="*/ 850 h 3288"/>
              <a:gd name="T36" fmla="*/ 1297 w 2922"/>
              <a:gd name="T37" fmla="*/ 2359 h 3288"/>
              <a:gd name="T38" fmla="*/ 1544 w 2922"/>
              <a:gd name="T39" fmla="*/ 1995 h 3288"/>
              <a:gd name="T40" fmla="*/ 1702 w 2922"/>
              <a:gd name="T41" fmla="*/ 1964 h 3288"/>
              <a:gd name="T42" fmla="*/ 1733 w 2922"/>
              <a:gd name="T43" fmla="*/ 2119 h 3288"/>
              <a:gd name="T44" fmla="*/ 1732 w 2922"/>
              <a:gd name="T45" fmla="*/ 2121 h 3288"/>
              <a:gd name="T46" fmla="*/ 1472 w 2922"/>
              <a:gd name="T47" fmla="*/ 2493 h 3288"/>
              <a:gd name="T48" fmla="*/ 1472 w 2922"/>
              <a:gd name="T49" fmla="*/ 2530 h 3288"/>
              <a:gd name="T50" fmla="*/ 1739 w 2922"/>
              <a:gd name="T51" fmla="*/ 2903 h 3288"/>
              <a:gd name="T52" fmla="*/ 1714 w 2922"/>
              <a:gd name="T53" fmla="*/ 3056 h 3288"/>
              <a:gd name="T54" fmla="*/ 1708 w 2922"/>
              <a:gd name="T55" fmla="*/ 3060 h 3288"/>
              <a:gd name="T56" fmla="*/ 1541 w 2922"/>
              <a:gd name="T57" fmla="*/ 3024 h 3288"/>
              <a:gd name="T58" fmla="*/ 1297 w 2922"/>
              <a:gd name="T59" fmla="*/ 2664 h 3288"/>
              <a:gd name="T60" fmla="*/ 1218 w 2922"/>
              <a:gd name="T61" fmla="*/ 2548 h 3288"/>
              <a:gd name="T62" fmla="*/ 1218 w 2922"/>
              <a:gd name="T63" fmla="*/ 2476 h 3288"/>
              <a:gd name="T64" fmla="*/ 1297 w 2922"/>
              <a:gd name="T65" fmla="*/ 2359 h 3288"/>
              <a:gd name="T66" fmla="*/ 2828 w 2922"/>
              <a:gd name="T67" fmla="*/ 2359 h 3288"/>
              <a:gd name="T68" fmla="*/ 2582 w 2922"/>
              <a:gd name="T69" fmla="*/ 1995 h 3288"/>
              <a:gd name="T70" fmla="*/ 2423 w 2922"/>
              <a:gd name="T71" fmla="*/ 1964 h 3288"/>
              <a:gd name="T72" fmla="*/ 2392 w 2922"/>
              <a:gd name="T73" fmla="*/ 2119 h 3288"/>
              <a:gd name="T74" fmla="*/ 2394 w 2922"/>
              <a:gd name="T75" fmla="*/ 2121 h 3288"/>
              <a:gd name="T76" fmla="*/ 2653 w 2922"/>
              <a:gd name="T77" fmla="*/ 2493 h 3288"/>
              <a:gd name="T78" fmla="*/ 2653 w 2922"/>
              <a:gd name="T79" fmla="*/ 2530 h 3288"/>
              <a:gd name="T80" fmla="*/ 2386 w 2922"/>
              <a:gd name="T81" fmla="*/ 2903 h 3288"/>
              <a:gd name="T82" fmla="*/ 2411 w 2922"/>
              <a:gd name="T83" fmla="*/ 3056 h 3288"/>
              <a:gd name="T84" fmla="*/ 2418 w 2922"/>
              <a:gd name="T85" fmla="*/ 3060 h 3288"/>
              <a:gd name="T86" fmla="*/ 2584 w 2922"/>
              <a:gd name="T87" fmla="*/ 3024 h 3288"/>
              <a:gd name="T88" fmla="*/ 2828 w 2922"/>
              <a:gd name="T89" fmla="*/ 2664 h 3288"/>
              <a:gd name="T90" fmla="*/ 2907 w 2922"/>
              <a:gd name="T91" fmla="*/ 2548 h 3288"/>
              <a:gd name="T92" fmla="*/ 2907 w 2922"/>
              <a:gd name="T93" fmla="*/ 2476 h 3288"/>
              <a:gd name="T94" fmla="*/ 2828 w 2922"/>
              <a:gd name="T95" fmla="*/ 2359 h 3288"/>
              <a:gd name="T96" fmla="*/ 2343 w 2922"/>
              <a:gd name="T97" fmla="*/ 1841 h 3288"/>
              <a:gd name="T98" fmla="*/ 2061 w 2922"/>
              <a:gd name="T99" fmla="*/ 3170 h 3288"/>
              <a:gd name="T100" fmla="*/ 1904 w 2922"/>
              <a:gd name="T101" fmla="*/ 3273 h 3288"/>
              <a:gd name="T102" fmla="*/ 1802 w 2922"/>
              <a:gd name="T103" fmla="*/ 3119 h 3288"/>
              <a:gd name="T104" fmla="*/ 1803 w 2922"/>
              <a:gd name="T105" fmla="*/ 3117 h 3288"/>
              <a:gd name="T106" fmla="*/ 2096 w 2922"/>
              <a:gd name="T107" fmla="*/ 1784 h 3288"/>
              <a:gd name="T108" fmla="*/ 2245 w 2922"/>
              <a:gd name="T109" fmla="*/ 1689 h 3288"/>
              <a:gd name="T110" fmla="*/ 2246 w 2922"/>
              <a:gd name="T111" fmla="*/ 1689 h 3288"/>
              <a:gd name="T112" fmla="*/ 2343 w 2922"/>
              <a:gd name="T113" fmla="*/ 1841 h 3288"/>
              <a:gd name="T114" fmla="*/ 2343 w 2922"/>
              <a:gd name="T115" fmla="*/ 1841 h 3288"/>
              <a:gd name="T116" fmla="*/ 2343 w 2922"/>
              <a:gd name="T117" fmla="*/ 1841 h 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22" h="3288">
                <a:moveTo>
                  <a:pt x="1948" y="1546"/>
                </a:moveTo>
                <a:cubicBezTo>
                  <a:pt x="2167" y="1392"/>
                  <a:pt x="2311" y="1138"/>
                  <a:pt x="2311" y="850"/>
                </a:cubicBezTo>
                <a:cubicBezTo>
                  <a:pt x="2311" y="382"/>
                  <a:pt x="1929" y="0"/>
                  <a:pt x="1460" y="0"/>
                </a:cubicBezTo>
                <a:cubicBezTo>
                  <a:pt x="992" y="0"/>
                  <a:pt x="610" y="381"/>
                  <a:pt x="610" y="850"/>
                </a:cubicBezTo>
                <a:cubicBezTo>
                  <a:pt x="610" y="1138"/>
                  <a:pt x="753" y="1392"/>
                  <a:pt x="973" y="1546"/>
                </a:cubicBezTo>
                <a:cubicBezTo>
                  <a:pt x="770" y="1618"/>
                  <a:pt x="584" y="1734"/>
                  <a:pt x="428" y="1891"/>
                </a:cubicBezTo>
                <a:cubicBezTo>
                  <a:pt x="152" y="2166"/>
                  <a:pt x="0" y="2533"/>
                  <a:pt x="0" y="2923"/>
                </a:cubicBezTo>
                <a:cubicBezTo>
                  <a:pt x="0" y="3013"/>
                  <a:pt x="0" y="3083"/>
                  <a:pt x="1" y="3159"/>
                </a:cubicBezTo>
                <a:cubicBezTo>
                  <a:pt x="1" y="3224"/>
                  <a:pt x="54" y="3277"/>
                  <a:pt x="119" y="3277"/>
                </a:cubicBezTo>
                <a:cubicBezTo>
                  <a:pt x="185" y="3276"/>
                  <a:pt x="238" y="3223"/>
                  <a:pt x="238" y="3158"/>
                </a:cubicBezTo>
                <a:cubicBezTo>
                  <a:pt x="237" y="3083"/>
                  <a:pt x="237" y="3013"/>
                  <a:pt x="237" y="2924"/>
                </a:cubicBezTo>
                <a:cubicBezTo>
                  <a:pt x="237" y="2249"/>
                  <a:pt x="786" y="1700"/>
                  <a:pt x="1461" y="1700"/>
                </a:cubicBezTo>
                <a:cubicBezTo>
                  <a:pt x="1702" y="1675"/>
                  <a:pt x="1774" y="1653"/>
                  <a:pt x="1948" y="1546"/>
                </a:cubicBezTo>
                <a:close/>
                <a:moveTo>
                  <a:pt x="847" y="850"/>
                </a:moveTo>
                <a:cubicBezTo>
                  <a:pt x="847" y="512"/>
                  <a:pt x="1122" y="237"/>
                  <a:pt x="1460" y="237"/>
                </a:cubicBezTo>
                <a:cubicBezTo>
                  <a:pt x="1798" y="237"/>
                  <a:pt x="2073" y="512"/>
                  <a:pt x="2073" y="850"/>
                </a:cubicBezTo>
                <a:cubicBezTo>
                  <a:pt x="2073" y="1188"/>
                  <a:pt x="1798" y="1463"/>
                  <a:pt x="1460" y="1463"/>
                </a:cubicBezTo>
                <a:cubicBezTo>
                  <a:pt x="1122" y="1463"/>
                  <a:pt x="847" y="1188"/>
                  <a:pt x="847" y="850"/>
                </a:cubicBezTo>
                <a:close/>
                <a:moveTo>
                  <a:pt x="1297" y="2359"/>
                </a:moveTo>
                <a:cubicBezTo>
                  <a:pt x="1544" y="1995"/>
                  <a:pt x="1544" y="1995"/>
                  <a:pt x="1544" y="1995"/>
                </a:cubicBezTo>
                <a:cubicBezTo>
                  <a:pt x="1579" y="1943"/>
                  <a:pt x="1650" y="1929"/>
                  <a:pt x="1702" y="1964"/>
                </a:cubicBezTo>
                <a:cubicBezTo>
                  <a:pt x="1753" y="1998"/>
                  <a:pt x="1767" y="2067"/>
                  <a:pt x="1733" y="2119"/>
                </a:cubicBezTo>
                <a:cubicBezTo>
                  <a:pt x="1733" y="2119"/>
                  <a:pt x="1732" y="2120"/>
                  <a:pt x="1732" y="2121"/>
                </a:cubicBezTo>
                <a:cubicBezTo>
                  <a:pt x="1472" y="2493"/>
                  <a:pt x="1472" y="2493"/>
                  <a:pt x="1472" y="2493"/>
                </a:cubicBezTo>
                <a:cubicBezTo>
                  <a:pt x="1464" y="2504"/>
                  <a:pt x="1464" y="2519"/>
                  <a:pt x="1472" y="2530"/>
                </a:cubicBezTo>
                <a:cubicBezTo>
                  <a:pt x="1739" y="2903"/>
                  <a:pt x="1739" y="2903"/>
                  <a:pt x="1739" y="2903"/>
                </a:cubicBezTo>
                <a:cubicBezTo>
                  <a:pt x="1775" y="2952"/>
                  <a:pt x="1763" y="3021"/>
                  <a:pt x="1714" y="3056"/>
                </a:cubicBezTo>
                <a:cubicBezTo>
                  <a:pt x="1712" y="3057"/>
                  <a:pt x="1710" y="3059"/>
                  <a:pt x="1708" y="3060"/>
                </a:cubicBezTo>
                <a:cubicBezTo>
                  <a:pt x="1652" y="3095"/>
                  <a:pt x="1578" y="3079"/>
                  <a:pt x="1541" y="3024"/>
                </a:cubicBezTo>
                <a:cubicBezTo>
                  <a:pt x="1297" y="2664"/>
                  <a:pt x="1297" y="2664"/>
                  <a:pt x="1297" y="2664"/>
                </a:cubicBezTo>
                <a:cubicBezTo>
                  <a:pt x="1218" y="2548"/>
                  <a:pt x="1218" y="2548"/>
                  <a:pt x="1218" y="2548"/>
                </a:cubicBezTo>
                <a:cubicBezTo>
                  <a:pt x="1203" y="2526"/>
                  <a:pt x="1203" y="2497"/>
                  <a:pt x="1218" y="2476"/>
                </a:cubicBezTo>
                <a:lnTo>
                  <a:pt x="1297" y="2359"/>
                </a:lnTo>
                <a:close/>
                <a:moveTo>
                  <a:pt x="2828" y="2359"/>
                </a:moveTo>
                <a:cubicBezTo>
                  <a:pt x="2582" y="1995"/>
                  <a:pt x="2582" y="1995"/>
                  <a:pt x="2582" y="1995"/>
                </a:cubicBezTo>
                <a:cubicBezTo>
                  <a:pt x="2546" y="1943"/>
                  <a:pt x="2476" y="1929"/>
                  <a:pt x="2423" y="1964"/>
                </a:cubicBezTo>
                <a:cubicBezTo>
                  <a:pt x="2372" y="1998"/>
                  <a:pt x="2358" y="2067"/>
                  <a:pt x="2392" y="2119"/>
                </a:cubicBezTo>
                <a:cubicBezTo>
                  <a:pt x="2393" y="2119"/>
                  <a:pt x="2393" y="2120"/>
                  <a:pt x="2394" y="2121"/>
                </a:cubicBezTo>
                <a:cubicBezTo>
                  <a:pt x="2653" y="2493"/>
                  <a:pt x="2653" y="2493"/>
                  <a:pt x="2653" y="2493"/>
                </a:cubicBezTo>
                <a:cubicBezTo>
                  <a:pt x="2661" y="2504"/>
                  <a:pt x="2661" y="2519"/>
                  <a:pt x="2653" y="2530"/>
                </a:cubicBezTo>
                <a:cubicBezTo>
                  <a:pt x="2386" y="2903"/>
                  <a:pt x="2386" y="2903"/>
                  <a:pt x="2386" y="2903"/>
                </a:cubicBezTo>
                <a:cubicBezTo>
                  <a:pt x="2351" y="2952"/>
                  <a:pt x="2362" y="3021"/>
                  <a:pt x="2411" y="3056"/>
                </a:cubicBezTo>
                <a:cubicBezTo>
                  <a:pt x="2413" y="3057"/>
                  <a:pt x="2415" y="3059"/>
                  <a:pt x="2418" y="3060"/>
                </a:cubicBezTo>
                <a:cubicBezTo>
                  <a:pt x="2474" y="3095"/>
                  <a:pt x="2547" y="3079"/>
                  <a:pt x="2584" y="3024"/>
                </a:cubicBezTo>
                <a:cubicBezTo>
                  <a:pt x="2828" y="2664"/>
                  <a:pt x="2828" y="2664"/>
                  <a:pt x="2828" y="2664"/>
                </a:cubicBezTo>
                <a:cubicBezTo>
                  <a:pt x="2907" y="2548"/>
                  <a:pt x="2907" y="2548"/>
                  <a:pt x="2907" y="2548"/>
                </a:cubicBezTo>
                <a:cubicBezTo>
                  <a:pt x="2922" y="2526"/>
                  <a:pt x="2922" y="2497"/>
                  <a:pt x="2907" y="2476"/>
                </a:cubicBezTo>
                <a:lnTo>
                  <a:pt x="2828" y="2359"/>
                </a:lnTo>
                <a:close/>
                <a:moveTo>
                  <a:pt x="2343" y="1841"/>
                </a:moveTo>
                <a:cubicBezTo>
                  <a:pt x="2061" y="3170"/>
                  <a:pt x="2061" y="3170"/>
                  <a:pt x="2061" y="3170"/>
                </a:cubicBezTo>
                <a:cubicBezTo>
                  <a:pt x="2046" y="3242"/>
                  <a:pt x="1976" y="3288"/>
                  <a:pt x="1904" y="3273"/>
                </a:cubicBezTo>
                <a:cubicBezTo>
                  <a:pt x="1834" y="3259"/>
                  <a:pt x="1788" y="3190"/>
                  <a:pt x="1802" y="3119"/>
                </a:cubicBezTo>
                <a:cubicBezTo>
                  <a:pt x="1803" y="3119"/>
                  <a:pt x="1803" y="3118"/>
                  <a:pt x="1803" y="3117"/>
                </a:cubicBezTo>
                <a:cubicBezTo>
                  <a:pt x="2096" y="1784"/>
                  <a:pt x="2096" y="1784"/>
                  <a:pt x="2096" y="1784"/>
                </a:cubicBezTo>
                <a:cubicBezTo>
                  <a:pt x="2111" y="1717"/>
                  <a:pt x="2178" y="1674"/>
                  <a:pt x="2245" y="1689"/>
                </a:cubicBezTo>
                <a:cubicBezTo>
                  <a:pt x="2246" y="1689"/>
                  <a:pt x="2246" y="1689"/>
                  <a:pt x="2246" y="1689"/>
                </a:cubicBezTo>
                <a:cubicBezTo>
                  <a:pt x="2315" y="1704"/>
                  <a:pt x="2358" y="1772"/>
                  <a:pt x="2343" y="1841"/>
                </a:cubicBezTo>
                <a:close/>
                <a:moveTo>
                  <a:pt x="2343" y="1841"/>
                </a:moveTo>
                <a:cubicBezTo>
                  <a:pt x="2343" y="1841"/>
                  <a:pt x="2343" y="1841"/>
                  <a:pt x="2343" y="184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A3D2C4A-6CC6-4CCA-B59D-606D5F598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645" y="2815814"/>
            <a:ext cx="3742722" cy="1836919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EDDAB78E-B6B5-4592-9CF3-4D4F3E8F6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602" y="2815814"/>
            <a:ext cx="3742722" cy="1836919"/>
          </a:xfrm>
          <a:prstGeom prst="rect">
            <a:avLst/>
          </a:prstGeom>
        </p:spPr>
      </p:pic>
      <p:sp>
        <p:nvSpPr>
          <p:cNvPr id="66" name="矩形 6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>
            <a:extLst>
              <a:ext uri="{FF2B5EF4-FFF2-40B4-BE49-F238E27FC236}">
                <a16:creationId xmlns:a16="http://schemas.microsoft.com/office/drawing/2014/main" id="{2D0F1393-EA45-4235-8FFD-65708941B19F}"/>
              </a:ext>
            </a:extLst>
          </p:cNvPr>
          <p:cNvSpPr/>
          <p:nvPr/>
        </p:nvSpPr>
        <p:spPr>
          <a:xfrm>
            <a:off x="949273" y="2299945"/>
            <a:ext cx="4260422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67" name="矩形 6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>
            <a:extLst>
              <a:ext uri="{FF2B5EF4-FFF2-40B4-BE49-F238E27FC236}">
                <a16:creationId xmlns:a16="http://schemas.microsoft.com/office/drawing/2014/main" id="{A8BB5581-67CA-4BDE-BDC5-6CB9762087B2}"/>
              </a:ext>
            </a:extLst>
          </p:cNvPr>
          <p:cNvSpPr/>
          <p:nvPr/>
        </p:nvSpPr>
        <p:spPr>
          <a:xfrm>
            <a:off x="6776758" y="2272261"/>
            <a:ext cx="4260422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28734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45833E-6 -0.06759 L 1.45833E-6 -3.33333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7 -0.06759 L -4.16667E-7 1.11111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6 -0.06759 L -1.66667E-6 1.48148E-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5131 -4.44444E-6 L 3.54167E-6 -4.44444E-6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513 -4.44444E-6 L 2.29167E-6 -4.44444E-6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decel="33333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6 3.33333E-6 L -4.16667E-6 0.07847 " pathEditMode="relative" rAng="0" ptsTypes="AA">
                                      <p:cBhvr>
                                        <p:cTn id="56" dur="75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1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decel="33333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04167E-6 -1.48148E-6 L 1.04167E-6 0.07847 " pathEditMode="relative" rAng="0" ptsTypes="AA">
                                      <p:cBhvr>
                                        <p:cTn id="61" dur="75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9" grpId="0" animBg="1"/>
      <p:bldP spid="60" grpId="0" animBg="1"/>
      <p:bldP spid="60" grpId="1" animBg="1"/>
      <p:bldP spid="61" grpId="0"/>
      <p:bldP spid="61" grpId="1"/>
      <p:bldP spid="62" grpId="0"/>
      <p:bldP spid="62" grpId="1"/>
      <p:bldP spid="63" grpId="0" animBg="1"/>
      <p:bldP spid="66" grpId="0" animBg="1"/>
      <p:bldP spid="66" grpId="1" animBg="1"/>
      <p:bldP spid="67" grpId="0" animBg="1"/>
      <p:bldP spid="6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095CB62-1EA2-4C80-A67B-C56A6E477B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118" y="1533833"/>
            <a:ext cx="4071530" cy="44625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C4A1239-DFB3-4193-9E31-44B381C19C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0" b="100000" l="341" r="99078">
                        <a14:foregroundMark x1="1775" y1="15860" x2="6109" y2="34409"/>
                        <a14:foregroundMark x1="6109" y1="34409" x2="11024" y2="37097"/>
                        <a14:foregroundMark x1="11024" y1="37097" x2="15290" y2="33333"/>
                        <a14:foregroundMark x1="15290" y1="33333" x2="22253" y2="9677"/>
                        <a14:foregroundMark x1="35973" y1="19892" x2="55734" y2="65323"/>
                        <a14:foregroundMark x1="72594" y1="15860" x2="91706" y2="1075"/>
                        <a14:foregroundMark x1="91706" y1="1075" x2="94539" y2="22312"/>
                        <a14:foregroundMark x1="94539" y1="22312" x2="95154" y2="29570"/>
                        <a14:foregroundMark x1="853" y1="13978" x2="4846" y2="18011"/>
                        <a14:foregroundMark x1="4846" y1="18011" x2="5085" y2="18817"/>
                        <a14:foregroundMark x1="99044" y1="13172" x2="99147" y2="43548"/>
                        <a14:foregroundMark x1="40580" y1="15860" x2="63925" y2="30376"/>
                        <a14:foregroundMark x1="91331" y1="51344" x2="92253" y2="51344"/>
                        <a14:foregroundMark x1="68703" y1="44355" x2="67509" y2="45430"/>
                        <a14:foregroundMark x1="1331" y1="19892" x2="375" y2="11559"/>
                        <a14:backgroundMark x1="9898" y1="76882" x2="21536" y2="73925"/>
                        <a14:backgroundMark x1="21536" y1="73925" x2="27713" y2="76882"/>
                        <a14:backgroundMark x1="4198" y1="70968" x2="829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65"/>
            <a:ext cx="12191999" cy="1547697"/>
          </a:xfrm>
          <a:prstGeom prst="rect">
            <a:avLst/>
          </a:prstGeom>
        </p:spPr>
      </p:pic>
      <p:sp>
        <p:nvSpPr>
          <p:cNvPr id="5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9FD7A94-182D-449C-A63C-C88E377E641D}"/>
              </a:ext>
            </a:extLst>
          </p:cNvPr>
          <p:cNvGrpSpPr/>
          <p:nvPr/>
        </p:nvGrpSpPr>
        <p:grpSpPr>
          <a:xfrm>
            <a:off x="9988795" y="3846286"/>
            <a:ext cx="762000" cy="161925"/>
            <a:chOff x="10315575" y="3238500"/>
            <a:chExt cx="762000" cy="161925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F3079F95-C6A6-49E8-BB4A-97D1A6E23D55}"/>
                </a:ext>
              </a:extLst>
            </p:cNvPr>
            <p:cNvCxnSpPr/>
            <p:nvPr/>
          </p:nvCxnSpPr>
          <p:spPr>
            <a:xfrm>
              <a:off x="10315575" y="3238500"/>
              <a:ext cx="762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F74B22EA-2296-4E7E-BDD9-C8E179E020EF}"/>
                </a:ext>
              </a:extLst>
            </p:cNvPr>
            <p:cNvCxnSpPr/>
            <p:nvPr/>
          </p:nvCxnSpPr>
          <p:spPr>
            <a:xfrm>
              <a:off x="10315575" y="3400425"/>
              <a:ext cx="762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F429E359-F7C5-4047-8FB1-23AF9168DCD3}"/>
              </a:ext>
            </a:extLst>
          </p:cNvPr>
          <p:cNvSpPr/>
          <p:nvPr/>
        </p:nvSpPr>
        <p:spPr>
          <a:xfrm>
            <a:off x="5120739" y="4406431"/>
            <a:ext cx="582463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F92B1E5-EDBF-4493-B52B-EC257A72B5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722" y="942073"/>
            <a:ext cx="3805253" cy="497385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55F6C11-145F-DA63-6C0A-B6E6EF7C0A9F}"/>
              </a:ext>
            </a:extLst>
          </p:cNvPr>
          <p:cNvSpPr txBox="1"/>
          <p:nvPr/>
        </p:nvSpPr>
        <p:spPr>
          <a:xfrm>
            <a:off x="5716152" y="1178880"/>
            <a:ext cx="52292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2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3600000" scaled="0"/>
                </a:gradFill>
                <a:effectLst>
                  <a:outerShdw blurRad="254000" dist="38100" algn="l" rotWithShape="0">
                    <a:prstClr val="black">
                      <a:alpha val="40000"/>
                    </a:prstClr>
                  </a:outerShdw>
                </a:effectLst>
                <a:latin typeface="Bebas" pitchFamily="2" charset="0"/>
              </a:defRPr>
            </a:lvl1pPr>
          </a:lstStyle>
          <a:p>
            <a:pPr lvl="0" algn="r">
              <a:defRPr/>
            </a:pPr>
            <a:endParaRPr lang="en-US" altLang="zh-CN" sz="60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pPr lvl="0" algn="r"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PART ONE</a:t>
            </a:r>
          </a:p>
          <a:p>
            <a:pPr lvl="0" algn="r">
              <a:defRPr/>
            </a:pPr>
            <a:r>
              <a:rPr lang="en-US" altLang="zh-CN" sz="5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5400" b="1" kern="0" dirty="0">
              <a:solidFill>
                <a:schemeClr val="bg1"/>
              </a:solidFill>
              <a:effectLst/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0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1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104133" y="5889142"/>
            <a:ext cx="2512942" cy="32477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194671" y="6213917"/>
            <a:ext cx="2331867" cy="81516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518479" y="5889142"/>
            <a:ext cx="2512942" cy="32477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609017" y="6213917"/>
            <a:ext cx="2331867" cy="81516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371257" y="1926772"/>
            <a:ext cx="2807387" cy="42103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7953460" y="1926772"/>
            <a:ext cx="2807387" cy="42103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4659194" y="1926772"/>
            <a:ext cx="2807387" cy="42103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1507515" y="4686526"/>
            <a:ext cx="2512942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8104133" y="4686526"/>
            <a:ext cx="2512942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200">
                <a:solidFill>
                  <a:schemeClr val="accent2"/>
                </a:solidFill>
                <a:latin typeface="+mn-ea"/>
              </a:defRPr>
            </a:lvl1pPr>
          </a:lstStyle>
          <a:p>
            <a:r>
              <a:rPr lang="en-US" altLang="zh-CN" kern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文本框 1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1714500" y="4286416"/>
            <a:ext cx="21209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name/title</a:t>
            </a:r>
          </a:p>
        </p:txBody>
      </p:sp>
      <p:sp>
        <p:nvSpPr>
          <p:cNvPr id="15" name="文本框 1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8300154" y="4286416"/>
            <a:ext cx="21209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name/title</a:t>
            </a:r>
          </a:p>
        </p:txBody>
      </p:sp>
      <p:sp>
        <p:nvSpPr>
          <p:cNvPr id="17" name="文本框 1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4809867" y="4287872"/>
            <a:ext cx="2512942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200">
                <a:solidFill>
                  <a:schemeClr val="accent2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8" name="文本框 1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5007327" y="3887762"/>
            <a:ext cx="2120900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name/title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93114" y="2320116"/>
            <a:ext cx="1328078" cy="1328078"/>
          </a:xfrm>
          <a:custGeom>
            <a:avLst/>
            <a:gdLst>
              <a:gd name="connsiteX0" fmla="*/ 749300 w 1498600"/>
              <a:gd name="connsiteY0" fmla="*/ 0 h 1493499"/>
              <a:gd name="connsiteX1" fmla="*/ 1498600 w 1498600"/>
              <a:gd name="connsiteY1" fmla="*/ 749300 h 1493499"/>
              <a:gd name="connsiteX2" fmla="*/ 900310 w 1498600"/>
              <a:gd name="connsiteY2" fmla="*/ 1483377 h 1493499"/>
              <a:gd name="connsiteX3" fmla="*/ 833987 w 1498600"/>
              <a:gd name="connsiteY3" fmla="*/ 1493499 h 1493499"/>
              <a:gd name="connsiteX4" fmla="*/ 664613 w 1498600"/>
              <a:gd name="connsiteY4" fmla="*/ 1493499 h 1493499"/>
              <a:gd name="connsiteX5" fmla="*/ 598290 w 1498600"/>
              <a:gd name="connsiteY5" fmla="*/ 1483377 h 1493499"/>
              <a:gd name="connsiteX6" fmla="*/ 0 w 1498600"/>
              <a:gd name="connsiteY6" fmla="*/ 749300 h 1493499"/>
              <a:gd name="connsiteX7" fmla="*/ 749300 w 1498600"/>
              <a:gd name="connsiteY7" fmla="*/ 0 h 149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8600" h="1493499">
                <a:moveTo>
                  <a:pt x="749300" y="0"/>
                </a:moveTo>
                <a:cubicBezTo>
                  <a:pt x="1163127" y="0"/>
                  <a:pt x="1498600" y="335473"/>
                  <a:pt x="1498600" y="749300"/>
                </a:cubicBezTo>
                <a:cubicBezTo>
                  <a:pt x="1498600" y="1111399"/>
                  <a:pt x="1241753" y="1413508"/>
                  <a:pt x="900310" y="1483377"/>
                </a:cubicBezTo>
                <a:lnTo>
                  <a:pt x="833987" y="1493499"/>
                </a:lnTo>
                <a:lnTo>
                  <a:pt x="664613" y="1493499"/>
                </a:lnTo>
                <a:lnTo>
                  <a:pt x="598290" y="1483377"/>
                </a:lnTo>
                <a:cubicBezTo>
                  <a:pt x="256847" y="1413508"/>
                  <a:pt x="0" y="1111399"/>
                  <a:pt x="0" y="749300"/>
                </a:cubicBezTo>
                <a:cubicBezTo>
                  <a:pt x="0" y="335473"/>
                  <a:pt x="335473" y="0"/>
                  <a:pt x="749300" y="0"/>
                </a:cubicBezTo>
                <a:close/>
              </a:path>
            </a:pathLst>
          </a:custGeom>
          <a:ln w="31750">
            <a:solidFill>
              <a:schemeClr val="bg1"/>
            </a:solidFill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4553" y="2317847"/>
            <a:ext cx="1329766" cy="1332614"/>
          </a:xfrm>
          <a:custGeom>
            <a:avLst/>
            <a:gdLst>
              <a:gd name="connsiteX0" fmla="*/ 749300 w 1498600"/>
              <a:gd name="connsiteY0" fmla="*/ 0 h 1498600"/>
              <a:gd name="connsiteX1" fmla="*/ 1498600 w 1498600"/>
              <a:gd name="connsiteY1" fmla="*/ 749300 h 1498600"/>
              <a:gd name="connsiteX2" fmla="*/ 749300 w 1498600"/>
              <a:gd name="connsiteY2" fmla="*/ 1498600 h 1498600"/>
              <a:gd name="connsiteX3" fmla="*/ 0 w 1498600"/>
              <a:gd name="connsiteY3" fmla="*/ 749300 h 1498600"/>
              <a:gd name="connsiteX4" fmla="*/ 749300 w 1498600"/>
              <a:gd name="connsiteY4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1498600">
                <a:moveTo>
                  <a:pt x="749300" y="0"/>
                </a:moveTo>
                <a:cubicBezTo>
                  <a:pt x="1163127" y="0"/>
                  <a:pt x="1498600" y="335473"/>
                  <a:pt x="1498600" y="749300"/>
                </a:cubicBezTo>
                <a:cubicBezTo>
                  <a:pt x="1498600" y="1163127"/>
                  <a:pt x="1163127" y="1498600"/>
                  <a:pt x="749300" y="1498600"/>
                </a:cubicBezTo>
                <a:cubicBezTo>
                  <a:pt x="335473" y="1498600"/>
                  <a:pt x="0" y="1163127"/>
                  <a:pt x="0" y="749300"/>
                </a:cubicBezTo>
                <a:cubicBezTo>
                  <a:pt x="0" y="335473"/>
                  <a:pt x="335473" y="0"/>
                  <a:pt x="749300" y="0"/>
                </a:cubicBezTo>
                <a:close/>
              </a:path>
            </a:pathLst>
          </a:custGeom>
          <a:ln w="31750">
            <a:solidFill>
              <a:schemeClr val="accent1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5192" y="2317847"/>
            <a:ext cx="1332614" cy="1332614"/>
          </a:xfrm>
          <a:custGeom>
            <a:avLst/>
            <a:gdLst>
              <a:gd name="connsiteX0" fmla="*/ 749300 w 1498600"/>
              <a:gd name="connsiteY0" fmla="*/ 0 h 1498600"/>
              <a:gd name="connsiteX1" fmla="*/ 1498600 w 1498600"/>
              <a:gd name="connsiteY1" fmla="*/ 749300 h 1498600"/>
              <a:gd name="connsiteX2" fmla="*/ 749300 w 1498600"/>
              <a:gd name="connsiteY2" fmla="*/ 1498600 h 1498600"/>
              <a:gd name="connsiteX3" fmla="*/ 0 w 1498600"/>
              <a:gd name="connsiteY3" fmla="*/ 749300 h 1498600"/>
              <a:gd name="connsiteX4" fmla="*/ 749300 w 1498600"/>
              <a:gd name="connsiteY4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1498600">
                <a:moveTo>
                  <a:pt x="749300" y="0"/>
                </a:moveTo>
                <a:cubicBezTo>
                  <a:pt x="1163127" y="0"/>
                  <a:pt x="1498600" y="335473"/>
                  <a:pt x="1498600" y="749300"/>
                </a:cubicBezTo>
                <a:cubicBezTo>
                  <a:pt x="1498600" y="1163127"/>
                  <a:pt x="1163127" y="1498600"/>
                  <a:pt x="749300" y="1498600"/>
                </a:cubicBezTo>
                <a:cubicBezTo>
                  <a:pt x="335473" y="1498600"/>
                  <a:pt x="0" y="1163127"/>
                  <a:pt x="0" y="749300"/>
                </a:cubicBezTo>
                <a:cubicBezTo>
                  <a:pt x="0" y="335473"/>
                  <a:pt x="335473" y="0"/>
                  <a:pt x="749300" y="0"/>
                </a:cubicBezTo>
                <a:close/>
              </a:path>
            </a:pathLst>
          </a:custGeom>
          <a:ln w="31750">
            <a:solidFill>
              <a:schemeClr val="bg1"/>
            </a:solidFill>
          </a:ln>
        </p:spPr>
      </p:pic>
      <p:grpSp>
        <p:nvGrpSpPr>
          <p:cNvPr id="48" name="Group 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>
            <a:grpSpLocks noChangeAspect="1"/>
          </p:cNvGrpSpPr>
          <p:nvPr/>
        </p:nvGrpSpPr>
        <p:grpSpPr bwMode="auto">
          <a:xfrm>
            <a:off x="6819899" y="5189159"/>
            <a:ext cx="369571" cy="416594"/>
            <a:chOff x="876" y="-1179"/>
            <a:chExt cx="5926" cy="6680"/>
          </a:xfrm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876" y="1907"/>
              <a:ext cx="3209" cy="3594"/>
            </a:xfrm>
            <a:custGeom>
              <a:avLst/>
              <a:gdLst>
                <a:gd name="T0" fmla="*/ 1435 w 3209"/>
                <a:gd name="T1" fmla="*/ 0 h 3594"/>
                <a:gd name="T2" fmla="*/ 0 w 3209"/>
                <a:gd name="T3" fmla="*/ 2625 h 3594"/>
                <a:gd name="T4" fmla="*/ 1251 w 3209"/>
                <a:gd name="T5" fmla="*/ 2443 h 3594"/>
                <a:gd name="T6" fmla="*/ 1776 w 3209"/>
                <a:gd name="T7" fmla="*/ 3594 h 3594"/>
                <a:gd name="T8" fmla="*/ 3209 w 3209"/>
                <a:gd name="T9" fmla="*/ 972 h 3594"/>
                <a:gd name="T10" fmla="*/ 1435 w 3209"/>
                <a:gd name="T11" fmla="*/ 0 h 3594"/>
                <a:gd name="T12" fmla="*/ 1435 w 3209"/>
                <a:gd name="T13" fmla="*/ 0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594">
                  <a:moveTo>
                    <a:pt x="1435" y="0"/>
                  </a:moveTo>
                  <a:lnTo>
                    <a:pt x="0" y="2625"/>
                  </a:lnTo>
                  <a:lnTo>
                    <a:pt x="1251" y="2443"/>
                  </a:lnTo>
                  <a:lnTo>
                    <a:pt x="1776" y="3594"/>
                  </a:lnTo>
                  <a:lnTo>
                    <a:pt x="3209" y="972"/>
                  </a:lnTo>
                  <a:lnTo>
                    <a:pt x="1435" y="0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D2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3590" y="1907"/>
              <a:ext cx="3212" cy="3594"/>
            </a:xfrm>
            <a:custGeom>
              <a:avLst/>
              <a:gdLst>
                <a:gd name="T0" fmla="*/ 1776 w 3212"/>
                <a:gd name="T1" fmla="*/ 0 h 3594"/>
                <a:gd name="T2" fmla="*/ 3212 w 3212"/>
                <a:gd name="T3" fmla="*/ 2625 h 3594"/>
                <a:gd name="T4" fmla="*/ 1959 w 3212"/>
                <a:gd name="T5" fmla="*/ 2443 h 3594"/>
                <a:gd name="T6" fmla="*/ 1436 w 3212"/>
                <a:gd name="T7" fmla="*/ 3594 h 3594"/>
                <a:gd name="T8" fmla="*/ 0 w 3212"/>
                <a:gd name="T9" fmla="*/ 972 h 3594"/>
                <a:gd name="T10" fmla="*/ 1776 w 3212"/>
                <a:gd name="T11" fmla="*/ 0 h 3594"/>
                <a:gd name="T12" fmla="*/ 1776 w 3212"/>
                <a:gd name="T13" fmla="*/ 0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2" h="3594">
                  <a:moveTo>
                    <a:pt x="1776" y="0"/>
                  </a:moveTo>
                  <a:lnTo>
                    <a:pt x="3212" y="2625"/>
                  </a:lnTo>
                  <a:lnTo>
                    <a:pt x="1959" y="2443"/>
                  </a:lnTo>
                  <a:lnTo>
                    <a:pt x="1436" y="3594"/>
                  </a:lnTo>
                  <a:lnTo>
                    <a:pt x="0" y="972"/>
                  </a:lnTo>
                  <a:lnTo>
                    <a:pt x="1776" y="0"/>
                  </a:lnTo>
                  <a:lnTo>
                    <a:pt x="1776" y="0"/>
                  </a:lnTo>
                  <a:close/>
                </a:path>
              </a:pathLst>
            </a:custGeom>
            <a:solidFill>
              <a:srgbClr val="D2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1337" y="-1179"/>
              <a:ext cx="5001" cy="5001"/>
            </a:xfrm>
            <a:custGeom>
              <a:avLst/>
              <a:gdLst>
                <a:gd name="T0" fmla="*/ 1145 w 2115"/>
                <a:gd name="T1" fmla="*/ 62 h 2115"/>
                <a:gd name="T2" fmla="*/ 1317 w 2115"/>
                <a:gd name="T3" fmla="*/ 92 h 2115"/>
                <a:gd name="T4" fmla="*/ 1480 w 2115"/>
                <a:gd name="T5" fmla="*/ 151 h 2115"/>
                <a:gd name="T6" fmla="*/ 1631 w 2115"/>
                <a:gd name="T7" fmla="*/ 238 h 2115"/>
                <a:gd name="T8" fmla="*/ 1765 w 2115"/>
                <a:gd name="T9" fmla="*/ 351 h 2115"/>
                <a:gd name="T10" fmla="*/ 1877 w 2115"/>
                <a:gd name="T11" fmla="*/ 484 h 2115"/>
                <a:gd name="T12" fmla="*/ 1964 w 2115"/>
                <a:gd name="T13" fmla="*/ 635 h 2115"/>
                <a:gd name="T14" fmla="*/ 2024 w 2115"/>
                <a:gd name="T15" fmla="*/ 799 h 2115"/>
                <a:gd name="T16" fmla="*/ 2054 w 2115"/>
                <a:gd name="T17" fmla="*/ 970 h 2115"/>
                <a:gd name="T18" fmla="*/ 2054 w 2115"/>
                <a:gd name="T19" fmla="*/ 1145 h 2115"/>
                <a:gd name="T20" fmla="*/ 2024 w 2115"/>
                <a:gd name="T21" fmla="*/ 1316 h 2115"/>
                <a:gd name="T22" fmla="*/ 1964 w 2115"/>
                <a:gd name="T23" fmla="*/ 1480 h 2115"/>
                <a:gd name="T24" fmla="*/ 1877 w 2115"/>
                <a:gd name="T25" fmla="*/ 1631 h 2115"/>
                <a:gd name="T26" fmla="*/ 1765 w 2115"/>
                <a:gd name="T27" fmla="*/ 1764 h 2115"/>
                <a:gd name="T28" fmla="*/ 1631 w 2115"/>
                <a:gd name="T29" fmla="*/ 1876 h 2115"/>
                <a:gd name="T30" fmla="*/ 1480 w 2115"/>
                <a:gd name="T31" fmla="*/ 1963 h 2115"/>
                <a:gd name="T32" fmla="*/ 1317 w 2115"/>
                <a:gd name="T33" fmla="*/ 2023 h 2115"/>
                <a:gd name="T34" fmla="*/ 1145 w 2115"/>
                <a:gd name="T35" fmla="*/ 2053 h 2115"/>
                <a:gd name="T36" fmla="*/ 971 w 2115"/>
                <a:gd name="T37" fmla="*/ 2053 h 2115"/>
                <a:gd name="T38" fmla="*/ 799 w 2115"/>
                <a:gd name="T39" fmla="*/ 2023 h 2115"/>
                <a:gd name="T40" fmla="*/ 635 w 2115"/>
                <a:gd name="T41" fmla="*/ 1963 h 2115"/>
                <a:gd name="T42" fmla="*/ 484 w 2115"/>
                <a:gd name="T43" fmla="*/ 1876 h 2115"/>
                <a:gd name="T44" fmla="*/ 351 w 2115"/>
                <a:gd name="T45" fmla="*/ 1764 h 2115"/>
                <a:gd name="T46" fmla="*/ 239 w 2115"/>
                <a:gd name="T47" fmla="*/ 1631 h 2115"/>
                <a:gd name="T48" fmla="*/ 152 w 2115"/>
                <a:gd name="T49" fmla="*/ 1480 h 2115"/>
                <a:gd name="T50" fmla="*/ 92 w 2115"/>
                <a:gd name="T51" fmla="*/ 1316 h 2115"/>
                <a:gd name="T52" fmla="*/ 62 w 2115"/>
                <a:gd name="T53" fmla="*/ 1145 h 2115"/>
                <a:gd name="T54" fmla="*/ 62 w 2115"/>
                <a:gd name="T55" fmla="*/ 970 h 2115"/>
                <a:gd name="T56" fmla="*/ 92 w 2115"/>
                <a:gd name="T57" fmla="*/ 799 h 2115"/>
                <a:gd name="T58" fmla="*/ 152 w 2115"/>
                <a:gd name="T59" fmla="*/ 635 h 2115"/>
                <a:gd name="T60" fmla="*/ 239 w 2115"/>
                <a:gd name="T61" fmla="*/ 484 h 2115"/>
                <a:gd name="T62" fmla="*/ 351 w 2115"/>
                <a:gd name="T63" fmla="*/ 351 h 2115"/>
                <a:gd name="T64" fmla="*/ 484 w 2115"/>
                <a:gd name="T65" fmla="*/ 238 h 2115"/>
                <a:gd name="T66" fmla="*/ 635 w 2115"/>
                <a:gd name="T67" fmla="*/ 151 h 2115"/>
                <a:gd name="T68" fmla="*/ 799 w 2115"/>
                <a:gd name="T69" fmla="*/ 92 h 2115"/>
                <a:gd name="T70" fmla="*/ 971 w 2115"/>
                <a:gd name="T71" fmla="*/ 62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15" h="2115">
                  <a:moveTo>
                    <a:pt x="1058" y="0"/>
                  </a:moveTo>
                  <a:cubicBezTo>
                    <a:pt x="1088" y="0"/>
                    <a:pt x="1115" y="59"/>
                    <a:pt x="1145" y="62"/>
                  </a:cubicBezTo>
                  <a:cubicBezTo>
                    <a:pt x="1175" y="64"/>
                    <a:pt x="1212" y="11"/>
                    <a:pt x="1241" y="16"/>
                  </a:cubicBezTo>
                  <a:cubicBezTo>
                    <a:pt x="1271" y="21"/>
                    <a:pt x="1288" y="84"/>
                    <a:pt x="1317" y="92"/>
                  </a:cubicBezTo>
                  <a:cubicBezTo>
                    <a:pt x="1346" y="99"/>
                    <a:pt x="1392" y="53"/>
                    <a:pt x="1420" y="64"/>
                  </a:cubicBezTo>
                  <a:cubicBezTo>
                    <a:pt x="1448" y="74"/>
                    <a:pt x="1453" y="139"/>
                    <a:pt x="1480" y="151"/>
                  </a:cubicBezTo>
                  <a:cubicBezTo>
                    <a:pt x="1508" y="164"/>
                    <a:pt x="1561" y="127"/>
                    <a:pt x="1587" y="142"/>
                  </a:cubicBezTo>
                  <a:cubicBezTo>
                    <a:pt x="1613" y="157"/>
                    <a:pt x="1607" y="221"/>
                    <a:pt x="1631" y="238"/>
                  </a:cubicBezTo>
                  <a:cubicBezTo>
                    <a:pt x="1656" y="256"/>
                    <a:pt x="1715" y="228"/>
                    <a:pt x="1738" y="247"/>
                  </a:cubicBezTo>
                  <a:cubicBezTo>
                    <a:pt x="1760" y="267"/>
                    <a:pt x="1743" y="329"/>
                    <a:pt x="1765" y="351"/>
                  </a:cubicBezTo>
                  <a:cubicBezTo>
                    <a:pt x="1786" y="372"/>
                    <a:pt x="1849" y="355"/>
                    <a:pt x="1868" y="378"/>
                  </a:cubicBezTo>
                  <a:cubicBezTo>
                    <a:pt x="1887" y="401"/>
                    <a:pt x="1859" y="460"/>
                    <a:pt x="1877" y="484"/>
                  </a:cubicBezTo>
                  <a:cubicBezTo>
                    <a:pt x="1894" y="508"/>
                    <a:pt x="1959" y="503"/>
                    <a:pt x="1974" y="529"/>
                  </a:cubicBezTo>
                  <a:cubicBezTo>
                    <a:pt x="1989" y="554"/>
                    <a:pt x="1951" y="608"/>
                    <a:pt x="1964" y="635"/>
                  </a:cubicBezTo>
                  <a:cubicBezTo>
                    <a:pt x="1977" y="662"/>
                    <a:pt x="2041" y="667"/>
                    <a:pt x="2052" y="696"/>
                  </a:cubicBezTo>
                  <a:cubicBezTo>
                    <a:pt x="2062" y="724"/>
                    <a:pt x="2016" y="769"/>
                    <a:pt x="2024" y="799"/>
                  </a:cubicBezTo>
                  <a:cubicBezTo>
                    <a:pt x="2031" y="827"/>
                    <a:pt x="2094" y="844"/>
                    <a:pt x="2099" y="874"/>
                  </a:cubicBezTo>
                  <a:cubicBezTo>
                    <a:pt x="2104" y="903"/>
                    <a:pt x="2051" y="940"/>
                    <a:pt x="2054" y="970"/>
                  </a:cubicBezTo>
                  <a:cubicBezTo>
                    <a:pt x="2056" y="1000"/>
                    <a:pt x="2115" y="1027"/>
                    <a:pt x="2115" y="1057"/>
                  </a:cubicBezTo>
                  <a:cubicBezTo>
                    <a:pt x="2115" y="1088"/>
                    <a:pt x="2056" y="1115"/>
                    <a:pt x="2054" y="1145"/>
                  </a:cubicBezTo>
                  <a:cubicBezTo>
                    <a:pt x="2051" y="1175"/>
                    <a:pt x="2104" y="1212"/>
                    <a:pt x="2099" y="1241"/>
                  </a:cubicBezTo>
                  <a:cubicBezTo>
                    <a:pt x="2094" y="1271"/>
                    <a:pt x="2031" y="1287"/>
                    <a:pt x="2024" y="1316"/>
                  </a:cubicBezTo>
                  <a:cubicBezTo>
                    <a:pt x="2016" y="1345"/>
                    <a:pt x="2062" y="1391"/>
                    <a:pt x="2052" y="1419"/>
                  </a:cubicBezTo>
                  <a:cubicBezTo>
                    <a:pt x="2041" y="1447"/>
                    <a:pt x="1977" y="1453"/>
                    <a:pt x="1964" y="1480"/>
                  </a:cubicBezTo>
                  <a:cubicBezTo>
                    <a:pt x="1951" y="1507"/>
                    <a:pt x="1989" y="1560"/>
                    <a:pt x="1974" y="1586"/>
                  </a:cubicBezTo>
                  <a:cubicBezTo>
                    <a:pt x="1959" y="1612"/>
                    <a:pt x="1894" y="1606"/>
                    <a:pt x="1877" y="1631"/>
                  </a:cubicBezTo>
                  <a:cubicBezTo>
                    <a:pt x="1859" y="1655"/>
                    <a:pt x="1887" y="1714"/>
                    <a:pt x="1868" y="1737"/>
                  </a:cubicBezTo>
                  <a:cubicBezTo>
                    <a:pt x="1849" y="1760"/>
                    <a:pt x="1786" y="1743"/>
                    <a:pt x="1765" y="1764"/>
                  </a:cubicBezTo>
                  <a:cubicBezTo>
                    <a:pt x="1743" y="1785"/>
                    <a:pt x="1760" y="1848"/>
                    <a:pt x="1737" y="1867"/>
                  </a:cubicBezTo>
                  <a:cubicBezTo>
                    <a:pt x="1715" y="1887"/>
                    <a:pt x="1656" y="1859"/>
                    <a:pt x="1631" y="1876"/>
                  </a:cubicBezTo>
                  <a:cubicBezTo>
                    <a:pt x="1607" y="1893"/>
                    <a:pt x="1613" y="1958"/>
                    <a:pt x="1587" y="1973"/>
                  </a:cubicBezTo>
                  <a:cubicBezTo>
                    <a:pt x="1561" y="1988"/>
                    <a:pt x="1507" y="1951"/>
                    <a:pt x="1480" y="1963"/>
                  </a:cubicBezTo>
                  <a:cubicBezTo>
                    <a:pt x="1453" y="1976"/>
                    <a:pt x="1448" y="2041"/>
                    <a:pt x="1420" y="2051"/>
                  </a:cubicBezTo>
                  <a:cubicBezTo>
                    <a:pt x="1392" y="2061"/>
                    <a:pt x="1346" y="2015"/>
                    <a:pt x="1317" y="2023"/>
                  </a:cubicBezTo>
                  <a:cubicBezTo>
                    <a:pt x="1288" y="2031"/>
                    <a:pt x="1271" y="2094"/>
                    <a:pt x="1241" y="2099"/>
                  </a:cubicBezTo>
                  <a:cubicBezTo>
                    <a:pt x="1212" y="2104"/>
                    <a:pt x="1175" y="2051"/>
                    <a:pt x="1145" y="2053"/>
                  </a:cubicBezTo>
                  <a:cubicBezTo>
                    <a:pt x="1115" y="2056"/>
                    <a:pt x="1088" y="2115"/>
                    <a:pt x="1058" y="2115"/>
                  </a:cubicBezTo>
                  <a:cubicBezTo>
                    <a:pt x="1028" y="2115"/>
                    <a:pt x="1000" y="2056"/>
                    <a:pt x="971" y="2053"/>
                  </a:cubicBezTo>
                  <a:cubicBezTo>
                    <a:pt x="941" y="2051"/>
                    <a:pt x="903" y="2104"/>
                    <a:pt x="874" y="2099"/>
                  </a:cubicBezTo>
                  <a:cubicBezTo>
                    <a:pt x="844" y="2094"/>
                    <a:pt x="828" y="2031"/>
                    <a:pt x="799" y="2023"/>
                  </a:cubicBezTo>
                  <a:cubicBezTo>
                    <a:pt x="770" y="2015"/>
                    <a:pt x="724" y="2061"/>
                    <a:pt x="696" y="2051"/>
                  </a:cubicBezTo>
                  <a:cubicBezTo>
                    <a:pt x="668" y="2041"/>
                    <a:pt x="662" y="1976"/>
                    <a:pt x="635" y="1963"/>
                  </a:cubicBezTo>
                  <a:cubicBezTo>
                    <a:pt x="608" y="1951"/>
                    <a:pt x="555" y="1988"/>
                    <a:pt x="529" y="1973"/>
                  </a:cubicBezTo>
                  <a:cubicBezTo>
                    <a:pt x="503" y="1958"/>
                    <a:pt x="509" y="1893"/>
                    <a:pt x="484" y="1876"/>
                  </a:cubicBezTo>
                  <a:cubicBezTo>
                    <a:pt x="460" y="1859"/>
                    <a:pt x="401" y="1887"/>
                    <a:pt x="378" y="1867"/>
                  </a:cubicBezTo>
                  <a:cubicBezTo>
                    <a:pt x="355" y="1848"/>
                    <a:pt x="372" y="1785"/>
                    <a:pt x="351" y="1764"/>
                  </a:cubicBezTo>
                  <a:cubicBezTo>
                    <a:pt x="330" y="1743"/>
                    <a:pt x="267" y="1760"/>
                    <a:pt x="248" y="1737"/>
                  </a:cubicBezTo>
                  <a:cubicBezTo>
                    <a:pt x="229" y="1714"/>
                    <a:pt x="256" y="1655"/>
                    <a:pt x="239" y="1631"/>
                  </a:cubicBezTo>
                  <a:cubicBezTo>
                    <a:pt x="222" y="1606"/>
                    <a:pt x="157" y="1612"/>
                    <a:pt x="142" y="1586"/>
                  </a:cubicBezTo>
                  <a:cubicBezTo>
                    <a:pt x="127" y="1560"/>
                    <a:pt x="164" y="1507"/>
                    <a:pt x="152" y="1480"/>
                  </a:cubicBezTo>
                  <a:cubicBezTo>
                    <a:pt x="139" y="1453"/>
                    <a:pt x="74" y="1447"/>
                    <a:pt x="64" y="1419"/>
                  </a:cubicBezTo>
                  <a:cubicBezTo>
                    <a:pt x="54" y="1391"/>
                    <a:pt x="100" y="1345"/>
                    <a:pt x="92" y="1316"/>
                  </a:cubicBezTo>
                  <a:cubicBezTo>
                    <a:pt x="84" y="1287"/>
                    <a:pt x="22" y="1271"/>
                    <a:pt x="16" y="1241"/>
                  </a:cubicBezTo>
                  <a:cubicBezTo>
                    <a:pt x="11" y="1212"/>
                    <a:pt x="65" y="1175"/>
                    <a:pt x="62" y="1145"/>
                  </a:cubicBezTo>
                  <a:cubicBezTo>
                    <a:pt x="59" y="1115"/>
                    <a:pt x="0" y="1088"/>
                    <a:pt x="0" y="1057"/>
                  </a:cubicBezTo>
                  <a:cubicBezTo>
                    <a:pt x="0" y="1027"/>
                    <a:pt x="59" y="1000"/>
                    <a:pt x="62" y="970"/>
                  </a:cubicBezTo>
                  <a:cubicBezTo>
                    <a:pt x="65" y="940"/>
                    <a:pt x="11" y="903"/>
                    <a:pt x="16" y="874"/>
                  </a:cubicBezTo>
                  <a:cubicBezTo>
                    <a:pt x="22" y="844"/>
                    <a:pt x="84" y="827"/>
                    <a:pt x="92" y="799"/>
                  </a:cubicBezTo>
                  <a:cubicBezTo>
                    <a:pt x="100" y="769"/>
                    <a:pt x="54" y="724"/>
                    <a:pt x="64" y="696"/>
                  </a:cubicBezTo>
                  <a:cubicBezTo>
                    <a:pt x="74" y="667"/>
                    <a:pt x="139" y="662"/>
                    <a:pt x="152" y="635"/>
                  </a:cubicBezTo>
                  <a:cubicBezTo>
                    <a:pt x="164" y="608"/>
                    <a:pt x="127" y="554"/>
                    <a:pt x="142" y="529"/>
                  </a:cubicBezTo>
                  <a:cubicBezTo>
                    <a:pt x="157" y="503"/>
                    <a:pt x="222" y="508"/>
                    <a:pt x="239" y="484"/>
                  </a:cubicBezTo>
                  <a:cubicBezTo>
                    <a:pt x="256" y="459"/>
                    <a:pt x="229" y="401"/>
                    <a:pt x="248" y="378"/>
                  </a:cubicBezTo>
                  <a:cubicBezTo>
                    <a:pt x="267" y="355"/>
                    <a:pt x="330" y="372"/>
                    <a:pt x="351" y="351"/>
                  </a:cubicBezTo>
                  <a:cubicBezTo>
                    <a:pt x="372" y="329"/>
                    <a:pt x="355" y="267"/>
                    <a:pt x="378" y="247"/>
                  </a:cubicBezTo>
                  <a:cubicBezTo>
                    <a:pt x="401" y="228"/>
                    <a:pt x="460" y="256"/>
                    <a:pt x="484" y="238"/>
                  </a:cubicBezTo>
                  <a:cubicBezTo>
                    <a:pt x="509" y="221"/>
                    <a:pt x="503" y="157"/>
                    <a:pt x="529" y="141"/>
                  </a:cubicBezTo>
                  <a:cubicBezTo>
                    <a:pt x="555" y="127"/>
                    <a:pt x="608" y="164"/>
                    <a:pt x="635" y="151"/>
                  </a:cubicBezTo>
                  <a:cubicBezTo>
                    <a:pt x="662" y="139"/>
                    <a:pt x="668" y="74"/>
                    <a:pt x="696" y="63"/>
                  </a:cubicBezTo>
                  <a:cubicBezTo>
                    <a:pt x="724" y="53"/>
                    <a:pt x="770" y="99"/>
                    <a:pt x="799" y="92"/>
                  </a:cubicBezTo>
                  <a:cubicBezTo>
                    <a:pt x="828" y="84"/>
                    <a:pt x="844" y="21"/>
                    <a:pt x="874" y="16"/>
                  </a:cubicBezTo>
                  <a:cubicBezTo>
                    <a:pt x="903" y="11"/>
                    <a:pt x="941" y="64"/>
                    <a:pt x="971" y="62"/>
                  </a:cubicBezTo>
                  <a:cubicBezTo>
                    <a:pt x="1000" y="59"/>
                    <a:pt x="1028" y="0"/>
                    <a:pt x="1058" y="0"/>
                  </a:cubicBezTo>
                  <a:close/>
                </a:path>
              </a:pathLst>
            </a:custGeom>
            <a:solidFill>
              <a:srgbClr val="E1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1502" y="-1015"/>
              <a:ext cx="4673" cy="4674"/>
            </a:xfrm>
            <a:custGeom>
              <a:avLst/>
              <a:gdLst>
                <a:gd name="T0" fmla="*/ 351 w 1976"/>
                <a:gd name="T1" fmla="*/ 352 h 1977"/>
                <a:gd name="T2" fmla="*/ 1624 w 1976"/>
                <a:gd name="T3" fmla="*/ 352 h 1977"/>
                <a:gd name="T4" fmla="*/ 1624 w 1976"/>
                <a:gd name="T5" fmla="*/ 1625 h 1977"/>
                <a:gd name="T6" fmla="*/ 351 w 1976"/>
                <a:gd name="T7" fmla="*/ 1625 h 1977"/>
                <a:gd name="T8" fmla="*/ 351 w 1976"/>
                <a:gd name="T9" fmla="*/ 352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6" h="1977">
                  <a:moveTo>
                    <a:pt x="351" y="352"/>
                  </a:moveTo>
                  <a:cubicBezTo>
                    <a:pt x="703" y="0"/>
                    <a:pt x="1273" y="0"/>
                    <a:pt x="1624" y="352"/>
                  </a:cubicBezTo>
                  <a:cubicBezTo>
                    <a:pt x="1976" y="703"/>
                    <a:pt x="1976" y="1273"/>
                    <a:pt x="1624" y="1625"/>
                  </a:cubicBezTo>
                  <a:cubicBezTo>
                    <a:pt x="1273" y="1977"/>
                    <a:pt x="703" y="1977"/>
                    <a:pt x="351" y="1625"/>
                  </a:cubicBezTo>
                  <a:cubicBezTo>
                    <a:pt x="0" y="1273"/>
                    <a:pt x="0" y="703"/>
                    <a:pt x="351" y="352"/>
                  </a:cubicBezTo>
                  <a:close/>
                </a:path>
              </a:pathLst>
            </a:custGeom>
            <a:solidFill>
              <a:srgbClr val="FFD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3427" y="290"/>
              <a:ext cx="584" cy="1752"/>
            </a:xfrm>
            <a:custGeom>
              <a:avLst/>
              <a:gdLst>
                <a:gd name="T0" fmla="*/ 355 w 584"/>
                <a:gd name="T1" fmla="*/ 222 h 1752"/>
                <a:gd name="T2" fmla="*/ 350 w 584"/>
                <a:gd name="T3" fmla="*/ 222 h 1752"/>
                <a:gd name="T4" fmla="*/ 45 w 584"/>
                <a:gd name="T5" fmla="*/ 385 h 1752"/>
                <a:gd name="T6" fmla="*/ 0 w 584"/>
                <a:gd name="T7" fmla="*/ 205 h 1752"/>
                <a:gd name="T8" fmla="*/ 383 w 584"/>
                <a:gd name="T9" fmla="*/ 0 h 1752"/>
                <a:gd name="T10" fmla="*/ 584 w 584"/>
                <a:gd name="T11" fmla="*/ 0 h 1752"/>
                <a:gd name="T12" fmla="*/ 584 w 584"/>
                <a:gd name="T13" fmla="*/ 1752 h 1752"/>
                <a:gd name="T14" fmla="*/ 355 w 584"/>
                <a:gd name="T15" fmla="*/ 1752 h 1752"/>
                <a:gd name="T16" fmla="*/ 355 w 584"/>
                <a:gd name="T17" fmla="*/ 222 h 1752"/>
                <a:gd name="T18" fmla="*/ 355 w 584"/>
                <a:gd name="T19" fmla="*/ 222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4" h="1752">
                  <a:moveTo>
                    <a:pt x="355" y="222"/>
                  </a:moveTo>
                  <a:lnTo>
                    <a:pt x="350" y="222"/>
                  </a:lnTo>
                  <a:lnTo>
                    <a:pt x="45" y="385"/>
                  </a:lnTo>
                  <a:lnTo>
                    <a:pt x="0" y="205"/>
                  </a:lnTo>
                  <a:lnTo>
                    <a:pt x="383" y="0"/>
                  </a:lnTo>
                  <a:lnTo>
                    <a:pt x="584" y="0"/>
                  </a:lnTo>
                  <a:lnTo>
                    <a:pt x="584" y="1752"/>
                  </a:lnTo>
                  <a:lnTo>
                    <a:pt x="355" y="1752"/>
                  </a:lnTo>
                  <a:lnTo>
                    <a:pt x="355" y="222"/>
                  </a:lnTo>
                  <a:lnTo>
                    <a:pt x="355" y="222"/>
                  </a:lnTo>
                  <a:close/>
                </a:path>
              </a:pathLst>
            </a:custGeom>
            <a:solidFill>
              <a:srgbClr val="B6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10"/>
            <p:cNvSpPr>
              <a:spLocks noEditPoints="1"/>
            </p:cNvSpPr>
            <p:nvPr/>
          </p:nvSpPr>
          <p:spPr bwMode="auto">
            <a:xfrm>
              <a:off x="3408" y="273"/>
              <a:ext cx="620" cy="1785"/>
            </a:xfrm>
            <a:custGeom>
              <a:avLst/>
              <a:gdLst>
                <a:gd name="T0" fmla="*/ 620 w 620"/>
                <a:gd name="T1" fmla="*/ 1785 h 1785"/>
                <a:gd name="T2" fmla="*/ 357 w 620"/>
                <a:gd name="T3" fmla="*/ 1785 h 1785"/>
                <a:gd name="T4" fmla="*/ 357 w 620"/>
                <a:gd name="T5" fmla="*/ 263 h 1785"/>
                <a:gd name="T6" fmla="*/ 55 w 620"/>
                <a:gd name="T7" fmla="*/ 428 h 1785"/>
                <a:gd name="T8" fmla="*/ 0 w 620"/>
                <a:gd name="T9" fmla="*/ 213 h 1785"/>
                <a:gd name="T10" fmla="*/ 398 w 620"/>
                <a:gd name="T11" fmla="*/ 0 h 1785"/>
                <a:gd name="T12" fmla="*/ 620 w 620"/>
                <a:gd name="T13" fmla="*/ 0 h 1785"/>
                <a:gd name="T14" fmla="*/ 620 w 620"/>
                <a:gd name="T15" fmla="*/ 1785 h 1785"/>
                <a:gd name="T16" fmla="*/ 620 w 620"/>
                <a:gd name="T17" fmla="*/ 1785 h 1785"/>
                <a:gd name="T18" fmla="*/ 393 w 620"/>
                <a:gd name="T19" fmla="*/ 1752 h 1785"/>
                <a:gd name="T20" fmla="*/ 587 w 620"/>
                <a:gd name="T21" fmla="*/ 1752 h 1785"/>
                <a:gd name="T22" fmla="*/ 587 w 620"/>
                <a:gd name="T23" fmla="*/ 33 h 1785"/>
                <a:gd name="T24" fmla="*/ 407 w 620"/>
                <a:gd name="T25" fmla="*/ 33 h 1785"/>
                <a:gd name="T26" fmla="*/ 38 w 620"/>
                <a:gd name="T27" fmla="*/ 232 h 1785"/>
                <a:gd name="T28" fmla="*/ 76 w 620"/>
                <a:gd name="T29" fmla="*/ 379 h 1785"/>
                <a:gd name="T30" fmla="*/ 365 w 620"/>
                <a:gd name="T31" fmla="*/ 222 h 1785"/>
                <a:gd name="T32" fmla="*/ 393 w 620"/>
                <a:gd name="T33" fmla="*/ 222 h 1785"/>
                <a:gd name="T34" fmla="*/ 393 w 620"/>
                <a:gd name="T35" fmla="*/ 1752 h 1785"/>
                <a:gd name="T36" fmla="*/ 393 w 620"/>
                <a:gd name="T37" fmla="*/ 1752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1785">
                  <a:moveTo>
                    <a:pt x="620" y="1785"/>
                  </a:moveTo>
                  <a:lnTo>
                    <a:pt x="357" y="1785"/>
                  </a:lnTo>
                  <a:lnTo>
                    <a:pt x="357" y="263"/>
                  </a:lnTo>
                  <a:lnTo>
                    <a:pt x="55" y="428"/>
                  </a:lnTo>
                  <a:lnTo>
                    <a:pt x="0" y="213"/>
                  </a:lnTo>
                  <a:lnTo>
                    <a:pt x="398" y="0"/>
                  </a:lnTo>
                  <a:lnTo>
                    <a:pt x="620" y="0"/>
                  </a:lnTo>
                  <a:lnTo>
                    <a:pt x="620" y="1785"/>
                  </a:lnTo>
                  <a:lnTo>
                    <a:pt x="620" y="1785"/>
                  </a:lnTo>
                  <a:close/>
                  <a:moveTo>
                    <a:pt x="393" y="1752"/>
                  </a:moveTo>
                  <a:lnTo>
                    <a:pt x="587" y="1752"/>
                  </a:lnTo>
                  <a:lnTo>
                    <a:pt x="587" y="33"/>
                  </a:lnTo>
                  <a:lnTo>
                    <a:pt x="407" y="33"/>
                  </a:lnTo>
                  <a:lnTo>
                    <a:pt x="38" y="232"/>
                  </a:lnTo>
                  <a:lnTo>
                    <a:pt x="76" y="379"/>
                  </a:lnTo>
                  <a:lnTo>
                    <a:pt x="365" y="222"/>
                  </a:lnTo>
                  <a:lnTo>
                    <a:pt x="393" y="222"/>
                  </a:lnTo>
                  <a:lnTo>
                    <a:pt x="393" y="1752"/>
                  </a:lnTo>
                  <a:lnTo>
                    <a:pt x="393" y="1752"/>
                  </a:lnTo>
                  <a:close/>
                </a:path>
              </a:pathLst>
            </a:custGeom>
            <a:solidFill>
              <a:srgbClr val="B6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/>
          </p:nvSpPr>
          <p:spPr bwMode="auto">
            <a:xfrm>
              <a:off x="2994" y="2295"/>
              <a:ext cx="1689" cy="541"/>
            </a:xfrm>
            <a:custGeom>
              <a:avLst/>
              <a:gdLst>
                <a:gd name="T0" fmla="*/ 845 w 1689"/>
                <a:gd name="T1" fmla="*/ 158 h 541"/>
                <a:gd name="T2" fmla="*/ 906 w 1689"/>
                <a:gd name="T3" fmla="*/ 284 h 541"/>
                <a:gd name="T4" fmla="*/ 1046 w 1689"/>
                <a:gd name="T5" fmla="*/ 305 h 541"/>
                <a:gd name="T6" fmla="*/ 944 w 1689"/>
                <a:gd name="T7" fmla="*/ 402 h 541"/>
                <a:gd name="T8" fmla="*/ 968 w 1689"/>
                <a:gd name="T9" fmla="*/ 541 h 541"/>
                <a:gd name="T10" fmla="*/ 845 w 1689"/>
                <a:gd name="T11" fmla="*/ 475 h 541"/>
                <a:gd name="T12" fmla="*/ 719 w 1689"/>
                <a:gd name="T13" fmla="*/ 541 h 541"/>
                <a:gd name="T14" fmla="*/ 743 w 1689"/>
                <a:gd name="T15" fmla="*/ 402 h 541"/>
                <a:gd name="T16" fmla="*/ 644 w 1689"/>
                <a:gd name="T17" fmla="*/ 305 h 541"/>
                <a:gd name="T18" fmla="*/ 783 w 1689"/>
                <a:gd name="T19" fmla="*/ 284 h 541"/>
                <a:gd name="T20" fmla="*/ 845 w 1689"/>
                <a:gd name="T21" fmla="*/ 158 h 541"/>
                <a:gd name="T22" fmla="*/ 845 w 1689"/>
                <a:gd name="T23" fmla="*/ 158 h 541"/>
                <a:gd name="T24" fmla="*/ 223 w 1689"/>
                <a:gd name="T25" fmla="*/ 0 h 541"/>
                <a:gd name="T26" fmla="*/ 235 w 1689"/>
                <a:gd name="T27" fmla="*/ 125 h 541"/>
                <a:gd name="T28" fmla="*/ 346 w 1689"/>
                <a:gd name="T29" fmla="*/ 184 h 541"/>
                <a:gd name="T30" fmla="*/ 232 w 1689"/>
                <a:gd name="T31" fmla="*/ 236 h 541"/>
                <a:gd name="T32" fmla="*/ 209 w 1689"/>
                <a:gd name="T33" fmla="*/ 359 h 541"/>
                <a:gd name="T34" fmla="*/ 123 w 1689"/>
                <a:gd name="T35" fmla="*/ 265 h 541"/>
                <a:gd name="T36" fmla="*/ 0 w 1689"/>
                <a:gd name="T37" fmla="*/ 281 h 541"/>
                <a:gd name="T38" fmla="*/ 62 w 1689"/>
                <a:gd name="T39" fmla="*/ 172 h 541"/>
                <a:gd name="T40" fmla="*/ 8 w 1689"/>
                <a:gd name="T41" fmla="*/ 61 h 541"/>
                <a:gd name="T42" fmla="*/ 131 w 1689"/>
                <a:gd name="T43" fmla="*/ 87 h 541"/>
                <a:gd name="T44" fmla="*/ 223 w 1689"/>
                <a:gd name="T45" fmla="*/ 0 h 541"/>
                <a:gd name="T46" fmla="*/ 223 w 1689"/>
                <a:gd name="T47" fmla="*/ 0 h 541"/>
                <a:gd name="T48" fmla="*/ 1467 w 1689"/>
                <a:gd name="T49" fmla="*/ 0 h 541"/>
                <a:gd name="T50" fmla="*/ 1453 w 1689"/>
                <a:gd name="T51" fmla="*/ 125 h 541"/>
                <a:gd name="T52" fmla="*/ 1344 w 1689"/>
                <a:gd name="T53" fmla="*/ 184 h 541"/>
                <a:gd name="T54" fmla="*/ 1457 w 1689"/>
                <a:gd name="T55" fmla="*/ 236 h 541"/>
                <a:gd name="T56" fmla="*/ 1481 w 1689"/>
                <a:gd name="T57" fmla="*/ 359 h 541"/>
                <a:gd name="T58" fmla="*/ 1564 w 1689"/>
                <a:gd name="T59" fmla="*/ 265 h 541"/>
                <a:gd name="T60" fmla="*/ 1689 w 1689"/>
                <a:gd name="T61" fmla="*/ 281 h 541"/>
                <a:gd name="T62" fmla="*/ 1625 w 1689"/>
                <a:gd name="T63" fmla="*/ 172 h 541"/>
                <a:gd name="T64" fmla="*/ 1680 w 1689"/>
                <a:gd name="T65" fmla="*/ 61 h 541"/>
                <a:gd name="T66" fmla="*/ 1557 w 1689"/>
                <a:gd name="T67" fmla="*/ 87 h 541"/>
                <a:gd name="T68" fmla="*/ 1467 w 1689"/>
                <a:gd name="T69" fmla="*/ 0 h 541"/>
                <a:gd name="T70" fmla="*/ 1467 w 1689"/>
                <a:gd name="T7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89" h="541">
                  <a:moveTo>
                    <a:pt x="845" y="158"/>
                  </a:moveTo>
                  <a:lnTo>
                    <a:pt x="906" y="284"/>
                  </a:lnTo>
                  <a:lnTo>
                    <a:pt x="1046" y="305"/>
                  </a:lnTo>
                  <a:lnTo>
                    <a:pt x="944" y="402"/>
                  </a:lnTo>
                  <a:lnTo>
                    <a:pt x="968" y="541"/>
                  </a:lnTo>
                  <a:lnTo>
                    <a:pt x="845" y="475"/>
                  </a:lnTo>
                  <a:lnTo>
                    <a:pt x="719" y="541"/>
                  </a:lnTo>
                  <a:lnTo>
                    <a:pt x="743" y="402"/>
                  </a:lnTo>
                  <a:lnTo>
                    <a:pt x="644" y="305"/>
                  </a:lnTo>
                  <a:lnTo>
                    <a:pt x="783" y="284"/>
                  </a:lnTo>
                  <a:lnTo>
                    <a:pt x="845" y="158"/>
                  </a:lnTo>
                  <a:lnTo>
                    <a:pt x="845" y="158"/>
                  </a:lnTo>
                  <a:close/>
                  <a:moveTo>
                    <a:pt x="223" y="0"/>
                  </a:moveTo>
                  <a:lnTo>
                    <a:pt x="235" y="125"/>
                  </a:lnTo>
                  <a:lnTo>
                    <a:pt x="346" y="184"/>
                  </a:lnTo>
                  <a:lnTo>
                    <a:pt x="232" y="236"/>
                  </a:lnTo>
                  <a:lnTo>
                    <a:pt x="209" y="359"/>
                  </a:lnTo>
                  <a:lnTo>
                    <a:pt x="123" y="265"/>
                  </a:lnTo>
                  <a:lnTo>
                    <a:pt x="0" y="281"/>
                  </a:lnTo>
                  <a:lnTo>
                    <a:pt x="62" y="172"/>
                  </a:lnTo>
                  <a:lnTo>
                    <a:pt x="8" y="61"/>
                  </a:lnTo>
                  <a:lnTo>
                    <a:pt x="131" y="87"/>
                  </a:lnTo>
                  <a:lnTo>
                    <a:pt x="223" y="0"/>
                  </a:lnTo>
                  <a:lnTo>
                    <a:pt x="223" y="0"/>
                  </a:lnTo>
                  <a:close/>
                  <a:moveTo>
                    <a:pt x="1467" y="0"/>
                  </a:moveTo>
                  <a:lnTo>
                    <a:pt x="1453" y="125"/>
                  </a:lnTo>
                  <a:lnTo>
                    <a:pt x="1344" y="184"/>
                  </a:lnTo>
                  <a:lnTo>
                    <a:pt x="1457" y="236"/>
                  </a:lnTo>
                  <a:lnTo>
                    <a:pt x="1481" y="359"/>
                  </a:lnTo>
                  <a:lnTo>
                    <a:pt x="1564" y="265"/>
                  </a:lnTo>
                  <a:lnTo>
                    <a:pt x="1689" y="281"/>
                  </a:lnTo>
                  <a:lnTo>
                    <a:pt x="1625" y="172"/>
                  </a:lnTo>
                  <a:lnTo>
                    <a:pt x="1680" y="61"/>
                  </a:lnTo>
                  <a:lnTo>
                    <a:pt x="1557" y="87"/>
                  </a:lnTo>
                  <a:lnTo>
                    <a:pt x="1467" y="0"/>
                  </a:lnTo>
                  <a:lnTo>
                    <a:pt x="1467" y="0"/>
                  </a:lnTo>
                  <a:close/>
                </a:path>
              </a:pathLst>
            </a:custGeom>
            <a:solidFill>
              <a:srgbClr val="B67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7" name="文本框 5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28710" y="807526"/>
            <a:ext cx="1836690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6"/>
                  <a:stretch>
                    <a:fillRect/>
                  </a:stretch>
                </a:blipFill>
                <a:cs typeface="+mn-ea"/>
                <a:sym typeface="+mn-lt"/>
              </a:rPr>
              <a:t>PART</a:t>
            </a:r>
          </a:p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6"/>
                  <a:stretch>
                    <a:fillRect/>
                  </a:stretch>
                </a:blipFill>
                <a:cs typeface="+mn-ea"/>
                <a:sym typeface="+mn-lt"/>
              </a:rPr>
              <a:t>THREE</a:t>
            </a:r>
            <a:endParaRPr lang="zh-CN" altLang="en-US" sz="3200" spc="150" dirty="0">
              <a:blipFill>
                <a:blip r:embed="rId6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58" name="直接连接符 5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36386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535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a14="http://schemas.microsoft.com/office/drawing/2010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decel="29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82487 -2.96296E-6 " pathEditMode="relative" rAng="0" ptsTypes="AA">
                                      <p:cBhvr>
                                        <p:cTn id="42" dur="12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3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decel="29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55507 -1.48148E-6 " pathEditMode="relative" rAng="0" ptsTypes="AA">
                                      <p:cBhvr>
                                        <p:cTn id="47" dur="12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7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decel="5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375E-6 -1.48148E-6 L 4.375E-6 -0.04907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decel="29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28372 -2.96296E-6 " pathEditMode="relative" rAng="0" ptsTypes="AA">
                                      <p:cBhvr>
                                        <p:cTn id="54" dur="12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86 -0.01366 L -1.45833E-6 4.07407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67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859 -0.01366 L 3.95833E-6 4.07407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67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decel="3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86 -0.01366 L -1.45833E-6 4.07407E-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67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3" presetClass="path" presetSubtype="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859 -0.01366 L 3.95833E-6 4.07407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6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decel="3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2.59259E-6 L 0.1108 2.59259E-6 " pathEditMode="relative" rAng="0" ptsTypes="AA">
                                      <p:cBhvr>
                                        <p:cTn id="92" dur="75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2.59259E-6 L 3.95833E-6 2.59259E-6 " pathEditMode="relative" rAng="0" ptsTypes="AA">
                                      <p:cBhvr>
                                        <p:cTn id="9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99" dur="75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1" grpId="0" animBg="1"/>
      <p:bldP spid="41" grpId="1" animBg="1"/>
      <p:bldP spid="41" grpId="2" animBg="1"/>
      <p:bldP spid="40" grpId="0" animBg="1"/>
      <p:bldP spid="40" grpId="1" animBg="1"/>
      <p:bldP spid="40" grpId="2" animBg="1"/>
      <p:bldP spid="4" grpId="0" animBg="1"/>
      <p:bldP spid="4" grpId="1" animBg="1"/>
      <p:bldP spid="7" grpId="0" animBg="1"/>
      <p:bldP spid="7" grpId="1" animBg="1"/>
      <p:bldP spid="11" grpId="0" animBg="1"/>
      <p:bldP spid="11" grpId="1" animBg="1"/>
      <p:bldP spid="11" grpId="2" animBg="1"/>
      <p:bldP spid="12" grpId="0"/>
      <p:bldP spid="13" grpId="0"/>
      <p:bldP spid="14" grpId="0"/>
      <p:bldP spid="15" grpId="0"/>
      <p:bldP spid="17" grpId="0"/>
      <p:bldP spid="18" grpId="0" animBg="1"/>
      <p:bldP spid="57" grpId="0"/>
      <p:bldP spid="57" grpId="1"/>
      <p:bldP spid="5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3626549" y="1464789"/>
            <a:ext cx="4406610" cy="4406610"/>
          </a:xfrm>
          <a:prstGeom prst="ellipse">
            <a:avLst/>
          </a:prstGeom>
          <a:gradFill flip="none" rotWithShape="1">
            <a:gsLst>
              <a:gs pos="73000">
                <a:schemeClr val="bg1">
                  <a:alpha val="0"/>
                </a:schemeClr>
              </a:gs>
              <a:gs pos="0">
                <a:schemeClr val="bg1">
                  <a:alpha val="7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4149547" y="1987787"/>
            <a:ext cx="3360611" cy="3360611"/>
          </a:xfrm>
          <a:prstGeom prst="ellipse">
            <a:avLst/>
          </a:prstGeom>
          <a:gradFill flip="none" rotWithShape="1">
            <a:gsLst>
              <a:gs pos="69000">
                <a:schemeClr val="bg1">
                  <a:alpha val="3000"/>
                </a:schemeClr>
              </a:gs>
              <a:gs pos="0">
                <a:schemeClr val="bg1">
                  <a:alpha val="1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4713525" y="2551765"/>
            <a:ext cx="2232658" cy="2232658"/>
          </a:xfrm>
          <a:prstGeom prst="ellipse">
            <a:avLst/>
          </a:prstGeom>
          <a:gradFill flip="none" rotWithShape="1">
            <a:gsLst>
              <a:gs pos="78000">
                <a:schemeClr val="bg1">
                  <a:alpha val="3000"/>
                </a:schemeClr>
              </a:gs>
              <a:gs pos="0">
                <a:schemeClr val="bg1">
                  <a:alpha val="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9079776" y="2754544"/>
            <a:ext cx="1826072" cy="18260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19100" dist="279400" dir="2700000" sx="98000" sy="98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4939481" y="2159679"/>
            <a:ext cx="1177030" cy="11770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19100" dist="279400" dir="2700000" sx="98000" sy="98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4939481" y="3982624"/>
            <a:ext cx="1177030" cy="11770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19100" dist="279400" dir="2700000" sx="98000" sy="98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919131" y="2682595"/>
            <a:ext cx="854726" cy="8547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19100" dist="279400" dir="2700000" sx="98000" sy="98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919131" y="1544528"/>
            <a:ext cx="854726" cy="8547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19100" dist="279400" dir="2700000" sx="98000" sy="98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919131" y="3820662"/>
            <a:ext cx="854726" cy="8547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19100" dist="279400" dir="2700000" sx="98000" sy="98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919131" y="4958729"/>
            <a:ext cx="854726" cy="8547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19100" dist="279400" dir="2700000" sx="98000" sy="98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Box 3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1364343" y="2904984"/>
            <a:ext cx="645883" cy="1548000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outerShdw blurRad="419100" dist="279400" dir="2700000" sx="98000" sy="98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sz="2400" spc="150" dirty="0">
              <a:cs typeface="+mn-ea"/>
              <a:sym typeface="+mn-lt"/>
            </a:endParaRPr>
          </a:p>
        </p:txBody>
      </p:sp>
      <p:sp>
        <p:nvSpPr>
          <p:cNvPr id="15" name="左中括号 1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4576967" y="2754544"/>
            <a:ext cx="202843" cy="1826072"/>
          </a:xfrm>
          <a:prstGeom prst="leftBracket">
            <a:avLst/>
          </a:prstGeom>
          <a:ln w="1905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等腰三角形 1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rot="5400000">
            <a:off x="8636364" y="3589930"/>
            <a:ext cx="180154" cy="15530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左中括号 1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flipH="1">
            <a:off x="8006432" y="1984596"/>
            <a:ext cx="239599" cy="3365968"/>
          </a:xfrm>
          <a:prstGeom prst="leftBracket">
            <a:avLst/>
          </a:prstGeom>
          <a:ln w="1905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左中括号 1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flipH="1">
            <a:off x="7982615" y="3089463"/>
            <a:ext cx="122774" cy="1156235"/>
          </a:xfrm>
          <a:prstGeom prst="leftBracket">
            <a:avLst>
              <a:gd name="adj" fmla="val 0"/>
            </a:avLst>
          </a:prstGeom>
          <a:ln w="1905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105544" y="3112032"/>
            <a:ext cx="27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Organization</a:t>
            </a:r>
          </a:p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Chart</a:t>
            </a:r>
          </a:p>
        </p:txBody>
      </p:sp>
      <p:sp>
        <p:nvSpPr>
          <p:cNvPr id="24" name="矩形 2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150219" y="2295026"/>
            <a:ext cx="750526" cy="853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</a:p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25" name="矩形 2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139935" y="4140124"/>
            <a:ext cx="750526" cy="853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</a:p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26" name="文本框 2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152037" y="1787224"/>
            <a:ext cx="38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文本框 2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152037" y="2925291"/>
            <a:ext cx="38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文本框 2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152037" y="4066396"/>
            <a:ext cx="38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文本框 2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152037" y="5201425"/>
            <a:ext cx="38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4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矩形 2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9142198" y="3098257"/>
            <a:ext cx="1743422" cy="11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1" name="文本框 3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28710" y="807526"/>
            <a:ext cx="1836690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PART</a:t>
            </a:r>
          </a:p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THREE</a:t>
            </a:r>
            <a:endParaRPr lang="zh-CN" altLang="en-US" sz="3200" spc="15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32" name="直接连接符 3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36386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等腰三角形 1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rot="5400000">
            <a:off x="3991191" y="3589930"/>
            <a:ext cx="180154" cy="15530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2.59259E-6 L 0.1108 2.59259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2.59259E-6 L 3.95833E-6 2.59259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4.81481E-6 L 0.11081 -4.81481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4.81481E-6 L -1.45833E-6 -4.81481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2.59259E-6 L -1.25E-6 -2.59259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375E-6 -2.22222E-6 L -0.04375 -2.22222E-6 " pathEditMode="relative" rAng="0" ptsTypes="AA">
                                      <p:cBhvr>
                                        <p:cTn id="45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6" presetClass="entr" presetSubtype="4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4.16667E-6 0 L -0.06692 0.06227 " pathEditMode="relative" rAng="0" ptsTypes="AA">
                                      <p:cBhvr>
                                        <p:cTn id="81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310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3" presetClass="path" presetSubtype="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4.16667E-6 -2.22222E-6 L -0.06692 0.0331 " pathEditMode="relative" rAng="0" ptsTypes="AA">
                                      <p:cBhvr>
                                        <p:cTn id="86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164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3" presetClass="path" presetSubtype="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4.16667E-6 -4.44444E-6 L -0.06211 -0.04652 " pathEditMode="relative" rAng="0" ptsTypes="AA">
                                      <p:cBhvr>
                                        <p:cTn id="91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-233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3" presetClass="path" presetSubtype="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4.16667E-6 3.33333E-6 L -0.06692 -0.06227 " pathEditMode="relative" rAng="0" ptsTypes="AA">
                                      <p:cBhvr>
                                        <p:cTn id="96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312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4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4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3" presetClass="path" presetSubtype="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4.79167E-6 -2.22222E-6 L -0.04375 -2.22222E-6 " pathEditMode="relative" rAng="0" ptsTypes="AA">
                                      <p:cBhvr>
                                        <p:cTn id="127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3" presetClass="path" presetSubtype="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1.45833E-6 -2.22222E-6 L 0.05807 -2.22222E-6 " pathEditMode="relative" rAng="0" ptsTypes="AA">
                                      <p:cBhvr>
                                        <p:cTn id="132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4" grpId="0" animBg="1"/>
      <p:bldP spid="4" grpId="1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  <p:bldP spid="15" grpId="0" animBg="1"/>
      <p:bldP spid="17" grpId="0" animBg="1"/>
      <p:bldP spid="17" grpId="1" animBg="1"/>
      <p:bldP spid="19" grpId="0" animBg="1"/>
      <p:bldP spid="20" grpId="0" animBg="1"/>
      <p:bldP spid="22" grpId="0"/>
      <p:bldP spid="22" grpId="1"/>
      <p:bldP spid="22" grpId="2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1" grpId="2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939666" y="1890487"/>
            <a:ext cx="2657250" cy="3839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 4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97491" y="4251867"/>
            <a:ext cx="1839244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51" name="矩形 5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3338540" y="4048853"/>
            <a:ext cx="1887783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2" name="矩形 5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009727" y="3846627"/>
            <a:ext cx="1887783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54" name="矩形 5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9100458" y="4010054"/>
            <a:ext cx="2280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5" name="矩形 5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9178925" y="3184891"/>
            <a:ext cx="952046" cy="3622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9096186" y="3089149"/>
            <a:ext cx="2111150" cy="87440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Title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6" name="矩形 5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483676" y="4687000"/>
            <a:ext cx="2267679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矩形 5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3143401" y="4477849"/>
            <a:ext cx="2267679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矩形 5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824970" y="4268698"/>
            <a:ext cx="2267679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0" name="直接连接符 5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939666" y="5228771"/>
            <a:ext cx="43656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KSO_Shape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rot="5400000">
            <a:off x="2907424" y="4166937"/>
            <a:ext cx="164676" cy="141896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3" name="KSO_Shape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rot="5400000">
            <a:off x="5569143" y="3976837"/>
            <a:ext cx="164676" cy="141896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4" name="KSO_Shape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rot="5400000">
            <a:off x="8260438" y="3786736"/>
            <a:ext cx="164676" cy="141896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5" name="文本框 6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1236113" y="338067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alpha val="67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bg1">
                  <a:alpha val="67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文本框 7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3906622" y="317152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alpha val="67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bg1">
                  <a:alpha val="67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文本框 7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6577809" y="296237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alpha val="67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bg1">
                  <a:alpha val="67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任意多边形 8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0650302" y="1890487"/>
            <a:ext cx="946614" cy="951706"/>
          </a:xfrm>
          <a:custGeom>
            <a:avLst/>
            <a:gdLst>
              <a:gd name="connsiteX0" fmla="*/ 0 w 946614"/>
              <a:gd name="connsiteY0" fmla="*/ 0 h 951706"/>
              <a:gd name="connsiteX1" fmla="*/ 946614 w 946614"/>
              <a:gd name="connsiteY1" fmla="*/ 0 h 951706"/>
              <a:gd name="connsiteX2" fmla="*/ 946614 w 946614"/>
              <a:gd name="connsiteY2" fmla="*/ 951706 h 951706"/>
              <a:gd name="connsiteX3" fmla="*/ 760361 w 946614"/>
              <a:gd name="connsiteY3" fmla="*/ 932930 h 951706"/>
              <a:gd name="connsiteX4" fmla="*/ 0 w 946614"/>
              <a:gd name="connsiteY4" fmla="*/ 0 h 95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614" h="951706">
                <a:moveTo>
                  <a:pt x="0" y="0"/>
                </a:moveTo>
                <a:lnTo>
                  <a:pt x="946614" y="0"/>
                </a:lnTo>
                <a:lnTo>
                  <a:pt x="946614" y="951706"/>
                </a:lnTo>
                <a:lnTo>
                  <a:pt x="760361" y="932930"/>
                </a:lnTo>
                <a:cubicBezTo>
                  <a:pt x="326424" y="844134"/>
                  <a:pt x="0" y="460187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文本框 7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10834916" y="199243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文本框 8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28709" y="807526"/>
            <a:ext cx="2638605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PART</a:t>
            </a:r>
          </a:p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THREE</a:t>
            </a:r>
            <a:endParaRPr lang="zh-CN" altLang="en-US" sz="3200" spc="15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84" name="直接连接符 8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36386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/>
          <p:nvPr/>
        </p:nvSpPr>
        <p:spPr>
          <a:xfrm>
            <a:off x="10507898" y="1890487"/>
            <a:ext cx="1089018" cy="15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17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3982 L -2.08333E-6 0.14815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6 -0.03982 L -2.08333E-6 7.40741E-7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2 L 3.125E-6 3.7037E-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2 L 3.125E-6 3.7037E-7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decel="33333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-4.07407E-6 L -0.01953 -4.07407E-6 " pathEditMode="relative" rAng="0" ptsTypes="AA">
                                      <p:cBhvr>
                                        <p:cTn id="42" dur="75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-0.03982 L -1.875E-6 0.14815 " pathEditMode="relative" rAng="0" ptsTypes="AA">
                                      <p:cBhvr>
                                        <p:cTn id="47" dur="75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30000" decel="3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-0.03982 L -1.875E-6 3.7037E-7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30000" decel="3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0.03982 L 3.125E-6 3.7037E-7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0.03982 L 3.125E-6 3.7037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decel="33333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3.7037E-6 L -0.01966 3.7037E-6 " pathEditMode="relative" rAng="0" ptsTypes="AA">
                                      <p:cBhvr>
                                        <p:cTn id="66" dur="75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0.03981 L -2.5E-6 0.14815 " pathEditMode="relative" rAng="0" ptsTypes="AA">
                                      <p:cBhvr>
                                        <p:cTn id="71" dur="75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30000" decel="3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5E-6 -0.03981 L -2.5E-6 -1.48148E-6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30000" decel="3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125E-6 -0.03982 L 3.125E-6 3.7037E-7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30000" decel="3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125E-6 -0.03982 L 3.125E-6 3.7037E-7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3" presetClass="path" presetSubtype="0" decel="33333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79167E-6 0 L -0.02044 0 " pathEditMode="relative" rAng="0" ptsTypes="AA">
                                      <p:cBhvr>
                                        <p:cTn id="90" dur="75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4314 0.165186 E" pathEditMode="relative" ptsTypes="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  <p:to x="244004" y="244004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3" presetClass="path" presetSubtype="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64314 -0.165186 L 0 0 E" pathEditMode="relative" ptsTypes="">
                                      <p:cBhvr>
                                        <p:cTn id="10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decel="5000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04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from x="40983" y="40983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3" presetClass="path" presetSubtype="0" decel="33333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29167E-6 -3.7037E-7 L 0.02878 -3.7037E-7 " pathEditMode="relative" rAng="0" ptsTypes="AA">
                                      <p:cBhvr>
                                        <p:cTn id="109" dur="75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decel="33333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91667E-6 -7.40741E-7 L 0.02877 -7.40741E-7 " pathEditMode="relative" rAng="0" ptsTypes="AA">
                                      <p:cBhvr>
                                        <p:cTn id="114" dur="75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4" grpId="0"/>
      <p:bldP spid="55" grpId="0" animBg="1"/>
      <p:bldP spid="55" grpId="1" animBg="1"/>
      <p:bldP spid="53" grpId="0"/>
      <p:bldP spid="53" grpId="1"/>
      <p:bldP spid="56" grpId="0"/>
      <p:bldP spid="56" grpId="2"/>
      <p:bldP spid="57" grpId="0"/>
      <p:bldP spid="57" grpId="2"/>
      <p:bldP spid="58" grpId="0"/>
      <p:bldP spid="58" grpId="2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/>
      <p:bldP spid="65" grpId="2"/>
      <p:bldP spid="76" grpId="0"/>
      <p:bldP spid="76" grpId="1"/>
      <p:bldP spid="77" grpId="0"/>
      <p:bldP spid="77" grpId="2"/>
      <p:bldP spid="82" grpId="0" animBg="1"/>
      <p:bldP spid="78" grpId="0"/>
      <p:bldP spid="83" grpId="0"/>
      <p:bldP spid="83" grpId="1"/>
      <p:bldP spid="83" grpId="2"/>
      <p:bldP spid="23" grpId="0" animBg="1"/>
      <p:bldP spid="23" grpId="1" animBg="1"/>
      <p:bldP spid="23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9606500" y="1051560"/>
            <a:ext cx="2217762" cy="4769168"/>
          </a:xfrm>
          <a:prstGeom prst="rect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9331375" y="848242"/>
            <a:ext cx="2389978" cy="517580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任意多边形 3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0" y="0"/>
            <a:ext cx="7713819" cy="6858000"/>
          </a:xfrm>
          <a:custGeom>
            <a:avLst/>
            <a:gdLst>
              <a:gd name="connsiteX0" fmla="*/ 0 w 7713819"/>
              <a:gd name="connsiteY0" fmla="*/ 0 h 6858000"/>
              <a:gd name="connsiteX1" fmla="*/ 728710 w 7713819"/>
              <a:gd name="connsiteY1" fmla="*/ 0 h 6858000"/>
              <a:gd name="connsiteX2" fmla="*/ 2811273 w 7713819"/>
              <a:gd name="connsiteY2" fmla="*/ 0 h 6858000"/>
              <a:gd name="connsiteX3" fmla="*/ 7713819 w 7713819"/>
              <a:gd name="connsiteY3" fmla="*/ 0 h 6858000"/>
              <a:gd name="connsiteX4" fmla="*/ 6130525 w 7713819"/>
              <a:gd name="connsiteY4" fmla="*/ 6858000 h 6858000"/>
              <a:gd name="connsiteX5" fmla="*/ 2811273 w 7713819"/>
              <a:gd name="connsiteY5" fmla="*/ 6858000 h 6858000"/>
              <a:gd name="connsiteX6" fmla="*/ 728710 w 7713819"/>
              <a:gd name="connsiteY6" fmla="*/ 6858000 h 6858000"/>
              <a:gd name="connsiteX7" fmla="*/ 0 w 771381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3819" h="6858000">
                <a:moveTo>
                  <a:pt x="0" y="0"/>
                </a:moveTo>
                <a:lnTo>
                  <a:pt x="728710" y="0"/>
                </a:lnTo>
                <a:lnTo>
                  <a:pt x="2811273" y="0"/>
                </a:lnTo>
                <a:lnTo>
                  <a:pt x="7713819" y="0"/>
                </a:lnTo>
                <a:lnTo>
                  <a:pt x="6130525" y="6858000"/>
                </a:lnTo>
                <a:lnTo>
                  <a:pt x="2811273" y="6858000"/>
                </a:lnTo>
                <a:lnTo>
                  <a:pt x="7287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任意多边形 4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rot="16200000">
            <a:off x="4504" y="-4503"/>
            <a:ext cx="1674426" cy="1683433"/>
          </a:xfrm>
          <a:custGeom>
            <a:avLst/>
            <a:gdLst>
              <a:gd name="connsiteX0" fmla="*/ 0 w 946614"/>
              <a:gd name="connsiteY0" fmla="*/ 0 h 951706"/>
              <a:gd name="connsiteX1" fmla="*/ 946614 w 946614"/>
              <a:gd name="connsiteY1" fmla="*/ 0 h 951706"/>
              <a:gd name="connsiteX2" fmla="*/ 946614 w 946614"/>
              <a:gd name="connsiteY2" fmla="*/ 951706 h 951706"/>
              <a:gd name="connsiteX3" fmla="*/ 760361 w 946614"/>
              <a:gd name="connsiteY3" fmla="*/ 932930 h 951706"/>
              <a:gd name="connsiteX4" fmla="*/ 0 w 946614"/>
              <a:gd name="connsiteY4" fmla="*/ 0 h 95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614" h="951706">
                <a:moveTo>
                  <a:pt x="0" y="0"/>
                </a:moveTo>
                <a:lnTo>
                  <a:pt x="946614" y="0"/>
                </a:lnTo>
                <a:lnTo>
                  <a:pt x="946614" y="951706"/>
                </a:lnTo>
                <a:lnTo>
                  <a:pt x="760361" y="932930"/>
                </a:lnTo>
                <a:cubicBezTo>
                  <a:pt x="326424" y="844134"/>
                  <a:pt x="0" y="460187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组合 4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/>
          <p:nvPr/>
        </p:nvGrpSpPr>
        <p:grpSpPr>
          <a:xfrm>
            <a:off x="5545041" y="666409"/>
            <a:ext cx="6077046" cy="5543550"/>
            <a:chOff x="5545041" y="666409"/>
            <a:chExt cx="6077046" cy="554355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45041" y="666409"/>
              <a:ext cx="6077046" cy="5543550"/>
            </a:xfrm>
            <a:custGeom>
              <a:avLst/>
              <a:gdLst>
                <a:gd name="connsiteX0" fmla="*/ 1317813 w 6077046"/>
                <a:gd name="connsiteY0" fmla="*/ 0 h 5543550"/>
                <a:gd name="connsiteX1" fmla="*/ 6077046 w 6077046"/>
                <a:gd name="connsiteY1" fmla="*/ 0 h 5543550"/>
                <a:gd name="connsiteX2" fmla="*/ 6077046 w 6077046"/>
                <a:gd name="connsiteY2" fmla="*/ 5543550 h 5543550"/>
                <a:gd name="connsiteX3" fmla="*/ 0 w 6077046"/>
                <a:gd name="connsiteY3" fmla="*/ 5543550 h 554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7046" h="5543550">
                  <a:moveTo>
                    <a:pt x="1317813" y="0"/>
                  </a:moveTo>
                  <a:lnTo>
                    <a:pt x="6077046" y="0"/>
                  </a:lnTo>
                  <a:lnTo>
                    <a:pt x="6077046" y="5543550"/>
                  </a:lnTo>
                  <a:lnTo>
                    <a:pt x="0" y="5543550"/>
                  </a:lnTo>
                  <a:close/>
                </a:path>
              </a:pathLst>
            </a:custGeom>
          </p:spPr>
        </p:pic>
        <p:sp>
          <p:nvSpPr>
            <p:cNvPr id="26" name="任意多边形 25"/>
            <p:cNvSpPr/>
            <p:nvPr/>
          </p:nvSpPr>
          <p:spPr>
            <a:xfrm>
              <a:off x="5545041" y="666409"/>
              <a:ext cx="6077046" cy="5543550"/>
            </a:xfrm>
            <a:custGeom>
              <a:avLst/>
              <a:gdLst>
                <a:gd name="connsiteX0" fmla="*/ 1317813 w 6077046"/>
                <a:gd name="connsiteY0" fmla="*/ 0 h 5543550"/>
                <a:gd name="connsiteX1" fmla="*/ 6077046 w 6077046"/>
                <a:gd name="connsiteY1" fmla="*/ 0 h 5543550"/>
                <a:gd name="connsiteX2" fmla="*/ 6077046 w 6077046"/>
                <a:gd name="connsiteY2" fmla="*/ 5543550 h 5543550"/>
                <a:gd name="connsiteX3" fmla="*/ 0 w 6077046"/>
                <a:gd name="connsiteY3" fmla="*/ 5543550 h 554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7046" h="5543550">
                  <a:moveTo>
                    <a:pt x="1317813" y="0"/>
                  </a:moveTo>
                  <a:lnTo>
                    <a:pt x="6077046" y="0"/>
                  </a:lnTo>
                  <a:lnTo>
                    <a:pt x="6077046" y="5543550"/>
                  </a:lnTo>
                  <a:lnTo>
                    <a:pt x="0" y="554355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1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任意多边形 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4657204" y="2597150"/>
            <a:ext cx="1465865" cy="2870200"/>
          </a:xfrm>
          <a:custGeom>
            <a:avLst/>
            <a:gdLst>
              <a:gd name="connsiteX0" fmla="*/ 0 w 1727200"/>
              <a:gd name="connsiteY0" fmla="*/ 2870200 h 2870200"/>
              <a:gd name="connsiteX1" fmla="*/ 1054100 w 1727200"/>
              <a:gd name="connsiteY1" fmla="*/ 2870200 h 2870200"/>
              <a:gd name="connsiteX2" fmla="*/ 1727200 w 1727200"/>
              <a:gd name="connsiteY2" fmla="*/ 0 h 2870200"/>
              <a:gd name="connsiteX3" fmla="*/ 1727200 w 1727200"/>
              <a:gd name="connsiteY3" fmla="*/ 0 h 2870200"/>
              <a:gd name="connsiteX0" fmla="*/ 0 w 1408113"/>
              <a:gd name="connsiteY0" fmla="*/ 2870200 h 2870200"/>
              <a:gd name="connsiteX1" fmla="*/ 735013 w 1408113"/>
              <a:gd name="connsiteY1" fmla="*/ 2870200 h 2870200"/>
              <a:gd name="connsiteX2" fmla="*/ 1408113 w 1408113"/>
              <a:gd name="connsiteY2" fmla="*/ 0 h 2870200"/>
              <a:gd name="connsiteX3" fmla="*/ 1408113 w 1408113"/>
              <a:gd name="connsiteY3" fmla="*/ 0 h 2870200"/>
              <a:gd name="connsiteX0" fmla="*/ 0 w 1465865"/>
              <a:gd name="connsiteY0" fmla="*/ 2860575 h 2870200"/>
              <a:gd name="connsiteX1" fmla="*/ 792765 w 1465865"/>
              <a:gd name="connsiteY1" fmla="*/ 2870200 h 2870200"/>
              <a:gd name="connsiteX2" fmla="*/ 1465865 w 1465865"/>
              <a:gd name="connsiteY2" fmla="*/ 0 h 2870200"/>
              <a:gd name="connsiteX3" fmla="*/ 1465865 w 1465865"/>
              <a:gd name="connsiteY3" fmla="*/ 0 h 287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865" h="2870200">
                <a:moveTo>
                  <a:pt x="0" y="2860575"/>
                </a:moveTo>
                <a:lnTo>
                  <a:pt x="792765" y="2870200"/>
                </a:lnTo>
                <a:lnTo>
                  <a:pt x="1465865" y="0"/>
                </a:lnTo>
                <a:lnTo>
                  <a:pt x="1465865" y="0"/>
                </a:lnTo>
              </a:path>
            </a:pathLst>
          </a:custGeom>
          <a:noFill/>
          <a:ln w="19050">
            <a:gradFill>
              <a:gsLst>
                <a:gs pos="0">
                  <a:schemeClr val="tx1">
                    <a:lumMod val="75000"/>
                    <a:lumOff val="25000"/>
                    <a:alpha val="17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Group 1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>
            <a:grpSpLocks noChangeAspect="1"/>
          </p:cNvGrpSpPr>
          <p:nvPr/>
        </p:nvGrpSpPr>
        <p:grpSpPr bwMode="auto">
          <a:xfrm>
            <a:off x="4773711" y="5711452"/>
            <a:ext cx="337204" cy="336752"/>
            <a:chOff x="98" y="-1576"/>
            <a:chExt cx="7482" cy="74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98" y="-1576"/>
              <a:ext cx="7482" cy="7472"/>
            </a:xfrm>
            <a:custGeom>
              <a:avLst/>
              <a:gdLst>
                <a:gd name="T0" fmla="*/ 262 w 3164"/>
                <a:gd name="T1" fmla="*/ 0 h 3160"/>
                <a:gd name="T2" fmla="*/ 2 w 3164"/>
                <a:gd name="T3" fmla="*/ 217 h 3160"/>
                <a:gd name="T4" fmla="*/ 1276 w 3164"/>
                <a:gd name="T5" fmla="*/ 1352 h 3160"/>
                <a:gd name="T6" fmla="*/ 0 w 3164"/>
                <a:gd name="T7" fmla="*/ 2739 h 3160"/>
                <a:gd name="T8" fmla="*/ 495 w 3164"/>
                <a:gd name="T9" fmla="*/ 3152 h 3160"/>
                <a:gd name="T10" fmla="*/ 1565 w 3164"/>
                <a:gd name="T11" fmla="*/ 1667 h 3160"/>
                <a:gd name="T12" fmla="*/ 2638 w 3164"/>
                <a:gd name="T13" fmla="*/ 3160 h 3160"/>
                <a:gd name="T14" fmla="*/ 3164 w 3164"/>
                <a:gd name="T15" fmla="*/ 2729 h 3160"/>
                <a:gd name="T16" fmla="*/ 1915 w 3164"/>
                <a:gd name="T17" fmla="*/ 1292 h 3160"/>
                <a:gd name="T18" fmla="*/ 3075 w 3164"/>
                <a:gd name="T19" fmla="*/ 270 h 3160"/>
                <a:gd name="T20" fmla="*/ 2961 w 3164"/>
                <a:gd name="T21" fmla="*/ 58 h 3160"/>
                <a:gd name="T22" fmla="*/ 1629 w 3164"/>
                <a:gd name="T23" fmla="*/ 1014 h 3160"/>
                <a:gd name="T24" fmla="*/ 262 w 3164"/>
                <a:gd name="T25" fmla="*/ 0 h 3160"/>
                <a:gd name="T26" fmla="*/ 262 w 3164"/>
                <a:gd name="T27" fmla="*/ 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64" h="3160">
                  <a:moveTo>
                    <a:pt x="262" y="0"/>
                  </a:moveTo>
                  <a:cubicBezTo>
                    <a:pt x="2" y="217"/>
                    <a:pt x="2" y="217"/>
                    <a:pt x="2" y="217"/>
                  </a:cubicBezTo>
                  <a:cubicBezTo>
                    <a:pt x="465" y="561"/>
                    <a:pt x="897" y="956"/>
                    <a:pt x="1276" y="1352"/>
                  </a:cubicBezTo>
                  <a:cubicBezTo>
                    <a:pt x="695" y="1935"/>
                    <a:pt x="240" y="2509"/>
                    <a:pt x="0" y="2739"/>
                  </a:cubicBezTo>
                  <a:cubicBezTo>
                    <a:pt x="495" y="3152"/>
                    <a:pt x="495" y="3152"/>
                    <a:pt x="495" y="3152"/>
                  </a:cubicBezTo>
                  <a:cubicBezTo>
                    <a:pt x="671" y="2791"/>
                    <a:pt x="1054" y="2241"/>
                    <a:pt x="1565" y="1667"/>
                  </a:cubicBezTo>
                  <a:cubicBezTo>
                    <a:pt x="2078" y="2245"/>
                    <a:pt x="2461" y="2796"/>
                    <a:pt x="2638" y="3160"/>
                  </a:cubicBezTo>
                  <a:cubicBezTo>
                    <a:pt x="2638" y="3160"/>
                    <a:pt x="3121" y="2650"/>
                    <a:pt x="3164" y="2729"/>
                  </a:cubicBezTo>
                  <a:cubicBezTo>
                    <a:pt x="2978" y="2520"/>
                    <a:pt x="2525" y="1914"/>
                    <a:pt x="1915" y="1292"/>
                  </a:cubicBezTo>
                  <a:cubicBezTo>
                    <a:pt x="2264" y="935"/>
                    <a:pt x="2656" y="581"/>
                    <a:pt x="3075" y="270"/>
                  </a:cubicBezTo>
                  <a:cubicBezTo>
                    <a:pt x="2961" y="58"/>
                    <a:pt x="2961" y="58"/>
                    <a:pt x="2961" y="58"/>
                  </a:cubicBezTo>
                  <a:cubicBezTo>
                    <a:pt x="2486" y="293"/>
                    <a:pt x="2035" y="642"/>
                    <a:pt x="1629" y="1014"/>
                  </a:cubicBezTo>
                  <a:cubicBezTo>
                    <a:pt x="1219" y="628"/>
                    <a:pt x="756" y="259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718" y="-15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718" y="-15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矩形 1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350572" y="4154649"/>
            <a:ext cx="391002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  <a:alpha val="78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  <a:alpha val="78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  <a:alpha val="78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  <a:alpha val="7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2894277" y="3614404"/>
            <a:ext cx="2261542" cy="430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文本框 2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28710" y="807526"/>
            <a:ext cx="1836690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PART</a:t>
            </a:r>
          </a:p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THREE</a:t>
            </a:r>
            <a:endParaRPr lang="zh-CN" altLang="en-US" sz="3200" spc="150" dirty="0">
              <a:blipFill>
                <a:blip r:embed="rId4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23" name="直接连接符 2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36386" y="807526"/>
            <a:ext cx="527957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 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flipH="1" flipV="1">
            <a:off x="6117621" y="2228850"/>
            <a:ext cx="1403350" cy="2870200"/>
          </a:xfrm>
          <a:custGeom>
            <a:avLst/>
            <a:gdLst>
              <a:gd name="connsiteX0" fmla="*/ 0 w 1727200"/>
              <a:gd name="connsiteY0" fmla="*/ 2870200 h 2870200"/>
              <a:gd name="connsiteX1" fmla="*/ 1054100 w 1727200"/>
              <a:gd name="connsiteY1" fmla="*/ 2870200 h 2870200"/>
              <a:gd name="connsiteX2" fmla="*/ 1727200 w 1727200"/>
              <a:gd name="connsiteY2" fmla="*/ 0 h 2870200"/>
              <a:gd name="connsiteX3" fmla="*/ 1727200 w 1727200"/>
              <a:gd name="connsiteY3" fmla="*/ 0 h 2870200"/>
              <a:gd name="connsiteX0" fmla="*/ 0 w 1403350"/>
              <a:gd name="connsiteY0" fmla="*/ 2870200 h 2870200"/>
              <a:gd name="connsiteX1" fmla="*/ 730250 w 1403350"/>
              <a:gd name="connsiteY1" fmla="*/ 2870200 h 2870200"/>
              <a:gd name="connsiteX2" fmla="*/ 1403350 w 1403350"/>
              <a:gd name="connsiteY2" fmla="*/ 0 h 2870200"/>
              <a:gd name="connsiteX3" fmla="*/ 1403350 w 1403350"/>
              <a:gd name="connsiteY3" fmla="*/ 0 h 287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350" h="2870200">
                <a:moveTo>
                  <a:pt x="0" y="2870200"/>
                </a:moveTo>
                <a:lnTo>
                  <a:pt x="730250" y="2870200"/>
                </a:lnTo>
                <a:lnTo>
                  <a:pt x="1403350" y="0"/>
                </a:lnTo>
                <a:lnTo>
                  <a:pt x="1403350" y="0"/>
                </a:lnTo>
              </a:path>
            </a:pathLst>
          </a:custGeom>
          <a:noFill/>
          <a:ln w="19050">
            <a:gradFill>
              <a:gsLst>
                <a:gs pos="0">
                  <a:schemeClr val="accent1">
                    <a:lumMod val="60000"/>
                    <a:lumOff val="40000"/>
                    <a:alpha val="31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Group 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>
            <a:grpSpLocks noChangeAspect="1"/>
          </p:cNvGrpSpPr>
          <p:nvPr/>
        </p:nvGrpSpPr>
        <p:grpSpPr bwMode="auto">
          <a:xfrm>
            <a:off x="7052606" y="1674426"/>
            <a:ext cx="482190" cy="336754"/>
            <a:chOff x="-885" y="-1240"/>
            <a:chExt cx="9731" cy="6796"/>
          </a:xfrm>
          <a:solidFill>
            <a:schemeClr val="accent1"/>
          </a:solidFill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-885" y="49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-885" y="49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7361" y="49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361" y="49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-601" y="482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-601" y="482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-322" y="-1240"/>
              <a:ext cx="8889" cy="6796"/>
            </a:xfrm>
            <a:custGeom>
              <a:avLst/>
              <a:gdLst>
                <a:gd name="T0" fmla="*/ 1326 w 3760"/>
                <a:gd name="T1" fmla="*/ 2874 h 2874"/>
                <a:gd name="T2" fmla="*/ 2312 w 3760"/>
                <a:gd name="T3" fmla="*/ 1640 h 2874"/>
                <a:gd name="T4" fmla="*/ 2765 w 3760"/>
                <a:gd name="T5" fmla="*/ 1145 h 2874"/>
                <a:gd name="T6" fmla="*/ 3147 w 3760"/>
                <a:gd name="T7" fmla="*/ 772 h 2874"/>
                <a:gd name="T8" fmla="*/ 3760 w 3760"/>
                <a:gd name="T9" fmla="*/ 263 h 2874"/>
                <a:gd name="T10" fmla="*/ 3562 w 3760"/>
                <a:gd name="T11" fmla="*/ 0 h 2874"/>
                <a:gd name="T12" fmla="*/ 2785 w 3760"/>
                <a:gd name="T13" fmla="*/ 519 h 2874"/>
                <a:gd name="T14" fmla="*/ 2436 w 3760"/>
                <a:gd name="T15" fmla="*/ 766 h 2874"/>
                <a:gd name="T16" fmla="*/ 2100 w 3760"/>
                <a:gd name="T17" fmla="*/ 1020 h 2874"/>
                <a:gd name="T18" fmla="*/ 1382 w 3760"/>
                <a:gd name="T19" fmla="*/ 1601 h 2874"/>
                <a:gd name="T20" fmla="*/ 746 w 3760"/>
                <a:gd name="T21" fmla="*/ 1001 h 2874"/>
                <a:gd name="T22" fmla="*/ 0 w 3760"/>
                <a:gd name="T23" fmla="*/ 1589 h 2874"/>
                <a:gd name="T24" fmla="*/ 1326 w 3760"/>
                <a:gd name="T25" fmla="*/ 2874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0" h="2874">
                  <a:moveTo>
                    <a:pt x="1326" y="2874"/>
                  </a:moveTo>
                  <a:cubicBezTo>
                    <a:pt x="1678" y="2383"/>
                    <a:pt x="2042" y="1947"/>
                    <a:pt x="2312" y="1640"/>
                  </a:cubicBezTo>
                  <a:cubicBezTo>
                    <a:pt x="2472" y="1459"/>
                    <a:pt x="2622" y="1294"/>
                    <a:pt x="2765" y="1145"/>
                  </a:cubicBezTo>
                  <a:cubicBezTo>
                    <a:pt x="2895" y="1011"/>
                    <a:pt x="3024" y="888"/>
                    <a:pt x="3147" y="772"/>
                  </a:cubicBezTo>
                  <a:cubicBezTo>
                    <a:pt x="3358" y="575"/>
                    <a:pt x="3605" y="356"/>
                    <a:pt x="3760" y="263"/>
                  </a:cubicBezTo>
                  <a:cubicBezTo>
                    <a:pt x="3562" y="0"/>
                    <a:pt x="3562" y="0"/>
                    <a:pt x="3562" y="0"/>
                  </a:cubicBezTo>
                  <a:cubicBezTo>
                    <a:pt x="3275" y="180"/>
                    <a:pt x="2998" y="372"/>
                    <a:pt x="2785" y="519"/>
                  </a:cubicBezTo>
                  <a:cubicBezTo>
                    <a:pt x="2661" y="605"/>
                    <a:pt x="2545" y="688"/>
                    <a:pt x="2436" y="766"/>
                  </a:cubicBezTo>
                  <a:cubicBezTo>
                    <a:pt x="2329" y="844"/>
                    <a:pt x="2218" y="930"/>
                    <a:pt x="2100" y="1020"/>
                  </a:cubicBezTo>
                  <a:cubicBezTo>
                    <a:pt x="1897" y="1175"/>
                    <a:pt x="1635" y="1385"/>
                    <a:pt x="1382" y="1601"/>
                  </a:cubicBezTo>
                  <a:cubicBezTo>
                    <a:pt x="746" y="1001"/>
                    <a:pt x="746" y="1001"/>
                    <a:pt x="746" y="1001"/>
                  </a:cubicBezTo>
                  <a:cubicBezTo>
                    <a:pt x="0" y="1589"/>
                    <a:pt x="0" y="1589"/>
                    <a:pt x="0" y="1589"/>
                  </a:cubicBezTo>
                  <a:cubicBezTo>
                    <a:pt x="1326" y="2874"/>
                    <a:pt x="1326" y="2874"/>
                    <a:pt x="1326" y="28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8846" y="482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8846" y="482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矩形 1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7004981" y="3097368"/>
            <a:ext cx="39100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>
              <a:lnSpc>
                <a:spcPct val="130000"/>
              </a:lnSpc>
            </a:pP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7110724" y="2597150"/>
            <a:ext cx="2973075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52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a14="http://schemas.microsoft.com/office/drawing/2010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3333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10586 0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29167E-6 3.7037E-6 L 0.04453 3.7037E-6 " pathEditMode="relative" rAng="0" ptsTypes="AA">
                                      <p:cBhvr>
                                        <p:cTn id="58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875E-6 -3.33333E-6 L 0.04453 -3.33333E-6 " pathEditMode="relative" rAng="0" ptsTypes="AA">
                                      <p:cBhvr>
                                        <p:cTn id="66" dur="7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3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86 -0.01366 L -1.45833E-6 4.07407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67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859 -0.01366 L 3.95833E-6 4.07407E-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67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decel="3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28" grpId="0" animBg="1"/>
      <p:bldP spid="28" grpId="1" animBg="1"/>
      <p:bldP spid="28" grpId="2" animBg="1"/>
      <p:bldP spid="40" grpId="0" animBg="1"/>
      <p:bldP spid="40" grpId="1" animBg="1"/>
      <p:bldP spid="43" grpId="0" animBg="1"/>
      <p:bldP spid="2" grpId="0" animBg="1"/>
      <p:bldP spid="20" grpId="0"/>
      <p:bldP spid="21" grpId="0" animBg="1"/>
      <p:bldP spid="21" grpId="1" animBg="1"/>
      <p:bldP spid="22" grpId="0"/>
      <p:bldP spid="22" grpId="1"/>
      <p:bldP spid="22" grpId="2"/>
      <p:bldP spid="3" grpId="0" animBg="1"/>
      <p:bldP spid="18" grpId="0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095CB62-1EA2-4C80-A67B-C56A6E477B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118" y="1533833"/>
            <a:ext cx="4071530" cy="44625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C4A1239-DFB3-4193-9E31-44B381C19C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0" b="100000" l="341" r="99078">
                        <a14:foregroundMark x1="1775" y1="15860" x2="6109" y2="34409"/>
                        <a14:foregroundMark x1="6109" y1="34409" x2="11024" y2="37097"/>
                        <a14:foregroundMark x1="11024" y1="37097" x2="15290" y2="33333"/>
                        <a14:foregroundMark x1="15290" y1="33333" x2="22253" y2="9677"/>
                        <a14:foregroundMark x1="35973" y1="19892" x2="55734" y2="65323"/>
                        <a14:foregroundMark x1="72594" y1="15860" x2="91706" y2="1075"/>
                        <a14:foregroundMark x1="91706" y1="1075" x2="94539" y2="22312"/>
                        <a14:foregroundMark x1="94539" y1="22312" x2="95154" y2="29570"/>
                        <a14:foregroundMark x1="853" y1="13978" x2="4846" y2="18011"/>
                        <a14:foregroundMark x1="4846" y1="18011" x2="5085" y2="18817"/>
                        <a14:foregroundMark x1="99044" y1="13172" x2="99147" y2="43548"/>
                        <a14:foregroundMark x1="40580" y1="15860" x2="63925" y2="30376"/>
                        <a14:foregroundMark x1="91331" y1="51344" x2="92253" y2="51344"/>
                        <a14:foregroundMark x1="68703" y1="44355" x2="67509" y2="45430"/>
                        <a14:foregroundMark x1="1331" y1="19892" x2="375" y2="11559"/>
                        <a14:backgroundMark x1="9898" y1="76882" x2="21536" y2="73925"/>
                        <a14:backgroundMark x1="21536" y1="73925" x2="27713" y2="76882"/>
                        <a14:backgroundMark x1="4198" y1="70968" x2="829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65"/>
            <a:ext cx="12191999" cy="1547697"/>
          </a:xfrm>
          <a:prstGeom prst="rect">
            <a:avLst/>
          </a:prstGeom>
        </p:spPr>
      </p:pic>
      <p:sp>
        <p:nvSpPr>
          <p:cNvPr id="5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9FD7A94-182D-449C-A63C-C88E377E641D}"/>
              </a:ext>
            </a:extLst>
          </p:cNvPr>
          <p:cNvGrpSpPr/>
          <p:nvPr/>
        </p:nvGrpSpPr>
        <p:grpSpPr>
          <a:xfrm>
            <a:off x="9988795" y="3846286"/>
            <a:ext cx="762000" cy="161925"/>
            <a:chOff x="10315575" y="3238500"/>
            <a:chExt cx="762000" cy="161925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F3079F95-C6A6-49E8-BB4A-97D1A6E23D55}"/>
                </a:ext>
              </a:extLst>
            </p:cNvPr>
            <p:cNvCxnSpPr/>
            <p:nvPr/>
          </p:nvCxnSpPr>
          <p:spPr>
            <a:xfrm>
              <a:off x="10315575" y="3238500"/>
              <a:ext cx="762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F74B22EA-2296-4E7E-BDD9-C8E179E020EF}"/>
                </a:ext>
              </a:extLst>
            </p:cNvPr>
            <p:cNvCxnSpPr/>
            <p:nvPr/>
          </p:nvCxnSpPr>
          <p:spPr>
            <a:xfrm>
              <a:off x="10315575" y="3400425"/>
              <a:ext cx="762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F429E359-F7C5-4047-8FB1-23AF9168DCD3}"/>
              </a:ext>
            </a:extLst>
          </p:cNvPr>
          <p:cNvSpPr/>
          <p:nvPr/>
        </p:nvSpPr>
        <p:spPr>
          <a:xfrm>
            <a:off x="5120739" y="4406431"/>
            <a:ext cx="582463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2213E67-BB32-47BC-BE83-3EDC51FD57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22" y="801008"/>
            <a:ext cx="4724400" cy="56083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69C879-C8C6-CDD3-C9B6-6FB8100A2620}"/>
              </a:ext>
            </a:extLst>
          </p:cNvPr>
          <p:cNvSpPr txBox="1"/>
          <p:nvPr/>
        </p:nvSpPr>
        <p:spPr>
          <a:xfrm>
            <a:off x="5716152" y="1178880"/>
            <a:ext cx="52292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2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3600000" scaled="0"/>
                </a:gradFill>
                <a:effectLst>
                  <a:outerShdw blurRad="254000" dist="38100" algn="l" rotWithShape="0">
                    <a:prstClr val="black">
                      <a:alpha val="40000"/>
                    </a:prstClr>
                  </a:outerShdw>
                </a:effectLst>
                <a:latin typeface="Bebas" pitchFamily="2" charset="0"/>
              </a:defRPr>
            </a:lvl1pPr>
          </a:lstStyle>
          <a:p>
            <a:pPr lvl="0" algn="r">
              <a:defRPr/>
            </a:pPr>
            <a:endParaRPr lang="en-US" altLang="zh-CN" sz="60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pPr lvl="0" algn="r"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PART ONE</a:t>
            </a:r>
          </a:p>
          <a:p>
            <a:pPr lvl="0" algn="r">
              <a:defRPr/>
            </a:pPr>
            <a:r>
              <a:rPr lang="en-US" altLang="zh-CN" sz="5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5400" b="1" kern="0" dirty="0">
              <a:solidFill>
                <a:schemeClr val="bg1"/>
              </a:solidFill>
              <a:effectLst/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0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1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EE3A945-5C1B-4AE1-A56F-99432DE6A8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87643" y="0"/>
            <a:ext cx="4983804" cy="6845300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AFB2EA02-9D4F-44FA-A411-960E1C7CAF0A}"/>
              </a:ext>
            </a:extLst>
          </p:cNvPr>
          <p:cNvGrpSpPr/>
          <p:nvPr/>
        </p:nvGrpSpPr>
        <p:grpSpPr>
          <a:xfrm>
            <a:off x="564535" y="530942"/>
            <a:ext cx="8347588" cy="5692877"/>
            <a:chOff x="589935" y="530942"/>
            <a:chExt cx="8347588" cy="5692877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9861C8FF-EB36-4590-9F2F-4C77564C5910}"/>
                </a:ext>
              </a:extLst>
            </p:cNvPr>
            <p:cNvCxnSpPr>
              <a:cxnSpLocks/>
            </p:cNvCxnSpPr>
            <p:nvPr/>
          </p:nvCxnSpPr>
          <p:spPr>
            <a:xfrm>
              <a:off x="589935" y="530942"/>
              <a:ext cx="8347588" cy="0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568AC00-7034-4BFE-B658-7F34EB711165}"/>
                </a:ext>
              </a:extLst>
            </p:cNvPr>
            <p:cNvCxnSpPr>
              <a:cxnSpLocks/>
            </p:cNvCxnSpPr>
            <p:nvPr/>
          </p:nvCxnSpPr>
          <p:spPr>
            <a:xfrm>
              <a:off x="604449" y="530942"/>
              <a:ext cx="0" cy="5692877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5CA324A2-3173-4287-9A29-C452142254D5}"/>
                </a:ext>
              </a:extLst>
            </p:cNvPr>
            <p:cNvCxnSpPr/>
            <p:nvPr/>
          </p:nvCxnSpPr>
          <p:spPr>
            <a:xfrm>
              <a:off x="589935" y="6223819"/>
              <a:ext cx="8347588" cy="0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>
            <a:extLst>
              <a:ext uri="{FF2B5EF4-FFF2-40B4-BE49-F238E27FC236}">
                <a16:creationId xmlns:a16="http://schemas.microsoft.com/office/drawing/2014/main" id="{F955076E-279D-4199-B646-847E7688F135}"/>
              </a:ext>
            </a:extLst>
          </p:cNvPr>
          <p:cNvSpPr txBox="1"/>
          <p:nvPr/>
        </p:nvSpPr>
        <p:spPr>
          <a:xfrm>
            <a:off x="1052109" y="829657"/>
            <a:ext cx="3632598" cy="9590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 b="1">
                <a:gradFill flip="none" rotWithShape="1">
                  <a:gsLst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+mj-ea"/>
                <a:ea typeface="+mj-ea"/>
              </a:defRPr>
            </a:lvl1pPr>
          </a:lstStyle>
          <a:p>
            <a:r>
              <a:rPr lang="en-US" altLang="zh-CN" sz="4800" dirty="0">
                <a:blipFill>
                  <a:blip r:embed="rId4"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28" name="文本框 2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>
            <a:extLst>
              <a:ext uri="{FF2B5EF4-FFF2-40B4-BE49-F238E27FC236}">
                <a16:creationId xmlns:a16="http://schemas.microsoft.com/office/drawing/2014/main" id="{2F21F01F-0ACE-44DA-A103-A6FAFF100E23}"/>
              </a:ext>
            </a:extLst>
          </p:cNvPr>
          <p:cNvSpPr txBox="1"/>
          <p:nvPr/>
        </p:nvSpPr>
        <p:spPr>
          <a:xfrm>
            <a:off x="1350773" y="2153582"/>
            <a:ext cx="3387556" cy="16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01. 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      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·Fill in the description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        ·Fill in the description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>
            <a:extLst>
              <a:ext uri="{FF2B5EF4-FFF2-40B4-BE49-F238E27FC236}">
                <a16:creationId xmlns:a16="http://schemas.microsoft.com/office/drawing/2014/main" id="{41DADCB7-EC79-4E66-BD7C-C95FFB24F59C}"/>
              </a:ext>
            </a:extLst>
          </p:cNvPr>
          <p:cNvSpPr txBox="1"/>
          <p:nvPr/>
        </p:nvSpPr>
        <p:spPr>
          <a:xfrm>
            <a:off x="5004358" y="2143408"/>
            <a:ext cx="3387556" cy="16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02. 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       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·Fill in the description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         ·Fill in the description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>
            <a:extLst>
              <a:ext uri="{FF2B5EF4-FFF2-40B4-BE49-F238E27FC236}">
                <a16:creationId xmlns:a16="http://schemas.microsoft.com/office/drawing/2014/main" id="{B15CC19F-69C6-472A-8691-10B47D214A4B}"/>
              </a:ext>
            </a:extLst>
          </p:cNvPr>
          <p:cNvSpPr txBox="1"/>
          <p:nvPr/>
        </p:nvSpPr>
        <p:spPr>
          <a:xfrm>
            <a:off x="1350773" y="3939320"/>
            <a:ext cx="3387556" cy="16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03. 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       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·Fill in the description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         ·Fill in the description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>
            <a:extLst>
              <a:ext uri="{FF2B5EF4-FFF2-40B4-BE49-F238E27FC236}">
                <a16:creationId xmlns:a16="http://schemas.microsoft.com/office/drawing/2014/main" id="{088B0CB8-4F14-4B62-B3B7-C564F2C946AC}"/>
              </a:ext>
            </a:extLst>
          </p:cNvPr>
          <p:cNvSpPr txBox="1"/>
          <p:nvPr/>
        </p:nvSpPr>
        <p:spPr>
          <a:xfrm>
            <a:off x="5004358" y="3939320"/>
            <a:ext cx="36697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04. 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      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·Fill in the description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        ·Fill in the description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96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3333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2.08333E-7 -0.067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decel="3333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04349 4.81481E-6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decel="3333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04349 3.7037E-6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decel="3333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4349 -1.85185E-6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3333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4349 -1.85185E-6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0" y="4920343"/>
            <a:ext cx="12192000" cy="1937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967044" y="5554434"/>
            <a:ext cx="9365596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  <a:alpha val="78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85000"/>
                  <a:lumOff val="15000"/>
                  <a:alpha val="78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  <a:alpha val="78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8708572" y="807526"/>
            <a:ext cx="2743200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PART</a:t>
            </a:r>
          </a:p>
          <a:p>
            <a:pPr algn="r"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FOUR</a:t>
            </a:r>
            <a:endParaRPr lang="zh-CN" altLang="en-US" sz="3200" spc="15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10" name="直接连接符 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10793186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059544" y="5624350"/>
            <a:ext cx="282965" cy="2829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3" name="图表 1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aphicFramePr/>
          <p:nvPr>
            <p:extLst>
              <p:ext uri="{D42A27DB-BD31-4B8C-83A1-F6EECF244321}">
                <p14:modId xmlns:p14="http://schemas.microsoft.com/office/powerpoint/2010/main" val="1156999842"/>
              </p:ext>
            </p:extLst>
          </p:nvPr>
        </p:nvGraphicFramePr>
        <p:xfrm>
          <a:off x="939801" y="1573895"/>
          <a:ext cx="10312398" cy="348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7" name="组合 2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/>
          <p:nvPr/>
        </p:nvGrpSpPr>
        <p:grpSpPr>
          <a:xfrm>
            <a:off x="11235060" y="7021729"/>
            <a:ext cx="956940" cy="810089"/>
            <a:chOff x="6674600" y="399586"/>
            <a:chExt cx="2408406" cy="2038814"/>
          </a:xfrm>
        </p:grpSpPr>
        <p:sp>
          <p:nvSpPr>
            <p:cNvPr id="24" name="任意多边形 23"/>
            <p:cNvSpPr/>
            <p:nvPr/>
          </p:nvSpPr>
          <p:spPr>
            <a:xfrm>
              <a:off x="6674600" y="399586"/>
              <a:ext cx="2408406" cy="2038814"/>
            </a:xfrm>
            <a:custGeom>
              <a:avLst/>
              <a:gdLst>
                <a:gd name="connsiteX0" fmla="*/ 1204243 w 2408406"/>
                <a:gd name="connsiteY0" fmla="*/ 0 h 2038814"/>
                <a:gd name="connsiteX1" fmla="*/ 1214252 w 2408406"/>
                <a:gd name="connsiteY1" fmla="*/ 97150 h 2038814"/>
                <a:gd name="connsiteX2" fmla="*/ 1563396 w 2408406"/>
                <a:gd name="connsiteY2" fmla="*/ 1070378 h 2038814"/>
                <a:gd name="connsiteX3" fmla="*/ 2363977 w 2408406"/>
                <a:gd name="connsiteY3" fmla="*/ 2014348 h 2038814"/>
                <a:gd name="connsiteX4" fmla="*/ 2408406 w 2408406"/>
                <a:gd name="connsiteY4" fmla="*/ 2038814 h 2038814"/>
                <a:gd name="connsiteX5" fmla="*/ 0 w 2408406"/>
                <a:gd name="connsiteY5" fmla="*/ 2038814 h 2038814"/>
                <a:gd name="connsiteX6" fmla="*/ 44431 w 2408406"/>
                <a:gd name="connsiteY6" fmla="*/ 2014348 h 2038814"/>
                <a:gd name="connsiteX7" fmla="*/ 845012 w 2408406"/>
                <a:gd name="connsiteY7" fmla="*/ 1070377 h 2038814"/>
                <a:gd name="connsiteX8" fmla="*/ 1195962 w 2408406"/>
                <a:gd name="connsiteY8" fmla="*/ 83916 h 2038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406" h="2038814">
                  <a:moveTo>
                    <a:pt x="1204243" y="0"/>
                  </a:moveTo>
                  <a:lnTo>
                    <a:pt x="1214252" y="97150"/>
                  </a:lnTo>
                  <a:cubicBezTo>
                    <a:pt x="1253451" y="376110"/>
                    <a:pt x="1372639" y="721713"/>
                    <a:pt x="1563396" y="1070378"/>
                  </a:cubicBezTo>
                  <a:cubicBezTo>
                    <a:pt x="1805628" y="1513126"/>
                    <a:pt x="2105935" y="1856024"/>
                    <a:pt x="2363977" y="2014348"/>
                  </a:cubicBezTo>
                  <a:lnTo>
                    <a:pt x="2408406" y="2038814"/>
                  </a:lnTo>
                  <a:lnTo>
                    <a:pt x="0" y="2038814"/>
                  </a:lnTo>
                  <a:lnTo>
                    <a:pt x="44431" y="2014348"/>
                  </a:lnTo>
                  <a:cubicBezTo>
                    <a:pt x="302472" y="1856024"/>
                    <a:pt x="602780" y="1513125"/>
                    <a:pt x="845012" y="1070377"/>
                  </a:cubicBezTo>
                  <a:cubicBezTo>
                    <a:pt x="1038797" y="716178"/>
                    <a:pt x="1158723" y="365139"/>
                    <a:pt x="1195962" y="83916"/>
                  </a:cubicBezTo>
                  <a:close/>
                </a:path>
              </a:pathLst>
            </a:custGeom>
            <a:solidFill>
              <a:schemeClr val="accent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7878803" y="399586"/>
              <a:ext cx="1204203" cy="2038814"/>
            </a:xfrm>
            <a:custGeom>
              <a:avLst/>
              <a:gdLst>
                <a:gd name="connsiteX0" fmla="*/ 40 w 1204203"/>
                <a:gd name="connsiteY0" fmla="*/ 0 h 2038814"/>
                <a:gd name="connsiteX1" fmla="*/ 10049 w 1204203"/>
                <a:gd name="connsiteY1" fmla="*/ 97150 h 2038814"/>
                <a:gd name="connsiteX2" fmla="*/ 359193 w 1204203"/>
                <a:gd name="connsiteY2" fmla="*/ 1070378 h 2038814"/>
                <a:gd name="connsiteX3" fmla="*/ 1159774 w 1204203"/>
                <a:gd name="connsiteY3" fmla="*/ 2014348 h 2038814"/>
                <a:gd name="connsiteX4" fmla="*/ 1204203 w 1204203"/>
                <a:gd name="connsiteY4" fmla="*/ 2038814 h 2038814"/>
                <a:gd name="connsiteX5" fmla="*/ 0 w 1204203"/>
                <a:gd name="connsiteY5" fmla="*/ 2038814 h 2038814"/>
                <a:gd name="connsiteX6" fmla="*/ 0 w 1204203"/>
                <a:gd name="connsiteY6" fmla="*/ 405 h 2038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4203" h="2038814">
                  <a:moveTo>
                    <a:pt x="40" y="0"/>
                  </a:moveTo>
                  <a:lnTo>
                    <a:pt x="10049" y="97150"/>
                  </a:lnTo>
                  <a:cubicBezTo>
                    <a:pt x="49248" y="376110"/>
                    <a:pt x="168436" y="721713"/>
                    <a:pt x="359193" y="1070378"/>
                  </a:cubicBezTo>
                  <a:cubicBezTo>
                    <a:pt x="601425" y="1513126"/>
                    <a:pt x="901732" y="1856024"/>
                    <a:pt x="1159774" y="2014348"/>
                  </a:cubicBezTo>
                  <a:lnTo>
                    <a:pt x="1204203" y="2038814"/>
                  </a:lnTo>
                  <a:lnTo>
                    <a:pt x="0" y="2038814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1630238" y="5006719"/>
            <a:ext cx="30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2706563" y="5006719"/>
            <a:ext cx="30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3775176" y="5006719"/>
            <a:ext cx="30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4843789" y="5006719"/>
            <a:ext cx="30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5920114" y="5006719"/>
            <a:ext cx="30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6988727" y="5006719"/>
            <a:ext cx="30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8119387" y="5006719"/>
            <a:ext cx="30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9195712" y="5006719"/>
            <a:ext cx="30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10264325" y="5006719"/>
            <a:ext cx="30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等腰三角形 1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flipV="1">
            <a:off x="4858423" y="2006961"/>
            <a:ext cx="298010" cy="256905"/>
          </a:xfrm>
          <a:prstGeom prst="triangle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4078514" y="1374858"/>
            <a:ext cx="1857830" cy="7460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01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c="http://schemas.openxmlformats.org/drawingml/2006/chart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2.59259E-6 L -0.10885 2.59259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2.59259E-6 L -2.91667E-6 2.59259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3.7037E-7 L -0.10885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3.7037E-7 L 8.33333E-7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decel="33333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91667E-6 -1.11111E-6 L 2.91667E-6 -0.0544 " pathEditMode="relative" rAng="0" ptsTypes="AA">
                                      <p:cBhvr>
                                        <p:cTn id="57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decel="33333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91667E-6 -2.59259E-6 L 2.91667E-6 -0.01481 " pathEditMode="relative" rAng="0" ptsTypes="AA">
                                      <p:cBhvr>
                                        <p:cTn id="62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decel="33333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70833E-6 3.33333E-6 L -2.70833E-6 0.04166 " pathEditMode="relative" rAng="0" ptsTypes="AA">
                                      <p:cBhvr>
                                        <p:cTn id="67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9" grpId="2"/>
      <p:bldP spid="19" grpId="0" animBg="1"/>
      <p:bldGraphic spid="13" grpId="0">
        <p:bldAsOne/>
      </p:bldGraphic>
      <p:bldGraphic spid="13" grpId="1">
        <p:bldAsOne/>
      </p:bldGraphic>
      <p:bldGraphic spid="13" grpId="2">
        <p:bldAsOne/>
      </p:bldGraphic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12" grpId="0" animBg="1"/>
      <p:bldP spid="12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132114" y="1814286"/>
            <a:ext cx="9927772" cy="3439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10077" y="1939472"/>
            <a:ext cx="10583638" cy="317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4" name="图表 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aphicFramePr/>
          <p:nvPr>
            <p:extLst>
              <p:ext uri="{D42A27DB-BD31-4B8C-83A1-F6EECF244321}">
                <p14:modId xmlns:p14="http://schemas.microsoft.com/office/powerpoint/2010/main" val="3323335584"/>
              </p:ext>
            </p:extLst>
          </p:nvPr>
        </p:nvGraphicFramePr>
        <p:xfrm>
          <a:off x="1068570" y="1872380"/>
          <a:ext cx="4788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aphicFramePr/>
          <p:nvPr>
            <p:extLst>
              <p:ext uri="{D42A27DB-BD31-4B8C-83A1-F6EECF244321}">
                <p14:modId xmlns:p14="http://schemas.microsoft.com/office/powerpoint/2010/main" val="385546321"/>
              </p:ext>
            </p:extLst>
          </p:nvPr>
        </p:nvGraphicFramePr>
        <p:xfrm>
          <a:off x="6335431" y="1872380"/>
          <a:ext cx="4788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文本框 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5835805" y="2216604"/>
            <a:ext cx="52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5835805" y="2955744"/>
            <a:ext cx="52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5835805" y="3697079"/>
            <a:ext cx="52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5835805" y="4431127"/>
            <a:ext cx="52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361619" y="5564291"/>
            <a:ext cx="948055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28710" y="807526"/>
            <a:ext cx="3525790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PART FOUR</a:t>
            </a:r>
            <a:endParaRPr lang="zh-CN" altLang="en-US" sz="3200" spc="150" dirty="0"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18" name="直接连接符 1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36386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78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c="http://schemas.openxmlformats.org/drawingml/2006/chart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1.85185E-6 L 0.1108 1.85185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1.85185E-6 L 3.125E-6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5995 L 4.375E-6 -3.7037E-7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30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-0.05718 L 4.375E-6 3.7037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28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3 3.7037E-7 L -0.10885 3.7037E-7 " pathEditMode="relative" rAng="0" ptsTypes="AA">
                                      <p:cBhvr>
                                        <p:cTn id="40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601 3.7037E-7 L 8.33333E-7 3.7037E-7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3" grpId="0" animBg="1"/>
      <p:bldP spid="3" grpId="1" animBg="1"/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5" grpId="0">
        <p:bldAsOne/>
      </p:bldGraphic>
      <p:bldGraphic spid="5" grpId="1">
        <p:bldAsOne/>
      </p:bldGraphic>
      <p:bldGraphic spid="5" grpId="2">
        <p:bldAsOne/>
      </p:bldGraphic>
      <p:bldP spid="6" grpId="0"/>
      <p:bldP spid="7" grpId="0"/>
      <p:bldP spid="8" grpId="0"/>
      <p:bldP spid="9" grpId="0"/>
      <p:bldP spid="10" grpId="0"/>
      <p:bldP spid="17" grpId="0"/>
      <p:bldP spid="17" grpId="1"/>
      <p:bldP spid="17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933451" y="3807385"/>
            <a:ext cx="10113821" cy="2085975"/>
          </a:xfrm>
          <a:custGeom>
            <a:avLst/>
            <a:gdLst>
              <a:gd name="connsiteX0" fmla="*/ 10010775 w 10113821"/>
              <a:gd name="connsiteY0" fmla="*/ 0 h 2085975"/>
              <a:gd name="connsiteX1" fmla="*/ 10113821 w 10113821"/>
              <a:gd name="connsiteY1" fmla="*/ 44803 h 2085975"/>
              <a:gd name="connsiteX2" fmla="*/ 10113821 w 10113821"/>
              <a:gd name="connsiteY2" fmla="*/ 2085975 h 2085975"/>
              <a:gd name="connsiteX3" fmla="*/ 28575 w 10113821"/>
              <a:gd name="connsiteY3" fmla="*/ 2085975 h 2085975"/>
              <a:gd name="connsiteX4" fmla="*/ 0 w 10113821"/>
              <a:gd name="connsiteY4" fmla="*/ 485775 h 2085975"/>
              <a:gd name="connsiteX5" fmla="*/ 542925 w 10113821"/>
              <a:gd name="connsiteY5" fmla="*/ 276225 h 2085975"/>
              <a:gd name="connsiteX6" fmla="*/ 1409700 w 10113821"/>
              <a:gd name="connsiteY6" fmla="*/ 1028700 h 2085975"/>
              <a:gd name="connsiteX7" fmla="*/ 2295525 w 10113821"/>
              <a:gd name="connsiteY7" fmla="*/ 590550 h 2085975"/>
              <a:gd name="connsiteX8" fmla="*/ 3124200 w 10113821"/>
              <a:gd name="connsiteY8" fmla="*/ 190500 h 2085975"/>
              <a:gd name="connsiteX9" fmla="*/ 3981450 w 10113821"/>
              <a:gd name="connsiteY9" fmla="*/ 1066800 h 2085975"/>
              <a:gd name="connsiteX10" fmla="*/ 4857750 w 10113821"/>
              <a:gd name="connsiteY10" fmla="*/ 238125 h 2085975"/>
              <a:gd name="connsiteX11" fmla="*/ 5705475 w 10113821"/>
              <a:gd name="connsiteY11" fmla="*/ 1333500 h 2085975"/>
              <a:gd name="connsiteX12" fmla="*/ 6562725 w 10113821"/>
              <a:gd name="connsiteY12" fmla="*/ 914400 h 2085975"/>
              <a:gd name="connsiteX13" fmla="*/ 7429500 w 10113821"/>
              <a:gd name="connsiteY13" fmla="*/ 1247775 h 2085975"/>
              <a:gd name="connsiteX14" fmla="*/ 8286750 w 10113821"/>
              <a:gd name="connsiteY14" fmla="*/ 1247775 h 2085975"/>
              <a:gd name="connsiteX15" fmla="*/ 9153525 w 10113821"/>
              <a:gd name="connsiteY15" fmla="*/ 819150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113821" h="2085975">
                <a:moveTo>
                  <a:pt x="10010775" y="0"/>
                </a:moveTo>
                <a:lnTo>
                  <a:pt x="10113821" y="44803"/>
                </a:lnTo>
                <a:lnTo>
                  <a:pt x="10113821" y="2085975"/>
                </a:lnTo>
                <a:lnTo>
                  <a:pt x="28575" y="2085975"/>
                </a:lnTo>
                <a:lnTo>
                  <a:pt x="0" y="485775"/>
                </a:lnTo>
                <a:lnTo>
                  <a:pt x="542925" y="276225"/>
                </a:lnTo>
                <a:lnTo>
                  <a:pt x="1409700" y="1028700"/>
                </a:lnTo>
                <a:lnTo>
                  <a:pt x="2295525" y="590550"/>
                </a:lnTo>
                <a:lnTo>
                  <a:pt x="3124200" y="190500"/>
                </a:lnTo>
                <a:lnTo>
                  <a:pt x="3981450" y="1066800"/>
                </a:lnTo>
                <a:lnTo>
                  <a:pt x="4857750" y="238125"/>
                </a:lnTo>
                <a:lnTo>
                  <a:pt x="5705475" y="1333500"/>
                </a:lnTo>
                <a:lnTo>
                  <a:pt x="6562725" y="914400"/>
                </a:lnTo>
                <a:lnTo>
                  <a:pt x="7429500" y="1247775"/>
                </a:lnTo>
                <a:lnTo>
                  <a:pt x="8286750" y="1247775"/>
                </a:lnTo>
                <a:lnTo>
                  <a:pt x="9153525" y="81915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4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2" name="图表 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aphicFramePr/>
          <p:nvPr>
            <p:extLst>
              <p:ext uri="{D42A27DB-BD31-4B8C-83A1-F6EECF244321}">
                <p14:modId xmlns:p14="http://schemas.microsoft.com/office/powerpoint/2010/main" val="2495930320"/>
              </p:ext>
            </p:extLst>
          </p:nvPr>
        </p:nvGraphicFramePr>
        <p:xfrm>
          <a:off x="734788" y="3237430"/>
          <a:ext cx="10788513" cy="305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本框 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10305883" y="2984608"/>
            <a:ext cx="10463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HIGH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835296" y="1798957"/>
            <a:ext cx="295655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矩形 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728709" y="2368896"/>
            <a:ext cx="9082041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" name="组合 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/>
          <p:nvPr/>
        </p:nvGrpSpPr>
        <p:grpSpPr>
          <a:xfrm>
            <a:off x="11047271" y="7222136"/>
            <a:ext cx="366670" cy="366670"/>
            <a:chOff x="1706254" y="2838494"/>
            <a:chExt cx="366670" cy="366670"/>
          </a:xfrm>
        </p:grpSpPr>
        <p:sp>
          <p:nvSpPr>
            <p:cNvPr id="8" name="椭圆 7"/>
            <p:cNvSpPr/>
            <p:nvPr/>
          </p:nvSpPr>
          <p:spPr>
            <a:xfrm>
              <a:off x="1706254" y="2838494"/>
              <a:ext cx="366670" cy="3666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746601" y="2878359"/>
              <a:ext cx="286939" cy="28693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/>
          <p:nvPr/>
        </p:nvGrpSpPr>
        <p:grpSpPr>
          <a:xfrm>
            <a:off x="11753771" y="7222136"/>
            <a:ext cx="366670" cy="366670"/>
            <a:chOff x="1706254" y="2838494"/>
            <a:chExt cx="366670" cy="366670"/>
          </a:xfrm>
        </p:grpSpPr>
        <p:sp>
          <p:nvSpPr>
            <p:cNvPr id="13" name="椭圆 12"/>
            <p:cNvSpPr/>
            <p:nvPr/>
          </p:nvSpPr>
          <p:spPr>
            <a:xfrm>
              <a:off x="1706254" y="2838494"/>
              <a:ext cx="366670" cy="3666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746601" y="2878359"/>
              <a:ext cx="286939" cy="286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8752114" y="807526"/>
            <a:ext cx="2743200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3200" spc="15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PART</a:t>
            </a:r>
          </a:p>
          <a:p>
            <a:pPr algn="r">
              <a:lnSpc>
                <a:spcPct val="130000"/>
              </a:lnSpc>
            </a:pPr>
            <a:r>
              <a:rPr lang="en-US" altLang="zh-CN" sz="3200" spc="15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FOUR</a:t>
            </a:r>
            <a:endParaRPr lang="zh-CN" altLang="en-US" sz="3200" spc="150" dirty="0">
              <a:blipFill>
                <a:blip r:embed="rId4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18" name="直接连接符 1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10836728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53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c="http://schemas.openxmlformats.org/drawingml/2006/chart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0 L -0.04375 0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2.96296E-6 L -0.10886 -2.96296E-6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2.96296E-6 L 1.45833E-6 -2.96296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4.07407E-6 L -0.10886 -4.07407E-6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4.07407E-6 L 3.33333E-6 -4.07407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2" animBg="1"/>
      <p:bldGraphic spid="2" grpId="0">
        <p:bldAsOne/>
      </p:bldGraphic>
      <p:bldGraphic spid="2" grpId="1">
        <p:bldAsOne/>
      </p:bldGraphic>
      <p:bldGraphic spid="2" grpId="2">
        <p:bldAsOne/>
      </p:bldGraphic>
      <p:bldP spid="3" grpId="0" animBg="1"/>
      <p:bldP spid="3" grpId="1" animBg="1"/>
      <p:bldP spid="4" grpId="0" animBg="1"/>
      <p:bldP spid="5" grpId="0"/>
      <p:bldP spid="17" grpId="0"/>
      <p:bldP spid="17" grpId="1"/>
      <p:bldP spid="17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80571" y="2873830"/>
            <a:ext cx="11030858" cy="3410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/>
          <p:nvPr/>
        </p:nvGrpSpPr>
        <p:grpSpPr>
          <a:xfrm>
            <a:off x="1709058" y="2354380"/>
            <a:ext cx="856342" cy="1323439"/>
            <a:chOff x="1505858" y="2354380"/>
            <a:chExt cx="856342" cy="1323439"/>
          </a:xfrm>
        </p:grpSpPr>
        <p:sp>
          <p:nvSpPr>
            <p:cNvPr id="5" name="文本框 4"/>
            <p:cNvSpPr txBox="1"/>
            <p:nvPr/>
          </p:nvSpPr>
          <p:spPr>
            <a:xfrm>
              <a:off x="1505858" y="2354380"/>
              <a:ext cx="8563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accent1"/>
                  </a:solidFill>
                  <a:cs typeface="+mn-ea"/>
                  <a:sym typeface="+mn-lt"/>
                </a:rPr>
                <a:t>S</a:t>
              </a:r>
              <a:endParaRPr lang="zh-CN" altLang="en-US" sz="8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737654" y="2631062"/>
              <a:ext cx="368941" cy="242767"/>
            </a:xfrm>
            <a:custGeom>
              <a:avLst/>
              <a:gdLst/>
              <a:ahLst/>
              <a:cxnLst/>
              <a:rect l="l" t="t" r="r" b="b"/>
              <a:pathLst>
                <a:path w="368941" h="242767">
                  <a:moveTo>
                    <a:pt x="177337" y="0"/>
                  </a:moveTo>
                  <a:cubicBezTo>
                    <a:pt x="217424" y="0"/>
                    <a:pt x="252416" y="10022"/>
                    <a:pt x="282311" y="30066"/>
                  </a:cubicBezTo>
                  <a:cubicBezTo>
                    <a:pt x="312207" y="50110"/>
                    <a:pt x="341084" y="79836"/>
                    <a:pt x="368941" y="119244"/>
                  </a:cubicBezTo>
                  <a:lnTo>
                    <a:pt x="309829" y="165107"/>
                  </a:lnTo>
                  <a:cubicBezTo>
                    <a:pt x="290805" y="139288"/>
                    <a:pt x="271101" y="117885"/>
                    <a:pt x="250717" y="100899"/>
                  </a:cubicBezTo>
                  <a:cubicBezTo>
                    <a:pt x="230334" y="83912"/>
                    <a:pt x="205194" y="75419"/>
                    <a:pt x="175298" y="75419"/>
                  </a:cubicBezTo>
                  <a:cubicBezTo>
                    <a:pt x="146082" y="75419"/>
                    <a:pt x="122131" y="84252"/>
                    <a:pt x="103446" y="101918"/>
                  </a:cubicBezTo>
                  <a:cubicBezTo>
                    <a:pt x="84761" y="119584"/>
                    <a:pt x="75419" y="141666"/>
                    <a:pt x="75419" y="168164"/>
                  </a:cubicBezTo>
                  <a:cubicBezTo>
                    <a:pt x="75419" y="196022"/>
                    <a:pt x="83742" y="219972"/>
                    <a:pt x="100389" y="240016"/>
                  </a:cubicBezTo>
                  <a:lnTo>
                    <a:pt x="103028" y="242767"/>
                  </a:lnTo>
                  <a:lnTo>
                    <a:pt x="16453" y="242767"/>
                  </a:lnTo>
                  <a:lnTo>
                    <a:pt x="12740" y="236959"/>
                  </a:lnTo>
                  <a:cubicBezTo>
                    <a:pt x="4247" y="214876"/>
                    <a:pt x="0" y="192624"/>
                    <a:pt x="0" y="170203"/>
                  </a:cubicBezTo>
                  <a:cubicBezTo>
                    <a:pt x="0" y="122641"/>
                    <a:pt x="16816" y="82384"/>
                    <a:pt x="50449" y="49430"/>
                  </a:cubicBezTo>
                  <a:cubicBezTo>
                    <a:pt x="84082" y="16477"/>
                    <a:pt x="126378" y="0"/>
                    <a:pt x="1773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/>
          <p:nvPr/>
        </p:nvGrpSpPr>
        <p:grpSpPr>
          <a:xfrm>
            <a:off x="4315145" y="2354380"/>
            <a:ext cx="882605" cy="1323439"/>
            <a:chOff x="4199669" y="2354380"/>
            <a:chExt cx="882605" cy="1323439"/>
          </a:xfrm>
        </p:grpSpPr>
        <p:sp>
          <p:nvSpPr>
            <p:cNvPr id="13" name="文本框 12"/>
            <p:cNvSpPr txBox="1"/>
            <p:nvPr/>
          </p:nvSpPr>
          <p:spPr>
            <a:xfrm>
              <a:off x="4210958" y="2354380"/>
              <a:ext cx="8563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</a:t>
              </a:r>
              <a:endPara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4199669" y="2649408"/>
              <a:ext cx="882605" cy="224421"/>
            </a:xfrm>
            <a:custGeom>
              <a:avLst/>
              <a:gdLst/>
              <a:ahLst/>
              <a:cxnLst/>
              <a:rect l="l" t="t" r="r" b="b"/>
              <a:pathLst>
                <a:path w="882605" h="224421">
                  <a:moveTo>
                    <a:pt x="808206" y="0"/>
                  </a:moveTo>
                  <a:lnTo>
                    <a:pt x="882605" y="0"/>
                  </a:lnTo>
                  <a:lnTo>
                    <a:pt x="819792" y="224421"/>
                  </a:lnTo>
                  <a:lnTo>
                    <a:pt x="745703" y="224421"/>
                  </a:lnTo>
                  <a:close/>
                  <a:moveTo>
                    <a:pt x="434168" y="0"/>
                  </a:moveTo>
                  <a:lnTo>
                    <a:pt x="448437" y="0"/>
                  </a:lnTo>
                  <a:lnTo>
                    <a:pt x="534011" y="224421"/>
                  </a:lnTo>
                  <a:lnTo>
                    <a:pt x="458793" y="224421"/>
                  </a:lnTo>
                  <a:lnTo>
                    <a:pt x="441303" y="178355"/>
                  </a:lnTo>
                  <a:lnTo>
                    <a:pt x="423484" y="224421"/>
                  </a:lnTo>
                  <a:lnTo>
                    <a:pt x="347755" y="224421"/>
                  </a:lnTo>
                  <a:close/>
                  <a:moveTo>
                    <a:pt x="0" y="0"/>
                  </a:moveTo>
                  <a:lnTo>
                    <a:pt x="75419" y="0"/>
                  </a:lnTo>
                  <a:lnTo>
                    <a:pt x="136663" y="224421"/>
                  </a:lnTo>
                  <a:lnTo>
                    <a:pt x="61899" y="2244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/>
          <p:nvPr/>
        </p:nvGrpSpPr>
        <p:grpSpPr>
          <a:xfrm>
            <a:off x="6947495" y="2354380"/>
            <a:ext cx="856342" cy="1323439"/>
            <a:chOff x="7157358" y="2354380"/>
            <a:chExt cx="856342" cy="1323439"/>
          </a:xfrm>
        </p:grpSpPr>
        <p:sp>
          <p:nvSpPr>
            <p:cNvPr id="14" name="文本框 13"/>
            <p:cNvSpPr txBox="1"/>
            <p:nvPr/>
          </p:nvSpPr>
          <p:spPr>
            <a:xfrm>
              <a:off x="7157358" y="2354380"/>
              <a:ext cx="8563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accent1"/>
                  </a:solidFill>
                  <a:cs typeface="+mn-ea"/>
                  <a:sym typeface="+mn-lt"/>
                </a:rPr>
                <a:t>O</a:t>
              </a:r>
              <a:endParaRPr lang="zh-CN" altLang="en-US" sz="8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7231383" y="2631062"/>
              <a:ext cx="711782" cy="242767"/>
            </a:xfrm>
            <a:custGeom>
              <a:avLst/>
              <a:gdLst/>
              <a:ahLst/>
              <a:cxnLst/>
              <a:rect l="l" t="t" r="r" b="b"/>
              <a:pathLst>
                <a:path w="711782" h="242767">
                  <a:moveTo>
                    <a:pt x="351066" y="0"/>
                  </a:moveTo>
                  <a:cubicBezTo>
                    <a:pt x="422409" y="0"/>
                    <a:pt x="488146" y="16817"/>
                    <a:pt x="548277" y="50450"/>
                  </a:cubicBezTo>
                  <a:cubicBezTo>
                    <a:pt x="608408" y="84082"/>
                    <a:pt x="655630" y="130625"/>
                    <a:pt x="689942" y="190076"/>
                  </a:cubicBezTo>
                  <a:lnTo>
                    <a:pt x="711782" y="242767"/>
                  </a:lnTo>
                  <a:lnTo>
                    <a:pt x="631314" y="242767"/>
                  </a:lnTo>
                  <a:lnTo>
                    <a:pt x="613663" y="209950"/>
                  </a:lnTo>
                  <a:cubicBezTo>
                    <a:pt x="602261" y="193134"/>
                    <a:pt x="588959" y="177167"/>
                    <a:pt x="573756" y="162049"/>
                  </a:cubicBezTo>
                  <a:cubicBezTo>
                    <a:pt x="512945" y="101578"/>
                    <a:pt x="439735" y="71343"/>
                    <a:pt x="354124" y="71343"/>
                  </a:cubicBezTo>
                  <a:cubicBezTo>
                    <a:pt x="266475" y="71343"/>
                    <a:pt x="193264" y="101748"/>
                    <a:pt x="134492" y="162559"/>
                  </a:cubicBezTo>
                  <a:cubicBezTo>
                    <a:pt x="119799" y="177761"/>
                    <a:pt x="106942" y="193845"/>
                    <a:pt x="95922" y="210810"/>
                  </a:cubicBezTo>
                  <a:lnTo>
                    <a:pt x="79478" y="242767"/>
                  </a:lnTo>
                  <a:lnTo>
                    <a:pt x="0" y="242767"/>
                  </a:lnTo>
                  <a:lnTo>
                    <a:pt x="20854" y="191605"/>
                  </a:lnTo>
                  <a:cubicBezTo>
                    <a:pt x="54826" y="131814"/>
                    <a:pt x="101369" y="84932"/>
                    <a:pt x="160481" y="50959"/>
                  </a:cubicBezTo>
                  <a:cubicBezTo>
                    <a:pt x="219593" y="16987"/>
                    <a:pt x="283121" y="0"/>
                    <a:pt x="3510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/>
          <p:nvPr/>
        </p:nvGrpSpPr>
        <p:grpSpPr>
          <a:xfrm>
            <a:off x="9553581" y="2354380"/>
            <a:ext cx="856342" cy="1323439"/>
            <a:chOff x="10103758" y="2354380"/>
            <a:chExt cx="856342" cy="1323439"/>
          </a:xfrm>
        </p:grpSpPr>
        <p:sp>
          <p:nvSpPr>
            <p:cNvPr id="15" name="文本框 14"/>
            <p:cNvSpPr txBox="1"/>
            <p:nvPr/>
          </p:nvSpPr>
          <p:spPr>
            <a:xfrm>
              <a:off x="10103758" y="2354380"/>
              <a:ext cx="8563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0326018" y="2649408"/>
              <a:ext cx="401555" cy="224421"/>
            </a:xfrm>
            <a:custGeom>
              <a:avLst/>
              <a:gdLst/>
              <a:ahLst/>
              <a:cxnLst/>
              <a:rect l="l" t="t" r="r" b="b"/>
              <a:pathLst>
                <a:path w="401555" h="224421">
                  <a:moveTo>
                    <a:pt x="0" y="0"/>
                  </a:moveTo>
                  <a:lnTo>
                    <a:pt x="401555" y="0"/>
                  </a:lnTo>
                  <a:lnTo>
                    <a:pt x="401555" y="71342"/>
                  </a:lnTo>
                  <a:lnTo>
                    <a:pt x="238487" y="71342"/>
                  </a:lnTo>
                  <a:lnTo>
                    <a:pt x="238487" y="224421"/>
                  </a:lnTo>
                  <a:lnTo>
                    <a:pt x="164087" y="224421"/>
                  </a:lnTo>
                  <a:lnTo>
                    <a:pt x="164087" y="71342"/>
                  </a:lnTo>
                  <a:lnTo>
                    <a:pt x="0" y="71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053961" y="4236884"/>
            <a:ext cx="2166536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3667091" y="4236884"/>
            <a:ext cx="2166536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280221" y="4236884"/>
            <a:ext cx="2166536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893350" y="4236884"/>
            <a:ext cx="2166536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740229" y="6284686"/>
            <a:ext cx="10711542" cy="159657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9234974" y="3571299"/>
            <a:ext cx="148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hreat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文本框 3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1475378" y="3571299"/>
            <a:ext cx="132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trength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6621845" y="3571299"/>
            <a:ext cx="148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pportunity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1" name="文本框 4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4008715" y="3571299"/>
            <a:ext cx="148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eakness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任意多边形 4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80571" y="5790755"/>
            <a:ext cx="11030858" cy="493931"/>
          </a:xfrm>
          <a:custGeom>
            <a:avLst/>
            <a:gdLst>
              <a:gd name="connsiteX0" fmla="*/ 2177143 w 11030858"/>
              <a:gd name="connsiteY0" fmla="*/ 445 h 493931"/>
              <a:gd name="connsiteX1" fmla="*/ 5747658 w 11030858"/>
              <a:gd name="connsiteY1" fmla="*/ 305245 h 493931"/>
              <a:gd name="connsiteX2" fmla="*/ 8882743 w 11030858"/>
              <a:gd name="connsiteY2" fmla="*/ 73016 h 493931"/>
              <a:gd name="connsiteX3" fmla="*/ 10964140 w 11030858"/>
              <a:gd name="connsiteY3" fmla="*/ 243248 h 493931"/>
              <a:gd name="connsiteX4" fmla="*/ 11030858 w 11030858"/>
              <a:gd name="connsiteY4" fmla="*/ 251416 h 493931"/>
              <a:gd name="connsiteX5" fmla="*/ 11030858 w 11030858"/>
              <a:gd name="connsiteY5" fmla="*/ 493931 h 493931"/>
              <a:gd name="connsiteX6" fmla="*/ 0 w 11030858"/>
              <a:gd name="connsiteY6" fmla="*/ 493931 h 493931"/>
              <a:gd name="connsiteX7" fmla="*/ 0 w 11030858"/>
              <a:gd name="connsiteY7" fmla="*/ 174089 h 493931"/>
              <a:gd name="connsiteX8" fmla="*/ 70417 w 11030858"/>
              <a:gd name="connsiteY8" fmla="*/ 162370 h 493931"/>
              <a:gd name="connsiteX9" fmla="*/ 2177143 w 11030858"/>
              <a:gd name="connsiteY9" fmla="*/ 445 h 49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30858" h="493931">
                <a:moveTo>
                  <a:pt x="2177143" y="445"/>
                </a:moveTo>
                <a:cubicBezTo>
                  <a:pt x="3202819" y="10121"/>
                  <a:pt x="4630059" y="293150"/>
                  <a:pt x="5747658" y="305245"/>
                </a:cubicBezTo>
                <a:cubicBezTo>
                  <a:pt x="6865258" y="317340"/>
                  <a:pt x="7864324" y="65759"/>
                  <a:pt x="8882743" y="73016"/>
                </a:cubicBezTo>
                <a:cubicBezTo>
                  <a:pt x="9519255" y="77552"/>
                  <a:pt x="10325856" y="166188"/>
                  <a:pt x="10964140" y="243248"/>
                </a:cubicBezTo>
                <a:lnTo>
                  <a:pt x="11030858" y="251416"/>
                </a:lnTo>
                <a:lnTo>
                  <a:pt x="11030858" y="493931"/>
                </a:lnTo>
                <a:lnTo>
                  <a:pt x="0" y="493931"/>
                </a:lnTo>
                <a:lnTo>
                  <a:pt x="0" y="174089"/>
                </a:lnTo>
                <a:lnTo>
                  <a:pt x="70417" y="162370"/>
                </a:lnTo>
                <a:cubicBezTo>
                  <a:pt x="629104" y="75738"/>
                  <a:pt x="1407886" y="-6812"/>
                  <a:pt x="2177143" y="445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 4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80571" y="5747296"/>
            <a:ext cx="11030858" cy="537390"/>
          </a:xfrm>
          <a:custGeom>
            <a:avLst/>
            <a:gdLst>
              <a:gd name="connsiteX0" fmla="*/ 7024915 w 11030858"/>
              <a:gd name="connsiteY0" fmla="*/ 361 h 537390"/>
              <a:gd name="connsiteX1" fmla="*/ 10348686 w 11030858"/>
              <a:gd name="connsiteY1" fmla="*/ 363218 h 537390"/>
              <a:gd name="connsiteX2" fmla="*/ 10699112 w 11030858"/>
              <a:gd name="connsiteY2" fmla="*/ 339959 h 537390"/>
              <a:gd name="connsiteX3" fmla="*/ 11030858 w 11030858"/>
              <a:gd name="connsiteY3" fmla="*/ 292155 h 537390"/>
              <a:gd name="connsiteX4" fmla="*/ 11030858 w 11030858"/>
              <a:gd name="connsiteY4" fmla="*/ 537390 h 537390"/>
              <a:gd name="connsiteX5" fmla="*/ 0 w 11030858"/>
              <a:gd name="connsiteY5" fmla="*/ 537390 h 537390"/>
              <a:gd name="connsiteX6" fmla="*/ 0 w 11030858"/>
              <a:gd name="connsiteY6" fmla="*/ 31670 h 537390"/>
              <a:gd name="connsiteX7" fmla="*/ 14742 w 11030858"/>
              <a:gd name="connsiteY7" fmla="*/ 36874 h 537390"/>
              <a:gd name="connsiteX8" fmla="*/ 3483429 w 11030858"/>
              <a:gd name="connsiteY8" fmla="*/ 290647 h 537390"/>
              <a:gd name="connsiteX9" fmla="*/ 7024915 w 11030858"/>
              <a:gd name="connsiteY9" fmla="*/ 361 h 53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30858" h="537390">
                <a:moveTo>
                  <a:pt x="7024915" y="361"/>
                </a:moveTo>
                <a:cubicBezTo>
                  <a:pt x="8169124" y="12456"/>
                  <a:pt x="9414934" y="382570"/>
                  <a:pt x="10348686" y="363218"/>
                </a:cubicBezTo>
                <a:cubicBezTo>
                  <a:pt x="10465405" y="360799"/>
                  <a:pt x="10582615" y="352597"/>
                  <a:pt x="10699112" y="339959"/>
                </a:cubicBezTo>
                <a:lnTo>
                  <a:pt x="11030858" y="292155"/>
                </a:lnTo>
                <a:lnTo>
                  <a:pt x="11030858" y="537390"/>
                </a:lnTo>
                <a:lnTo>
                  <a:pt x="0" y="537390"/>
                </a:lnTo>
                <a:lnTo>
                  <a:pt x="0" y="31670"/>
                </a:lnTo>
                <a:lnTo>
                  <a:pt x="14742" y="36874"/>
                </a:lnTo>
                <a:cubicBezTo>
                  <a:pt x="776742" y="82836"/>
                  <a:pt x="2315067" y="296732"/>
                  <a:pt x="3483429" y="290647"/>
                </a:cubicBezTo>
                <a:cubicBezTo>
                  <a:pt x="4651791" y="284562"/>
                  <a:pt x="5880706" y="-11734"/>
                  <a:pt x="7024915" y="361"/>
                </a:cubicBezTo>
                <a:close/>
              </a:path>
            </a:pathLst>
          </a:cu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28710" y="807526"/>
            <a:ext cx="1836690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PART</a:t>
            </a:r>
          </a:p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FOUR</a:t>
            </a:r>
            <a:endParaRPr lang="zh-CN" altLang="en-US" sz="3200" spc="15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51" name="直接连接符 5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36386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9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3.7037E-7 L -0.10885 3.7037E-7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3.7037E-7 L 8.33333E-7 3.7037E-7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2 L 3.125E-6 0.14815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2 L 3.125E-6 3.7037E-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4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5 " pathEditMode="relative" rAng="0" ptsTypes="AA">
                                      <p:cBhvr>
                                        <p:cTn id="37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3.7037E-7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3" presetClass="path" presetSubtype="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7.40741E-7 L 0 -0.02338 " pathEditMode="relative" rAng="0" ptsTypes="AA">
                                      <p:cBhvr>
                                        <p:cTn id="87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1" grpId="0"/>
      <p:bldP spid="32" grpId="0"/>
      <p:bldP spid="33" grpId="0"/>
      <p:bldP spid="29" grpId="0" animBg="1"/>
      <p:bldP spid="29" grpId="1" animBg="1"/>
      <p:bldP spid="34" grpId="0"/>
      <p:bldP spid="39" grpId="0"/>
      <p:bldP spid="40" grpId="0"/>
      <p:bldP spid="41" grpId="0"/>
      <p:bldP spid="46" grpId="0" animBg="1"/>
      <p:bldP spid="49" grpId="0" animBg="1"/>
      <p:bldP spid="50" grpId="0"/>
      <p:bldP spid="50" grpId="1"/>
      <p:bldP spid="50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28710" y="807526"/>
            <a:ext cx="3525790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15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cs typeface="+mn-ea"/>
                <a:sym typeface="+mn-lt"/>
              </a:rPr>
              <a:t>PART FOUR</a:t>
            </a:r>
            <a:endParaRPr kumimoji="0" lang="zh-CN" altLang="en-US" sz="3200" b="0" i="0" u="none" strike="noStrike" kern="1200" cap="none" spc="15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8" name="直接连接符 1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36386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EF05B5AD-7AA6-4C4F-A893-3EEE75E08103}"/>
              </a:ext>
            </a:extLst>
          </p:cNvPr>
          <p:cNvSpPr/>
          <p:nvPr/>
        </p:nvSpPr>
        <p:spPr>
          <a:xfrm>
            <a:off x="836386" y="1555922"/>
            <a:ext cx="3451698" cy="4731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5" name="图表 14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E201B812-A664-4DFA-9768-9730708C4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742626"/>
              </p:ext>
            </p:extLst>
          </p:nvPr>
        </p:nvGraphicFramePr>
        <p:xfrm>
          <a:off x="4783073" y="3791167"/>
          <a:ext cx="6773183" cy="261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直接连接符 15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AD23083D-5BCC-40CA-8BB6-FF9B47AE832B}"/>
              </a:ext>
            </a:extLst>
          </p:cNvPr>
          <p:cNvCxnSpPr/>
          <p:nvPr/>
        </p:nvCxnSpPr>
        <p:spPr>
          <a:xfrm>
            <a:off x="4866367" y="1562847"/>
            <a:ext cx="471177" cy="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85718DA8-3269-4313-AD27-551FED4D9A59}"/>
              </a:ext>
            </a:extLst>
          </p:cNvPr>
          <p:cNvSpPr/>
          <p:nvPr/>
        </p:nvSpPr>
        <p:spPr>
          <a:xfrm>
            <a:off x="988621" y="4370788"/>
            <a:ext cx="2241576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矩形 19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7148C7A6-E297-425E-964C-55C9AE2E6A58}"/>
              </a:ext>
            </a:extLst>
          </p:cNvPr>
          <p:cNvSpPr/>
          <p:nvPr/>
        </p:nvSpPr>
        <p:spPr>
          <a:xfrm>
            <a:off x="988621" y="5001449"/>
            <a:ext cx="318687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cxnSp>
        <p:nvCxnSpPr>
          <p:cNvPr id="21" name="直接连接符 20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823735B0-3BAC-4779-81E8-6071A1D2492E}"/>
              </a:ext>
            </a:extLst>
          </p:cNvPr>
          <p:cNvCxnSpPr/>
          <p:nvPr/>
        </p:nvCxnSpPr>
        <p:spPr>
          <a:xfrm>
            <a:off x="1094619" y="4236144"/>
            <a:ext cx="248688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5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9C9992A0-968F-4EF9-92B8-2B056964E50E}"/>
              </a:ext>
            </a:extLst>
          </p:cNvPr>
          <p:cNvSpPr>
            <a:spLocks noEditPoints="1"/>
          </p:cNvSpPr>
          <p:nvPr/>
        </p:nvSpPr>
        <p:spPr bwMode="auto">
          <a:xfrm>
            <a:off x="1068401" y="3216845"/>
            <a:ext cx="623124" cy="574322"/>
          </a:xfrm>
          <a:custGeom>
            <a:avLst/>
            <a:gdLst>
              <a:gd name="T0" fmla="*/ 605 w 651"/>
              <a:gd name="T1" fmla="*/ 444 h 600"/>
              <a:gd name="T2" fmla="*/ 567 w 651"/>
              <a:gd name="T3" fmla="*/ 430 h 600"/>
              <a:gd name="T4" fmla="*/ 531 w 651"/>
              <a:gd name="T5" fmla="*/ 414 h 600"/>
              <a:gd name="T6" fmla="*/ 531 w 651"/>
              <a:gd name="T7" fmla="*/ 345 h 600"/>
              <a:gd name="T8" fmla="*/ 579 w 651"/>
              <a:gd name="T9" fmla="*/ 303 h 600"/>
              <a:gd name="T10" fmla="*/ 579 w 651"/>
              <a:gd name="T11" fmla="*/ 70 h 600"/>
              <a:gd name="T12" fmla="*/ 379 w 651"/>
              <a:gd name="T13" fmla="*/ 0 h 600"/>
              <a:gd name="T14" fmla="*/ 131 w 651"/>
              <a:gd name="T15" fmla="*/ 94 h 600"/>
              <a:gd name="T16" fmla="*/ 131 w 651"/>
              <a:gd name="T17" fmla="*/ 513 h 600"/>
              <a:gd name="T18" fmla="*/ 370 w 651"/>
              <a:gd name="T19" fmla="*/ 600 h 600"/>
              <a:gd name="T20" fmla="*/ 372 w 651"/>
              <a:gd name="T21" fmla="*/ 600 h 600"/>
              <a:gd name="T22" fmla="*/ 605 w 651"/>
              <a:gd name="T23" fmla="*/ 518 h 600"/>
              <a:gd name="T24" fmla="*/ 605 w 651"/>
              <a:gd name="T25" fmla="*/ 444 h 600"/>
              <a:gd name="T26" fmla="*/ 121 w 651"/>
              <a:gd name="T27" fmla="*/ 237 h 600"/>
              <a:gd name="T28" fmla="*/ 171 w 651"/>
              <a:gd name="T29" fmla="*/ 187 h 600"/>
              <a:gd name="T30" fmla="*/ 221 w 651"/>
              <a:gd name="T31" fmla="*/ 237 h 600"/>
              <a:gd name="T32" fmla="*/ 171 w 651"/>
              <a:gd name="T33" fmla="*/ 287 h 600"/>
              <a:gd name="T34" fmla="*/ 121 w 651"/>
              <a:gd name="T35" fmla="*/ 237 h 600"/>
              <a:gd name="T36" fmla="*/ 183 w 651"/>
              <a:gd name="T37" fmla="*/ 434 h 600"/>
              <a:gd name="T38" fmla="*/ 133 w 651"/>
              <a:gd name="T39" fmla="*/ 384 h 600"/>
              <a:gd name="T40" fmla="*/ 183 w 651"/>
              <a:gd name="T41" fmla="*/ 334 h 600"/>
              <a:gd name="T42" fmla="*/ 233 w 651"/>
              <a:gd name="T43" fmla="*/ 384 h 600"/>
              <a:gd name="T44" fmla="*/ 183 w 651"/>
              <a:gd name="T45" fmla="*/ 434 h 600"/>
              <a:gd name="T46" fmla="*/ 283 w 651"/>
              <a:gd name="T47" fmla="*/ 183 h 600"/>
              <a:gd name="T48" fmla="*/ 233 w 651"/>
              <a:gd name="T49" fmla="*/ 133 h 600"/>
              <a:gd name="T50" fmla="*/ 283 w 651"/>
              <a:gd name="T51" fmla="*/ 83 h 600"/>
              <a:gd name="T52" fmla="*/ 333 w 651"/>
              <a:gd name="T53" fmla="*/ 133 h 600"/>
              <a:gd name="T54" fmla="*/ 283 w 651"/>
              <a:gd name="T55" fmla="*/ 183 h 600"/>
              <a:gd name="T56" fmla="*/ 396 w 651"/>
              <a:gd name="T57" fmla="*/ 525 h 600"/>
              <a:gd name="T58" fmla="*/ 321 w 651"/>
              <a:gd name="T59" fmla="*/ 450 h 600"/>
              <a:gd name="T60" fmla="*/ 396 w 651"/>
              <a:gd name="T61" fmla="*/ 375 h 600"/>
              <a:gd name="T62" fmla="*/ 471 w 651"/>
              <a:gd name="T63" fmla="*/ 450 h 600"/>
              <a:gd name="T64" fmla="*/ 396 w 651"/>
              <a:gd name="T65" fmla="*/ 525 h 600"/>
              <a:gd name="T66" fmla="*/ 433 w 651"/>
              <a:gd name="T67" fmla="*/ 200 h 600"/>
              <a:gd name="T68" fmla="*/ 383 w 651"/>
              <a:gd name="T69" fmla="*/ 150 h 600"/>
              <a:gd name="T70" fmla="*/ 433 w 651"/>
              <a:gd name="T71" fmla="*/ 100 h 600"/>
              <a:gd name="T72" fmla="*/ 483 w 651"/>
              <a:gd name="T73" fmla="*/ 150 h 600"/>
              <a:gd name="T74" fmla="*/ 433 w 651"/>
              <a:gd name="T7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1" h="600">
                <a:moveTo>
                  <a:pt x="605" y="444"/>
                </a:moveTo>
                <a:cubicBezTo>
                  <a:pt x="595" y="434"/>
                  <a:pt x="580" y="432"/>
                  <a:pt x="567" y="430"/>
                </a:cubicBezTo>
                <a:cubicBezTo>
                  <a:pt x="549" y="427"/>
                  <a:pt x="542" y="423"/>
                  <a:pt x="531" y="414"/>
                </a:cubicBezTo>
                <a:cubicBezTo>
                  <a:pt x="509" y="394"/>
                  <a:pt x="509" y="365"/>
                  <a:pt x="531" y="345"/>
                </a:cubicBezTo>
                <a:cubicBezTo>
                  <a:pt x="579" y="303"/>
                  <a:pt x="579" y="303"/>
                  <a:pt x="579" y="303"/>
                </a:cubicBezTo>
                <a:cubicBezTo>
                  <a:pt x="651" y="239"/>
                  <a:pt x="651" y="134"/>
                  <a:pt x="579" y="70"/>
                </a:cubicBezTo>
                <a:cubicBezTo>
                  <a:pt x="525" y="23"/>
                  <a:pt x="453" y="0"/>
                  <a:pt x="379" y="0"/>
                </a:cubicBezTo>
                <a:cubicBezTo>
                  <a:pt x="292" y="0"/>
                  <a:pt x="201" y="32"/>
                  <a:pt x="131" y="94"/>
                </a:cubicBezTo>
                <a:cubicBezTo>
                  <a:pt x="0" y="209"/>
                  <a:pt x="0" y="398"/>
                  <a:pt x="131" y="513"/>
                </a:cubicBezTo>
                <a:cubicBezTo>
                  <a:pt x="196" y="571"/>
                  <a:pt x="283" y="599"/>
                  <a:pt x="370" y="600"/>
                </a:cubicBezTo>
                <a:cubicBezTo>
                  <a:pt x="372" y="600"/>
                  <a:pt x="372" y="600"/>
                  <a:pt x="372" y="600"/>
                </a:cubicBezTo>
                <a:cubicBezTo>
                  <a:pt x="459" y="600"/>
                  <a:pt x="544" y="572"/>
                  <a:pt x="605" y="518"/>
                </a:cubicBezTo>
                <a:cubicBezTo>
                  <a:pt x="627" y="498"/>
                  <a:pt x="624" y="461"/>
                  <a:pt x="605" y="444"/>
                </a:cubicBezTo>
                <a:close/>
                <a:moveTo>
                  <a:pt x="121" y="237"/>
                </a:moveTo>
                <a:cubicBezTo>
                  <a:pt x="121" y="210"/>
                  <a:pt x="143" y="187"/>
                  <a:pt x="171" y="187"/>
                </a:cubicBezTo>
                <a:cubicBezTo>
                  <a:pt x="198" y="187"/>
                  <a:pt x="221" y="210"/>
                  <a:pt x="221" y="237"/>
                </a:cubicBezTo>
                <a:cubicBezTo>
                  <a:pt x="221" y="265"/>
                  <a:pt x="198" y="287"/>
                  <a:pt x="171" y="287"/>
                </a:cubicBezTo>
                <a:cubicBezTo>
                  <a:pt x="143" y="287"/>
                  <a:pt x="121" y="265"/>
                  <a:pt x="121" y="237"/>
                </a:cubicBezTo>
                <a:close/>
                <a:moveTo>
                  <a:pt x="183" y="434"/>
                </a:moveTo>
                <a:cubicBezTo>
                  <a:pt x="155" y="434"/>
                  <a:pt x="133" y="412"/>
                  <a:pt x="133" y="384"/>
                </a:cubicBezTo>
                <a:cubicBezTo>
                  <a:pt x="133" y="357"/>
                  <a:pt x="155" y="334"/>
                  <a:pt x="183" y="334"/>
                </a:cubicBezTo>
                <a:cubicBezTo>
                  <a:pt x="211" y="334"/>
                  <a:pt x="233" y="357"/>
                  <a:pt x="233" y="384"/>
                </a:cubicBezTo>
                <a:cubicBezTo>
                  <a:pt x="233" y="412"/>
                  <a:pt x="211" y="434"/>
                  <a:pt x="183" y="434"/>
                </a:cubicBezTo>
                <a:close/>
                <a:moveTo>
                  <a:pt x="283" y="183"/>
                </a:moveTo>
                <a:cubicBezTo>
                  <a:pt x="255" y="183"/>
                  <a:pt x="233" y="160"/>
                  <a:pt x="233" y="133"/>
                </a:cubicBezTo>
                <a:cubicBezTo>
                  <a:pt x="233" y="105"/>
                  <a:pt x="255" y="83"/>
                  <a:pt x="283" y="83"/>
                </a:cubicBezTo>
                <a:cubicBezTo>
                  <a:pt x="311" y="83"/>
                  <a:pt x="333" y="105"/>
                  <a:pt x="333" y="133"/>
                </a:cubicBezTo>
                <a:cubicBezTo>
                  <a:pt x="333" y="160"/>
                  <a:pt x="311" y="183"/>
                  <a:pt x="283" y="183"/>
                </a:cubicBezTo>
                <a:close/>
                <a:moveTo>
                  <a:pt x="396" y="525"/>
                </a:moveTo>
                <a:cubicBezTo>
                  <a:pt x="354" y="525"/>
                  <a:pt x="321" y="491"/>
                  <a:pt x="321" y="450"/>
                </a:cubicBezTo>
                <a:cubicBezTo>
                  <a:pt x="321" y="409"/>
                  <a:pt x="354" y="375"/>
                  <a:pt x="396" y="375"/>
                </a:cubicBezTo>
                <a:cubicBezTo>
                  <a:pt x="437" y="375"/>
                  <a:pt x="471" y="409"/>
                  <a:pt x="471" y="450"/>
                </a:cubicBezTo>
                <a:cubicBezTo>
                  <a:pt x="471" y="491"/>
                  <a:pt x="437" y="525"/>
                  <a:pt x="396" y="525"/>
                </a:cubicBezTo>
                <a:close/>
                <a:moveTo>
                  <a:pt x="433" y="200"/>
                </a:moveTo>
                <a:cubicBezTo>
                  <a:pt x="405" y="200"/>
                  <a:pt x="383" y="178"/>
                  <a:pt x="383" y="150"/>
                </a:cubicBezTo>
                <a:cubicBezTo>
                  <a:pt x="383" y="122"/>
                  <a:pt x="405" y="100"/>
                  <a:pt x="433" y="100"/>
                </a:cubicBezTo>
                <a:cubicBezTo>
                  <a:pt x="461" y="100"/>
                  <a:pt x="483" y="122"/>
                  <a:pt x="483" y="150"/>
                </a:cubicBezTo>
                <a:cubicBezTo>
                  <a:pt x="483" y="178"/>
                  <a:pt x="461" y="200"/>
                  <a:pt x="433" y="200"/>
                </a:cubicBezTo>
                <a:close/>
              </a:path>
            </a:pathLst>
          </a:custGeom>
          <a:solidFill>
            <a:srgbClr val="F0D3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3A11BC0B-9979-4E5C-9F3A-822FD9C804B2}"/>
              </a:ext>
            </a:extLst>
          </p:cNvPr>
          <p:cNvSpPr/>
          <p:nvPr/>
        </p:nvSpPr>
        <p:spPr>
          <a:xfrm>
            <a:off x="4783073" y="2783064"/>
            <a:ext cx="6877741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4" name="矩形 23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9AA81B24-A306-4F8E-B870-3AA819FE0F4A}"/>
              </a:ext>
            </a:extLst>
          </p:cNvPr>
          <p:cNvSpPr/>
          <p:nvPr/>
        </p:nvSpPr>
        <p:spPr>
          <a:xfrm>
            <a:off x="4783073" y="1757685"/>
            <a:ext cx="2241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4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25" name="矩形 24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07EF6F8F-5442-4851-949F-1E6A217D653E}"/>
              </a:ext>
            </a:extLst>
          </p:cNvPr>
          <p:cNvSpPr/>
          <p:nvPr/>
        </p:nvSpPr>
        <p:spPr>
          <a:xfrm>
            <a:off x="4783073" y="2439969"/>
            <a:ext cx="6877741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cxnSp>
        <p:nvCxnSpPr>
          <p:cNvPr id="26" name="直接连接符 25" descr="e7d195523061f1c0d3ba7f298e59d031c9c3f97027ed136f882110EF8F17BAD1F2C348D17C7856EF46CB4678CC9E44EE1ABA681E3133328A7B4D22AAF822B2429426B2355AA8CC4431B8568D2CF3B73A6C959909B8299CFA9FA855EDBBEA965526712E92AFF9BE2A6221CFA2876DDE03CCD10052C6FA4D1B84366FAF22637820F74153C11C386141">
            <a:extLst>
              <a:ext uri="{FF2B5EF4-FFF2-40B4-BE49-F238E27FC236}">
                <a16:creationId xmlns:a16="http://schemas.microsoft.com/office/drawing/2014/main" id="{6CC27502-A006-4713-9E1E-9D3B11710076}"/>
              </a:ext>
            </a:extLst>
          </p:cNvPr>
          <p:cNvCxnSpPr/>
          <p:nvPr/>
        </p:nvCxnSpPr>
        <p:spPr>
          <a:xfrm>
            <a:off x="4866366" y="3603894"/>
            <a:ext cx="665253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8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c="http://schemas.openxmlformats.org/drawingml/2006/chart" xmlns:a16="http://schemas.microsoft.com/office/drawing/2014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1.85185E-6 L 0.1108 1.85185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1.85185E-6 L 3.125E-6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2.22222E-6 L 0.20768 2.22222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8 2.22222E-6 L 6.25E-7 2.22222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2 L 3.75E-6 0.14815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decel="50667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2 L 3.75E-6 7.40741E-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4.81481E-6 L 0.11081 -4.81481E-6 " pathEditMode="relative" rAng="0" ptsTypes="AA">
                                      <p:cBhvr>
                                        <p:cTn id="37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4.81481E-6 L -1.875E-6 -4.81481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0.06759 L -1.04167E-6 3.7037E-7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3888 L -2.08333E-6 -0.14815 " pathEditMode="relative" rAng="0" ptsTypes="AA">
                                      <p:cBhvr>
                                        <p:cTn id="67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decel="50667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6 0.03842 L -2.08333E-6 4.44444E-6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4" grpId="0" animBg="1"/>
      <p:bldP spid="14" grpId="1" animBg="1"/>
      <p:bldP spid="14" grpId="2" animBg="1"/>
      <p:bldGraphic spid="15" grpId="0">
        <p:bldAsOne/>
      </p:bldGraphic>
      <p:bldGraphic spid="15" grpId="1">
        <p:bldAsOne/>
      </p:bldGraphic>
      <p:bldGraphic spid="15" grpId="2">
        <p:bldAsOne/>
      </p:bldGraphic>
      <p:bldP spid="19" grpId="0"/>
      <p:bldP spid="20" grpId="0"/>
      <p:bldP spid="22" grpId="0" animBg="1"/>
      <p:bldP spid="22" grpId="1" animBg="1"/>
      <p:bldP spid="23" grpId="0"/>
      <p:bldP spid="24" grpId="0"/>
      <p:bldP spid="24" grpId="1"/>
      <p:bldP spid="24" grpId="2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1B1B4E5A-44DA-482B-BD73-5F13884DFA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659" y="0"/>
            <a:ext cx="12192000" cy="6858000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C3BDADA2-507C-401D-9D7B-BBDC9FB4C57C}"/>
              </a:ext>
            </a:extLst>
          </p:cNvPr>
          <p:cNvGrpSpPr/>
          <p:nvPr/>
        </p:nvGrpSpPr>
        <p:grpSpPr>
          <a:xfrm>
            <a:off x="7324106" y="356602"/>
            <a:ext cx="4558410" cy="412422"/>
            <a:chOff x="6548663" y="445502"/>
            <a:chExt cx="4558410" cy="412422"/>
          </a:xfrm>
        </p:grpSpPr>
        <p:sp>
          <p:nvSpPr>
            <p:cNvPr id="30" name="文本框 29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9600356A-FD12-4B3D-8142-82351583DF49}"/>
                </a:ext>
              </a:extLst>
            </p:cNvPr>
            <p:cNvSpPr txBox="1"/>
            <p:nvPr/>
          </p:nvSpPr>
          <p:spPr>
            <a:xfrm>
              <a:off x="6548663" y="445502"/>
              <a:ext cx="822661" cy="41242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3200" b="1">
                  <a:blipFill>
                    <a:blip r:embed="rId4"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blipFill>
                    <a:blip r:embed="rId4"/>
                    <a:stretch>
                      <a:fillRect/>
                    </a:stretch>
                  </a:blip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HOME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文本框 30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22CDAE47-4C5F-4E5F-9A4E-30350E1D53E3}"/>
                </a:ext>
              </a:extLst>
            </p:cNvPr>
            <p:cNvSpPr txBox="1"/>
            <p:nvPr/>
          </p:nvSpPr>
          <p:spPr>
            <a:xfrm>
              <a:off x="7460479" y="445502"/>
              <a:ext cx="1175258" cy="41242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>
                    <a:blip r:embed="rId4"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blipFill>
                    <a:blip r:embed="rId4"/>
                    <a:stretch>
                      <a:fillRect/>
                    </a:stretch>
                  </a:blip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PROJECTS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文本框 31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690D625F-5CB3-40E2-8F6E-55211C3077DB}"/>
                </a:ext>
              </a:extLst>
            </p:cNvPr>
            <p:cNvSpPr txBox="1"/>
            <p:nvPr/>
          </p:nvSpPr>
          <p:spPr>
            <a:xfrm>
              <a:off x="8775867" y="445503"/>
              <a:ext cx="1119217" cy="41242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>
                    <a:blip r:embed="rId4"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blipFill>
                    <a:blip r:embed="rId4"/>
                    <a:stretch>
                      <a:fillRect/>
                    </a:stretch>
                  </a:blip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SERVICES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文本框 33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53077A9F-5002-4E47-862D-C80B69B1C838}"/>
                </a:ext>
              </a:extLst>
            </p:cNvPr>
            <p:cNvSpPr txBox="1"/>
            <p:nvPr/>
          </p:nvSpPr>
          <p:spPr>
            <a:xfrm>
              <a:off x="9914823" y="490258"/>
              <a:ext cx="11922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blipFill>
                    <a:blip r:embed="rId4"/>
                    <a:stretch>
                      <a:fillRect/>
                    </a:stretch>
                  </a:blipFill>
                  <a:effectLst/>
                  <a:uLnTx/>
                  <a:uFillTx/>
                  <a:cs typeface="+mn-ea"/>
                  <a:sym typeface="+mn-lt"/>
                </a:rPr>
                <a:t>CONTACT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7F6638A6-D189-4A1A-AAD7-CC21C548918F}"/>
              </a:ext>
            </a:extLst>
          </p:cNvPr>
          <p:cNvSpPr txBox="1"/>
          <p:nvPr/>
        </p:nvSpPr>
        <p:spPr>
          <a:xfrm>
            <a:off x="8405898" y="2438550"/>
            <a:ext cx="35885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endParaRPr kumimoji="0" lang="zh-CN" altLang="en-US" sz="8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TextBox 58">
            <a:extLst>
              <a:ext uri="{FF2B5EF4-FFF2-40B4-BE49-F238E27FC236}">
                <a16:creationId xmlns:a16="http://schemas.microsoft.com/office/drawing/2014/main" id="{ED8968A3-165B-4969-8263-E11AFB5B3942}"/>
              </a:ext>
            </a:extLst>
          </p:cNvPr>
          <p:cNvSpPr txBox="1"/>
          <p:nvPr/>
        </p:nvSpPr>
        <p:spPr>
          <a:xfrm>
            <a:off x="1060752" y="3809437"/>
            <a:ext cx="109510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THANK</a:t>
            </a:r>
            <a:r>
              <a:rPr kumimoji="0" lang="en-US" altLang="zh-CN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YOU FOR WATCH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BE9ACC8-4C44-4136-991C-A366CA591166}"/>
              </a:ext>
            </a:extLst>
          </p:cNvPr>
          <p:cNvGrpSpPr/>
          <p:nvPr/>
        </p:nvGrpSpPr>
        <p:grpSpPr>
          <a:xfrm flipH="1">
            <a:off x="11506136" y="5179937"/>
            <a:ext cx="488355" cy="317955"/>
            <a:chOff x="8309871" y="5173312"/>
            <a:chExt cx="407970" cy="310033"/>
          </a:xfrm>
        </p:grpSpPr>
        <p:sp>
          <p:nvSpPr>
            <p:cNvPr id="49" name="箭头: V 形 48">
              <a:extLst>
                <a:ext uri="{FF2B5EF4-FFF2-40B4-BE49-F238E27FC236}">
                  <a16:creationId xmlns:a16="http://schemas.microsoft.com/office/drawing/2014/main" id="{497F0B5D-AE90-4E8D-8C63-A05461C1AF02}"/>
                </a:ext>
              </a:extLst>
            </p:cNvPr>
            <p:cNvSpPr/>
            <p:nvPr/>
          </p:nvSpPr>
          <p:spPr>
            <a:xfrm>
              <a:off x="8309871" y="5183445"/>
              <a:ext cx="198311" cy="2999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箭头: V 形 51">
              <a:extLst>
                <a:ext uri="{FF2B5EF4-FFF2-40B4-BE49-F238E27FC236}">
                  <a16:creationId xmlns:a16="http://schemas.microsoft.com/office/drawing/2014/main" id="{C24A2AFD-4B9A-41B4-9B1C-CC85547267DB}"/>
                </a:ext>
              </a:extLst>
            </p:cNvPr>
            <p:cNvSpPr/>
            <p:nvPr/>
          </p:nvSpPr>
          <p:spPr>
            <a:xfrm>
              <a:off x="8519530" y="5173312"/>
              <a:ext cx="198311" cy="2999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TextBox 59">
            <a:extLst>
              <a:ext uri="{FF2B5EF4-FFF2-40B4-BE49-F238E27FC236}">
                <a16:creationId xmlns:a16="http://schemas.microsoft.com/office/drawing/2014/main" id="{F9650D8D-F1A8-1124-11F9-5BDA6AE67653}"/>
              </a:ext>
            </a:extLst>
          </p:cNvPr>
          <p:cNvSpPr txBox="1"/>
          <p:nvPr/>
        </p:nvSpPr>
        <p:spPr>
          <a:xfrm>
            <a:off x="6397017" y="5654115"/>
            <a:ext cx="545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jpppt.com   Time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1AC2F357-D1AB-1E66-776E-C61C6129082E}"/>
              </a:ext>
            </a:extLst>
          </p:cNvPr>
          <p:cNvSpPr/>
          <p:nvPr/>
        </p:nvSpPr>
        <p:spPr>
          <a:xfrm>
            <a:off x="679173" y="26883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6970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3.7037E-7 L 0.1108 3.7037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3.7037E-7 L 3.54167E-6 3.7037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1667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7" grpId="2"/>
      <p:bldP spid="4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095CB62-1EA2-4C80-A67B-C56A6E477B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118" y="1533833"/>
            <a:ext cx="4071530" cy="446252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0CF2C66-26C1-4F3D-B541-61DB8AB1BD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623" y="1197736"/>
            <a:ext cx="3532024" cy="44625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C4A1239-DFB3-4193-9E31-44B381C19C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40" b="100000" l="341" r="99078">
                        <a14:foregroundMark x1="1775" y1="15860" x2="6109" y2="34409"/>
                        <a14:foregroundMark x1="6109" y1="34409" x2="11024" y2="37097"/>
                        <a14:foregroundMark x1="11024" y1="37097" x2="15290" y2="33333"/>
                        <a14:foregroundMark x1="15290" y1="33333" x2="22253" y2="9677"/>
                        <a14:foregroundMark x1="35973" y1="19892" x2="55734" y2="65323"/>
                        <a14:foregroundMark x1="72594" y1="15860" x2="91706" y2="1075"/>
                        <a14:foregroundMark x1="91706" y1="1075" x2="94539" y2="22312"/>
                        <a14:foregroundMark x1="94539" y1="22312" x2="95154" y2="29570"/>
                        <a14:foregroundMark x1="853" y1="13978" x2="4846" y2="18011"/>
                        <a14:foregroundMark x1="4846" y1="18011" x2="5085" y2="18817"/>
                        <a14:foregroundMark x1="99044" y1="13172" x2="99147" y2="43548"/>
                        <a14:foregroundMark x1="40580" y1="15860" x2="63925" y2="30376"/>
                        <a14:foregroundMark x1="91331" y1="51344" x2="92253" y2="51344"/>
                        <a14:foregroundMark x1="68703" y1="44355" x2="67509" y2="45430"/>
                        <a14:foregroundMark x1="1331" y1="19892" x2="375" y2="11559"/>
                        <a14:backgroundMark x1="9898" y1="76882" x2="21536" y2="73925"/>
                        <a14:backgroundMark x1="21536" y1="73925" x2="27713" y2="76882"/>
                        <a14:backgroundMark x1="4198" y1="70968" x2="829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65"/>
            <a:ext cx="12191999" cy="1547697"/>
          </a:xfrm>
          <a:prstGeom prst="rect">
            <a:avLst/>
          </a:prstGeom>
        </p:spPr>
      </p:pic>
      <p:sp>
        <p:nvSpPr>
          <p:cNvPr id="5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06AE780-3EB9-4092-9464-71F1CAA02C39}"/>
              </a:ext>
            </a:extLst>
          </p:cNvPr>
          <p:cNvSpPr txBox="1"/>
          <p:nvPr/>
        </p:nvSpPr>
        <p:spPr>
          <a:xfrm>
            <a:off x="5716152" y="1178880"/>
            <a:ext cx="52292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2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3600000" scaled="0"/>
                </a:gradFill>
                <a:effectLst>
                  <a:outerShdw blurRad="254000" dist="38100" algn="l" rotWithShape="0">
                    <a:prstClr val="black">
                      <a:alpha val="40000"/>
                    </a:prstClr>
                  </a:outerShdw>
                </a:effectLst>
                <a:latin typeface="Bebas" pitchFamily="2" charset="0"/>
              </a:defRPr>
            </a:lvl1pPr>
          </a:lstStyle>
          <a:p>
            <a:pPr lvl="0" algn="r">
              <a:defRPr/>
            </a:pPr>
            <a:endParaRPr lang="en-US" altLang="zh-CN" sz="60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pPr lvl="0" algn="r"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PART ONE</a:t>
            </a:r>
          </a:p>
          <a:p>
            <a:pPr lvl="0" algn="r">
              <a:defRPr/>
            </a:pPr>
            <a:r>
              <a:rPr lang="en-US" altLang="zh-CN" sz="5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5400" b="1" kern="0" dirty="0">
              <a:solidFill>
                <a:schemeClr val="bg1"/>
              </a:solidFill>
              <a:effectLst/>
              <a:latin typeface="+mn-lt"/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9FD7A94-182D-449C-A63C-C88E377E641D}"/>
              </a:ext>
            </a:extLst>
          </p:cNvPr>
          <p:cNvGrpSpPr/>
          <p:nvPr/>
        </p:nvGrpSpPr>
        <p:grpSpPr>
          <a:xfrm>
            <a:off x="9988795" y="3846286"/>
            <a:ext cx="762000" cy="161925"/>
            <a:chOff x="10315575" y="3238500"/>
            <a:chExt cx="762000" cy="161925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F3079F95-C6A6-49E8-BB4A-97D1A6E23D55}"/>
                </a:ext>
              </a:extLst>
            </p:cNvPr>
            <p:cNvCxnSpPr/>
            <p:nvPr/>
          </p:nvCxnSpPr>
          <p:spPr>
            <a:xfrm>
              <a:off x="10315575" y="3238500"/>
              <a:ext cx="762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F74B22EA-2296-4E7E-BDD9-C8E179E020EF}"/>
                </a:ext>
              </a:extLst>
            </p:cNvPr>
            <p:cNvCxnSpPr/>
            <p:nvPr/>
          </p:nvCxnSpPr>
          <p:spPr>
            <a:xfrm>
              <a:off x="10315575" y="3400425"/>
              <a:ext cx="762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F429E359-F7C5-4047-8FB1-23AF9168DCD3}"/>
              </a:ext>
            </a:extLst>
          </p:cNvPr>
          <p:cNvSpPr/>
          <p:nvPr/>
        </p:nvSpPr>
        <p:spPr>
          <a:xfrm>
            <a:off x="5120739" y="4406431"/>
            <a:ext cx="582463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04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7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1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D386D18-4440-4A67-82C4-5E7AAD6101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1112" y="145143"/>
            <a:ext cx="9673115" cy="6712857"/>
          </a:xfrm>
          <a:prstGeom prst="rect">
            <a:avLst/>
          </a:prstGeom>
        </p:spPr>
      </p:pic>
      <p:sp>
        <p:nvSpPr>
          <p:cNvPr id="23" name="矩形 2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025293" y="1464313"/>
            <a:ext cx="3326920" cy="160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8102724" y="1657526"/>
            <a:ext cx="1158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95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210787" y="2408954"/>
            <a:ext cx="289264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181148" y="2590779"/>
            <a:ext cx="1343852" cy="4803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189933" y="3068323"/>
            <a:ext cx="3208694" cy="10943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endParaRPr lang="en-US" altLang="zh-CN" sz="2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218678" y="4525546"/>
            <a:ext cx="317205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3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218677" y="3774074"/>
            <a:ext cx="317205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7" name="直接连接符 3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>
            <a:cxnSpLocks/>
          </p:cNvCxnSpPr>
          <p:nvPr/>
        </p:nvCxnSpPr>
        <p:spPr>
          <a:xfrm>
            <a:off x="8189933" y="5470780"/>
            <a:ext cx="3162280" cy="0"/>
          </a:xfrm>
          <a:prstGeom prst="line">
            <a:avLst/>
          </a:prstGeom>
          <a:ln w="12700">
            <a:solidFill>
              <a:schemeClr val="accent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28710" y="807526"/>
            <a:ext cx="1836690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PART</a:t>
            </a:r>
          </a:p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ONE</a:t>
            </a:r>
            <a:endParaRPr lang="zh-CN" altLang="en-US" sz="3200" spc="150" dirty="0">
              <a:blipFill>
                <a:blip r:embed="rId4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14" name="直接连接符 1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36386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00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4.44444E-6 L 0.11081 4.44444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4.44444E-6 L -1.45833E-6 4.44444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2.59259E-6 L 2.70833E-6 2.59259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66667E-6 -1.48148E-6 L 0.04453 -1.48148E-6 " pathEditMode="relative" rAng="0" ptsTypes="AA">
                                      <p:cBhvr>
                                        <p:cTn id="40" dur="7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79167E-6 -2.59259E-6 L 0.04453 -2.59259E-6 " pathEditMode="relative" rAng="0" ptsTypes="AA">
                                      <p:cBhvr>
                                        <p:cTn id="45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32" grpId="0" animBg="1"/>
      <p:bldP spid="32" grpId="1" animBg="1"/>
      <p:bldP spid="31" grpId="0"/>
      <p:bldP spid="31" grpId="1"/>
      <p:bldP spid="33" grpId="0"/>
      <p:bldP spid="35" grpId="0"/>
      <p:bldP spid="13" grpId="0"/>
      <p:bldP spid="13" grpId="1"/>
      <p:bldP spid="1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786584" y="805458"/>
            <a:ext cx="2577600" cy="25785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86" y="3879853"/>
            <a:ext cx="3587499" cy="239364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28189" y="850423"/>
            <a:ext cx="4963732" cy="253361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文本框 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28710" y="807526"/>
            <a:ext cx="1724204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PRAT </a:t>
            </a:r>
          </a:p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ONE</a:t>
            </a:r>
            <a:endParaRPr lang="zh-CN" altLang="en-US" sz="3200" spc="150" dirty="0"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8" name="直接连接符 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36386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4935554" y="5657241"/>
            <a:ext cx="6512734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029966" y="4199928"/>
            <a:ext cx="289086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矩形 1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4935554" y="4963855"/>
            <a:ext cx="6512734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9098160" y="2076450"/>
            <a:ext cx="2011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123,000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$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9052852" y="2798958"/>
            <a:ext cx="2056444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14" name="Freeform 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>
            <a:extLst>
              <a:ext uri="{FF2B5EF4-FFF2-40B4-BE49-F238E27FC236}">
                <a16:creationId xmlns:a16="http://schemas.microsoft.com/office/drawing/2014/main" id="{DF98EC54-6298-4BA8-971A-6CB1301615C8}"/>
              </a:ext>
            </a:extLst>
          </p:cNvPr>
          <p:cNvSpPr>
            <a:spLocks/>
          </p:cNvSpPr>
          <p:nvPr/>
        </p:nvSpPr>
        <p:spPr bwMode="auto">
          <a:xfrm>
            <a:off x="10412834" y="1433716"/>
            <a:ext cx="583241" cy="615364"/>
          </a:xfrm>
          <a:custGeom>
            <a:avLst/>
            <a:gdLst>
              <a:gd name="connsiteX0" fmla="*/ 416977 w 576135"/>
              <a:gd name="connsiteY0" fmla="*/ 198555 h 607866"/>
              <a:gd name="connsiteX1" fmla="*/ 439583 w 576135"/>
              <a:gd name="connsiteY1" fmla="*/ 203517 h 607866"/>
              <a:gd name="connsiteX2" fmla="*/ 447237 w 576135"/>
              <a:gd name="connsiteY2" fmla="*/ 245615 h 607866"/>
              <a:gd name="connsiteX3" fmla="*/ 430728 w 576135"/>
              <a:gd name="connsiteY3" fmla="*/ 269286 h 607866"/>
              <a:gd name="connsiteX4" fmla="*/ 460144 w 576135"/>
              <a:gd name="connsiteY4" fmla="*/ 272132 h 607866"/>
              <a:gd name="connsiteX5" fmla="*/ 467798 w 576135"/>
              <a:gd name="connsiteY5" fmla="*/ 314230 h 607866"/>
              <a:gd name="connsiteX6" fmla="*/ 439133 w 576135"/>
              <a:gd name="connsiteY6" fmla="*/ 355429 h 607866"/>
              <a:gd name="connsiteX7" fmla="*/ 468549 w 576135"/>
              <a:gd name="connsiteY7" fmla="*/ 358275 h 607866"/>
              <a:gd name="connsiteX8" fmla="*/ 476203 w 576135"/>
              <a:gd name="connsiteY8" fmla="*/ 400373 h 607866"/>
              <a:gd name="connsiteX9" fmla="*/ 355836 w 576135"/>
              <a:gd name="connsiteY9" fmla="*/ 573409 h 607866"/>
              <a:gd name="connsiteX10" fmla="*/ 289800 w 576135"/>
              <a:gd name="connsiteY10" fmla="*/ 607866 h 607866"/>
              <a:gd name="connsiteX11" fmla="*/ 244175 w 576135"/>
              <a:gd name="connsiteY11" fmla="*/ 593634 h 607866"/>
              <a:gd name="connsiteX12" fmla="*/ 184442 w 576135"/>
              <a:gd name="connsiteY12" fmla="*/ 552285 h 607866"/>
              <a:gd name="connsiteX13" fmla="*/ 153525 w 576135"/>
              <a:gd name="connsiteY13" fmla="*/ 474232 h 607866"/>
              <a:gd name="connsiteX14" fmla="*/ 144820 w 576135"/>
              <a:gd name="connsiteY14" fmla="*/ 333556 h 607866"/>
              <a:gd name="connsiteX15" fmla="*/ 173186 w 576135"/>
              <a:gd name="connsiteY15" fmla="*/ 301496 h 607866"/>
              <a:gd name="connsiteX16" fmla="*/ 205303 w 576135"/>
              <a:gd name="connsiteY16" fmla="*/ 329811 h 607866"/>
              <a:gd name="connsiteX17" fmla="*/ 208605 w 576135"/>
              <a:gd name="connsiteY17" fmla="*/ 384493 h 607866"/>
              <a:gd name="connsiteX18" fmla="*/ 328822 w 576135"/>
              <a:gd name="connsiteY18" fmla="*/ 211607 h 607866"/>
              <a:gd name="connsiteX19" fmla="*/ 370995 w 576135"/>
              <a:gd name="connsiteY19" fmla="*/ 203967 h 607866"/>
              <a:gd name="connsiteX20" fmla="*/ 384052 w 576135"/>
              <a:gd name="connsiteY20" fmla="*/ 230334 h 607866"/>
              <a:gd name="connsiteX21" fmla="*/ 397409 w 576135"/>
              <a:gd name="connsiteY21" fmla="*/ 211008 h 607866"/>
              <a:gd name="connsiteX22" fmla="*/ 416977 w 576135"/>
              <a:gd name="connsiteY22" fmla="*/ 198555 h 607866"/>
              <a:gd name="connsiteX23" fmla="*/ 556489 w 576135"/>
              <a:gd name="connsiteY23" fmla="*/ 150536 h 607866"/>
              <a:gd name="connsiteX24" fmla="*/ 575406 w 576135"/>
              <a:gd name="connsiteY24" fmla="*/ 160266 h 607866"/>
              <a:gd name="connsiteX25" fmla="*/ 565647 w 576135"/>
              <a:gd name="connsiteY25" fmla="*/ 178978 h 607866"/>
              <a:gd name="connsiteX26" fmla="*/ 490581 w 576135"/>
              <a:gd name="connsiteY26" fmla="*/ 202780 h 607866"/>
              <a:gd name="connsiteX27" fmla="*/ 474366 w 576135"/>
              <a:gd name="connsiteY27" fmla="*/ 197840 h 607866"/>
              <a:gd name="connsiteX28" fmla="*/ 472565 w 576135"/>
              <a:gd name="connsiteY28" fmla="*/ 194996 h 607866"/>
              <a:gd name="connsiteX29" fmla="*/ 481573 w 576135"/>
              <a:gd name="connsiteY29" fmla="*/ 174338 h 607866"/>
              <a:gd name="connsiteX30" fmla="*/ 273078 w 576135"/>
              <a:gd name="connsiteY30" fmla="*/ 120039 h 607866"/>
              <a:gd name="connsiteX31" fmla="*/ 289509 w 576135"/>
              <a:gd name="connsiteY31" fmla="*/ 132549 h 607866"/>
              <a:gd name="connsiteX32" fmla="*/ 289959 w 576135"/>
              <a:gd name="connsiteY32" fmla="*/ 158767 h 607866"/>
              <a:gd name="connsiteX33" fmla="*/ 308115 w 576135"/>
              <a:gd name="connsiteY33" fmla="*/ 148130 h 607866"/>
              <a:gd name="connsiteX34" fmla="*/ 345028 w 576135"/>
              <a:gd name="connsiteY34" fmla="*/ 157868 h 607866"/>
              <a:gd name="connsiteX35" fmla="*/ 348479 w 576135"/>
              <a:gd name="connsiteY35" fmla="*/ 168805 h 607866"/>
              <a:gd name="connsiteX36" fmla="*/ 304214 w 576135"/>
              <a:gd name="connsiteY36" fmla="*/ 194573 h 607866"/>
              <a:gd name="connsiteX37" fmla="*/ 228438 w 576135"/>
              <a:gd name="connsiteY37" fmla="*/ 303641 h 607866"/>
              <a:gd name="connsiteX38" fmla="*/ 171268 w 576135"/>
              <a:gd name="connsiteY38" fmla="*/ 271580 h 607866"/>
              <a:gd name="connsiteX39" fmla="*/ 114848 w 576135"/>
              <a:gd name="connsiteY39" fmla="*/ 335402 h 607866"/>
              <a:gd name="connsiteX40" fmla="*/ 120850 w 576135"/>
              <a:gd name="connsiteY40" fmla="*/ 431884 h 607866"/>
              <a:gd name="connsiteX41" fmla="*/ 40272 w 576135"/>
              <a:gd name="connsiteY41" fmla="*/ 399074 h 607866"/>
              <a:gd name="connsiteX42" fmla="*/ 7711 w 576135"/>
              <a:gd name="connsiteY42" fmla="*/ 343192 h 607866"/>
              <a:gd name="connsiteX43" fmla="*/ 12212 w 576135"/>
              <a:gd name="connsiteY43" fmla="*/ 268583 h 607866"/>
              <a:gd name="connsiteX44" fmla="*/ 58278 w 576135"/>
              <a:gd name="connsiteY44" fmla="*/ 151875 h 607866"/>
              <a:gd name="connsiteX45" fmla="*/ 93240 w 576135"/>
              <a:gd name="connsiteY45" fmla="*/ 136744 h 607866"/>
              <a:gd name="connsiteX46" fmla="*/ 108396 w 576135"/>
              <a:gd name="connsiteY46" fmla="*/ 171651 h 607866"/>
              <a:gd name="connsiteX47" fmla="*/ 90539 w 576135"/>
              <a:gd name="connsiteY47" fmla="*/ 217046 h 607866"/>
              <a:gd name="connsiteX48" fmla="*/ 252596 w 576135"/>
              <a:gd name="connsiteY48" fmla="*/ 122811 h 607866"/>
              <a:gd name="connsiteX49" fmla="*/ 273078 w 576135"/>
              <a:gd name="connsiteY49" fmla="*/ 120039 h 607866"/>
              <a:gd name="connsiteX50" fmla="*/ 510147 w 576135"/>
              <a:gd name="connsiteY50" fmla="*/ 50872 h 607866"/>
              <a:gd name="connsiteX51" fmla="*/ 520804 w 576135"/>
              <a:gd name="connsiteY51" fmla="*/ 55253 h 607866"/>
              <a:gd name="connsiteX52" fmla="*/ 520804 w 576135"/>
              <a:gd name="connsiteY52" fmla="*/ 76373 h 607866"/>
              <a:gd name="connsiteX53" fmla="*/ 447260 w 576135"/>
              <a:gd name="connsiteY53" fmla="*/ 149770 h 607866"/>
              <a:gd name="connsiteX54" fmla="*/ 426098 w 576135"/>
              <a:gd name="connsiteY54" fmla="*/ 149770 h 607866"/>
              <a:gd name="connsiteX55" fmla="*/ 426098 w 576135"/>
              <a:gd name="connsiteY55" fmla="*/ 128650 h 607866"/>
              <a:gd name="connsiteX56" fmla="*/ 499491 w 576135"/>
              <a:gd name="connsiteY56" fmla="*/ 55253 h 607866"/>
              <a:gd name="connsiteX57" fmla="*/ 510147 w 576135"/>
              <a:gd name="connsiteY57" fmla="*/ 50872 h 607866"/>
              <a:gd name="connsiteX58" fmla="*/ 415567 w 576135"/>
              <a:gd name="connsiteY58" fmla="*/ 728 h 607866"/>
              <a:gd name="connsiteX59" fmla="*/ 425316 w 576135"/>
              <a:gd name="connsiteY59" fmla="*/ 19453 h 607866"/>
              <a:gd name="connsiteX60" fmla="*/ 401470 w 576135"/>
              <a:gd name="connsiteY60" fmla="*/ 94356 h 607866"/>
              <a:gd name="connsiteX61" fmla="*/ 382573 w 576135"/>
              <a:gd name="connsiteY61" fmla="*/ 104093 h 607866"/>
              <a:gd name="connsiteX62" fmla="*/ 372825 w 576135"/>
              <a:gd name="connsiteY62" fmla="*/ 85218 h 607866"/>
              <a:gd name="connsiteX63" fmla="*/ 396821 w 576135"/>
              <a:gd name="connsiteY63" fmla="*/ 10465 h 607866"/>
              <a:gd name="connsiteX64" fmla="*/ 415567 w 576135"/>
              <a:gd name="connsiteY64" fmla="*/ 728 h 60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76135" h="607866">
                <a:moveTo>
                  <a:pt x="416977" y="198555"/>
                </a:moveTo>
                <a:cubicBezTo>
                  <a:pt x="424612" y="197188"/>
                  <a:pt x="432754" y="198723"/>
                  <a:pt x="439583" y="203517"/>
                </a:cubicBezTo>
                <a:cubicBezTo>
                  <a:pt x="453390" y="212955"/>
                  <a:pt x="456842" y="231832"/>
                  <a:pt x="447237" y="245615"/>
                </a:cubicBezTo>
                <a:lnTo>
                  <a:pt x="430728" y="269286"/>
                </a:lnTo>
                <a:cubicBezTo>
                  <a:pt x="440183" y="265091"/>
                  <a:pt x="451289" y="265990"/>
                  <a:pt x="460144" y="272132"/>
                </a:cubicBezTo>
                <a:cubicBezTo>
                  <a:pt x="473952" y="281570"/>
                  <a:pt x="477404" y="300447"/>
                  <a:pt x="467798" y="314230"/>
                </a:cubicBezTo>
                <a:lnTo>
                  <a:pt x="439133" y="355429"/>
                </a:lnTo>
                <a:cubicBezTo>
                  <a:pt x="448588" y="351384"/>
                  <a:pt x="459694" y="352133"/>
                  <a:pt x="468549" y="358275"/>
                </a:cubicBezTo>
                <a:cubicBezTo>
                  <a:pt x="482206" y="367863"/>
                  <a:pt x="485658" y="386590"/>
                  <a:pt x="476203" y="400373"/>
                </a:cubicBezTo>
                <a:cubicBezTo>
                  <a:pt x="453240" y="433332"/>
                  <a:pt x="381951" y="535955"/>
                  <a:pt x="355836" y="573409"/>
                </a:cubicBezTo>
                <a:cubicBezTo>
                  <a:pt x="340378" y="595881"/>
                  <a:pt x="315314" y="607866"/>
                  <a:pt x="289800" y="607866"/>
                </a:cubicBezTo>
                <a:cubicBezTo>
                  <a:pt x="274041" y="607866"/>
                  <a:pt x="258132" y="603222"/>
                  <a:pt x="244175" y="593634"/>
                </a:cubicBezTo>
                <a:lnTo>
                  <a:pt x="184442" y="552285"/>
                </a:lnTo>
                <a:cubicBezTo>
                  <a:pt x="158627" y="534457"/>
                  <a:pt x="156076" y="509887"/>
                  <a:pt x="153525" y="474232"/>
                </a:cubicBezTo>
                <a:cubicBezTo>
                  <a:pt x="150973" y="439025"/>
                  <a:pt x="144820" y="333556"/>
                  <a:pt x="144820" y="333556"/>
                </a:cubicBezTo>
                <a:cubicBezTo>
                  <a:pt x="143769" y="316777"/>
                  <a:pt x="156376" y="302395"/>
                  <a:pt x="173186" y="301496"/>
                </a:cubicBezTo>
                <a:cubicBezTo>
                  <a:pt x="189845" y="300447"/>
                  <a:pt x="204253" y="313031"/>
                  <a:pt x="205303" y="329811"/>
                </a:cubicBezTo>
                <a:lnTo>
                  <a:pt x="208605" y="384493"/>
                </a:lnTo>
                <a:lnTo>
                  <a:pt x="328822" y="211607"/>
                </a:lnTo>
                <a:cubicBezTo>
                  <a:pt x="338427" y="197824"/>
                  <a:pt x="357337" y="194378"/>
                  <a:pt x="370995" y="203967"/>
                </a:cubicBezTo>
                <a:cubicBezTo>
                  <a:pt x="380000" y="210109"/>
                  <a:pt x="384502" y="220296"/>
                  <a:pt x="384052" y="230334"/>
                </a:cubicBezTo>
                <a:lnTo>
                  <a:pt x="397409" y="211008"/>
                </a:lnTo>
                <a:cubicBezTo>
                  <a:pt x="402212" y="204192"/>
                  <a:pt x="409341" y="199922"/>
                  <a:pt x="416977" y="198555"/>
                </a:cubicBezTo>
                <a:close/>
                <a:moveTo>
                  <a:pt x="556489" y="150536"/>
                </a:moveTo>
                <a:cubicBezTo>
                  <a:pt x="564446" y="147991"/>
                  <a:pt x="572854" y="152332"/>
                  <a:pt x="575406" y="160266"/>
                </a:cubicBezTo>
                <a:cubicBezTo>
                  <a:pt x="577958" y="168050"/>
                  <a:pt x="573604" y="176583"/>
                  <a:pt x="565647" y="178978"/>
                </a:cubicBezTo>
                <a:lnTo>
                  <a:pt x="490581" y="202780"/>
                </a:lnTo>
                <a:cubicBezTo>
                  <a:pt x="484575" y="204726"/>
                  <a:pt x="478120" y="202630"/>
                  <a:pt x="474366" y="197840"/>
                </a:cubicBezTo>
                <a:cubicBezTo>
                  <a:pt x="473766" y="196942"/>
                  <a:pt x="473165" y="195894"/>
                  <a:pt x="472565" y="194996"/>
                </a:cubicBezTo>
                <a:cubicBezTo>
                  <a:pt x="468511" y="186613"/>
                  <a:pt x="473015" y="177032"/>
                  <a:pt x="481573" y="174338"/>
                </a:cubicBezTo>
                <a:close/>
                <a:moveTo>
                  <a:pt x="273078" y="120039"/>
                </a:moveTo>
                <a:cubicBezTo>
                  <a:pt x="279755" y="121800"/>
                  <a:pt x="285758" y="126107"/>
                  <a:pt x="289509" y="132549"/>
                </a:cubicBezTo>
                <a:cubicBezTo>
                  <a:pt x="294461" y="140939"/>
                  <a:pt x="294160" y="150827"/>
                  <a:pt x="289959" y="158767"/>
                </a:cubicBezTo>
                <a:lnTo>
                  <a:pt x="308115" y="148130"/>
                </a:lnTo>
                <a:cubicBezTo>
                  <a:pt x="321020" y="140639"/>
                  <a:pt x="337525" y="144984"/>
                  <a:pt x="345028" y="157868"/>
                </a:cubicBezTo>
                <a:cubicBezTo>
                  <a:pt x="346979" y="161314"/>
                  <a:pt x="348179" y="165059"/>
                  <a:pt x="348479" y="168805"/>
                </a:cubicBezTo>
                <a:cubicBezTo>
                  <a:pt x="330773" y="170453"/>
                  <a:pt x="314417" y="179741"/>
                  <a:pt x="304214" y="194573"/>
                </a:cubicBezTo>
                <a:lnTo>
                  <a:pt x="228438" y="303641"/>
                </a:lnTo>
                <a:cubicBezTo>
                  <a:pt x="217634" y="283116"/>
                  <a:pt x="195576" y="270081"/>
                  <a:pt x="171268" y="271580"/>
                </a:cubicBezTo>
                <a:cubicBezTo>
                  <a:pt x="137956" y="273677"/>
                  <a:pt x="112747" y="302142"/>
                  <a:pt x="114848" y="335402"/>
                </a:cubicBezTo>
                <a:lnTo>
                  <a:pt x="120850" y="431884"/>
                </a:lnTo>
                <a:cubicBezTo>
                  <a:pt x="90389" y="440274"/>
                  <a:pt x="56928" y="427540"/>
                  <a:pt x="40272" y="399074"/>
                </a:cubicBezTo>
                <a:lnTo>
                  <a:pt x="7711" y="343192"/>
                </a:lnTo>
                <a:cubicBezTo>
                  <a:pt x="-6394" y="319072"/>
                  <a:pt x="1108" y="297648"/>
                  <a:pt x="12212" y="268583"/>
                </a:cubicBezTo>
                <a:cubicBezTo>
                  <a:pt x="23466" y="239369"/>
                  <a:pt x="58278" y="151875"/>
                  <a:pt x="58278" y="151875"/>
                </a:cubicBezTo>
                <a:cubicBezTo>
                  <a:pt x="63680" y="138092"/>
                  <a:pt x="79285" y="131201"/>
                  <a:pt x="93240" y="136744"/>
                </a:cubicBezTo>
                <a:cubicBezTo>
                  <a:pt x="107045" y="142137"/>
                  <a:pt x="113947" y="157718"/>
                  <a:pt x="108396" y="171651"/>
                </a:cubicBezTo>
                <a:lnTo>
                  <a:pt x="90539" y="217046"/>
                </a:lnTo>
                <a:lnTo>
                  <a:pt x="252596" y="122811"/>
                </a:lnTo>
                <a:cubicBezTo>
                  <a:pt x="259048" y="119066"/>
                  <a:pt x="266401" y="118279"/>
                  <a:pt x="273078" y="120039"/>
                </a:cubicBezTo>
                <a:close/>
                <a:moveTo>
                  <a:pt x="510147" y="50872"/>
                </a:moveTo>
                <a:cubicBezTo>
                  <a:pt x="514012" y="50872"/>
                  <a:pt x="517877" y="52332"/>
                  <a:pt x="520804" y="55253"/>
                </a:cubicBezTo>
                <a:cubicBezTo>
                  <a:pt x="526657" y="61095"/>
                  <a:pt x="526657" y="70531"/>
                  <a:pt x="520804" y="76373"/>
                </a:cubicBezTo>
                <a:lnTo>
                  <a:pt x="447260" y="149770"/>
                </a:lnTo>
                <a:cubicBezTo>
                  <a:pt x="441407" y="155612"/>
                  <a:pt x="431951" y="155612"/>
                  <a:pt x="426098" y="149770"/>
                </a:cubicBezTo>
                <a:cubicBezTo>
                  <a:pt x="420244" y="143928"/>
                  <a:pt x="420244" y="134492"/>
                  <a:pt x="426098" y="128650"/>
                </a:cubicBezTo>
                <a:lnTo>
                  <a:pt x="499491" y="55253"/>
                </a:lnTo>
                <a:cubicBezTo>
                  <a:pt x="502418" y="52332"/>
                  <a:pt x="506283" y="50872"/>
                  <a:pt x="510147" y="50872"/>
                </a:cubicBezTo>
                <a:close/>
                <a:moveTo>
                  <a:pt x="415567" y="728"/>
                </a:moveTo>
                <a:cubicBezTo>
                  <a:pt x="423516" y="3274"/>
                  <a:pt x="427865" y="11663"/>
                  <a:pt x="425316" y="19453"/>
                </a:cubicBezTo>
                <a:lnTo>
                  <a:pt x="401470" y="94356"/>
                </a:lnTo>
                <a:cubicBezTo>
                  <a:pt x="398920" y="102296"/>
                  <a:pt x="390522" y="106640"/>
                  <a:pt x="382573" y="104093"/>
                </a:cubicBezTo>
                <a:cubicBezTo>
                  <a:pt x="374774" y="101547"/>
                  <a:pt x="370425" y="93158"/>
                  <a:pt x="372825" y="85218"/>
                </a:cubicBezTo>
                <a:lnTo>
                  <a:pt x="396821" y="10465"/>
                </a:lnTo>
                <a:cubicBezTo>
                  <a:pt x="399220" y="2525"/>
                  <a:pt x="407769" y="-1819"/>
                  <a:pt x="415567" y="7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21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a16="http://schemas.microsoft.com/office/drawing/2014/main" xmlns:a14="http://schemas.microsoft.com/office/drawing/2010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2.59259E-6 L 0.11081 2.59259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2.59259E-6 L 1.25E-6 2.59259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3333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3.7037E-7 L -0.06836 3.7037E-7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decel="3333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3.7037E-6 L 6.25E-7 -0.09306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33333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-4.07407E-6 L 0.07188 -4.07407E-6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decel="33333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16667E-7 -2.96296E-6 L 4.16667E-7 0.07848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1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/>
      <p:bldP spid="6" grpId="1"/>
      <p:bldP spid="6" grpId="2"/>
      <p:bldP spid="11" grpId="0"/>
      <p:bldP spid="12" grpId="0" animBg="1"/>
      <p:bldP spid="12" grpId="1" animBg="1"/>
      <p:bldP spid="13" grpId="0"/>
      <p:bldP spid="15" grpId="0"/>
      <p:bldP spid="1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70604" y="661237"/>
            <a:ext cx="2847296" cy="554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 2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rot="16200000">
            <a:off x="673609" y="658235"/>
            <a:ext cx="1116763" cy="1122770"/>
          </a:xfrm>
          <a:custGeom>
            <a:avLst/>
            <a:gdLst>
              <a:gd name="connsiteX0" fmla="*/ 0 w 946614"/>
              <a:gd name="connsiteY0" fmla="*/ 0 h 951706"/>
              <a:gd name="connsiteX1" fmla="*/ 946614 w 946614"/>
              <a:gd name="connsiteY1" fmla="*/ 0 h 951706"/>
              <a:gd name="connsiteX2" fmla="*/ 946614 w 946614"/>
              <a:gd name="connsiteY2" fmla="*/ 951706 h 951706"/>
              <a:gd name="connsiteX3" fmla="*/ 760361 w 946614"/>
              <a:gd name="connsiteY3" fmla="*/ 932930 h 951706"/>
              <a:gd name="connsiteX4" fmla="*/ 0 w 946614"/>
              <a:gd name="connsiteY4" fmla="*/ 0 h 95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614" h="951706">
                <a:moveTo>
                  <a:pt x="0" y="0"/>
                </a:moveTo>
                <a:lnTo>
                  <a:pt x="946614" y="0"/>
                </a:lnTo>
                <a:lnTo>
                  <a:pt x="946614" y="951706"/>
                </a:lnTo>
                <a:lnTo>
                  <a:pt x="760361" y="932930"/>
                </a:lnTo>
                <a:cubicBezTo>
                  <a:pt x="326424" y="844134"/>
                  <a:pt x="0" y="460187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66233" y="4719204"/>
            <a:ext cx="249101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3" name="矩形 3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66233" y="3906674"/>
            <a:ext cx="249101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椭圆 3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255193" y="545372"/>
            <a:ext cx="5767256" cy="5767256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008290" y="1298469"/>
            <a:ext cx="4261062" cy="4261062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744497" y="2034676"/>
            <a:ext cx="2788648" cy="278864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283921" y="1946890"/>
            <a:ext cx="1011219" cy="1011219"/>
          </a:xfrm>
          <a:prstGeom prst="ellipse">
            <a:avLst/>
          </a:prstGeom>
          <a:noFill/>
          <a:ln>
            <a:solidFill>
              <a:schemeClr val="accent1"/>
            </a:solidFill>
            <a:prstDash val="solid"/>
          </a:ln>
          <a:effectLst>
            <a:outerShdw blurRad="342900" dist="152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9450011" y="4694775"/>
            <a:ext cx="1011219" cy="1011219"/>
          </a:xfrm>
          <a:prstGeom prst="ellipse">
            <a:avLst/>
          </a:prstGeom>
          <a:noFill/>
          <a:ln>
            <a:solidFill>
              <a:schemeClr val="accent1"/>
            </a:solidFill>
            <a:prstDash val="solid"/>
          </a:ln>
          <a:effectLst>
            <a:outerShdw blurRad="342900" dist="152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7322970" y="2613149"/>
            <a:ext cx="1631702" cy="16317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19100" dist="279400" dir="2700000" sx="98000" sy="98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627717" y="4400741"/>
            <a:ext cx="1011219" cy="1011219"/>
          </a:xfrm>
          <a:prstGeom prst="ellipse">
            <a:avLst/>
          </a:prstGeom>
          <a:noFill/>
          <a:ln>
            <a:solidFill>
              <a:schemeClr val="accent1"/>
            </a:solidFill>
            <a:prstDash val="solid"/>
          </a:ln>
          <a:effectLst>
            <a:outerShdw blurRad="342900" dist="152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9283060" y="1294777"/>
            <a:ext cx="1011219" cy="1011219"/>
          </a:xfrm>
          <a:prstGeom prst="ellipse">
            <a:avLst/>
          </a:prstGeom>
          <a:noFill/>
          <a:ln>
            <a:solidFill>
              <a:schemeClr val="accent1"/>
            </a:solidFill>
            <a:prstDash val="solid"/>
          </a:ln>
          <a:effectLst>
            <a:outerShdw blurRad="342900" dist="152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TextBox 1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6480742" y="2129333"/>
            <a:ext cx="65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矩形 4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762490" y="4595885"/>
            <a:ext cx="74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矩形 4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9639544" y="4877218"/>
            <a:ext cx="657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矩形 4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9484453" y="1502074"/>
            <a:ext cx="657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矩形 4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7237054" y="3068895"/>
            <a:ext cx="1717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9" name="组合 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/>
          <p:nvPr/>
        </p:nvGrpSpPr>
        <p:grpSpPr>
          <a:xfrm>
            <a:off x="792210" y="887285"/>
            <a:ext cx="1836690" cy="1310295"/>
            <a:chOff x="792210" y="887285"/>
            <a:chExt cx="1836690" cy="1310295"/>
          </a:xfrm>
        </p:grpSpPr>
        <p:sp>
          <p:nvSpPr>
            <p:cNvPr id="25" name="矩形 24"/>
            <p:cNvSpPr/>
            <p:nvPr/>
          </p:nvSpPr>
          <p:spPr>
            <a:xfrm>
              <a:off x="859179" y="1654724"/>
              <a:ext cx="1314769" cy="45763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279400" dist="139700" dir="2700000" sx="98000" sy="98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92210" y="887285"/>
              <a:ext cx="1836690" cy="1310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200" spc="1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sz="3200" spc="150" dirty="0">
                  <a:blipFill>
                    <a:blip r:embed="rId3"/>
                    <a:stretch>
                      <a:fillRect/>
                    </a:stretch>
                  </a:blipFill>
                  <a:cs typeface="+mn-ea"/>
                  <a:sym typeface="+mn-lt"/>
                </a:rPr>
                <a:t>ONE</a:t>
              </a:r>
              <a:endParaRPr lang="zh-CN" altLang="en-US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cxnSp>
        <p:nvCxnSpPr>
          <p:cNvPr id="4" name="直接连接符 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99886" y="887285"/>
            <a:ext cx="527957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 flipV="1">
            <a:off x="936542" y="3692895"/>
            <a:ext cx="191486" cy="16507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" name="直接连接符 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912586" y="5586862"/>
            <a:ext cx="231321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93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52 -0.235544 L 0 0 E" pathEditMode="relative" ptsTypes="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from x="41721" y="4172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07188 -1.48148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07188 -4.07407E-6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828 -0.049206 L 0 0 E" pathEditMode="relative" ptsTypes="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  <p:from x="39565" y="3956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875E-6 0.02176 L 1.875E-6 3.33333E-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3" presetClass="path" presetSubtype="0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716 -0.06065 L -8.33333E-7 2.59259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303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decel="50667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0.02578 0.1206 L 3.54167E-6 -1.85185E-6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-604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decel="50667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8946 -0.00324 L -4.58333E-6 0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16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decel="50667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0.01653 0.12384 L -4.79167E-6 2.22222E-6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620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21" grpId="0" animBg="1"/>
      <p:bldP spid="21" grpId="1" animBg="1"/>
      <p:bldP spid="21" grpId="2" animBg="1"/>
      <p:bldP spid="32" grpId="0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4" grpId="0"/>
      <p:bldP spid="45" grpId="0"/>
      <p:bldP spid="46" grpId="0"/>
      <p:bldP spid="46" grpId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716577" y="4604088"/>
            <a:ext cx="11019068" cy="172614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23231" y="5467160"/>
            <a:ext cx="10557328" cy="653143"/>
          </a:xfrm>
          <a:prstGeom prst="rect">
            <a:avLst/>
          </a:prstGeom>
          <a:gradFill>
            <a:gsLst>
              <a:gs pos="0">
                <a:schemeClr val="bg2"/>
              </a:gs>
              <a:gs pos="84000">
                <a:schemeClr val="bg2">
                  <a:alpha val="2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442339" y="1376519"/>
            <a:ext cx="783772" cy="7837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5442339" y="2839786"/>
            <a:ext cx="783772" cy="7837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1364343" y="5445333"/>
            <a:ext cx="983313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504365" y="1347066"/>
            <a:ext cx="1728935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矩形 8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504364" y="1717814"/>
            <a:ext cx="465334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504365" y="2774083"/>
            <a:ext cx="1728935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504364" y="3144831"/>
            <a:ext cx="465334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Group 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>
            <a:grpSpLocks noChangeAspect="1"/>
          </p:cNvGrpSpPr>
          <p:nvPr/>
        </p:nvGrpSpPr>
        <p:grpSpPr bwMode="auto">
          <a:xfrm>
            <a:off x="5648400" y="1600176"/>
            <a:ext cx="333549" cy="333549"/>
            <a:chOff x="357" y="-1362"/>
            <a:chExt cx="7046" cy="704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882" y="4668"/>
              <a:ext cx="1017" cy="10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5441" y="4668"/>
              <a:ext cx="1016" cy="10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57" y="-1362"/>
              <a:ext cx="6706" cy="5812"/>
            </a:xfrm>
            <a:custGeom>
              <a:avLst/>
              <a:gdLst>
                <a:gd name="T0" fmla="*/ 2755 w 2836"/>
                <a:gd name="T1" fmla="*/ 2294 h 2458"/>
                <a:gd name="T2" fmla="*/ 1034 w 2836"/>
                <a:gd name="T3" fmla="*/ 2294 h 2458"/>
                <a:gd name="T4" fmla="*/ 829 w 2836"/>
                <a:gd name="T5" fmla="*/ 2120 h 2458"/>
                <a:gd name="T6" fmla="*/ 522 w 2836"/>
                <a:gd name="T7" fmla="*/ 307 h 2458"/>
                <a:gd name="T8" fmla="*/ 154 w 2836"/>
                <a:gd name="T9" fmla="*/ 0 h 2458"/>
                <a:gd name="T10" fmla="*/ 82 w 2836"/>
                <a:gd name="T11" fmla="*/ 0 h 2458"/>
                <a:gd name="T12" fmla="*/ 0 w 2836"/>
                <a:gd name="T13" fmla="*/ 82 h 2458"/>
                <a:gd name="T14" fmla="*/ 82 w 2836"/>
                <a:gd name="T15" fmla="*/ 164 h 2458"/>
                <a:gd name="T16" fmla="*/ 154 w 2836"/>
                <a:gd name="T17" fmla="*/ 164 h 2458"/>
                <a:gd name="T18" fmla="*/ 358 w 2836"/>
                <a:gd name="T19" fmla="*/ 338 h 2458"/>
                <a:gd name="T20" fmla="*/ 666 w 2836"/>
                <a:gd name="T21" fmla="*/ 2150 h 2458"/>
                <a:gd name="T22" fmla="*/ 1034 w 2836"/>
                <a:gd name="T23" fmla="*/ 2458 h 2458"/>
                <a:gd name="T24" fmla="*/ 2755 w 2836"/>
                <a:gd name="T25" fmla="*/ 2458 h 2458"/>
                <a:gd name="T26" fmla="*/ 2836 w 2836"/>
                <a:gd name="T27" fmla="*/ 2376 h 2458"/>
                <a:gd name="T28" fmla="*/ 2755 w 2836"/>
                <a:gd name="T29" fmla="*/ 2294 h 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6" h="2458">
                  <a:moveTo>
                    <a:pt x="2755" y="2294"/>
                  </a:moveTo>
                  <a:cubicBezTo>
                    <a:pt x="1034" y="2294"/>
                    <a:pt x="1034" y="2294"/>
                    <a:pt x="1034" y="2294"/>
                  </a:cubicBezTo>
                  <a:cubicBezTo>
                    <a:pt x="942" y="2294"/>
                    <a:pt x="850" y="2212"/>
                    <a:pt x="829" y="2120"/>
                  </a:cubicBezTo>
                  <a:cubicBezTo>
                    <a:pt x="522" y="307"/>
                    <a:pt x="522" y="307"/>
                    <a:pt x="522" y="307"/>
                  </a:cubicBezTo>
                  <a:cubicBezTo>
                    <a:pt x="492" y="133"/>
                    <a:pt x="328" y="0"/>
                    <a:pt x="154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41" y="0"/>
                    <a:pt x="0" y="41"/>
                    <a:pt x="0" y="82"/>
                  </a:cubicBezTo>
                  <a:cubicBezTo>
                    <a:pt x="0" y="123"/>
                    <a:pt x="41" y="164"/>
                    <a:pt x="82" y="164"/>
                  </a:cubicBezTo>
                  <a:cubicBezTo>
                    <a:pt x="154" y="164"/>
                    <a:pt x="154" y="164"/>
                    <a:pt x="154" y="164"/>
                  </a:cubicBezTo>
                  <a:cubicBezTo>
                    <a:pt x="246" y="164"/>
                    <a:pt x="338" y="246"/>
                    <a:pt x="358" y="338"/>
                  </a:cubicBezTo>
                  <a:cubicBezTo>
                    <a:pt x="666" y="2150"/>
                    <a:pt x="666" y="2150"/>
                    <a:pt x="666" y="2150"/>
                  </a:cubicBezTo>
                  <a:cubicBezTo>
                    <a:pt x="696" y="2324"/>
                    <a:pt x="860" y="2458"/>
                    <a:pt x="1034" y="2458"/>
                  </a:cubicBezTo>
                  <a:cubicBezTo>
                    <a:pt x="2755" y="2458"/>
                    <a:pt x="2755" y="2458"/>
                    <a:pt x="2755" y="2458"/>
                  </a:cubicBezTo>
                  <a:cubicBezTo>
                    <a:pt x="2796" y="2458"/>
                    <a:pt x="2836" y="2417"/>
                    <a:pt x="2836" y="2376"/>
                  </a:cubicBezTo>
                  <a:cubicBezTo>
                    <a:pt x="2836" y="2335"/>
                    <a:pt x="2806" y="2294"/>
                    <a:pt x="2755" y="2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149" y="-369"/>
              <a:ext cx="5254" cy="3923"/>
            </a:xfrm>
            <a:custGeom>
              <a:avLst/>
              <a:gdLst>
                <a:gd name="T0" fmla="*/ 1915 w 2222"/>
                <a:gd name="T1" fmla="*/ 0 h 1659"/>
                <a:gd name="T2" fmla="*/ 82 w 2222"/>
                <a:gd name="T3" fmla="*/ 0 h 1659"/>
                <a:gd name="T4" fmla="*/ 0 w 2222"/>
                <a:gd name="T5" fmla="*/ 82 h 1659"/>
                <a:gd name="T6" fmla="*/ 82 w 2222"/>
                <a:gd name="T7" fmla="*/ 164 h 1659"/>
                <a:gd name="T8" fmla="*/ 1915 w 2222"/>
                <a:gd name="T9" fmla="*/ 164 h 1659"/>
                <a:gd name="T10" fmla="*/ 2017 w 2222"/>
                <a:gd name="T11" fmla="*/ 297 h 1659"/>
                <a:gd name="T12" fmla="*/ 1792 w 2222"/>
                <a:gd name="T13" fmla="*/ 1198 h 1659"/>
                <a:gd name="T14" fmla="*/ 1556 w 2222"/>
                <a:gd name="T15" fmla="*/ 1392 h 1659"/>
                <a:gd name="T16" fmla="*/ 286 w 2222"/>
                <a:gd name="T17" fmla="*/ 1485 h 1659"/>
                <a:gd name="T18" fmla="*/ 215 w 2222"/>
                <a:gd name="T19" fmla="*/ 1577 h 1659"/>
                <a:gd name="T20" fmla="*/ 307 w 2222"/>
                <a:gd name="T21" fmla="*/ 1648 h 1659"/>
                <a:gd name="T22" fmla="*/ 1577 w 2222"/>
                <a:gd name="T23" fmla="*/ 1556 h 1659"/>
                <a:gd name="T24" fmla="*/ 1956 w 2222"/>
                <a:gd name="T25" fmla="*/ 1239 h 1659"/>
                <a:gd name="T26" fmla="*/ 2181 w 2222"/>
                <a:gd name="T27" fmla="*/ 338 h 1659"/>
                <a:gd name="T28" fmla="*/ 1915 w 2222"/>
                <a:gd name="T29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22" h="1659">
                  <a:moveTo>
                    <a:pt x="191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41" y="0"/>
                    <a:pt x="0" y="41"/>
                    <a:pt x="0" y="82"/>
                  </a:cubicBezTo>
                  <a:cubicBezTo>
                    <a:pt x="0" y="123"/>
                    <a:pt x="41" y="164"/>
                    <a:pt x="82" y="164"/>
                  </a:cubicBezTo>
                  <a:cubicBezTo>
                    <a:pt x="1915" y="164"/>
                    <a:pt x="1915" y="164"/>
                    <a:pt x="1915" y="164"/>
                  </a:cubicBezTo>
                  <a:cubicBezTo>
                    <a:pt x="1997" y="164"/>
                    <a:pt x="2038" y="215"/>
                    <a:pt x="2017" y="297"/>
                  </a:cubicBezTo>
                  <a:cubicBezTo>
                    <a:pt x="1792" y="1198"/>
                    <a:pt x="1792" y="1198"/>
                    <a:pt x="1792" y="1198"/>
                  </a:cubicBezTo>
                  <a:cubicBezTo>
                    <a:pt x="1771" y="1300"/>
                    <a:pt x="1659" y="1382"/>
                    <a:pt x="1556" y="1392"/>
                  </a:cubicBezTo>
                  <a:cubicBezTo>
                    <a:pt x="286" y="1485"/>
                    <a:pt x="286" y="1485"/>
                    <a:pt x="286" y="1485"/>
                  </a:cubicBezTo>
                  <a:cubicBezTo>
                    <a:pt x="246" y="1485"/>
                    <a:pt x="205" y="1526"/>
                    <a:pt x="215" y="1577"/>
                  </a:cubicBezTo>
                  <a:cubicBezTo>
                    <a:pt x="215" y="1618"/>
                    <a:pt x="256" y="1659"/>
                    <a:pt x="307" y="1648"/>
                  </a:cubicBezTo>
                  <a:cubicBezTo>
                    <a:pt x="1577" y="1556"/>
                    <a:pt x="1577" y="1556"/>
                    <a:pt x="1577" y="1556"/>
                  </a:cubicBezTo>
                  <a:cubicBezTo>
                    <a:pt x="1751" y="1546"/>
                    <a:pt x="1915" y="1403"/>
                    <a:pt x="1956" y="1239"/>
                  </a:cubicBezTo>
                  <a:cubicBezTo>
                    <a:pt x="2181" y="338"/>
                    <a:pt x="2181" y="338"/>
                    <a:pt x="2181" y="338"/>
                  </a:cubicBezTo>
                  <a:cubicBezTo>
                    <a:pt x="2222" y="164"/>
                    <a:pt x="2099" y="0"/>
                    <a:pt x="19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Group 1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>
            <a:grpSpLocks noChangeAspect="1"/>
          </p:cNvGrpSpPr>
          <p:nvPr/>
        </p:nvGrpSpPr>
        <p:grpSpPr bwMode="auto">
          <a:xfrm>
            <a:off x="5685757" y="3057525"/>
            <a:ext cx="296936" cy="357788"/>
            <a:chOff x="6947" y="-1420"/>
            <a:chExt cx="5909" cy="71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6947" y="-1420"/>
              <a:ext cx="5909" cy="7120"/>
            </a:xfrm>
            <a:custGeom>
              <a:avLst/>
              <a:gdLst>
                <a:gd name="T0" fmla="*/ 1249 w 2499"/>
                <a:gd name="T1" fmla="*/ 0 h 3011"/>
                <a:gd name="T2" fmla="*/ 0 w 2499"/>
                <a:gd name="T3" fmla="*/ 1260 h 3011"/>
                <a:gd name="T4" fmla="*/ 133 w 2499"/>
                <a:gd name="T5" fmla="*/ 1761 h 3011"/>
                <a:gd name="T6" fmla="*/ 512 w 2499"/>
                <a:gd name="T7" fmla="*/ 2345 h 3011"/>
                <a:gd name="T8" fmla="*/ 860 w 2499"/>
                <a:gd name="T9" fmla="*/ 2734 h 3011"/>
                <a:gd name="T10" fmla="*/ 973 w 2499"/>
                <a:gd name="T11" fmla="*/ 2847 h 3011"/>
                <a:gd name="T12" fmla="*/ 1014 w 2499"/>
                <a:gd name="T13" fmla="*/ 2888 h 3011"/>
                <a:gd name="T14" fmla="*/ 1014 w 2499"/>
                <a:gd name="T15" fmla="*/ 2888 h 3011"/>
                <a:gd name="T16" fmla="*/ 1454 w 2499"/>
                <a:gd name="T17" fmla="*/ 2888 h 3011"/>
                <a:gd name="T18" fmla="*/ 1495 w 2499"/>
                <a:gd name="T19" fmla="*/ 2847 h 3011"/>
                <a:gd name="T20" fmla="*/ 1608 w 2499"/>
                <a:gd name="T21" fmla="*/ 2734 h 3011"/>
                <a:gd name="T22" fmla="*/ 1956 w 2499"/>
                <a:gd name="T23" fmla="*/ 2345 h 3011"/>
                <a:gd name="T24" fmla="*/ 2335 w 2499"/>
                <a:gd name="T25" fmla="*/ 1761 h 3011"/>
                <a:gd name="T26" fmla="*/ 2468 w 2499"/>
                <a:gd name="T27" fmla="*/ 1260 h 3011"/>
                <a:gd name="T28" fmla="*/ 1249 w 2499"/>
                <a:gd name="T29" fmla="*/ 0 h 3011"/>
                <a:gd name="T30" fmla="*/ 2222 w 2499"/>
                <a:gd name="T31" fmla="*/ 1690 h 3011"/>
                <a:gd name="T32" fmla="*/ 1853 w 2499"/>
                <a:gd name="T33" fmla="*/ 2243 h 3011"/>
                <a:gd name="T34" fmla="*/ 1516 w 2499"/>
                <a:gd name="T35" fmla="*/ 2621 h 3011"/>
                <a:gd name="T36" fmla="*/ 1403 w 2499"/>
                <a:gd name="T37" fmla="*/ 2734 h 3011"/>
                <a:gd name="T38" fmla="*/ 1362 w 2499"/>
                <a:gd name="T39" fmla="*/ 2775 h 3011"/>
                <a:gd name="T40" fmla="*/ 1137 w 2499"/>
                <a:gd name="T41" fmla="*/ 2775 h 3011"/>
                <a:gd name="T42" fmla="*/ 1137 w 2499"/>
                <a:gd name="T43" fmla="*/ 2775 h 3011"/>
                <a:gd name="T44" fmla="*/ 1096 w 2499"/>
                <a:gd name="T45" fmla="*/ 2734 h 3011"/>
                <a:gd name="T46" fmla="*/ 983 w 2499"/>
                <a:gd name="T47" fmla="*/ 2621 h 3011"/>
                <a:gd name="T48" fmla="*/ 645 w 2499"/>
                <a:gd name="T49" fmla="*/ 2243 h 3011"/>
                <a:gd name="T50" fmla="*/ 276 w 2499"/>
                <a:gd name="T51" fmla="*/ 1690 h 3011"/>
                <a:gd name="T52" fmla="*/ 154 w 2499"/>
                <a:gd name="T53" fmla="*/ 1260 h 3011"/>
                <a:gd name="T54" fmla="*/ 1249 w 2499"/>
                <a:gd name="T55" fmla="*/ 154 h 3011"/>
                <a:gd name="T56" fmla="*/ 2345 w 2499"/>
                <a:gd name="T57" fmla="*/ 1260 h 3011"/>
                <a:gd name="T58" fmla="*/ 2222 w 2499"/>
                <a:gd name="T59" fmla="*/ 1690 h 3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9" h="3011">
                  <a:moveTo>
                    <a:pt x="1249" y="0"/>
                  </a:moveTo>
                  <a:cubicBezTo>
                    <a:pt x="563" y="0"/>
                    <a:pt x="0" y="563"/>
                    <a:pt x="0" y="1260"/>
                  </a:cubicBezTo>
                  <a:cubicBezTo>
                    <a:pt x="0" y="1413"/>
                    <a:pt x="51" y="1577"/>
                    <a:pt x="133" y="1761"/>
                  </a:cubicBezTo>
                  <a:cubicBezTo>
                    <a:pt x="225" y="1946"/>
                    <a:pt x="358" y="2140"/>
                    <a:pt x="512" y="2345"/>
                  </a:cubicBezTo>
                  <a:cubicBezTo>
                    <a:pt x="625" y="2478"/>
                    <a:pt x="748" y="2611"/>
                    <a:pt x="860" y="2734"/>
                  </a:cubicBezTo>
                  <a:cubicBezTo>
                    <a:pt x="901" y="2775"/>
                    <a:pt x="942" y="2816"/>
                    <a:pt x="973" y="2847"/>
                  </a:cubicBezTo>
                  <a:cubicBezTo>
                    <a:pt x="993" y="2867"/>
                    <a:pt x="1014" y="2877"/>
                    <a:pt x="1014" y="2888"/>
                  </a:cubicBezTo>
                  <a:cubicBezTo>
                    <a:pt x="1014" y="2888"/>
                    <a:pt x="1014" y="2888"/>
                    <a:pt x="1014" y="2888"/>
                  </a:cubicBezTo>
                  <a:cubicBezTo>
                    <a:pt x="1137" y="3011"/>
                    <a:pt x="1341" y="3011"/>
                    <a:pt x="1454" y="2888"/>
                  </a:cubicBezTo>
                  <a:cubicBezTo>
                    <a:pt x="1464" y="2877"/>
                    <a:pt x="1475" y="2867"/>
                    <a:pt x="1495" y="2847"/>
                  </a:cubicBezTo>
                  <a:cubicBezTo>
                    <a:pt x="1526" y="2816"/>
                    <a:pt x="1567" y="2775"/>
                    <a:pt x="1608" y="2734"/>
                  </a:cubicBezTo>
                  <a:cubicBezTo>
                    <a:pt x="1731" y="2611"/>
                    <a:pt x="1843" y="2478"/>
                    <a:pt x="1956" y="2345"/>
                  </a:cubicBezTo>
                  <a:cubicBezTo>
                    <a:pt x="2120" y="2150"/>
                    <a:pt x="2253" y="1946"/>
                    <a:pt x="2335" y="1761"/>
                  </a:cubicBezTo>
                  <a:cubicBezTo>
                    <a:pt x="2427" y="1577"/>
                    <a:pt x="2468" y="1413"/>
                    <a:pt x="2468" y="1260"/>
                  </a:cubicBezTo>
                  <a:cubicBezTo>
                    <a:pt x="2499" y="563"/>
                    <a:pt x="1935" y="0"/>
                    <a:pt x="1249" y="0"/>
                  </a:cubicBezTo>
                  <a:close/>
                  <a:moveTo>
                    <a:pt x="2222" y="1690"/>
                  </a:moveTo>
                  <a:cubicBezTo>
                    <a:pt x="2140" y="1864"/>
                    <a:pt x="2017" y="2048"/>
                    <a:pt x="1853" y="2243"/>
                  </a:cubicBezTo>
                  <a:cubicBezTo>
                    <a:pt x="1741" y="2376"/>
                    <a:pt x="1628" y="2509"/>
                    <a:pt x="1516" y="2621"/>
                  </a:cubicBezTo>
                  <a:cubicBezTo>
                    <a:pt x="1475" y="2662"/>
                    <a:pt x="1434" y="2703"/>
                    <a:pt x="1403" y="2734"/>
                  </a:cubicBezTo>
                  <a:cubicBezTo>
                    <a:pt x="1382" y="2755"/>
                    <a:pt x="1372" y="2765"/>
                    <a:pt x="1362" y="2775"/>
                  </a:cubicBezTo>
                  <a:cubicBezTo>
                    <a:pt x="1300" y="2836"/>
                    <a:pt x="1198" y="2836"/>
                    <a:pt x="1137" y="2775"/>
                  </a:cubicBezTo>
                  <a:cubicBezTo>
                    <a:pt x="1137" y="2775"/>
                    <a:pt x="1137" y="2775"/>
                    <a:pt x="1137" y="2775"/>
                  </a:cubicBezTo>
                  <a:cubicBezTo>
                    <a:pt x="1126" y="2765"/>
                    <a:pt x="1116" y="2755"/>
                    <a:pt x="1096" y="2734"/>
                  </a:cubicBezTo>
                  <a:cubicBezTo>
                    <a:pt x="1065" y="2703"/>
                    <a:pt x="1024" y="2662"/>
                    <a:pt x="983" y="2621"/>
                  </a:cubicBezTo>
                  <a:cubicBezTo>
                    <a:pt x="870" y="2499"/>
                    <a:pt x="748" y="2376"/>
                    <a:pt x="645" y="2243"/>
                  </a:cubicBezTo>
                  <a:cubicBezTo>
                    <a:pt x="492" y="2048"/>
                    <a:pt x="369" y="1864"/>
                    <a:pt x="276" y="1690"/>
                  </a:cubicBezTo>
                  <a:cubicBezTo>
                    <a:pt x="195" y="1526"/>
                    <a:pt x="154" y="1382"/>
                    <a:pt x="154" y="1260"/>
                  </a:cubicBezTo>
                  <a:cubicBezTo>
                    <a:pt x="154" y="645"/>
                    <a:pt x="645" y="154"/>
                    <a:pt x="1249" y="154"/>
                  </a:cubicBezTo>
                  <a:cubicBezTo>
                    <a:pt x="1853" y="154"/>
                    <a:pt x="2345" y="645"/>
                    <a:pt x="2345" y="1260"/>
                  </a:cubicBezTo>
                  <a:cubicBezTo>
                    <a:pt x="2345" y="1382"/>
                    <a:pt x="2304" y="1526"/>
                    <a:pt x="2222" y="16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8619" y="202"/>
              <a:ext cx="2565" cy="2615"/>
            </a:xfrm>
            <a:custGeom>
              <a:avLst/>
              <a:gdLst>
                <a:gd name="T0" fmla="*/ 542 w 1085"/>
                <a:gd name="T1" fmla="*/ 0 h 1106"/>
                <a:gd name="T2" fmla="*/ 0 w 1085"/>
                <a:gd name="T3" fmla="*/ 553 h 1106"/>
                <a:gd name="T4" fmla="*/ 542 w 1085"/>
                <a:gd name="T5" fmla="*/ 1106 h 1106"/>
                <a:gd name="T6" fmla="*/ 1085 w 1085"/>
                <a:gd name="T7" fmla="*/ 553 h 1106"/>
                <a:gd name="T8" fmla="*/ 542 w 1085"/>
                <a:gd name="T9" fmla="*/ 0 h 1106"/>
                <a:gd name="T10" fmla="*/ 542 w 1085"/>
                <a:gd name="T11" fmla="*/ 942 h 1106"/>
                <a:gd name="T12" fmla="*/ 153 w 1085"/>
                <a:gd name="T13" fmla="*/ 543 h 1106"/>
                <a:gd name="T14" fmla="*/ 542 w 1085"/>
                <a:gd name="T15" fmla="*/ 143 h 1106"/>
                <a:gd name="T16" fmla="*/ 931 w 1085"/>
                <a:gd name="T17" fmla="*/ 543 h 1106"/>
                <a:gd name="T18" fmla="*/ 542 w 1085"/>
                <a:gd name="T19" fmla="*/ 942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5" h="1106">
                  <a:moveTo>
                    <a:pt x="542" y="0"/>
                  </a:moveTo>
                  <a:cubicBezTo>
                    <a:pt x="235" y="0"/>
                    <a:pt x="0" y="246"/>
                    <a:pt x="0" y="553"/>
                  </a:cubicBezTo>
                  <a:cubicBezTo>
                    <a:pt x="0" y="860"/>
                    <a:pt x="245" y="1106"/>
                    <a:pt x="542" y="1106"/>
                  </a:cubicBezTo>
                  <a:cubicBezTo>
                    <a:pt x="839" y="1106"/>
                    <a:pt x="1085" y="860"/>
                    <a:pt x="1085" y="553"/>
                  </a:cubicBezTo>
                  <a:cubicBezTo>
                    <a:pt x="1085" y="246"/>
                    <a:pt x="849" y="0"/>
                    <a:pt x="542" y="0"/>
                  </a:cubicBezTo>
                  <a:close/>
                  <a:moveTo>
                    <a:pt x="542" y="942"/>
                  </a:moveTo>
                  <a:cubicBezTo>
                    <a:pt x="327" y="942"/>
                    <a:pt x="153" y="768"/>
                    <a:pt x="153" y="543"/>
                  </a:cubicBezTo>
                  <a:cubicBezTo>
                    <a:pt x="153" y="318"/>
                    <a:pt x="327" y="143"/>
                    <a:pt x="542" y="143"/>
                  </a:cubicBezTo>
                  <a:cubicBezTo>
                    <a:pt x="757" y="143"/>
                    <a:pt x="931" y="318"/>
                    <a:pt x="931" y="543"/>
                  </a:cubicBezTo>
                  <a:cubicBezTo>
                    <a:pt x="931" y="768"/>
                    <a:pt x="757" y="942"/>
                    <a:pt x="542" y="9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28710" y="807526"/>
            <a:ext cx="1836690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PART</a:t>
            </a:r>
          </a:p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ONE</a:t>
            </a:r>
            <a:endParaRPr lang="zh-CN" altLang="en-US" sz="3200" spc="15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21" name="直接连接符 2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36386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232" y="2839786"/>
            <a:ext cx="3796388" cy="2222708"/>
          </a:xfrm>
          <a:prstGeom prst="rect">
            <a:avLst/>
          </a:prstGeom>
          <a:effectLst/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9900" y="2989024"/>
            <a:ext cx="2692399" cy="1645248"/>
          </a:xfrm>
          <a:custGeom>
            <a:avLst/>
            <a:gdLst>
              <a:gd name="connsiteX0" fmla="*/ 0 w 2662617"/>
              <a:gd name="connsiteY0" fmla="*/ 0 h 1645248"/>
              <a:gd name="connsiteX1" fmla="*/ 2662617 w 2662617"/>
              <a:gd name="connsiteY1" fmla="*/ 0 h 1645248"/>
              <a:gd name="connsiteX2" fmla="*/ 2662617 w 2662617"/>
              <a:gd name="connsiteY2" fmla="*/ 1645248 h 1645248"/>
              <a:gd name="connsiteX3" fmla="*/ 0 w 2662617"/>
              <a:gd name="connsiteY3" fmla="*/ 1645248 h 164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617" h="1645248">
                <a:moveTo>
                  <a:pt x="0" y="0"/>
                </a:moveTo>
                <a:lnTo>
                  <a:pt x="2662617" y="0"/>
                </a:lnTo>
                <a:lnTo>
                  <a:pt x="2662617" y="1645248"/>
                </a:lnTo>
                <a:lnTo>
                  <a:pt x="0" y="1645248"/>
                </a:lnTo>
                <a:close/>
              </a:path>
            </a:pathLst>
          </a:custGeom>
        </p:spPr>
      </p:pic>
      <p:sp>
        <p:nvSpPr>
          <p:cNvPr id="7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0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a14="http://schemas.microsoft.com/office/drawing/2010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2.59259E-6 L 0.1108 2.59259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2.59259E-6 L 3.95833E-6 2.59259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3.7037E-7 L -0.10885 3.7037E-7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3.7037E-7 L 8.33333E-7 3.7037E-7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2.96296E-6 L -0.10886 2.96296E-6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2.96296E-6 L 5E-6 2.96296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495 0.05995 L 4.375E-6 -3.7037E-7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300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495 -0.05718 L 4.375E-6 3.7037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284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3" presetClass="path" presetSubtype="0" decel="33333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-1.85185E-6 L 0.03828 -1.85185E-6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3" presetClass="path" presetSubtype="0" decel="33333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-3.7037E-6 L 0.03828 -3.7037E-6 " pathEditMode="relative" rAng="0" ptsTypes="AA">
                                      <p:cBhvr>
                                        <p:cTn id="74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2" grpId="0" animBg="1"/>
      <p:bldP spid="2" grpId="1" animBg="1"/>
      <p:bldP spid="3" grpId="0" animBg="1"/>
      <p:bldP spid="3" grpId="1" animBg="1"/>
      <p:bldP spid="5" grpId="0"/>
      <p:bldP spid="8" grpId="0"/>
      <p:bldP spid="8" grpId="1"/>
      <p:bldP spid="9" grpId="0"/>
      <p:bldP spid="10" grpId="0"/>
      <p:bldP spid="10" grpId="1"/>
      <p:bldP spid="11" grpId="0"/>
      <p:bldP spid="20" grpId="0"/>
      <p:bldP spid="20" grpId="1"/>
      <p:bldP spid="2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095CB62-1EA2-4C80-A67B-C56A6E477B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118" y="1533833"/>
            <a:ext cx="4071530" cy="44625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C4A1239-DFB3-4193-9E31-44B381C19C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0" b="100000" l="341" r="99078">
                        <a14:foregroundMark x1="1775" y1="15860" x2="6109" y2="34409"/>
                        <a14:foregroundMark x1="6109" y1="34409" x2="11024" y2="37097"/>
                        <a14:foregroundMark x1="11024" y1="37097" x2="15290" y2="33333"/>
                        <a14:foregroundMark x1="15290" y1="33333" x2="22253" y2="9677"/>
                        <a14:foregroundMark x1="35973" y1="19892" x2="55734" y2="65323"/>
                        <a14:foregroundMark x1="72594" y1="15860" x2="91706" y2="1075"/>
                        <a14:foregroundMark x1="91706" y1="1075" x2="94539" y2="22312"/>
                        <a14:foregroundMark x1="94539" y1="22312" x2="95154" y2="29570"/>
                        <a14:foregroundMark x1="853" y1="13978" x2="4846" y2="18011"/>
                        <a14:foregroundMark x1="4846" y1="18011" x2="5085" y2="18817"/>
                        <a14:foregroundMark x1="99044" y1="13172" x2="99147" y2="43548"/>
                        <a14:foregroundMark x1="40580" y1="15860" x2="63925" y2="30376"/>
                        <a14:foregroundMark x1="91331" y1="51344" x2="92253" y2="51344"/>
                        <a14:foregroundMark x1="68703" y1="44355" x2="67509" y2="45430"/>
                        <a14:foregroundMark x1="1331" y1="19892" x2="375" y2="11559"/>
                        <a14:backgroundMark x1="9898" y1="76882" x2="21536" y2="73925"/>
                        <a14:backgroundMark x1="21536" y1="73925" x2="27713" y2="76882"/>
                        <a14:backgroundMark x1="4198" y1="70968" x2="829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65"/>
            <a:ext cx="12191999" cy="1547697"/>
          </a:xfrm>
          <a:prstGeom prst="rect">
            <a:avLst/>
          </a:prstGeom>
        </p:spPr>
      </p:pic>
      <p:sp>
        <p:nvSpPr>
          <p:cNvPr id="5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9FD7A94-182D-449C-A63C-C88E377E641D}"/>
              </a:ext>
            </a:extLst>
          </p:cNvPr>
          <p:cNvGrpSpPr/>
          <p:nvPr/>
        </p:nvGrpSpPr>
        <p:grpSpPr>
          <a:xfrm>
            <a:off x="9988795" y="3846286"/>
            <a:ext cx="762000" cy="161925"/>
            <a:chOff x="10315575" y="3238500"/>
            <a:chExt cx="762000" cy="161925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F3079F95-C6A6-49E8-BB4A-97D1A6E23D55}"/>
                </a:ext>
              </a:extLst>
            </p:cNvPr>
            <p:cNvCxnSpPr/>
            <p:nvPr/>
          </p:nvCxnSpPr>
          <p:spPr>
            <a:xfrm>
              <a:off x="10315575" y="3238500"/>
              <a:ext cx="762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F74B22EA-2296-4E7E-BDD9-C8E179E020EF}"/>
                </a:ext>
              </a:extLst>
            </p:cNvPr>
            <p:cNvCxnSpPr/>
            <p:nvPr/>
          </p:nvCxnSpPr>
          <p:spPr>
            <a:xfrm>
              <a:off x="10315575" y="3400425"/>
              <a:ext cx="762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F429E359-F7C5-4047-8FB1-23AF9168DCD3}"/>
              </a:ext>
            </a:extLst>
          </p:cNvPr>
          <p:cNvSpPr/>
          <p:nvPr/>
        </p:nvSpPr>
        <p:spPr>
          <a:xfrm>
            <a:off x="5120739" y="4406431"/>
            <a:ext cx="582463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41FB209-7EB7-41E7-85E1-E77F94B37E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623" y="940633"/>
            <a:ext cx="3532024" cy="488572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0C2A0B6-8C50-ADC7-DD23-CB43A907E104}"/>
              </a:ext>
            </a:extLst>
          </p:cNvPr>
          <p:cNvSpPr txBox="1"/>
          <p:nvPr/>
        </p:nvSpPr>
        <p:spPr>
          <a:xfrm>
            <a:off x="5716152" y="1178880"/>
            <a:ext cx="52292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2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3600000" scaled="0"/>
                </a:gradFill>
                <a:effectLst>
                  <a:outerShdw blurRad="254000" dist="38100" algn="l" rotWithShape="0">
                    <a:prstClr val="black">
                      <a:alpha val="40000"/>
                    </a:prstClr>
                  </a:outerShdw>
                </a:effectLst>
                <a:latin typeface="Bebas" pitchFamily="2" charset="0"/>
              </a:defRPr>
            </a:lvl1pPr>
          </a:lstStyle>
          <a:p>
            <a:pPr lvl="0" algn="r">
              <a:defRPr/>
            </a:pPr>
            <a:endParaRPr lang="en-US" altLang="zh-CN" sz="60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pPr lvl="0" algn="r"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PART TWO</a:t>
            </a:r>
          </a:p>
          <a:p>
            <a:pPr lvl="0" algn="r">
              <a:defRPr/>
            </a:pPr>
            <a:r>
              <a:rPr lang="en-US" altLang="zh-CN" sz="5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5400" b="1" kern="0" dirty="0">
              <a:solidFill>
                <a:schemeClr val="bg1"/>
              </a:solidFill>
              <a:effectLst/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21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1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GrpSpPr/>
          <p:nvPr/>
        </p:nvGrpSpPr>
        <p:grpSpPr>
          <a:xfrm>
            <a:off x="8229599" y="3091544"/>
            <a:ext cx="4493985" cy="3766456"/>
            <a:chOff x="8229599" y="3091544"/>
            <a:chExt cx="4493985" cy="3766456"/>
          </a:xfrm>
        </p:grpSpPr>
        <p:sp>
          <p:nvSpPr>
            <p:cNvPr id="11" name="直角三角形 10"/>
            <p:cNvSpPr/>
            <p:nvPr/>
          </p:nvSpPr>
          <p:spPr>
            <a:xfrm flipH="1">
              <a:off x="8229599" y="3091544"/>
              <a:ext cx="3962399" cy="3766456"/>
            </a:xfrm>
            <a:prstGeom prst="rtTriangle">
              <a:avLst/>
            </a:prstGeom>
            <a:solidFill>
              <a:srgbClr val="3D3D3D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2192000" y="3091544"/>
              <a:ext cx="531584" cy="3766456"/>
            </a:xfrm>
            <a:prstGeom prst="rect">
              <a:avLst/>
            </a:prstGeom>
            <a:solidFill>
              <a:srgbClr val="3D3D3D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任意多边形 22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761185" y="2738663"/>
            <a:ext cx="2389030" cy="3149600"/>
          </a:xfrm>
          <a:custGeom>
            <a:avLst/>
            <a:gdLst>
              <a:gd name="connsiteX0" fmla="*/ 633448 w 2389030"/>
              <a:gd name="connsiteY0" fmla="*/ 0 h 3149600"/>
              <a:gd name="connsiteX1" fmla="*/ 2203536 w 2389030"/>
              <a:gd name="connsiteY1" fmla="*/ 0 h 3149600"/>
              <a:gd name="connsiteX2" fmla="*/ 2389030 w 2389030"/>
              <a:gd name="connsiteY2" fmla="*/ 245478 h 3149600"/>
              <a:gd name="connsiteX3" fmla="*/ 1804952 w 2389030"/>
              <a:gd name="connsiteY3" fmla="*/ 3149600 h 3149600"/>
              <a:gd name="connsiteX4" fmla="*/ 0 w 2389030"/>
              <a:gd name="connsiteY4" fmla="*/ 3149600 h 314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030" h="3149600">
                <a:moveTo>
                  <a:pt x="633448" y="0"/>
                </a:moveTo>
                <a:lnTo>
                  <a:pt x="2203536" y="0"/>
                </a:lnTo>
                <a:lnTo>
                  <a:pt x="2389030" y="245478"/>
                </a:lnTo>
                <a:lnTo>
                  <a:pt x="1804952" y="3149600"/>
                </a:lnTo>
                <a:lnTo>
                  <a:pt x="0" y="31496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平行四边形 2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6627586" y="2738663"/>
            <a:ext cx="2438400" cy="3149600"/>
          </a:xfrm>
          <a:prstGeom prst="parallelogram">
            <a:avLst>
              <a:gd name="adj" fmla="val 25978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平行四边形 25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4493987" y="2738663"/>
            <a:ext cx="2438400" cy="3149600"/>
          </a:xfrm>
          <a:prstGeom prst="parallelogram">
            <a:avLst>
              <a:gd name="adj" fmla="val 25978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 txBox="1"/>
          <p:nvPr/>
        </p:nvSpPr>
        <p:spPr>
          <a:xfrm>
            <a:off x="728709" y="807526"/>
            <a:ext cx="2638605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PART </a:t>
            </a:r>
          </a:p>
          <a:p>
            <a:pPr>
              <a:lnSpc>
                <a:spcPct val="130000"/>
              </a:lnSpc>
            </a:pPr>
            <a:r>
              <a:rPr lang="en-US" altLang="zh-CN" sz="3200" spc="15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TWO</a:t>
            </a:r>
            <a:endParaRPr lang="zh-CN" altLang="en-US" sz="3200" spc="15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15" name="直接连接符 14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36386" y="807526"/>
            <a:ext cx="527957" cy="0"/>
          </a:xfrm>
          <a:prstGeom prst="line">
            <a:avLst/>
          </a:prstGeom>
          <a:ln w="22225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749302" y="3316849"/>
            <a:ext cx="3546927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矩形 21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SpPr/>
          <p:nvPr/>
        </p:nvSpPr>
        <p:spPr>
          <a:xfrm>
            <a:off x="839788" y="2738663"/>
            <a:ext cx="2356987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24" name="直接连接符 23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/>
          <p:cNvCxnSpPr/>
          <p:nvPr/>
        </p:nvCxnSpPr>
        <p:spPr>
          <a:xfrm>
            <a:off x="850900" y="5888263"/>
            <a:ext cx="411843" cy="0"/>
          </a:xfrm>
          <a:prstGeom prst="line">
            <a:avLst/>
          </a:prstGeom>
          <a:ln w="22225">
            <a:solidFill>
              <a:schemeClr val="bg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7d195523061f1c0" descr="e7d195523061f1c0d3ba7f298e59d031c9c3f97027ed136f882110EF8F17BAD1F2C348D17C7856EF46CB4678CC9E44EE1ABA681E3133328A7B4D22AAF822B2429426B2355AA8CC4431B8568D2CF3B73AF75059F54869AD3365FF84ED66B501687DFF84FD296452939BA3B26EBC34527DB9FD95AFB558B62A8243C367E7F37271E9A967CC9B88D9FD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e7d195523061f1c0d3ba7f298e59d031c9c3f97027ed136f882110EF8F17BAD1F2C348D17C7856EF46CB4678CC9E44EE1ABA681E3133328A7B4D22AAF822B2429426B2355AA8CC4431B8568D2CF3B73AF75059F54869AD3365FF84ED66B501687DFF84FD296452939BA3B26EBC34527DB9FD95AFB558B62A8243C367E7F37271E9A967CC9B88D9FD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24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1.48148E-6 L 0.11081 -1.48148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1.48148E-6 L -4.79167E-6 -1.48148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decel="33333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7 4.81481E-6 L 0.07187 4.81481E-6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33333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4.81481E-6 L 0.07187 4.81481E-6 " pathEditMode="relative" rAng="0" ptsTypes="AA">
                                      <p:cBhvr>
                                        <p:cTn id="35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decel="33333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54167E-6 4.81481E-6 L 0.07187 4.81481E-6 " pathEditMode="relative" rAng="0" ptsTypes="AA">
                                      <p:cBhvr>
                                        <p:cTn id="40" dur="7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33333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7 1.11022E-16 L 4.16667E-7 0.07847 " pathEditMode="relative" rAng="0" ptsTypes="AA">
                                      <p:cBhvr>
                                        <p:cTn id="45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14" grpId="0"/>
      <p:bldP spid="14" grpId="1"/>
      <p:bldP spid="14" grpId="2"/>
      <p:bldP spid="21" grpId="0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www.jpppt.com">
  <a:themeElements>
    <a:clrScheme name="自定义 118">
      <a:dk1>
        <a:sysClr val="windowText" lastClr="000000"/>
      </a:dk1>
      <a:lt1>
        <a:sysClr val="window" lastClr="FFFFFF"/>
      </a:lt1>
      <a:dk2>
        <a:srgbClr val="474850"/>
      </a:dk2>
      <a:lt2>
        <a:srgbClr val="E7E6E6"/>
      </a:lt2>
      <a:accent1>
        <a:srgbClr val="E1C074"/>
      </a:accent1>
      <a:accent2>
        <a:srgbClr val="22222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a5sgp0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e7d195523061f1c0d3ba7f298e59d031c9c3f97027ed136f882110EF8F17BAD1F2C348D17C7856EF46CB4678CC9E44EE1ABA681E3133328A7B4D22AAF822B2429426B2355AA8CC4431B8568D2CF3B73AF75059F54869AD3365FF84ED66B501687DFF84FD296452939BA3B26EBC34527DB9FD95AFB558B62A8243C367E7F37271E9A967CC9B88D9FD</_7b1dac89e7d195523061f1c0316ecb71>
</e7d195523061f1c0>
</file>

<file path=customXml/itemProps1.xml><?xml version="1.0" encoding="utf-8"?>
<ds:datastoreItem xmlns:ds="http://schemas.openxmlformats.org/officeDocument/2006/customXml" ds:itemID="{D990056F-2DD0-4953-B37F-38FEB34B646B}">
  <ds:schemaRefs>
    <ds:schemaRef ds:uri="http://e7d195523061f1c0/custom/data/def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6723</TotalTime>
  <Words>1378</Words>
  <Application>Microsoft Office PowerPoint</Application>
  <PresentationFormat>宽屏</PresentationFormat>
  <Paragraphs>263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Arca Majora Heavy</vt:lpstr>
      <vt:lpstr>腾讯体</vt:lpstr>
      <vt:lpstr>微软雅黑</vt:lpstr>
      <vt:lpstr>Arial</vt:lpstr>
      <vt:lpstr>Calibri</vt:lpstr>
      <vt:lpstr>Wingdings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438</cp:revision>
  <dcterms:created xsi:type="dcterms:W3CDTF">2017-02-15T02:59:38Z</dcterms:created>
  <dcterms:modified xsi:type="dcterms:W3CDTF">2022-07-13T01:41:48Z</dcterms:modified>
</cp:coreProperties>
</file>