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5" r:id="rId2"/>
  </p:sldMasterIdLst>
  <p:notesMasterIdLst>
    <p:notesMasterId r:id="rId34"/>
  </p:notesMasterIdLst>
  <p:handoutMasterIdLst>
    <p:handoutMasterId r:id="rId35"/>
  </p:handoutMasterIdLst>
  <p:sldIdLst>
    <p:sldId id="699" r:id="rId3"/>
    <p:sldId id="298" r:id="rId4"/>
    <p:sldId id="257" r:id="rId5"/>
    <p:sldId id="550" r:id="rId6"/>
    <p:sldId id="258" r:id="rId7"/>
    <p:sldId id="425" r:id="rId8"/>
    <p:sldId id="261" r:id="rId9"/>
    <p:sldId id="262" r:id="rId10"/>
    <p:sldId id="263" r:id="rId11"/>
    <p:sldId id="278" r:id="rId12"/>
    <p:sldId id="677" r:id="rId13"/>
    <p:sldId id="267" r:id="rId14"/>
    <p:sldId id="265" r:id="rId15"/>
    <p:sldId id="266" r:id="rId16"/>
    <p:sldId id="264" r:id="rId17"/>
    <p:sldId id="273" r:id="rId18"/>
    <p:sldId id="678" r:id="rId19"/>
    <p:sldId id="276" r:id="rId20"/>
    <p:sldId id="272" r:id="rId21"/>
    <p:sldId id="274" r:id="rId22"/>
    <p:sldId id="275" r:id="rId23"/>
    <p:sldId id="300" r:id="rId24"/>
    <p:sldId id="277" r:id="rId25"/>
    <p:sldId id="299" r:id="rId26"/>
    <p:sldId id="301" r:id="rId27"/>
    <p:sldId id="679" r:id="rId28"/>
    <p:sldId id="302" r:id="rId29"/>
    <p:sldId id="279" r:id="rId30"/>
    <p:sldId id="303" r:id="rId31"/>
    <p:sldId id="305" r:id="rId32"/>
    <p:sldId id="700" r:id="rId33"/>
  </p:sldIdLst>
  <p:sldSz cx="12192000" cy="6858000"/>
  <p:notesSz cx="6858000" cy="9144000"/>
  <p:custDataLst>
    <p:tags r:id="rId3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9">
          <p15:clr>
            <a:srgbClr val="A4A3A4"/>
          </p15:clr>
        </p15:guide>
        <p15:guide id="2" pos="3841">
          <p15:clr>
            <a:srgbClr val="A4A3A4"/>
          </p15:clr>
        </p15:guide>
        <p15:guide id="3" pos="6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91C6"/>
    <a:srgbClr val="6967F7"/>
    <a:srgbClr val="B45BEB"/>
    <a:srgbClr val="2E75B6"/>
    <a:srgbClr val="1679CF"/>
    <a:srgbClr val="70D8FF"/>
    <a:srgbClr val="6849F0"/>
    <a:srgbClr val="3096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76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564" y="60"/>
      </p:cViewPr>
      <p:guideLst>
        <p:guide orient="horz" pos="2269"/>
        <p:guide pos="3841"/>
        <p:guide pos="6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6849F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93-4B36-8336-3DAE783CE38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93-4B36-8336-3DAE783CE38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列1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2993-4B36-8336-3DAE783CE38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471201280"/>
        <c:axId val="471202432"/>
      </c:barChart>
      <c:catAx>
        <c:axId val="47120128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71202432"/>
        <c:crosses val="autoZero"/>
        <c:auto val="1"/>
        <c:lblAlgn val="ctr"/>
        <c:lblOffset val="100"/>
        <c:noMultiLvlLbl val="0"/>
      </c:catAx>
      <c:valAx>
        <c:axId val="4712024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712012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>
          <a:latin typeface="+mn-lt"/>
          <a:ea typeface="+mn-ea"/>
          <a:cs typeface="+mn-ea"/>
          <a:sym typeface="+mn-lt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en-US" altLang="zh-CN" dirty="0"/>
              <a:t>Add title text</a:t>
            </a:r>
            <a:endParaRPr lang="zh-CN" altLang="en-US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1679CF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A2-4500-B79D-6811C920077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rgbClr val="70D8FF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7A2-4500-B79D-6811C920077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gradFill>
              <a:gsLst>
                <a:gs pos="100000">
                  <a:srgbClr val="6264F8"/>
                </a:gs>
                <a:gs pos="49000">
                  <a:srgbClr val="B584EC"/>
                </a:gs>
                <a:gs pos="0">
                  <a:srgbClr val="EE9AE5"/>
                </a:gs>
              </a:gsLst>
              <a:lin scaled="1"/>
            </a:gra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7A2-4500-B79D-6811C92007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25204864"/>
        <c:axId val="524952704"/>
      </c:barChart>
      <c:catAx>
        <c:axId val="5252048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524952704"/>
        <c:crosses val="autoZero"/>
        <c:auto val="1"/>
        <c:lblAlgn val="ctr"/>
        <c:lblOffset val="100"/>
        <c:noMultiLvlLbl val="0"/>
      </c:catAx>
      <c:valAx>
        <c:axId val="5249527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525204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>
          <a:latin typeface="+mn-lt"/>
          <a:ea typeface="+mn-ea"/>
          <a:cs typeface="+mn-ea"/>
          <a:sym typeface="+mn-lt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6849F0"/>
            </a:solidFill>
            <a:ln w="38100">
              <a:noFill/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43</c:v>
                </c:pt>
                <c:pt idx="1">
                  <c:v>25</c:v>
                </c:pt>
                <c:pt idx="2">
                  <c:v>35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FF-477C-902E-9D2FAB1DB6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71925120"/>
        <c:axId val="471926656"/>
      </c:barChart>
      <c:catAx>
        <c:axId val="47192512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471926656"/>
        <c:crosses val="autoZero"/>
        <c:auto val="1"/>
        <c:lblAlgn val="ctr"/>
        <c:lblOffset val="100"/>
        <c:noMultiLvlLbl val="0"/>
      </c:catAx>
      <c:valAx>
        <c:axId val="471926656"/>
        <c:scaling>
          <c:orientation val="minMax"/>
        </c:scaling>
        <c:delete val="1"/>
        <c:axPos val="l"/>
        <c:majorGridlines>
          <c:spPr>
            <a:ln w="6350" cap="flat" cmpd="sng" algn="ctr">
              <a:noFill/>
              <a:prstDash val="solid"/>
              <a:round/>
            </a:ln>
          </c:spPr>
        </c:majorGridlines>
        <c:numFmt formatCode="General" sourceLinked="1"/>
        <c:majorTickMark val="out"/>
        <c:minorTickMark val="none"/>
        <c:tickLblPos val="nextTo"/>
        <c:crossAx val="471925120"/>
        <c:crosses val="autoZero"/>
        <c:crossBetween val="between"/>
      </c:valAx>
      <c:spPr>
        <a:solidFill>
          <a:schemeClr val="bg1">
            <a:alpha val="19000"/>
          </a:schemeClr>
        </a:solidFill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lang="zh-CN" sz="1800">
          <a:latin typeface="+mn-lt"/>
          <a:ea typeface="+mn-ea"/>
          <a:cs typeface="+mn-ea"/>
          <a:sym typeface="+mn-lt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096DE"/>
            </a:solidFill>
            <a:ln w="38100">
              <a:noFill/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43</c:v>
                </c:pt>
                <c:pt idx="1">
                  <c:v>25</c:v>
                </c:pt>
                <c:pt idx="2">
                  <c:v>35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0C-443A-9012-652241B70B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71950464"/>
        <c:axId val="471952000"/>
      </c:barChart>
      <c:catAx>
        <c:axId val="471950464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471952000"/>
        <c:crosses val="autoZero"/>
        <c:auto val="1"/>
        <c:lblAlgn val="ctr"/>
        <c:lblOffset val="100"/>
        <c:noMultiLvlLbl val="0"/>
      </c:catAx>
      <c:valAx>
        <c:axId val="471952000"/>
        <c:scaling>
          <c:orientation val="minMax"/>
        </c:scaling>
        <c:delete val="1"/>
        <c:axPos val="l"/>
        <c:majorGridlines>
          <c:spPr>
            <a:ln w="6350" cap="flat" cmpd="sng" algn="ctr">
              <a:noFill/>
              <a:prstDash val="solid"/>
              <a:round/>
            </a:ln>
          </c:spPr>
        </c:majorGridlines>
        <c:numFmt formatCode="General" sourceLinked="1"/>
        <c:majorTickMark val="out"/>
        <c:minorTickMark val="none"/>
        <c:tickLblPos val="nextTo"/>
        <c:crossAx val="471950464"/>
        <c:crosses val="autoZero"/>
        <c:crossBetween val="between"/>
      </c:valAx>
      <c:spPr>
        <a:solidFill>
          <a:schemeClr val="bg1">
            <a:alpha val="19000"/>
          </a:schemeClr>
        </a:solidFill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lang="zh-CN" sz="1800">
          <a:latin typeface="+mn-lt"/>
          <a:ea typeface="+mn-ea"/>
          <a:cs typeface="+mn-ea"/>
          <a:sym typeface="+mn-lt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2022/7/17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68314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2022/7/17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9657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Click="0" advTm="3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23739151"/>
      </p:ext>
    </p:extLst>
  </p:cSld>
  <p:clrMapOvr>
    <a:masterClrMapping/>
  </p:clrMapOvr>
  <p:transition spd="slow" advClick="0" advTm="3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442529219"/>
      </p:ext>
    </p:extLst>
  </p:cSld>
  <p:clrMapOvr>
    <a:masterClrMapping/>
  </p:clrMapOvr>
  <p:transition spd="slow" advClick="0" advTm="3000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911469647"/>
      </p:ext>
    </p:extLst>
  </p:cSld>
  <p:clrMapOvr>
    <a:masterClrMapping/>
  </p:clrMapOvr>
  <p:transition spd="slow" advClick="0" advTm="3000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866040276"/>
      </p:ext>
    </p:extLst>
  </p:cSld>
  <p:clrMapOvr>
    <a:masterClrMapping/>
  </p:clrMapOvr>
  <p:transition spd="slow" advClick="0" advTm="3000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272114651"/>
      </p:ext>
    </p:extLst>
  </p:cSld>
  <p:clrMapOvr>
    <a:masterClrMapping/>
  </p:clrMapOvr>
  <p:transition spd="slow" advClick="0" advTm="3000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80504" y="6547010"/>
            <a:ext cx="1224136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下载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http://www.1ppt.com/xiazai/</a:t>
            </a:r>
          </a:p>
        </p:txBody>
      </p:sp>
    </p:spTree>
    <p:extLst>
      <p:ext uri="{BB962C8B-B14F-4D97-AF65-F5344CB8AC3E}">
        <p14:creationId xmlns:p14="http://schemas.microsoft.com/office/powerpoint/2010/main" val="3310623213"/>
      </p:ext>
    </p:extLst>
  </p:cSld>
  <p:clrMapOvr>
    <a:masterClrMapping/>
  </p:clrMapOvr>
  <p:transition spd="slow" advClick="0" advTm="3000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039736501"/>
      </p:ext>
    </p:extLst>
  </p:cSld>
  <p:clrMapOvr>
    <a:masterClrMapping/>
  </p:clrMapOvr>
  <p:transition spd="slow" advClick="0" advTm="3000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2022/7/17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0847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2022/7/17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7377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4478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Click="0" advTm="3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Click="0" advTm="3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Click="0" advTm="3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856543797"/>
      </p:ext>
    </p:extLst>
  </p:cSld>
  <p:clrMapOvr>
    <a:masterClrMapping/>
  </p:clrMapOvr>
  <p:transition spd="slow" advClick="0" advTm="3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4079500169"/>
      </p:ext>
    </p:extLst>
  </p:cSld>
  <p:clrMapOvr>
    <a:masterClrMapping/>
  </p:clrMapOvr>
  <p:transition spd="slow" advClick="0" advTm="3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328158689"/>
      </p:ext>
    </p:extLst>
  </p:cSld>
  <p:clrMapOvr>
    <a:masterClrMapping/>
  </p:clrMapOvr>
  <p:transition spd="slow" advClick="0" advTm="3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133824434"/>
      </p:ext>
    </p:extLst>
  </p:cSld>
  <p:clrMapOvr>
    <a:masterClrMapping/>
  </p:clrMapOvr>
  <p:transition spd="slow" advClick="0" advTm="3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306905557"/>
      </p:ext>
    </p:extLst>
  </p:cSld>
  <p:clrMapOvr>
    <a:masterClrMapping/>
  </p:clrMapOvr>
  <p:transition spd="slow" advClick="0" advTm="3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ransition spd="slow" advClick="0" advTm="3000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2912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hyperlink" Target="https://www.freeppt7.com/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hyperlink" Target="https://www.freeppt7.com/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51miz-E1132254-693DDBEF-3840x2560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305" b="-502"/>
          <a:stretch>
            <a:fillRect/>
          </a:stretch>
        </p:blipFill>
        <p:spPr>
          <a:xfrm flipV="1">
            <a:off x="2644140" y="-50483"/>
            <a:ext cx="9589770" cy="6958965"/>
          </a:xfrm>
          <a:prstGeom prst="rect">
            <a:avLst/>
          </a:prstGeom>
        </p:spPr>
      </p:pic>
      <p:sp>
        <p:nvSpPr>
          <p:cNvPr id="216" name="文本框 215"/>
          <p:cNvSpPr txBox="1"/>
          <p:nvPr/>
        </p:nvSpPr>
        <p:spPr>
          <a:xfrm>
            <a:off x="418806" y="2217693"/>
            <a:ext cx="58944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FREE </a:t>
            </a:r>
          </a:p>
          <a:p>
            <a:r>
              <a:rPr lang="en-US" altLang="zh-CN" sz="48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PPT TEMPLATES</a:t>
            </a:r>
            <a:endParaRPr lang="zh-CN" altLang="en-US" sz="4800" b="1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51" name="文本框 250"/>
          <p:cNvSpPr txBox="1"/>
          <p:nvPr/>
        </p:nvSpPr>
        <p:spPr>
          <a:xfrm>
            <a:off x="470113" y="3732464"/>
            <a:ext cx="49860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Insert the Subtitle of Your Presentation</a:t>
            </a:r>
          </a:p>
        </p:txBody>
      </p:sp>
      <p:grpSp>
        <p:nvGrpSpPr>
          <p:cNvPr id="30" name="组合 29"/>
          <p:cNvGrpSpPr/>
          <p:nvPr/>
        </p:nvGrpSpPr>
        <p:grpSpPr>
          <a:xfrm>
            <a:off x="461010" y="4590055"/>
            <a:ext cx="2450465" cy="385445"/>
            <a:chOff x="814" y="7368"/>
            <a:chExt cx="3859" cy="607"/>
          </a:xfrm>
        </p:grpSpPr>
        <p:sp>
          <p:nvSpPr>
            <p:cNvPr id="221" name="PA_文本框 33"/>
            <p:cNvSpPr txBox="1"/>
            <p:nvPr>
              <p:custDataLst>
                <p:tags r:id="rId2"/>
              </p:custDataLst>
            </p:nvPr>
          </p:nvSpPr>
          <p:spPr>
            <a:xfrm>
              <a:off x="1521" y="7473"/>
              <a:ext cx="3152" cy="448"/>
            </a:xfrm>
            <a:prstGeom prst="rect">
              <a:avLst/>
            </a:prstGeom>
            <a:noFill/>
          </p:spPr>
          <p:txBody>
            <a:bodyPr wrap="square" lIns="68577" tIns="34289" rIns="68577" bIns="34289" rtlCol="0">
              <a:spAutoFit/>
            </a:bodyPr>
            <a:lstStyle/>
            <a:p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Report 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：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jpppt.com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       </a:t>
              </a:r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814" y="7368"/>
              <a:ext cx="607" cy="607"/>
              <a:chOff x="10333" y="7789"/>
              <a:chExt cx="1926" cy="1926"/>
            </a:xfrm>
          </p:grpSpPr>
          <p:sp>
            <p:nvSpPr>
              <p:cNvPr id="10" name="椭圆 9"/>
              <p:cNvSpPr/>
              <p:nvPr/>
            </p:nvSpPr>
            <p:spPr>
              <a:xfrm>
                <a:off x="10333" y="7789"/>
                <a:ext cx="1926" cy="1926"/>
              </a:xfrm>
              <a:prstGeom prst="ellipse">
                <a:avLst/>
              </a:prstGeom>
              <a:gradFill flip="none" rotWithShape="1">
                <a:gsLst>
                  <a:gs pos="0">
                    <a:srgbClr val="CBCBCB"/>
                  </a:gs>
                  <a:gs pos="100000">
                    <a:srgbClr val="F3F3F3"/>
                  </a:gs>
                </a:gsLst>
                <a:lin ang="2700000" scaled="1"/>
                <a:tileRect/>
              </a:gradFill>
              <a:ln w="31750">
                <a:gradFill flip="none" rotWithShape="1">
                  <a:gsLst>
                    <a:gs pos="0">
                      <a:schemeClr val="bg1"/>
                    </a:gs>
                    <a:gs pos="100000">
                      <a:srgbClr val="CBCBCB"/>
                    </a:gs>
                  </a:gsLst>
                  <a:lin ang="2700000" scaled="1"/>
                  <a:tileRect/>
                </a:gradFill>
              </a:ln>
              <a:effectLst>
                <a:outerShdw blurRad="127000" dist="762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" name="椭圆 10"/>
              <p:cNvSpPr/>
              <p:nvPr/>
            </p:nvSpPr>
            <p:spPr>
              <a:xfrm>
                <a:off x="10630" y="8086"/>
                <a:ext cx="1333" cy="1333"/>
              </a:xfrm>
              <a:prstGeom prst="ellipse">
                <a:avLst/>
              </a:prstGeom>
              <a:solidFill>
                <a:srgbClr val="3096DE"/>
              </a:solidFill>
              <a:ln>
                <a:noFill/>
              </a:ln>
              <a:effectLst>
                <a:innerShdw blurRad="101600" dist="508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2" name="Freeform 18"/>
              <p:cNvSpPr/>
              <p:nvPr/>
            </p:nvSpPr>
            <p:spPr bwMode="auto">
              <a:xfrm>
                <a:off x="10995" y="8355"/>
                <a:ext cx="561" cy="773"/>
              </a:xfrm>
              <a:custGeom>
                <a:avLst/>
                <a:gdLst>
                  <a:gd name="T0" fmla="*/ 442 w 499"/>
                  <a:gd name="T1" fmla="*/ 629 h 687"/>
                  <a:gd name="T2" fmla="*/ 57 w 499"/>
                  <a:gd name="T3" fmla="*/ 629 h 687"/>
                  <a:gd name="T4" fmla="*/ 57 w 499"/>
                  <a:gd name="T5" fmla="*/ 200 h 687"/>
                  <a:gd name="T6" fmla="*/ 200 w 499"/>
                  <a:gd name="T7" fmla="*/ 200 h 687"/>
                  <a:gd name="T8" fmla="*/ 200 w 499"/>
                  <a:gd name="T9" fmla="*/ 57 h 687"/>
                  <a:gd name="T10" fmla="*/ 442 w 499"/>
                  <a:gd name="T11" fmla="*/ 57 h 687"/>
                  <a:gd name="T12" fmla="*/ 442 w 499"/>
                  <a:gd name="T13" fmla="*/ 116 h 687"/>
                  <a:gd name="T14" fmla="*/ 494 w 499"/>
                  <a:gd name="T15" fmla="*/ 64 h 687"/>
                  <a:gd name="T16" fmla="*/ 499 w 499"/>
                  <a:gd name="T17" fmla="*/ 59 h 687"/>
                  <a:gd name="T18" fmla="*/ 499 w 499"/>
                  <a:gd name="T19" fmla="*/ 0 h 687"/>
                  <a:gd name="T20" fmla="*/ 143 w 499"/>
                  <a:gd name="T21" fmla="*/ 0 h 687"/>
                  <a:gd name="T22" fmla="*/ 143 w 499"/>
                  <a:gd name="T23" fmla="*/ 0 h 687"/>
                  <a:gd name="T24" fmla="*/ 0 w 499"/>
                  <a:gd name="T25" fmla="*/ 143 h 687"/>
                  <a:gd name="T26" fmla="*/ 0 w 499"/>
                  <a:gd name="T27" fmla="*/ 687 h 687"/>
                  <a:gd name="T28" fmla="*/ 499 w 499"/>
                  <a:gd name="T29" fmla="*/ 687 h 687"/>
                  <a:gd name="T30" fmla="*/ 499 w 499"/>
                  <a:gd name="T31" fmla="*/ 429 h 687"/>
                  <a:gd name="T32" fmla="*/ 442 w 499"/>
                  <a:gd name="T33" fmla="*/ 486 h 687"/>
                  <a:gd name="T34" fmla="*/ 442 w 499"/>
                  <a:gd name="T35" fmla="*/ 629 h 6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99" h="687">
                    <a:moveTo>
                      <a:pt x="442" y="629"/>
                    </a:moveTo>
                    <a:lnTo>
                      <a:pt x="57" y="629"/>
                    </a:lnTo>
                    <a:lnTo>
                      <a:pt x="57" y="200"/>
                    </a:lnTo>
                    <a:lnTo>
                      <a:pt x="200" y="200"/>
                    </a:lnTo>
                    <a:lnTo>
                      <a:pt x="200" y="57"/>
                    </a:lnTo>
                    <a:lnTo>
                      <a:pt x="442" y="57"/>
                    </a:lnTo>
                    <a:lnTo>
                      <a:pt x="442" y="116"/>
                    </a:lnTo>
                    <a:lnTo>
                      <a:pt x="494" y="64"/>
                    </a:lnTo>
                    <a:lnTo>
                      <a:pt x="499" y="59"/>
                    </a:lnTo>
                    <a:lnTo>
                      <a:pt x="499" y="0"/>
                    </a:lnTo>
                    <a:lnTo>
                      <a:pt x="143" y="0"/>
                    </a:lnTo>
                    <a:lnTo>
                      <a:pt x="143" y="0"/>
                    </a:lnTo>
                    <a:lnTo>
                      <a:pt x="0" y="143"/>
                    </a:lnTo>
                    <a:lnTo>
                      <a:pt x="0" y="687"/>
                    </a:lnTo>
                    <a:lnTo>
                      <a:pt x="499" y="687"/>
                    </a:lnTo>
                    <a:lnTo>
                      <a:pt x="499" y="429"/>
                    </a:lnTo>
                    <a:lnTo>
                      <a:pt x="442" y="486"/>
                    </a:lnTo>
                    <a:lnTo>
                      <a:pt x="442" y="629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00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3" name="Freeform 19"/>
              <p:cNvSpPr>
                <a:spLocks noEditPoints="1"/>
              </p:cNvSpPr>
              <p:nvPr/>
            </p:nvSpPr>
            <p:spPr bwMode="auto">
              <a:xfrm>
                <a:off x="11225" y="8473"/>
                <a:ext cx="489" cy="485"/>
              </a:xfrm>
              <a:custGeom>
                <a:avLst/>
                <a:gdLst>
                  <a:gd name="T0" fmla="*/ 50 w 435"/>
                  <a:gd name="T1" fmla="*/ 279 h 431"/>
                  <a:gd name="T2" fmla="*/ 50 w 435"/>
                  <a:gd name="T3" fmla="*/ 279 h 431"/>
                  <a:gd name="T4" fmla="*/ 50 w 435"/>
                  <a:gd name="T5" fmla="*/ 279 h 431"/>
                  <a:gd name="T6" fmla="*/ 50 w 435"/>
                  <a:gd name="T7" fmla="*/ 279 h 431"/>
                  <a:gd name="T8" fmla="*/ 0 w 435"/>
                  <a:gd name="T9" fmla="*/ 431 h 431"/>
                  <a:gd name="T10" fmla="*/ 155 w 435"/>
                  <a:gd name="T11" fmla="*/ 381 h 431"/>
                  <a:gd name="T12" fmla="*/ 155 w 435"/>
                  <a:gd name="T13" fmla="*/ 381 h 431"/>
                  <a:gd name="T14" fmla="*/ 155 w 435"/>
                  <a:gd name="T15" fmla="*/ 381 h 431"/>
                  <a:gd name="T16" fmla="*/ 155 w 435"/>
                  <a:gd name="T17" fmla="*/ 381 h 431"/>
                  <a:gd name="T18" fmla="*/ 435 w 435"/>
                  <a:gd name="T19" fmla="*/ 102 h 431"/>
                  <a:gd name="T20" fmla="*/ 330 w 435"/>
                  <a:gd name="T21" fmla="*/ 0 h 431"/>
                  <a:gd name="T22" fmla="*/ 50 w 435"/>
                  <a:gd name="T23" fmla="*/ 279 h 431"/>
                  <a:gd name="T24" fmla="*/ 50 w 435"/>
                  <a:gd name="T25" fmla="*/ 279 h 431"/>
                  <a:gd name="T26" fmla="*/ 141 w 435"/>
                  <a:gd name="T27" fmla="*/ 360 h 431"/>
                  <a:gd name="T28" fmla="*/ 38 w 435"/>
                  <a:gd name="T29" fmla="*/ 396 h 431"/>
                  <a:gd name="T30" fmla="*/ 72 w 435"/>
                  <a:gd name="T31" fmla="*/ 291 h 431"/>
                  <a:gd name="T32" fmla="*/ 141 w 435"/>
                  <a:gd name="T33" fmla="*/ 360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35" h="431">
                    <a:moveTo>
                      <a:pt x="50" y="279"/>
                    </a:moveTo>
                    <a:lnTo>
                      <a:pt x="50" y="279"/>
                    </a:lnTo>
                    <a:lnTo>
                      <a:pt x="50" y="279"/>
                    </a:lnTo>
                    <a:lnTo>
                      <a:pt x="50" y="279"/>
                    </a:lnTo>
                    <a:lnTo>
                      <a:pt x="0" y="431"/>
                    </a:lnTo>
                    <a:lnTo>
                      <a:pt x="155" y="381"/>
                    </a:lnTo>
                    <a:lnTo>
                      <a:pt x="155" y="381"/>
                    </a:lnTo>
                    <a:lnTo>
                      <a:pt x="155" y="381"/>
                    </a:lnTo>
                    <a:lnTo>
                      <a:pt x="155" y="381"/>
                    </a:lnTo>
                    <a:lnTo>
                      <a:pt x="435" y="102"/>
                    </a:lnTo>
                    <a:lnTo>
                      <a:pt x="330" y="0"/>
                    </a:lnTo>
                    <a:lnTo>
                      <a:pt x="50" y="279"/>
                    </a:lnTo>
                    <a:lnTo>
                      <a:pt x="50" y="279"/>
                    </a:lnTo>
                    <a:close/>
                    <a:moveTo>
                      <a:pt x="141" y="360"/>
                    </a:moveTo>
                    <a:lnTo>
                      <a:pt x="38" y="396"/>
                    </a:lnTo>
                    <a:lnTo>
                      <a:pt x="72" y="291"/>
                    </a:lnTo>
                    <a:lnTo>
                      <a:pt x="141" y="36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00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9" name="组合 28"/>
          <p:cNvGrpSpPr/>
          <p:nvPr/>
        </p:nvGrpSpPr>
        <p:grpSpPr>
          <a:xfrm>
            <a:off x="3013868" y="4590055"/>
            <a:ext cx="2070100" cy="384810"/>
            <a:chOff x="5154" y="7298"/>
            <a:chExt cx="3260" cy="606"/>
          </a:xfrm>
        </p:grpSpPr>
        <p:sp>
          <p:nvSpPr>
            <p:cNvPr id="7" name="PA_文本框 33"/>
            <p:cNvSpPr txBox="1"/>
            <p:nvPr>
              <p:custDataLst>
                <p:tags r:id="rId1"/>
              </p:custDataLst>
            </p:nvPr>
          </p:nvSpPr>
          <p:spPr>
            <a:xfrm>
              <a:off x="5851" y="7403"/>
              <a:ext cx="2563" cy="448"/>
            </a:xfrm>
            <a:prstGeom prst="rect">
              <a:avLst/>
            </a:prstGeom>
            <a:noFill/>
          </p:spPr>
          <p:txBody>
            <a:bodyPr wrap="none" lIns="68577" tIns="34289" rIns="68577" bIns="34289" rtlCol="0">
              <a:spAutoFit/>
            </a:bodyPr>
            <a:lstStyle/>
            <a:p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Time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：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May 2029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22" name="组合 21"/>
            <p:cNvGrpSpPr/>
            <p:nvPr/>
          </p:nvGrpSpPr>
          <p:grpSpPr>
            <a:xfrm>
              <a:off x="5154" y="7298"/>
              <a:ext cx="606" cy="606"/>
              <a:chOff x="5154" y="7298"/>
              <a:chExt cx="606" cy="606"/>
            </a:xfrm>
          </p:grpSpPr>
          <p:grpSp>
            <p:nvGrpSpPr>
              <p:cNvPr id="17" name="组合 16"/>
              <p:cNvGrpSpPr/>
              <p:nvPr/>
            </p:nvGrpSpPr>
            <p:grpSpPr>
              <a:xfrm>
                <a:off x="5154" y="7298"/>
                <a:ext cx="607" cy="607"/>
                <a:chOff x="10333" y="7789"/>
                <a:chExt cx="1926" cy="1926"/>
              </a:xfrm>
            </p:grpSpPr>
            <p:sp>
              <p:nvSpPr>
                <p:cNvPr id="18" name="椭圆 17"/>
                <p:cNvSpPr/>
                <p:nvPr/>
              </p:nvSpPr>
              <p:spPr>
                <a:xfrm>
                  <a:off x="10333" y="7789"/>
                  <a:ext cx="1926" cy="192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CBCBCB"/>
                    </a:gs>
                    <a:gs pos="100000">
                      <a:srgbClr val="F3F3F3"/>
                    </a:gs>
                  </a:gsLst>
                  <a:lin ang="2700000" scaled="1"/>
                  <a:tileRect/>
                </a:gradFill>
                <a:ln w="31750">
                  <a:gradFill flip="none" rotWithShape="1">
                    <a:gsLst>
                      <a:gs pos="0">
                        <a:schemeClr val="bg1"/>
                      </a:gs>
                      <a:gs pos="100000">
                        <a:srgbClr val="CBCBCB"/>
                      </a:gs>
                    </a:gsLst>
                    <a:lin ang="2700000" scaled="1"/>
                    <a:tileRect/>
                  </a:gradFill>
                </a:ln>
                <a:effectLst>
                  <a:outerShdw blurRad="127000" dist="762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000">
                    <a:solidFill>
                      <a:prstClr val="white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9" name="椭圆 18"/>
                <p:cNvSpPr/>
                <p:nvPr/>
              </p:nvSpPr>
              <p:spPr>
                <a:xfrm>
                  <a:off x="10630" y="8086"/>
                  <a:ext cx="1333" cy="1333"/>
                </a:xfrm>
                <a:prstGeom prst="ellipse">
                  <a:avLst/>
                </a:prstGeom>
                <a:solidFill>
                  <a:srgbClr val="3096DE"/>
                </a:solidFill>
                <a:ln>
                  <a:noFill/>
                </a:ln>
                <a:effectLst>
                  <a:innerShdw blurRad="101600" dist="508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000">
                    <a:solidFill>
                      <a:prstClr val="white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35" name="Freeform 266"/>
              <p:cNvSpPr>
                <a:spLocks noChangeAspect="1" noEditPoints="1"/>
              </p:cNvSpPr>
              <p:nvPr/>
            </p:nvSpPr>
            <p:spPr bwMode="auto">
              <a:xfrm>
                <a:off x="5340" y="7472"/>
                <a:ext cx="235" cy="258"/>
              </a:xfrm>
              <a:custGeom>
                <a:avLst/>
                <a:gdLst>
                  <a:gd name="T0" fmla="*/ 62 w 183"/>
                  <a:gd name="T1" fmla="*/ 22 h 200"/>
                  <a:gd name="T2" fmla="*/ 36 w 183"/>
                  <a:gd name="T3" fmla="*/ 11 h 200"/>
                  <a:gd name="T4" fmla="*/ 0 w 183"/>
                  <a:gd name="T5" fmla="*/ 48 h 200"/>
                  <a:gd name="T6" fmla="*/ 9 w 183"/>
                  <a:gd name="T7" fmla="*/ 73 h 200"/>
                  <a:gd name="T8" fmla="*/ 62 w 183"/>
                  <a:gd name="T9" fmla="*/ 22 h 200"/>
                  <a:gd name="T10" fmla="*/ 147 w 183"/>
                  <a:gd name="T11" fmla="*/ 11 h 200"/>
                  <a:gd name="T12" fmla="*/ 119 w 183"/>
                  <a:gd name="T13" fmla="*/ 23 h 200"/>
                  <a:gd name="T14" fmla="*/ 170 w 183"/>
                  <a:gd name="T15" fmla="*/ 76 h 200"/>
                  <a:gd name="T16" fmla="*/ 183 w 183"/>
                  <a:gd name="T17" fmla="*/ 48 h 200"/>
                  <a:gd name="T18" fmla="*/ 147 w 183"/>
                  <a:gd name="T19" fmla="*/ 11 h 200"/>
                  <a:gd name="T20" fmla="*/ 169 w 183"/>
                  <a:gd name="T21" fmla="*/ 103 h 200"/>
                  <a:gd name="T22" fmla="*/ 96 w 183"/>
                  <a:gd name="T23" fmla="*/ 23 h 200"/>
                  <a:gd name="T24" fmla="*/ 96 w 183"/>
                  <a:gd name="T25" fmla="*/ 6 h 200"/>
                  <a:gd name="T26" fmla="*/ 98 w 183"/>
                  <a:gd name="T27" fmla="*/ 6 h 200"/>
                  <a:gd name="T28" fmla="*/ 102 w 183"/>
                  <a:gd name="T29" fmla="*/ 3 h 200"/>
                  <a:gd name="T30" fmla="*/ 98 w 183"/>
                  <a:gd name="T31" fmla="*/ 0 h 200"/>
                  <a:gd name="T32" fmla="*/ 81 w 183"/>
                  <a:gd name="T33" fmla="*/ 0 h 200"/>
                  <a:gd name="T34" fmla="*/ 78 w 183"/>
                  <a:gd name="T35" fmla="*/ 3 h 200"/>
                  <a:gd name="T36" fmla="*/ 81 w 183"/>
                  <a:gd name="T37" fmla="*/ 6 h 200"/>
                  <a:gd name="T38" fmla="*/ 84 w 183"/>
                  <a:gd name="T39" fmla="*/ 6 h 200"/>
                  <a:gd name="T40" fmla="*/ 84 w 183"/>
                  <a:gd name="T41" fmla="*/ 23 h 200"/>
                  <a:gd name="T42" fmla="*/ 9 w 183"/>
                  <a:gd name="T43" fmla="*/ 103 h 200"/>
                  <a:gd name="T44" fmla="*/ 38 w 183"/>
                  <a:gd name="T45" fmla="*/ 164 h 200"/>
                  <a:gd name="T46" fmla="*/ 29 w 183"/>
                  <a:gd name="T47" fmla="*/ 190 h 200"/>
                  <a:gd name="T48" fmla="*/ 33 w 183"/>
                  <a:gd name="T49" fmla="*/ 198 h 200"/>
                  <a:gd name="T50" fmla="*/ 35 w 183"/>
                  <a:gd name="T51" fmla="*/ 199 h 200"/>
                  <a:gd name="T52" fmla="*/ 43 w 183"/>
                  <a:gd name="T53" fmla="*/ 196 h 200"/>
                  <a:gd name="T54" fmla="*/ 53 w 183"/>
                  <a:gd name="T55" fmla="*/ 174 h 200"/>
                  <a:gd name="T56" fmla="*/ 89 w 183"/>
                  <a:gd name="T57" fmla="*/ 183 h 200"/>
                  <a:gd name="T58" fmla="*/ 125 w 183"/>
                  <a:gd name="T59" fmla="*/ 174 h 200"/>
                  <a:gd name="T60" fmla="*/ 136 w 183"/>
                  <a:gd name="T61" fmla="*/ 196 h 200"/>
                  <a:gd name="T62" fmla="*/ 144 w 183"/>
                  <a:gd name="T63" fmla="*/ 199 h 200"/>
                  <a:gd name="T64" fmla="*/ 146 w 183"/>
                  <a:gd name="T65" fmla="*/ 198 h 200"/>
                  <a:gd name="T66" fmla="*/ 149 w 183"/>
                  <a:gd name="T67" fmla="*/ 190 h 200"/>
                  <a:gd name="T68" fmla="*/ 141 w 183"/>
                  <a:gd name="T69" fmla="*/ 164 h 200"/>
                  <a:gd name="T70" fmla="*/ 169 w 183"/>
                  <a:gd name="T71" fmla="*/ 103 h 200"/>
                  <a:gd name="T72" fmla="*/ 89 w 183"/>
                  <a:gd name="T73" fmla="*/ 167 h 200"/>
                  <a:gd name="T74" fmla="*/ 25 w 183"/>
                  <a:gd name="T75" fmla="*/ 103 h 200"/>
                  <a:gd name="T76" fmla="*/ 89 w 183"/>
                  <a:gd name="T77" fmla="*/ 39 h 200"/>
                  <a:gd name="T78" fmla="*/ 153 w 183"/>
                  <a:gd name="T79" fmla="*/ 103 h 200"/>
                  <a:gd name="T80" fmla="*/ 89 w 183"/>
                  <a:gd name="T81" fmla="*/ 167 h 200"/>
                  <a:gd name="T82" fmla="*/ 97 w 183"/>
                  <a:gd name="T83" fmla="*/ 111 h 200"/>
                  <a:gd name="T84" fmla="*/ 100 w 183"/>
                  <a:gd name="T85" fmla="*/ 103 h 200"/>
                  <a:gd name="T86" fmla="*/ 91 w 183"/>
                  <a:gd name="T87" fmla="*/ 92 h 200"/>
                  <a:gd name="T88" fmla="*/ 91 w 183"/>
                  <a:gd name="T89" fmla="*/ 55 h 200"/>
                  <a:gd name="T90" fmla="*/ 89 w 183"/>
                  <a:gd name="T91" fmla="*/ 53 h 200"/>
                  <a:gd name="T92" fmla="*/ 87 w 183"/>
                  <a:gd name="T93" fmla="*/ 55 h 200"/>
                  <a:gd name="T94" fmla="*/ 87 w 183"/>
                  <a:gd name="T95" fmla="*/ 92 h 200"/>
                  <a:gd name="T96" fmla="*/ 78 w 183"/>
                  <a:gd name="T97" fmla="*/ 103 h 200"/>
                  <a:gd name="T98" fmla="*/ 89 w 183"/>
                  <a:gd name="T99" fmla="*/ 114 h 200"/>
                  <a:gd name="T100" fmla="*/ 93 w 183"/>
                  <a:gd name="T101" fmla="*/ 113 h 200"/>
                  <a:gd name="T102" fmla="*/ 104 w 183"/>
                  <a:gd name="T103" fmla="*/ 131 h 200"/>
                  <a:gd name="T104" fmla="*/ 107 w 183"/>
                  <a:gd name="T105" fmla="*/ 132 h 200"/>
                  <a:gd name="T106" fmla="*/ 108 w 183"/>
                  <a:gd name="T107" fmla="*/ 129 h 200"/>
                  <a:gd name="T108" fmla="*/ 97 w 183"/>
                  <a:gd name="T109" fmla="*/ 111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83" h="200">
                    <a:moveTo>
                      <a:pt x="62" y="22"/>
                    </a:moveTo>
                    <a:cubicBezTo>
                      <a:pt x="56" y="15"/>
                      <a:pt x="46" y="11"/>
                      <a:pt x="36" y="11"/>
                    </a:cubicBezTo>
                    <a:cubicBezTo>
                      <a:pt x="16" y="11"/>
                      <a:pt x="0" y="28"/>
                      <a:pt x="0" y="48"/>
                    </a:cubicBezTo>
                    <a:cubicBezTo>
                      <a:pt x="0" y="57"/>
                      <a:pt x="3" y="66"/>
                      <a:pt x="9" y="73"/>
                    </a:cubicBezTo>
                    <a:cubicBezTo>
                      <a:pt x="18" y="49"/>
                      <a:pt x="38" y="30"/>
                      <a:pt x="62" y="22"/>
                    </a:cubicBezTo>
                    <a:close/>
                    <a:moveTo>
                      <a:pt x="147" y="11"/>
                    </a:moveTo>
                    <a:cubicBezTo>
                      <a:pt x="136" y="11"/>
                      <a:pt x="126" y="16"/>
                      <a:pt x="119" y="23"/>
                    </a:cubicBezTo>
                    <a:cubicBezTo>
                      <a:pt x="143" y="32"/>
                      <a:pt x="162" y="52"/>
                      <a:pt x="170" y="76"/>
                    </a:cubicBezTo>
                    <a:cubicBezTo>
                      <a:pt x="178" y="69"/>
                      <a:pt x="183" y="59"/>
                      <a:pt x="183" y="48"/>
                    </a:cubicBezTo>
                    <a:cubicBezTo>
                      <a:pt x="183" y="28"/>
                      <a:pt x="167" y="11"/>
                      <a:pt x="147" y="11"/>
                    </a:cubicBezTo>
                    <a:close/>
                    <a:moveTo>
                      <a:pt x="169" y="103"/>
                    </a:moveTo>
                    <a:cubicBezTo>
                      <a:pt x="169" y="61"/>
                      <a:pt x="137" y="26"/>
                      <a:pt x="96" y="23"/>
                    </a:cubicBezTo>
                    <a:cubicBezTo>
                      <a:pt x="96" y="6"/>
                      <a:pt x="96" y="6"/>
                      <a:pt x="96" y="6"/>
                    </a:cubicBezTo>
                    <a:cubicBezTo>
                      <a:pt x="98" y="6"/>
                      <a:pt x="98" y="6"/>
                      <a:pt x="98" y="6"/>
                    </a:cubicBezTo>
                    <a:cubicBezTo>
                      <a:pt x="100" y="6"/>
                      <a:pt x="102" y="5"/>
                      <a:pt x="102" y="3"/>
                    </a:cubicBezTo>
                    <a:cubicBezTo>
                      <a:pt x="102" y="1"/>
                      <a:pt x="100" y="0"/>
                      <a:pt x="98" y="0"/>
                    </a:cubicBezTo>
                    <a:cubicBezTo>
                      <a:pt x="81" y="0"/>
                      <a:pt x="81" y="0"/>
                      <a:pt x="81" y="0"/>
                    </a:cubicBezTo>
                    <a:cubicBezTo>
                      <a:pt x="80" y="0"/>
                      <a:pt x="78" y="1"/>
                      <a:pt x="78" y="3"/>
                    </a:cubicBezTo>
                    <a:cubicBezTo>
                      <a:pt x="78" y="5"/>
                      <a:pt x="80" y="6"/>
                      <a:pt x="81" y="6"/>
                    </a:cubicBezTo>
                    <a:cubicBezTo>
                      <a:pt x="84" y="6"/>
                      <a:pt x="84" y="6"/>
                      <a:pt x="84" y="6"/>
                    </a:cubicBezTo>
                    <a:cubicBezTo>
                      <a:pt x="84" y="23"/>
                      <a:pt x="84" y="23"/>
                      <a:pt x="84" y="23"/>
                    </a:cubicBezTo>
                    <a:cubicBezTo>
                      <a:pt x="42" y="25"/>
                      <a:pt x="9" y="60"/>
                      <a:pt x="9" y="103"/>
                    </a:cubicBezTo>
                    <a:cubicBezTo>
                      <a:pt x="9" y="127"/>
                      <a:pt x="20" y="150"/>
                      <a:pt x="38" y="164"/>
                    </a:cubicBezTo>
                    <a:cubicBezTo>
                      <a:pt x="29" y="190"/>
                      <a:pt x="29" y="190"/>
                      <a:pt x="29" y="190"/>
                    </a:cubicBezTo>
                    <a:cubicBezTo>
                      <a:pt x="28" y="194"/>
                      <a:pt x="30" y="197"/>
                      <a:pt x="33" y="198"/>
                    </a:cubicBezTo>
                    <a:cubicBezTo>
                      <a:pt x="35" y="199"/>
                      <a:pt x="35" y="199"/>
                      <a:pt x="35" y="199"/>
                    </a:cubicBezTo>
                    <a:cubicBezTo>
                      <a:pt x="38" y="200"/>
                      <a:pt x="41" y="199"/>
                      <a:pt x="43" y="196"/>
                    </a:cubicBezTo>
                    <a:cubicBezTo>
                      <a:pt x="53" y="174"/>
                      <a:pt x="53" y="174"/>
                      <a:pt x="53" y="174"/>
                    </a:cubicBezTo>
                    <a:cubicBezTo>
                      <a:pt x="64" y="180"/>
                      <a:pt x="76" y="183"/>
                      <a:pt x="89" y="183"/>
                    </a:cubicBezTo>
                    <a:cubicBezTo>
                      <a:pt x="102" y="183"/>
                      <a:pt x="114" y="180"/>
                      <a:pt x="125" y="174"/>
                    </a:cubicBezTo>
                    <a:cubicBezTo>
                      <a:pt x="136" y="196"/>
                      <a:pt x="136" y="196"/>
                      <a:pt x="136" y="196"/>
                    </a:cubicBezTo>
                    <a:cubicBezTo>
                      <a:pt x="137" y="199"/>
                      <a:pt x="141" y="200"/>
                      <a:pt x="144" y="199"/>
                    </a:cubicBezTo>
                    <a:cubicBezTo>
                      <a:pt x="146" y="198"/>
                      <a:pt x="146" y="198"/>
                      <a:pt x="146" y="198"/>
                    </a:cubicBezTo>
                    <a:cubicBezTo>
                      <a:pt x="149" y="197"/>
                      <a:pt x="150" y="194"/>
                      <a:pt x="149" y="190"/>
                    </a:cubicBezTo>
                    <a:cubicBezTo>
                      <a:pt x="141" y="164"/>
                      <a:pt x="141" y="164"/>
                      <a:pt x="141" y="164"/>
                    </a:cubicBezTo>
                    <a:cubicBezTo>
                      <a:pt x="158" y="149"/>
                      <a:pt x="169" y="127"/>
                      <a:pt x="169" y="103"/>
                    </a:cubicBezTo>
                    <a:close/>
                    <a:moveTo>
                      <a:pt x="89" y="167"/>
                    </a:moveTo>
                    <a:cubicBezTo>
                      <a:pt x="54" y="167"/>
                      <a:pt x="25" y="138"/>
                      <a:pt x="25" y="103"/>
                    </a:cubicBezTo>
                    <a:cubicBezTo>
                      <a:pt x="25" y="67"/>
                      <a:pt x="54" y="39"/>
                      <a:pt x="89" y="39"/>
                    </a:cubicBezTo>
                    <a:cubicBezTo>
                      <a:pt x="124" y="39"/>
                      <a:pt x="153" y="67"/>
                      <a:pt x="153" y="103"/>
                    </a:cubicBezTo>
                    <a:cubicBezTo>
                      <a:pt x="153" y="138"/>
                      <a:pt x="124" y="167"/>
                      <a:pt x="89" y="167"/>
                    </a:cubicBezTo>
                    <a:close/>
                    <a:moveTo>
                      <a:pt x="97" y="111"/>
                    </a:moveTo>
                    <a:cubicBezTo>
                      <a:pt x="99" y="109"/>
                      <a:pt x="100" y="106"/>
                      <a:pt x="100" y="103"/>
                    </a:cubicBezTo>
                    <a:cubicBezTo>
                      <a:pt x="100" y="97"/>
                      <a:pt x="96" y="93"/>
                      <a:pt x="91" y="92"/>
                    </a:cubicBezTo>
                    <a:cubicBezTo>
                      <a:pt x="91" y="55"/>
                      <a:pt x="91" y="55"/>
                      <a:pt x="91" y="55"/>
                    </a:cubicBezTo>
                    <a:cubicBezTo>
                      <a:pt x="91" y="54"/>
                      <a:pt x="90" y="53"/>
                      <a:pt x="89" y="53"/>
                    </a:cubicBezTo>
                    <a:cubicBezTo>
                      <a:pt x="88" y="53"/>
                      <a:pt x="87" y="54"/>
                      <a:pt x="87" y="55"/>
                    </a:cubicBezTo>
                    <a:cubicBezTo>
                      <a:pt x="87" y="92"/>
                      <a:pt x="87" y="92"/>
                      <a:pt x="87" y="92"/>
                    </a:cubicBezTo>
                    <a:cubicBezTo>
                      <a:pt x="82" y="93"/>
                      <a:pt x="78" y="97"/>
                      <a:pt x="78" y="103"/>
                    </a:cubicBezTo>
                    <a:cubicBezTo>
                      <a:pt x="78" y="109"/>
                      <a:pt x="83" y="114"/>
                      <a:pt x="89" y="114"/>
                    </a:cubicBezTo>
                    <a:cubicBezTo>
                      <a:pt x="90" y="114"/>
                      <a:pt x="92" y="114"/>
                      <a:pt x="93" y="113"/>
                    </a:cubicBezTo>
                    <a:cubicBezTo>
                      <a:pt x="104" y="131"/>
                      <a:pt x="104" y="131"/>
                      <a:pt x="104" y="131"/>
                    </a:cubicBezTo>
                    <a:cubicBezTo>
                      <a:pt x="105" y="132"/>
                      <a:pt x="106" y="133"/>
                      <a:pt x="107" y="132"/>
                    </a:cubicBezTo>
                    <a:cubicBezTo>
                      <a:pt x="108" y="131"/>
                      <a:pt x="109" y="130"/>
                      <a:pt x="108" y="129"/>
                    </a:cubicBezTo>
                    <a:lnTo>
                      <a:pt x="97" y="11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000">
                  <a:solidFill>
                    <a:schemeClr val="accent4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250" name="任意多边形: 形状 249"/>
          <p:cNvSpPr/>
          <p:nvPr/>
        </p:nvSpPr>
        <p:spPr>
          <a:xfrm>
            <a:off x="598170" y="5479415"/>
            <a:ext cx="418465" cy="241935"/>
          </a:xfrm>
          <a:custGeom>
            <a:avLst/>
            <a:gdLst>
              <a:gd name="connsiteX0" fmla="*/ 1109306 w 1202612"/>
              <a:gd name="connsiteY0" fmla="*/ 508000 h 694612"/>
              <a:gd name="connsiteX1" fmla="*/ 1202612 w 1202612"/>
              <a:gd name="connsiteY1" fmla="*/ 601306 h 694612"/>
              <a:gd name="connsiteX2" fmla="*/ 1109306 w 1202612"/>
              <a:gd name="connsiteY2" fmla="*/ 694612 h 694612"/>
              <a:gd name="connsiteX3" fmla="*/ 1016000 w 1202612"/>
              <a:gd name="connsiteY3" fmla="*/ 601306 h 694612"/>
              <a:gd name="connsiteX4" fmla="*/ 1109306 w 1202612"/>
              <a:gd name="connsiteY4" fmla="*/ 508000 h 694612"/>
              <a:gd name="connsiteX5" fmla="*/ 855306 w 1202612"/>
              <a:gd name="connsiteY5" fmla="*/ 508000 h 694612"/>
              <a:gd name="connsiteX6" fmla="*/ 948612 w 1202612"/>
              <a:gd name="connsiteY6" fmla="*/ 601306 h 694612"/>
              <a:gd name="connsiteX7" fmla="*/ 855306 w 1202612"/>
              <a:gd name="connsiteY7" fmla="*/ 694612 h 694612"/>
              <a:gd name="connsiteX8" fmla="*/ 762000 w 1202612"/>
              <a:gd name="connsiteY8" fmla="*/ 601306 h 694612"/>
              <a:gd name="connsiteX9" fmla="*/ 855306 w 1202612"/>
              <a:gd name="connsiteY9" fmla="*/ 508000 h 694612"/>
              <a:gd name="connsiteX10" fmla="*/ 601306 w 1202612"/>
              <a:gd name="connsiteY10" fmla="*/ 508000 h 694612"/>
              <a:gd name="connsiteX11" fmla="*/ 694612 w 1202612"/>
              <a:gd name="connsiteY11" fmla="*/ 601306 h 694612"/>
              <a:gd name="connsiteX12" fmla="*/ 601306 w 1202612"/>
              <a:gd name="connsiteY12" fmla="*/ 694612 h 694612"/>
              <a:gd name="connsiteX13" fmla="*/ 508000 w 1202612"/>
              <a:gd name="connsiteY13" fmla="*/ 601306 h 694612"/>
              <a:gd name="connsiteX14" fmla="*/ 601306 w 1202612"/>
              <a:gd name="connsiteY14" fmla="*/ 508000 h 694612"/>
              <a:gd name="connsiteX15" fmla="*/ 347306 w 1202612"/>
              <a:gd name="connsiteY15" fmla="*/ 508000 h 694612"/>
              <a:gd name="connsiteX16" fmla="*/ 440612 w 1202612"/>
              <a:gd name="connsiteY16" fmla="*/ 601306 h 694612"/>
              <a:gd name="connsiteX17" fmla="*/ 347306 w 1202612"/>
              <a:gd name="connsiteY17" fmla="*/ 694612 h 694612"/>
              <a:gd name="connsiteX18" fmla="*/ 254000 w 1202612"/>
              <a:gd name="connsiteY18" fmla="*/ 601306 h 694612"/>
              <a:gd name="connsiteX19" fmla="*/ 347306 w 1202612"/>
              <a:gd name="connsiteY19" fmla="*/ 508000 h 694612"/>
              <a:gd name="connsiteX20" fmla="*/ 93306 w 1202612"/>
              <a:gd name="connsiteY20" fmla="*/ 508000 h 694612"/>
              <a:gd name="connsiteX21" fmla="*/ 186612 w 1202612"/>
              <a:gd name="connsiteY21" fmla="*/ 601306 h 694612"/>
              <a:gd name="connsiteX22" fmla="*/ 93306 w 1202612"/>
              <a:gd name="connsiteY22" fmla="*/ 694612 h 694612"/>
              <a:gd name="connsiteX23" fmla="*/ 0 w 1202612"/>
              <a:gd name="connsiteY23" fmla="*/ 601306 h 694612"/>
              <a:gd name="connsiteX24" fmla="*/ 93306 w 1202612"/>
              <a:gd name="connsiteY24" fmla="*/ 508000 h 694612"/>
              <a:gd name="connsiteX25" fmla="*/ 1109306 w 1202612"/>
              <a:gd name="connsiteY25" fmla="*/ 254000 h 694612"/>
              <a:gd name="connsiteX26" fmla="*/ 1202612 w 1202612"/>
              <a:gd name="connsiteY26" fmla="*/ 347306 h 694612"/>
              <a:gd name="connsiteX27" fmla="*/ 1109306 w 1202612"/>
              <a:gd name="connsiteY27" fmla="*/ 440612 h 694612"/>
              <a:gd name="connsiteX28" fmla="*/ 1016000 w 1202612"/>
              <a:gd name="connsiteY28" fmla="*/ 347306 h 694612"/>
              <a:gd name="connsiteX29" fmla="*/ 1109306 w 1202612"/>
              <a:gd name="connsiteY29" fmla="*/ 254000 h 694612"/>
              <a:gd name="connsiteX30" fmla="*/ 855306 w 1202612"/>
              <a:gd name="connsiteY30" fmla="*/ 254000 h 694612"/>
              <a:gd name="connsiteX31" fmla="*/ 948612 w 1202612"/>
              <a:gd name="connsiteY31" fmla="*/ 347306 h 694612"/>
              <a:gd name="connsiteX32" fmla="*/ 855306 w 1202612"/>
              <a:gd name="connsiteY32" fmla="*/ 440612 h 694612"/>
              <a:gd name="connsiteX33" fmla="*/ 762000 w 1202612"/>
              <a:gd name="connsiteY33" fmla="*/ 347306 h 694612"/>
              <a:gd name="connsiteX34" fmla="*/ 855306 w 1202612"/>
              <a:gd name="connsiteY34" fmla="*/ 254000 h 694612"/>
              <a:gd name="connsiteX35" fmla="*/ 601306 w 1202612"/>
              <a:gd name="connsiteY35" fmla="*/ 254000 h 694612"/>
              <a:gd name="connsiteX36" fmla="*/ 694612 w 1202612"/>
              <a:gd name="connsiteY36" fmla="*/ 347306 h 694612"/>
              <a:gd name="connsiteX37" fmla="*/ 601306 w 1202612"/>
              <a:gd name="connsiteY37" fmla="*/ 440612 h 694612"/>
              <a:gd name="connsiteX38" fmla="*/ 508000 w 1202612"/>
              <a:gd name="connsiteY38" fmla="*/ 347306 h 694612"/>
              <a:gd name="connsiteX39" fmla="*/ 601306 w 1202612"/>
              <a:gd name="connsiteY39" fmla="*/ 254000 h 694612"/>
              <a:gd name="connsiteX40" fmla="*/ 347306 w 1202612"/>
              <a:gd name="connsiteY40" fmla="*/ 254000 h 694612"/>
              <a:gd name="connsiteX41" fmla="*/ 440612 w 1202612"/>
              <a:gd name="connsiteY41" fmla="*/ 347306 h 694612"/>
              <a:gd name="connsiteX42" fmla="*/ 347306 w 1202612"/>
              <a:gd name="connsiteY42" fmla="*/ 440612 h 694612"/>
              <a:gd name="connsiteX43" fmla="*/ 254000 w 1202612"/>
              <a:gd name="connsiteY43" fmla="*/ 347306 h 694612"/>
              <a:gd name="connsiteX44" fmla="*/ 347306 w 1202612"/>
              <a:gd name="connsiteY44" fmla="*/ 254000 h 694612"/>
              <a:gd name="connsiteX45" fmla="*/ 93306 w 1202612"/>
              <a:gd name="connsiteY45" fmla="*/ 254000 h 694612"/>
              <a:gd name="connsiteX46" fmla="*/ 186612 w 1202612"/>
              <a:gd name="connsiteY46" fmla="*/ 347306 h 694612"/>
              <a:gd name="connsiteX47" fmla="*/ 93306 w 1202612"/>
              <a:gd name="connsiteY47" fmla="*/ 440612 h 694612"/>
              <a:gd name="connsiteX48" fmla="*/ 0 w 1202612"/>
              <a:gd name="connsiteY48" fmla="*/ 347306 h 694612"/>
              <a:gd name="connsiteX49" fmla="*/ 93306 w 1202612"/>
              <a:gd name="connsiteY49" fmla="*/ 254000 h 694612"/>
              <a:gd name="connsiteX50" fmla="*/ 1109306 w 1202612"/>
              <a:gd name="connsiteY50" fmla="*/ 0 h 694612"/>
              <a:gd name="connsiteX51" fmla="*/ 1202612 w 1202612"/>
              <a:gd name="connsiteY51" fmla="*/ 93306 h 694612"/>
              <a:gd name="connsiteX52" fmla="*/ 1109306 w 1202612"/>
              <a:gd name="connsiteY52" fmla="*/ 186612 h 694612"/>
              <a:gd name="connsiteX53" fmla="*/ 1016000 w 1202612"/>
              <a:gd name="connsiteY53" fmla="*/ 93306 h 694612"/>
              <a:gd name="connsiteX54" fmla="*/ 1109306 w 1202612"/>
              <a:gd name="connsiteY54" fmla="*/ 0 h 694612"/>
              <a:gd name="connsiteX55" fmla="*/ 855306 w 1202612"/>
              <a:gd name="connsiteY55" fmla="*/ 0 h 694612"/>
              <a:gd name="connsiteX56" fmla="*/ 948612 w 1202612"/>
              <a:gd name="connsiteY56" fmla="*/ 93306 h 694612"/>
              <a:gd name="connsiteX57" fmla="*/ 855306 w 1202612"/>
              <a:gd name="connsiteY57" fmla="*/ 186612 h 694612"/>
              <a:gd name="connsiteX58" fmla="*/ 762000 w 1202612"/>
              <a:gd name="connsiteY58" fmla="*/ 93306 h 694612"/>
              <a:gd name="connsiteX59" fmla="*/ 855306 w 1202612"/>
              <a:gd name="connsiteY59" fmla="*/ 0 h 694612"/>
              <a:gd name="connsiteX60" fmla="*/ 601306 w 1202612"/>
              <a:gd name="connsiteY60" fmla="*/ 0 h 694612"/>
              <a:gd name="connsiteX61" fmla="*/ 694612 w 1202612"/>
              <a:gd name="connsiteY61" fmla="*/ 93306 h 694612"/>
              <a:gd name="connsiteX62" fmla="*/ 601306 w 1202612"/>
              <a:gd name="connsiteY62" fmla="*/ 186612 h 694612"/>
              <a:gd name="connsiteX63" fmla="*/ 508000 w 1202612"/>
              <a:gd name="connsiteY63" fmla="*/ 93306 h 694612"/>
              <a:gd name="connsiteX64" fmla="*/ 601306 w 1202612"/>
              <a:gd name="connsiteY64" fmla="*/ 0 h 694612"/>
              <a:gd name="connsiteX65" fmla="*/ 347306 w 1202612"/>
              <a:gd name="connsiteY65" fmla="*/ 0 h 694612"/>
              <a:gd name="connsiteX66" fmla="*/ 440612 w 1202612"/>
              <a:gd name="connsiteY66" fmla="*/ 93306 h 694612"/>
              <a:gd name="connsiteX67" fmla="*/ 347306 w 1202612"/>
              <a:gd name="connsiteY67" fmla="*/ 186612 h 694612"/>
              <a:gd name="connsiteX68" fmla="*/ 254000 w 1202612"/>
              <a:gd name="connsiteY68" fmla="*/ 93306 h 694612"/>
              <a:gd name="connsiteX69" fmla="*/ 347306 w 1202612"/>
              <a:gd name="connsiteY69" fmla="*/ 0 h 694612"/>
              <a:gd name="connsiteX70" fmla="*/ 93306 w 1202612"/>
              <a:gd name="connsiteY70" fmla="*/ 0 h 694612"/>
              <a:gd name="connsiteX71" fmla="*/ 186612 w 1202612"/>
              <a:gd name="connsiteY71" fmla="*/ 93306 h 694612"/>
              <a:gd name="connsiteX72" fmla="*/ 93306 w 1202612"/>
              <a:gd name="connsiteY72" fmla="*/ 186612 h 694612"/>
              <a:gd name="connsiteX73" fmla="*/ 0 w 1202612"/>
              <a:gd name="connsiteY73" fmla="*/ 93306 h 694612"/>
              <a:gd name="connsiteX74" fmla="*/ 93306 w 1202612"/>
              <a:gd name="connsiteY74" fmla="*/ 0 h 694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1202612" h="694612">
                <a:moveTo>
                  <a:pt x="1109306" y="508000"/>
                </a:moveTo>
                <a:cubicBezTo>
                  <a:pt x="1160837" y="508000"/>
                  <a:pt x="1202612" y="549775"/>
                  <a:pt x="1202612" y="601306"/>
                </a:cubicBezTo>
                <a:cubicBezTo>
                  <a:pt x="1202612" y="652837"/>
                  <a:pt x="1160837" y="694612"/>
                  <a:pt x="1109306" y="694612"/>
                </a:cubicBezTo>
                <a:cubicBezTo>
                  <a:pt x="1057775" y="694612"/>
                  <a:pt x="1016000" y="652837"/>
                  <a:pt x="1016000" y="601306"/>
                </a:cubicBezTo>
                <a:cubicBezTo>
                  <a:pt x="1016000" y="549775"/>
                  <a:pt x="1057775" y="508000"/>
                  <a:pt x="1109306" y="508000"/>
                </a:cubicBezTo>
                <a:close/>
                <a:moveTo>
                  <a:pt x="855306" y="508000"/>
                </a:moveTo>
                <a:cubicBezTo>
                  <a:pt x="906837" y="508000"/>
                  <a:pt x="948612" y="549775"/>
                  <a:pt x="948612" y="601306"/>
                </a:cubicBezTo>
                <a:cubicBezTo>
                  <a:pt x="948612" y="652837"/>
                  <a:pt x="906837" y="694612"/>
                  <a:pt x="855306" y="694612"/>
                </a:cubicBezTo>
                <a:cubicBezTo>
                  <a:pt x="803775" y="694612"/>
                  <a:pt x="762000" y="652837"/>
                  <a:pt x="762000" y="601306"/>
                </a:cubicBezTo>
                <a:cubicBezTo>
                  <a:pt x="762000" y="549775"/>
                  <a:pt x="803775" y="508000"/>
                  <a:pt x="855306" y="508000"/>
                </a:cubicBezTo>
                <a:close/>
                <a:moveTo>
                  <a:pt x="601306" y="508000"/>
                </a:moveTo>
                <a:cubicBezTo>
                  <a:pt x="652837" y="508000"/>
                  <a:pt x="694612" y="549775"/>
                  <a:pt x="694612" y="601306"/>
                </a:cubicBezTo>
                <a:cubicBezTo>
                  <a:pt x="694612" y="652837"/>
                  <a:pt x="652837" y="694612"/>
                  <a:pt x="601306" y="694612"/>
                </a:cubicBezTo>
                <a:cubicBezTo>
                  <a:pt x="549775" y="694612"/>
                  <a:pt x="508000" y="652837"/>
                  <a:pt x="508000" y="601306"/>
                </a:cubicBezTo>
                <a:cubicBezTo>
                  <a:pt x="508000" y="549775"/>
                  <a:pt x="549775" y="508000"/>
                  <a:pt x="601306" y="508000"/>
                </a:cubicBezTo>
                <a:close/>
                <a:moveTo>
                  <a:pt x="347306" y="508000"/>
                </a:moveTo>
                <a:cubicBezTo>
                  <a:pt x="398837" y="508000"/>
                  <a:pt x="440612" y="549775"/>
                  <a:pt x="440612" y="601306"/>
                </a:cubicBezTo>
                <a:cubicBezTo>
                  <a:pt x="440612" y="652837"/>
                  <a:pt x="398837" y="694612"/>
                  <a:pt x="347306" y="694612"/>
                </a:cubicBezTo>
                <a:cubicBezTo>
                  <a:pt x="295775" y="694612"/>
                  <a:pt x="254000" y="652837"/>
                  <a:pt x="254000" y="601306"/>
                </a:cubicBezTo>
                <a:cubicBezTo>
                  <a:pt x="254000" y="549775"/>
                  <a:pt x="295775" y="508000"/>
                  <a:pt x="347306" y="508000"/>
                </a:cubicBezTo>
                <a:close/>
                <a:moveTo>
                  <a:pt x="93306" y="508000"/>
                </a:moveTo>
                <a:cubicBezTo>
                  <a:pt x="144837" y="508000"/>
                  <a:pt x="186612" y="549775"/>
                  <a:pt x="186612" y="601306"/>
                </a:cubicBezTo>
                <a:cubicBezTo>
                  <a:pt x="186612" y="652837"/>
                  <a:pt x="144837" y="694612"/>
                  <a:pt x="93306" y="694612"/>
                </a:cubicBezTo>
                <a:cubicBezTo>
                  <a:pt x="41775" y="694612"/>
                  <a:pt x="0" y="652837"/>
                  <a:pt x="0" y="601306"/>
                </a:cubicBezTo>
                <a:cubicBezTo>
                  <a:pt x="0" y="549775"/>
                  <a:pt x="41775" y="508000"/>
                  <a:pt x="93306" y="508000"/>
                </a:cubicBezTo>
                <a:close/>
                <a:moveTo>
                  <a:pt x="1109306" y="254000"/>
                </a:moveTo>
                <a:cubicBezTo>
                  <a:pt x="1160837" y="254000"/>
                  <a:pt x="1202612" y="295775"/>
                  <a:pt x="1202612" y="347306"/>
                </a:cubicBezTo>
                <a:cubicBezTo>
                  <a:pt x="1202612" y="398837"/>
                  <a:pt x="1160837" y="440612"/>
                  <a:pt x="1109306" y="440612"/>
                </a:cubicBezTo>
                <a:cubicBezTo>
                  <a:pt x="1057775" y="440612"/>
                  <a:pt x="1016000" y="398837"/>
                  <a:pt x="1016000" y="347306"/>
                </a:cubicBezTo>
                <a:cubicBezTo>
                  <a:pt x="1016000" y="295775"/>
                  <a:pt x="1057775" y="254000"/>
                  <a:pt x="1109306" y="254000"/>
                </a:cubicBezTo>
                <a:close/>
                <a:moveTo>
                  <a:pt x="855306" y="254000"/>
                </a:moveTo>
                <a:cubicBezTo>
                  <a:pt x="906837" y="254000"/>
                  <a:pt x="948612" y="295775"/>
                  <a:pt x="948612" y="347306"/>
                </a:cubicBezTo>
                <a:cubicBezTo>
                  <a:pt x="948612" y="398837"/>
                  <a:pt x="906837" y="440612"/>
                  <a:pt x="855306" y="440612"/>
                </a:cubicBezTo>
                <a:cubicBezTo>
                  <a:pt x="803775" y="440612"/>
                  <a:pt x="762000" y="398837"/>
                  <a:pt x="762000" y="347306"/>
                </a:cubicBezTo>
                <a:cubicBezTo>
                  <a:pt x="762000" y="295775"/>
                  <a:pt x="803775" y="254000"/>
                  <a:pt x="855306" y="254000"/>
                </a:cubicBezTo>
                <a:close/>
                <a:moveTo>
                  <a:pt x="601306" y="254000"/>
                </a:moveTo>
                <a:cubicBezTo>
                  <a:pt x="652837" y="254000"/>
                  <a:pt x="694612" y="295775"/>
                  <a:pt x="694612" y="347306"/>
                </a:cubicBezTo>
                <a:cubicBezTo>
                  <a:pt x="694612" y="398837"/>
                  <a:pt x="652837" y="440612"/>
                  <a:pt x="601306" y="440612"/>
                </a:cubicBezTo>
                <a:cubicBezTo>
                  <a:pt x="549775" y="440612"/>
                  <a:pt x="508000" y="398837"/>
                  <a:pt x="508000" y="347306"/>
                </a:cubicBezTo>
                <a:cubicBezTo>
                  <a:pt x="508000" y="295775"/>
                  <a:pt x="549775" y="254000"/>
                  <a:pt x="601306" y="254000"/>
                </a:cubicBezTo>
                <a:close/>
                <a:moveTo>
                  <a:pt x="347306" y="254000"/>
                </a:moveTo>
                <a:cubicBezTo>
                  <a:pt x="398837" y="254000"/>
                  <a:pt x="440612" y="295775"/>
                  <a:pt x="440612" y="347306"/>
                </a:cubicBezTo>
                <a:cubicBezTo>
                  <a:pt x="440612" y="398837"/>
                  <a:pt x="398837" y="440612"/>
                  <a:pt x="347306" y="440612"/>
                </a:cubicBezTo>
                <a:cubicBezTo>
                  <a:pt x="295775" y="440612"/>
                  <a:pt x="254000" y="398837"/>
                  <a:pt x="254000" y="347306"/>
                </a:cubicBezTo>
                <a:cubicBezTo>
                  <a:pt x="254000" y="295775"/>
                  <a:pt x="295775" y="254000"/>
                  <a:pt x="347306" y="254000"/>
                </a:cubicBezTo>
                <a:close/>
                <a:moveTo>
                  <a:pt x="93306" y="254000"/>
                </a:moveTo>
                <a:cubicBezTo>
                  <a:pt x="144837" y="254000"/>
                  <a:pt x="186612" y="295775"/>
                  <a:pt x="186612" y="347306"/>
                </a:cubicBezTo>
                <a:cubicBezTo>
                  <a:pt x="186612" y="398837"/>
                  <a:pt x="144837" y="440612"/>
                  <a:pt x="93306" y="440612"/>
                </a:cubicBezTo>
                <a:cubicBezTo>
                  <a:pt x="41775" y="440612"/>
                  <a:pt x="0" y="398837"/>
                  <a:pt x="0" y="347306"/>
                </a:cubicBezTo>
                <a:cubicBezTo>
                  <a:pt x="0" y="295775"/>
                  <a:pt x="41775" y="254000"/>
                  <a:pt x="93306" y="254000"/>
                </a:cubicBezTo>
                <a:close/>
                <a:moveTo>
                  <a:pt x="1109306" y="0"/>
                </a:moveTo>
                <a:cubicBezTo>
                  <a:pt x="1160837" y="0"/>
                  <a:pt x="1202612" y="41775"/>
                  <a:pt x="1202612" y="93306"/>
                </a:cubicBezTo>
                <a:cubicBezTo>
                  <a:pt x="1202612" y="144837"/>
                  <a:pt x="1160837" y="186612"/>
                  <a:pt x="1109306" y="186612"/>
                </a:cubicBezTo>
                <a:cubicBezTo>
                  <a:pt x="1057775" y="186612"/>
                  <a:pt x="1016000" y="144837"/>
                  <a:pt x="1016000" y="93306"/>
                </a:cubicBezTo>
                <a:cubicBezTo>
                  <a:pt x="1016000" y="41775"/>
                  <a:pt x="1057775" y="0"/>
                  <a:pt x="1109306" y="0"/>
                </a:cubicBezTo>
                <a:close/>
                <a:moveTo>
                  <a:pt x="855306" y="0"/>
                </a:moveTo>
                <a:cubicBezTo>
                  <a:pt x="906837" y="0"/>
                  <a:pt x="948612" y="41775"/>
                  <a:pt x="948612" y="93306"/>
                </a:cubicBezTo>
                <a:cubicBezTo>
                  <a:pt x="948612" y="144837"/>
                  <a:pt x="906837" y="186612"/>
                  <a:pt x="855306" y="186612"/>
                </a:cubicBezTo>
                <a:cubicBezTo>
                  <a:pt x="803775" y="186612"/>
                  <a:pt x="762000" y="144837"/>
                  <a:pt x="762000" y="93306"/>
                </a:cubicBezTo>
                <a:cubicBezTo>
                  <a:pt x="762000" y="41775"/>
                  <a:pt x="803775" y="0"/>
                  <a:pt x="855306" y="0"/>
                </a:cubicBezTo>
                <a:close/>
                <a:moveTo>
                  <a:pt x="601306" y="0"/>
                </a:moveTo>
                <a:cubicBezTo>
                  <a:pt x="652837" y="0"/>
                  <a:pt x="694612" y="41775"/>
                  <a:pt x="694612" y="93306"/>
                </a:cubicBezTo>
                <a:cubicBezTo>
                  <a:pt x="694612" y="144837"/>
                  <a:pt x="652837" y="186612"/>
                  <a:pt x="601306" y="186612"/>
                </a:cubicBezTo>
                <a:cubicBezTo>
                  <a:pt x="549775" y="186612"/>
                  <a:pt x="508000" y="144837"/>
                  <a:pt x="508000" y="93306"/>
                </a:cubicBezTo>
                <a:cubicBezTo>
                  <a:pt x="508000" y="41775"/>
                  <a:pt x="549775" y="0"/>
                  <a:pt x="601306" y="0"/>
                </a:cubicBezTo>
                <a:close/>
                <a:moveTo>
                  <a:pt x="347306" y="0"/>
                </a:moveTo>
                <a:cubicBezTo>
                  <a:pt x="398837" y="0"/>
                  <a:pt x="440612" y="41775"/>
                  <a:pt x="440612" y="93306"/>
                </a:cubicBezTo>
                <a:cubicBezTo>
                  <a:pt x="440612" y="144837"/>
                  <a:pt x="398837" y="186612"/>
                  <a:pt x="347306" y="186612"/>
                </a:cubicBezTo>
                <a:cubicBezTo>
                  <a:pt x="295775" y="186612"/>
                  <a:pt x="254000" y="144837"/>
                  <a:pt x="254000" y="93306"/>
                </a:cubicBezTo>
                <a:cubicBezTo>
                  <a:pt x="254000" y="41775"/>
                  <a:pt x="295775" y="0"/>
                  <a:pt x="347306" y="0"/>
                </a:cubicBezTo>
                <a:close/>
                <a:moveTo>
                  <a:pt x="93306" y="0"/>
                </a:moveTo>
                <a:cubicBezTo>
                  <a:pt x="144837" y="0"/>
                  <a:pt x="186612" y="41775"/>
                  <a:pt x="186612" y="93306"/>
                </a:cubicBezTo>
                <a:cubicBezTo>
                  <a:pt x="186612" y="144837"/>
                  <a:pt x="144837" y="186612"/>
                  <a:pt x="93306" y="186612"/>
                </a:cubicBezTo>
                <a:cubicBezTo>
                  <a:pt x="41775" y="186612"/>
                  <a:pt x="0" y="144837"/>
                  <a:pt x="0" y="93306"/>
                </a:cubicBezTo>
                <a:cubicBezTo>
                  <a:pt x="0" y="41775"/>
                  <a:pt x="41775" y="0"/>
                  <a:pt x="93306" y="0"/>
                </a:cubicBezTo>
                <a:close/>
              </a:path>
            </a:pathLst>
          </a:custGeom>
          <a:gradFill>
            <a:gsLst>
              <a:gs pos="100000">
                <a:srgbClr val="61D3F8"/>
              </a:gs>
              <a:gs pos="0">
                <a:srgbClr val="A73FF6"/>
              </a:gs>
            </a:gsLst>
            <a:lin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9" name="任意多边形: 形状 249"/>
          <p:cNvSpPr/>
          <p:nvPr/>
        </p:nvSpPr>
        <p:spPr>
          <a:xfrm>
            <a:off x="12443460" y="0"/>
            <a:ext cx="144780" cy="83820"/>
          </a:xfrm>
          <a:custGeom>
            <a:avLst/>
            <a:gdLst>
              <a:gd name="connsiteX0" fmla="*/ 1109306 w 1202612"/>
              <a:gd name="connsiteY0" fmla="*/ 508000 h 694612"/>
              <a:gd name="connsiteX1" fmla="*/ 1202612 w 1202612"/>
              <a:gd name="connsiteY1" fmla="*/ 601306 h 694612"/>
              <a:gd name="connsiteX2" fmla="*/ 1109306 w 1202612"/>
              <a:gd name="connsiteY2" fmla="*/ 694612 h 694612"/>
              <a:gd name="connsiteX3" fmla="*/ 1016000 w 1202612"/>
              <a:gd name="connsiteY3" fmla="*/ 601306 h 694612"/>
              <a:gd name="connsiteX4" fmla="*/ 1109306 w 1202612"/>
              <a:gd name="connsiteY4" fmla="*/ 508000 h 694612"/>
              <a:gd name="connsiteX5" fmla="*/ 855306 w 1202612"/>
              <a:gd name="connsiteY5" fmla="*/ 508000 h 694612"/>
              <a:gd name="connsiteX6" fmla="*/ 948612 w 1202612"/>
              <a:gd name="connsiteY6" fmla="*/ 601306 h 694612"/>
              <a:gd name="connsiteX7" fmla="*/ 855306 w 1202612"/>
              <a:gd name="connsiteY7" fmla="*/ 694612 h 694612"/>
              <a:gd name="connsiteX8" fmla="*/ 762000 w 1202612"/>
              <a:gd name="connsiteY8" fmla="*/ 601306 h 694612"/>
              <a:gd name="connsiteX9" fmla="*/ 855306 w 1202612"/>
              <a:gd name="connsiteY9" fmla="*/ 508000 h 694612"/>
              <a:gd name="connsiteX10" fmla="*/ 601306 w 1202612"/>
              <a:gd name="connsiteY10" fmla="*/ 508000 h 694612"/>
              <a:gd name="connsiteX11" fmla="*/ 694612 w 1202612"/>
              <a:gd name="connsiteY11" fmla="*/ 601306 h 694612"/>
              <a:gd name="connsiteX12" fmla="*/ 601306 w 1202612"/>
              <a:gd name="connsiteY12" fmla="*/ 694612 h 694612"/>
              <a:gd name="connsiteX13" fmla="*/ 508000 w 1202612"/>
              <a:gd name="connsiteY13" fmla="*/ 601306 h 694612"/>
              <a:gd name="connsiteX14" fmla="*/ 601306 w 1202612"/>
              <a:gd name="connsiteY14" fmla="*/ 508000 h 694612"/>
              <a:gd name="connsiteX15" fmla="*/ 347306 w 1202612"/>
              <a:gd name="connsiteY15" fmla="*/ 508000 h 694612"/>
              <a:gd name="connsiteX16" fmla="*/ 440612 w 1202612"/>
              <a:gd name="connsiteY16" fmla="*/ 601306 h 694612"/>
              <a:gd name="connsiteX17" fmla="*/ 347306 w 1202612"/>
              <a:gd name="connsiteY17" fmla="*/ 694612 h 694612"/>
              <a:gd name="connsiteX18" fmla="*/ 254000 w 1202612"/>
              <a:gd name="connsiteY18" fmla="*/ 601306 h 694612"/>
              <a:gd name="connsiteX19" fmla="*/ 347306 w 1202612"/>
              <a:gd name="connsiteY19" fmla="*/ 508000 h 694612"/>
              <a:gd name="connsiteX20" fmla="*/ 93306 w 1202612"/>
              <a:gd name="connsiteY20" fmla="*/ 508000 h 694612"/>
              <a:gd name="connsiteX21" fmla="*/ 186612 w 1202612"/>
              <a:gd name="connsiteY21" fmla="*/ 601306 h 694612"/>
              <a:gd name="connsiteX22" fmla="*/ 93306 w 1202612"/>
              <a:gd name="connsiteY22" fmla="*/ 694612 h 694612"/>
              <a:gd name="connsiteX23" fmla="*/ 0 w 1202612"/>
              <a:gd name="connsiteY23" fmla="*/ 601306 h 694612"/>
              <a:gd name="connsiteX24" fmla="*/ 93306 w 1202612"/>
              <a:gd name="connsiteY24" fmla="*/ 508000 h 694612"/>
              <a:gd name="connsiteX25" fmla="*/ 1109306 w 1202612"/>
              <a:gd name="connsiteY25" fmla="*/ 254000 h 694612"/>
              <a:gd name="connsiteX26" fmla="*/ 1202612 w 1202612"/>
              <a:gd name="connsiteY26" fmla="*/ 347306 h 694612"/>
              <a:gd name="connsiteX27" fmla="*/ 1109306 w 1202612"/>
              <a:gd name="connsiteY27" fmla="*/ 440612 h 694612"/>
              <a:gd name="connsiteX28" fmla="*/ 1016000 w 1202612"/>
              <a:gd name="connsiteY28" fmla="*/ 347306 h 694612"/>
              <a:gd name="connsiteX29" fmla="*/ 1109306 w 1202612"/>
              <a:gd name="connsiteY29" fmla="*/ 254000 h 694612"/>
              <a:gd name="connsiteX30" fmla="*/ 855306 w 1202612"/>
              <a:gd name="connsiteY30" fmla="*/ 254000 h 694612"/>
              <a:gd name="connsiteX31" fmla="*/ 948612 w 1202612"/>
              <a:gd name="connsiteY31" fmla="*/ 347306 h 694612"/>
              <a:gd name="connsiteX32" fmla="*/ 855306 w 1202612"/>
              <a:gd name="connsiteY32" fmla="*/ 440612 h 694612"/>
              <a:gd name="connsiteX33" fmla="*/ 762000 w 1202612"/>
              <a:gd name="connsiteY33" fmla="*/ 347306 h 694612"/>
              <a:gd name="connsiteX34" fmla="*/ 855306 w 1202612"/>
              <a:gd name="connsiteY34" fmla="*/ 254000 h 694612"/>
              <a:gd name="connsiteX35" fmla="*/ 601306 w 1202612"/>
              <a:gd name="connsiteY35" fmla="*/ 254000 h 694612"/>
              <a:gd name="connsiteX36" fmla="*/ 694612 w 1202612"/>
              <a:gd name="connsiteY36" fmla="*/ 347306 h 694612"/>
              <a:gd name="connsiteX37" fmla="*/ 601306 w 1202612"/>
              <a:gd name="connsiteY37" fmla="*/ 440612 h 694612"/>
              <a:gd name="connsiteX38" fmla="*/ 508000 w 1202612"/>
              <a:gd name="connsiteY38" fmla="*/ 347306 h 694612"/>
              <a:gd name="connsiteX39" fmla="*/ 601306 w 1202612"/>
              <a:gd name="connsiteY39" fmla="*/ 254000 h 694612"/>
              <a:gd name="connsiteX40" fmla="*/ 347306 w 1202612"/>
              <a:gd name="connsiteY40" fmla="*/ 254000 h 694612"/>
              <a:gd name="connsiteX41" fmla="*/ 440612 w 1202612"/>
              <a:gd name="connsiteY41" fmla="*/ 347306 h 694612"/>
              <a:gd name="connsiteX42" fmla="*/ 347306 w 1202612"/>
              <a:gd name="connsiteY42" fmla="*/ 440612 h 694612"/>
              <a:gd name="connsiteX43" fmla="*/ 254000 w 1202612"/>
              <a:gd name="connsiteY43" fmla="*/ 347306 h 694612"/>
              <a:gd name="connsiteX44" fmla="*/ 347306 w 1202612"/>
              <a:gd name="connsiteY44" fmla="*/ 254000 h 694612"/>
              <a:gd name="connsiteX45" fmla="*/ 93306 w 1202612"/>
              <a:gd name="connsiteY45" fmla="*/ 254000 h 694612"/>
              <a:gd name="connsiteX46" fmla="*/ 186612 w 1202612"/>
              <a:gd name="connsiteY46" fmla="*/ 347306 h 694612"/>
              <a:gd name="connsiteX47" fmla="*/ 93306 w 1202612"/>
              <a:gd name="connsiteY47" fmla="*/ 440612 h 694612"/>
              <a:gd name="connsiteX48" fmla="*/ 0 w 1202612"/>
              <a:gd name="connsiteY48" fmla="*/ 347306 h 694612"/>
              <a:gd name="connsiteX49" fmla="*/ 93306 w 1202612"/>
              <a:gd name="connsiteY49" fmla="*/ 254000 h 694612"/>
              <a:gd name="connsiteX50" fmla="*/ 1109306 w 1202612"/>
              <a:gd name="connsiteY50" fmla="*/ 0 h 694612"/>
              <a:gd name="connsiteX51" fmla="*/ 1202612 w 1202612"/>
              <a:gd name="connsiteY51" fmla="*/ 93306 h 694612"/>
              <a:gd name="connsiteX52" fmla="*/ 1109306 w 1202612"/>
              <a:gd name="connsiteY52" fmla="*/ 186612 h 694612"/>
              <a:gd name="connsiteX53" fmla="*/ 1016000 w 1202612"/>
              <a:gd name="connsiteY53" fmla="*/ 93306 h 694612"/>
              <a:gd name="connsiteX54" fmla="*/ 1109306 w 1202612"/>
              <a:gd name="connsiteY54" fmla="*/ 0 h 694612"/>
              <a:gd name="connsiteX55" fmla="*/ 855306 w 1202612"/>
              <a:gd name="connsiteY55" fmla="*/ 0 h 694612"/>
              <a:gd name="connsiteX56" fmla="*/ 948612 w 1202612"/>
              <a:gd name="connsiteY56" fmla="*/ 93306 h 694612"/>
              <a:gd name="connsiteX57" fmla="*/ 855306 w 1202612"/>
              <a:gd name="connsiteY57" fmla="*/ 186612 h 694612"/>
              <a:gd name="connsiteX58" fmla="*/ 762000 w 1202612"/>
              <a:gd name="connsiteY58" fmla="*/ 93306 h 694612"/>
              <a:gd name="connsiteX59" fmla="*/ 855306 w 1202612"/>
              <a:gd name="connsiteY59" fmla="*/ 0 h 694612"/>
              <a:gd name="connsiteX60" fmla="*/ 601306 w 1202612"/>
              <a:gd name="connsiteY60" fmla="*/ 0 h 694612"/>
              <a:gd name="connsiteX61" fmla="*/ 694612 w 1202612"/>
              <a:gd name="connsiteY61" fmla="*/ 93306 h 694612"/>
              <a:gd name="connsiteX62" fmla="*/ 601306 w 1202612"/>
              <a:gd name="connsiteY62" fmla="*/ 186612 h 694612"/>
              <a:gd name="connsiteX63" fmla="*/ 508000 w 1202612"/>
              <a:gd name="connsiteY63" fmla="*/ 93306 h 694612"/>
              <a:gd name="connsiteX64" fmla="*/ 601306 w 1202612"/>
              <a:gd name="connsiteY64" fmla="*/ 0 h 694612"/>
              <a:gd name="connsiteX65" fmla="*/ 347306 w 1202612"/>
              <a:gd name="connsiteY65" fmla="*/ 0 h 694612"/>
              <a:gd name="connsiteX66" fmla="*/ 440612 w 1202612"/>
              <a:gd name="connsiteY66" fmla="*/ 93306 h 694612"/>
              <a:gd name="connsiteX67" fmla="*/ 347306 w 1202612"/>
              <a:gd name="connsiteY67" fmla="*/ 186612 h 694612"/>
              <a:gd name="connsiteX68" fmla="*/ 254000 w 1202612"/>
              <a:gd name="connsiteY68" fmla="*/ 93306 h 694612"/>
              <a:gd name="connsiteX69" fmla="*/ 347306 w 1202612"/>
              <a:gd name="connsiteY69" fmla="*/ 0 h 694612"/>
              <a:gd name="connsiteX70" fmla="*/ 93306 w 1202612"/>
              <a:gd name="connsiteY70" fmla="*/ 0 h 694612"/>
              <a:gd name="connsiteX71" fmla="*/ 186612 w 1202612"/>
              <a:gd name="connsiteY71" fmla="*/ 93306 h 694612"/>
              <a:gd name="connsiteX72" fmla="*/ 93306 w 1202612"/>
              <a:gd name="connsiteY72" fmla="*/ 186612 h 694612"/>
              <a:gd name="connsiteX73" fmla="*/ 0 w 1202612"/>
              <a:gd name="connsiteY73" fmla="*/ 93306 h 694612"/>
              <a:gd name="connsiteX74" fmla="*/ 93306 w 1202612"/>
              <a:gd name="connsiteY74" fmla="*/ 0 h 694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1202612" h="694612">
                <a:moveTo>
                  <a:pt x="1109306" y="508000"/>
                </a:moveTo>
                <a:cubicBezTo>
                  <a:pt x="1160837" y="508000"/>
                  <a:pt x="1202612" y="549775"/>
                  <a:pt x="1202612" y="601306"/>
                </a:cubicBezTo>
                <a:cubicBezTo>
                  <a:pt x="1202612" y="652837"/>
                  <a:pt x="1160837" y="694612"/>
                  <a:pt x="1109306" y="694612"/>
                </a:cubicBezTo>
                <a:cubicBezTo>
                  <a:pt x="1057775" y="694612"/>
                  <a:pt x="1016000" y="652837"/>
                  <a:pt x="1016000" y="601306"/>
                </a:cubicBezTo>
                <a:cubicBezTo>
                  <a:pt x="1016000" y="549775"/>
                  <a:pt x="1057775" y="508000"/>
                  <a:pt x="1109306" y="508000"/>
                </a:cubicBezTo>
                <a:close/>
                <a:moveTo>
                  <a:pt x="855306" y="508000"/>
                </a:moveTo>
                <a:cubicBezTo>
                  <a:pt x="906837" y="508000"/>
                  <a:pt x="948612" y="549775"/>
                  <a:pt x="948612" y="601306"/>
                </a:cubicBezTo>
                <a:cubicBezTo>
                  <a:pt x="948612" y="652837"/>
                  <a:pt x="906837" y="694612"/>
                  <a:pt x="855306" y="694612"/>
                </a:cubicBezTo>
                <a:cubicBezTo>
                  <a:pt x="803775" y="694612"/>
                  <a:pt x="762000" y="652837"/>
                  <a:pt x="762000" y="601306"/>
                </a:cubicBezTo>
                <a:cubicBezTo>
                  <a:pt x="762000" y="549775"/>
                  <a:pt x="803775" y="508000"/>
                  <a:pt x="855306" y="508000"/>
                </a:cubicBezTo>
                <a:close/>
                <a:moveTo>
                  <a:pt x="601306" y="508000"/>
                </a:moveTo>
                <a:cubicBezTo>
                  <a:pt x="652837" y="508000"/>
                  <a:pt x="694612" y="549775"/>
                  <a:pt x="694612" y="601306"/>
                </a:cubicBezTo>
                <a:cubicBezTo>
                  <a:pt x="694612" y="652837"/>
                  <a:pt x="652837" y="694612"/>
                  <a:pt x="601306" y="694612"/>
                </a:cubicBezTo>
                <a:cubicBezTo>
                  <a:pt x="549775" y="694612"/>
                  <a:pt x="508000" y="652837"/>
                  <a:pt x="508000" y="601306"/>
                </a:cubicBezTo>
                <a:cubicBezTo>
                  <a:pt x="508000" y="549775"/>
                  <a:pt x="549775" y="508000"/>
                  <a:pt x="601306" y="508000"/>
                </a:cubicBezTo>
                <a:close/>
                <a:moveTo>
                  <a:pt x="347306" y="508000"/>
                </a:moveTo>
                <a:cubicBezTo>
                  <a:pt x="398837" y="508000"/>
                  <a:pt x="440612" y="549775"/>
                  <a:pt x="440612" y="601306"/>
                </a:cubicBezTo>
                <a:cubicBezTo>
                  <a:pt x="440612" y="652837"/>
                  <a:pt x="398837" y="694612"/>
                  <a:pt x="347306" y="694612"/>
                </a:cubicBezTo>
                <a:cubicBezTo>
                  <a:pt x="295775" y="694612"/>
                  <a:pt x="254000" y="652837"/>
                  <a:pt x="254000" y="601306"/>
                </a:cubicBezTo>
                <a:cubicBezTo>
                  <a:pt x="254000" y="549775"/>
                  <a:pt x="295775" y="508000"/>
                  <a:pt x="347306" y="508000"/>
                </a:cubicBezTo>
                <a:close/>
                <a:moveTo>
                  <a:pt x="93306" y="508000"/>
                </a:moveTo>
                <a:cubicBezTo>
                  <a:pt x="144837" y="508000"/>
                  <a:pt x="186612" y="549775"/>
                  <a:pt x="186612" y="601306"/>
                </a:cubicBezTo>
                <a:cubicBezTo>
                  <a:pt x="186612" y="652837"/>
                  <a:pt x="144837" y="694612"/>
                  <a:pt x="93306" y="694612"/>
                </a:cubicBezTo>
                <a:cubicBezTo>
                  <a:pt x="41775" y="694612"/>
                  <a:pt x="0" y="652837"/>
                  <a:pt x="0" y="601306"/>
                </a:cubicBezTo>
                <a:cubicBezTo>
                  <a:pt x="0" y="549775"/>
                  <a:pt x="41775" y="508000"/>
                  <a:pt x="93306" y="508000"/>
                </a:cubicBezTo>
                <a:close/>
                <a:moveTo>
                  <a:pt x="1109306" y="254000"/>
                </a:moveTo>
                <a:cubicBezTo>
                  <a:pt x="1160837" y="254000"/>
                  <a:pt x="1202612" y="295775"/>
                  <a:pt x="1202612" y="347306"/>
                </a:cubicBezTo>
                <a:cubicBezTo>
                  <a:pt x="1202612" y="398837"/>
                  <a:pt x="1160837" y="440612"/>
                  <a:pt x="1109306" y="440612"/>
                </a:cubicBezTo>
                <a:cubicBezTo>
                  <a:pt x="1057775" y="440612"/>
                  <a:pt x="1016000" y="398837"/>
                  <a:pt x="1016000" y="347306"/>
                </a:cubicBezTo>
                <a:cubicBezTo>
                  <a:pt x="1016000" y="295775"/>
                  <a:pt x="1057775" y="254000"/>
                  <a:pt x="1109306" y="254000"/>
                </a:cubicBezTo>
                <a:close/>
                <a:moveTo>
                  <a:pt x="855306" y="254000"/>
                </a:moveTo>
                <a:cubicBezTo>
                  <a:pt x="906837" y="254000"/>
                  <a:pt x="948612" y="295775"/>
                  <a:pt x="948612" y="347306"/>
                </a:cubicBezTo>
                <a:cubicBezTo>
                  <a:pt x="948612" y="398837"/>
                  <a:pt x="906837" y="440612"/>
                  <a:pt x="855306" y="440612"/>
                </a:cubicBezTo>
                <a:cubicBezTo>
                  <a:pt x="803775" y="440612"/>
                  <a:pt x="762000" y="398837"/>
                  <a:pt x="762000" y="347306"/>
                </a:cubicBezTo>
                <a:cubicBezTo>
                  <a:pt x="762000" y="295775"/>
                  <a:pt x="803775" y="254000"/>
                  <a:pt x="855306" y="254000"/>
                </a:cubicBezTo>
                <a:close/>
                <a:moveTo>
                  <a:pt x="601306" y="254000"/>
                </a:moveTo>
                <a:cubicBezTo>
                  <a:pt x="652837" y="254000"/>
                  <a:pt x="694612" y="295775"/>
                  <a:pt x="694612" y="347306"/>
                </a:cubicBezTo>
                <a:cubicBezTo>
                  <a:pt x="694612" y="398837"/>
                  <a:pt x="652837" y="440612"/>
                  <a:pt x="601306" y="440612"/>
                </a:cubicBezTo>
                <a:cubicBezTo>
                  <a:pt x="549775" y="440612"/>
                  <a:pt x="508000" y="398837"/>
                  <a:pt x="508000" y="347306"/>
                </a:cubicBezTo>
                <a:cubicBezTo>
                  <a:pt x="508000" y="295775"/>
                  <a:pt x="549775" y="254000"/>
                  <a:pt x="601306" y="254000"/>
                </a:cubicBezTo>
                <a:close/>
                <a:moveTo>
                  <a:pt x="347306" y="254000"/>
                </a:moveTo>
                <a:cubicBezTo>
                  <a:pt x="398837" y="254000"/>
                  <a:pt x="440612" y="295775"/>
                  <a:pt x="440612" y="347306"/>
                </a:cubicBezTo>
                <a:cubicBezTo>
                  <a:pt x="440612" y="398837"/>
                  <a:pt x="398837" y="440612"/>
                  <a:pt x="347306" y="440612"/>
                </a:cubicBezTo>
                <a:cubicBezTo>
                  <a:pt x="295775" y="440612"/>
                  <a:pt x="254000" y="398837"/>
                  <a:pt x="254000" y="347306"/>
                </a:cubicBezTo>
                <a:cubicBezTo>
                  <a:pt x="254000" y="295775"/>
                  <a:pt x="295775" y="254000"/>
                  <a:pt x="347306" y="254000"/>
                </a:cubicBezTo>
                <a:close/>
                <a:moveTo>
                  <a:pt x="93306" y="254000"/>
                </a:moveTo>
                <a:cubicBezTo>
                  <a:pt x="144837" y="254000"/>
                  <a:pt x="186612" y="295775"/>
                  <a:pt x="186612" y="347306"/>
                </a:cubicBezTo>
                <a:cubicBezTo>
                  <a:pt x="186612" y="398837"/>
                  <a:pt x="144837" y="440612"/>
                  <a:pt x="93306" y="440612"/>
                </a:cubicBezTo>
                <a:cubicBezTo>
                  <a:pt x="41775" y="440612"/>
                  <a:pt x="0" y="398837"/>
                  <a:pt x="0" y="347306"/>
                </a:cubicBezTo>
                <a:cubicBezTo>
                  <a:pt x="0" y="295775"/>
                  <a:pt x="41775" y="254000"/>
                  <a:pt x="93306" y="254000"/>
                </a:cubicBezTo>
                <a:close/>
                <a:moveTo>
                  <a:pt x="1109306" y="0"/>
                </a:moveTo>
                <a:cubicBezTo>
                  <a:pt x="1160837" y="0"/>
                  <a:pt x="1202612" y="41775"/>
                  <a:pt x="1202612" y="93306"/>
                </a:cubicBezTo>
                <a:cubicBezTo>
                  <a:pt x="1202612" y="144837"/>
                  <a:pt x="1160837" y="186612"/>
                  <a:pt x="1109306" y="186612"/>
                </a:cubicBezTo>
                <a:cubicBezTo>
                  <a:pt x="1057775" y="186612"/>
                  <a:pt x="1016000" y="144837"/>
                  <a:pt x="1016000" y="93306"/>
                </a:cubicBezTo>
                <a:cubicBezTo>
                  <a:pt x="1016000" y="41775"/>
                  <a:pt x="1057775" y="0"/>
                  <a:pt x="1109306" y="0"/>
                </a:cubicBezTo>
                <a:close/>
                <a:moveTo>
                  <a:pt x="855306" y="0"/>
                </a:moveTo>
                <a:cubicBezTo>
                  <a:pt x="906837" y="0"/>
                  <a:pt x="948612" y="41775"/>
                  <a:pt x="948612" y="93306"/>
                </a:cubicBezTo>
                <a:cubicBezTo>
                  <a:pt x="948612" y="144837"/>
                  <a:pt x="906837" y="186612"/>
                  <a:pt x="855306" y="186612"/>
                </a:cubicBezTo>
                <a:cubicBezTo>
                  <a:pt x="803775" y="186612"/>
                  <a:pt x="762000" y="144837"/>
                  <a:pt x="762000" y="93306"/>
                </a:cubicBezTo>
                <a:cubicBezTo>
                  <a:pt x="762000" y="41775"/>
                  <a:pt x="803775" y="0"/>
                  <a:pt x="855306" y="0"/>
                </a:cubicBezTo>
                <a:close/>
                <a:moveTo>
                  <a:pt x="601306" y="0"/>
                </a:moveTo>
                <a:cubicBezTo>
                  <a:pt x="652837" y="0"/>
                  <a:pt x="694612" y="41775"/>
                  <a:pt x="694612" y="93306"/>
                </a:cubicBezTo>
                <a:cubicBezTo>
                  <a:pt x="694612" y="144837"/>
                  <a:pt x="652837" y="186612"/>
                  <a:pt x="601306" y="186612"/>
                </a:cubicBezTo>
                <a:cubicBezTo>
                  <a:pt x="549775" y="186612"/>
                  <a:pt x="508000" y="144837"/>
                  <a:pt x="508000" y="93306"/>
                </a:cubicBezTo>
                <a:cubicBezTo>
                  <a:pt x="508000" y="41775"/>
                  <a:pt x="549775" y="0"/>
                  <a:pt x="601306" y="0"/>
                </a:cubicBezTo>
                <a:close/>
                <a:moveTo>
                  <a:pt x="347306" y="0"/>
                </a:moveTo>
                <a:cubicBezTo>
                  <a:pt x="398837" y="0"/>
                  <a:pt x="440612" y="41775"/>
                  <a:pt x="440612" y="93306"/>
                </a:cubicBezTo>
                <a:cubicBezTo>
                  <a:pt x="440612" y="144837"/>
                  <a:pt x="398837" y="186612"/>
                  <a:pt x="347306" y="186612"/>
                </a:cubicBezTo>
                <a:cubicBezTo>
                  <a:pt x="295775" y="186612"/>
                  <a:pt x="254000" y="144837"/>
                  <a:pt x="254000" y="93306"/>
                </a:cubicBezTo>
                <a:cubicBezTo>
                  <a:pt x="254000" y="41775"/>
                  <a:pt x="295775" y="0"/>
                  <a:pt x="347306" y="0"/>
                </a:cubicBezTo>
                <a:close/>
                <a:moveTo>
                  <a:pt x="93306" y="0"/>
                </a:moveTo>
                <a:cubicBezTo>
                  <a:pt x="144837" y="0"/>
                  <a:pt x="186612" y="41775"/>
                  <a:pt x="186612" y="93306"/>
                </a:cubicBezTo>
                <a:cubicBezTo>
                  <a:pt x="186612" y="144837"/>
                  <a:pt x="144837" y="186612"/>
                  <a:pt x="93306" y="186612"/>
                </a:cubicBezTo>
                <a:cubicBezTo>
                  <a:pt x="41775" y="186612"/>
                  <a:pt x="0" y="144837"/>
                  <a:pt x="0" y="93306"/>
                </a:cubicBezTo>
                <a:cubicBezTo>
                  <a:pt x="0" y="41775"/>
                  <a:pt x="41775" y="0"/>
                  <a:pt x="93306" y="0"/>
                </a:cubicBezTo>
                <a:close/>
              </a:path>
            </a:pathLst>
          </a:custGeom>
          <a:gradFill>
            <a:gsLst>
              <a:gs pos="100000">
                <a:srgbClr val="61D3F8"/>
              </a:gs>
              <a:gs pos="0">
                <a:srgbClr val="A73FF6"/>
              </a:gs>
            </a:gsLst>
            <a:lin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3" name="图片 2" descr="C:\Users\Administrator\Desktop\51miz-E1268375-39080068.png51miz-E1268375-39080068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639889" y="1194117"/>
            <a:ext cx="5917419" cy="5189585"/>
          </a:xfrm>
          <a:prstGeom prst="rect">
            <a:avLst/>
          </a:prstGeom>
        </p:spPr>
      </p:pic>
      <p:sp>
        <p:nvSpPr>
          <p:cNvPr id="24" name="Rounded Rectangle 7">
            <a:extLst>
              <a:ext uri="{FF2B5EF4-FFF2-40B4-BE49-F238E27FC236}">
                <a16:creationId xmlns:a16="http://schemas.microsoft.com/office/drawing/2014/main" id="{1B7026A6-EFA1-E648-74C6-0767BB8B570F}"/>
              </a:ext>
            </a:extLst>
          </p:cNvPr>
          <p:cNvSpPr/>
          <p:nvPr/>
        </p:nvSpPr>
        <p:spPr>
          <a:xfrm>
            <a:off x="520448" y="397690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>
                <a:solidFill>
                  <a:schemeClr val="bg1">
                    <a:lumMod val="65000"/>
                  </a:schemeClr>
                </a:solidFill>
              </a:rPr>
              <a:t>LOGO</a:t>
            </a:r>
            <a:endParaRPr lang="ko-KR" altLang="en-US" sz="27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5" name="TextBox 3">
            <a:hlinkClick r:id="rId6"/>
            <a:extLst>
              <a:ext uri="{FF2B5EF4-FFF2-40B4-BE49-F238E27FC236}">
                <a16:creationId xmlns:a16="http://schemas.microsoft.com/office/drawing/2014/main" id="{FAE0D209-1506-8C80-3925-18D34784CBAA}"/>
              </a:ext>
            </a:extLst>
          </p:cNvPr>
          <p:cNvSpPr txBox="1"/>
          <p:nvPr/>
        </p:nvSpPr>
        <p:spPr>
          <a:xfrm>
            <a:off x="1016635" y="5498786"/>
            <a:ext cx="5169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 advClick="0" advTm="3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" grpId="0"/>
      <p:bldP spid="216" grpId="1"/>
      <p:bldP spid="251" grpId="0"/>
      <p:bldP spid="251" grpId="1"/>
      <p:bldP spid="250" grpId="0" bldLvl="0" animBg="1"/>
      <p:bldP spid="250" grpId="1" animBg="1"/>
      <p:bldP spid="39" grpId="0" bldLvl="0" animBg="1"/>
      <p:bldP spid="39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4984750" y="1591310"/>
            <a:ext cx="2635250" cy="4334510"/>
            <a:chOff x="7850" y="2506"/>
            <a:chExt cx="4150" cy="6826"/>
          </a:xfrm>
        </p:grpSpPr>
        <p:sp>
          <p:nvSpPr>
            <p:cNvPr id="11" name="任意多边形 18"/>
            <p:cNvSpPr/>
            <p:nvPr/>
          </p:nvSpPr>
          <p:spPr>
            <a:xfrm>
              <a:off x="7850" y="2506"/>
              <a:ext cx="4150" cy="5580"/>
            </a:xfrm>
            <a:custGeom>
              <a:avLst/>
              <a:gdLst>
                <a:gd name="connsiteX0" fmla="*/ 1343589 w 2635004"/>
                <a:gd name="connsiteY0" fmla="*/ 0 h 3543548"/>
                <a:gd name="connsiteX1" fmla="*/ 2482713 w 2635004"/>
                <a:gd name="connsiteY1" fmla="*/ 613055 h 3543548"/>
                <a:gd name="connsiteX2" fmla="*/ 2633757 w 2635004"/>
                <a:gd name="connsiteY2" fmla="*/ 1307851 h 3543548"/>
                <a:gd name="connsiteX3" fmla="*/ 2284468 w 2635004"/>
                <a:gd name="connsiteY3" fmla="*/ 2090675 h 3543548"/>
                <a:gd name="connsiteX4" fmla="*/ 1884830 w 2635004"/>
                <a:gd name="connsiteY4" fmla="*/ 2452221 h 3543548"/>
                <a:gd name="connsiteX5" fmla="*/ 1702319 w 2635004"/>
                <a:gd name="connsiteY5" fmla="*/ 2706874 h 3543548"/>
                <a:gd name="connsiteX6" fmla="*/ 1683235 w 2635004"/>
                <a:gd name="connsiteY6" fmla="*/ 3021385 h 3543548"/>
                <a:gd name="connsiteX7" fmla="*/ 1682219 w 2635004"/>
                <a:gd name="connsiteY7" fmla="*/ 3044165 h 3543548"/>
                <a:gd name="connsiteX8" fmla="*/ 1682218 w 2635004"/>
                <a:gd name="connsiteY8" fmla="*/ 3202283 h 3543548"/>
                <a:gd name="connsiteX9" fmla="*/ 1340953 w 2635004"/>
                <a:gd name="connsiteY9" fmla="*/ 3543548 h 3543548"/>
                <a:gd name="connsiteX10" fmla="*/ 1340954 w 2635004"/>
                <a:gd name="connsiteY10" fmla="*/ 3543547 h 3543548"/>
                <a:gd name="connsiteX11" fmla="*/ 999689 w 2635004"/>
                <a:gd name="connsiteY11" fmla="*/ 3202282 h 3543548"/>
                <a:gd name="connsiteX12" fmla="*/ 999689 w 2635004"/>
                <a:gd name="connsiteY12" fmla="*/ 3132476 h 3543548"/>
                <a:gd name="connsiteX13" fmla="*/ 994299 w 2635004"/>
                <a:gd name="connsiteY13" fmla="*/ 3036981 h 3543548"/>
                <a:gd name="connsiteX14" fmla="*/ 999609 w 2635004"/>
                <a:gd name="connsiteY14" fmla="*/ 2615211 h 3543548"/>
                <a:gd name="connsiteX15" fmla="*/ 999689 w 2635004"/>
                <a:gd name="connsiteY15" fmla="*/ 2614474 h 3543548"/>
                <a:gd name="connsiteX16" fmla="*/ 999689 w 2635004"/>
                <a:gd name="connsiteY16" fmla="*/ 2588812 h 3543548"/>
                <a:gd name="connsiteX17" fmla="*/ 1006623 w 2635004"/>
                <a:gd name="connsiteY17" fmla="*/ 2520036 h 3543548"/>
                <a:gd name="connsiteX18" fmla="*/ 1011688 w 2635004"/>
                <a:gd name="connsiteY18" fmla="*/ 2503718 h 3543548"/>
                <a:gd name="connsiteX19" fmla="*/ 1013180 w 2635004"/>
                <a:gd name="connsiteY19" fmla="*/ 2489947 h 3543548"/>
                <a:gd name="connsiteX20" fmla="*/ 1161077 w 2635004"/>
                <a:gd name="connsiteY20" fmla="*/ 2156696 h 3543548"/>
                <a:gd name="connsiteX21" fmla="*/ 1485193 w 2635004"/>
                <a:gd name="connsiteY21" fmla="*/ 1867460 h 3543548"/>
                <a:gd name="connsiteX22" fmla="*/ 1733786 w 2635004"/>
                <a:gd name="connsiteY22" fmla="*/ 1625382 h 3543548"/>
                <a:gd name="connsiteX23" fmla="*/ 1862803 w 2635004"/>
                <a:gd name="connsiteY23" fmla="*/ 1446181 h 3543548"/>
                <a:gd name="connsiteX24" fmla="*/ 1913151 w 2635004"/>
                <a:gd name="connsiteY24" fmla="*/ 1229254 h 3543548"/>
                <a:gd name="connsiteX25" fmla="*/ 1755813 w 2635004"/>
                <a:gd name="connsiteY25" fmla="*/ 842558 h 3543548"/>
                <a:gd name="connsiteX26" fmla="*/ 1343589 w 2635004"/>
                <a:gd name="connsiteY26" fmla="*/ 685364 h 3543548"/>
                <a:gd name="connsiteX27" fmla="*/ 909337 w 2635004"/>
                <a:gd name="connsiteY27" fmla="*/ 845702 h 3543548"/>
                <a:gd name="connsiteX28" fmla="*/ 682770 w 2635004"/>
                <a:gd name="connsiteY28" fmla="*/ 1339290 h 3543548"/>
                <a:gd name="connsiteX29" fmla="*/ 324041 w 2635004"/>
                <a:gd name="connsiteY29" fmla="*/ 1647389 h 3543548"/>
                <a:gd name="connsiteX30" fmla="*/ 72301 w 2635004"/>
                <a:gd name="connsiteY30" fmla="*/ 1521634 h 3543548"/>
                <a:gd name="connsiteX31" fmla="*/ 3072 w 2635004"/>
                <a:gd name="connsiteY31" fmla="*/ 1244973 h 3543548"/>
                <a:gd name="connsiteX32" fmla="*/ 195024 w 2635004"/>
                <a:gd name="connsiteY32" fmla="*/ 650781 h 3543548"/>
                <a:gd name="connsiteX33" fmla="*/ 1343589 w 2635004"/>
                <a:gd name="connsiteY33" fmla="*/ 0 h 3543548"/>
                <a:gd name="connsiteX0-1" fmla="*/ 1343589 w 2635004"/>
                <a:gd name="connsiteY0-2" fmla="*/ 0 h 3543548"/>
                <a:gd name="connsiteX1-3" fmla="*/ 2482713 w 2635004"/>
                <a:gd name="connsiteY1-4" fmla="*/ 613055 h 3543548"/>
                <a:gd name="connsiteX2-5" fmla="*/ 2633757 w 2635004"/>
                <a:gd name="connsiteY2-6" fmla="*/ 1307851 h 3543548"/>
                <a:gd name="connsiteX3-7" fmla="*/ 2284468 w 2635004"/>
                <a:gd name="connsiteY3-8" fmla="*/ 2090675 h 3543548"/>
                <a:gd name="connsiteX4-9" fmla="*/ 1884830 w 2635004"/>
                <a:gd name="connsiteY4-10" fmla="*/ 2452221 h 3543548"/>
                <a:gd name="connsiteX5-11" fmla="*/ 1702319 w 2635004"/>
                <a:gd name="connsiteY5-12" fmla="*/ 2706874 h 3543548"/>
                <a:gd name="connsiteX6-13" fmla="*/ 1683235 w 2635004"/>
                <a:gd name="connsiteY6-14" fmla="*/ 3021385 h 3543548"/>
                <a:gd name="connsiteX7-15" fmla="*/ 1682219 w 2635004"/>
                <a:gd name="connsiteY7-16" fmla="*/ 3044165 h 3543548"/>
                <a:gd name="connsiteX8-17" fmla="*/ 1682218 w 2635004"/>
                <a:gd name="connsiteY8-18" fmla="*/ 3202283 h 3543548"/>
                <a:gd name="connsiteX9-19" fmla="*/ 1340953 w 2635004"/>
                <a:gd name="connsiteY9-20" fmla="*/ 3543548 h 3543548"/>
                <a:gd name="connsiteX10-21" fmla="*/ 1340954 w 2635004"/>
                <a:gd name="connsiteY10-22" fmla="*/ 3543547 h 3543548"/>
                <a:gd name="connsiteX11-23" fmla="*/ 999689 w 2635004"/>
                <a:gd name="connsiteY11-24" fmla="*/ 3202282 h 3543548"/>
                <a:gd name="connsiteX12-25" fmla="*/ 999689 w 2635004"/>
                <a:gd name="connsiteY12-26" fmla="*/ 3132476 h 3543548"/>
                <a:gd name="connsiteX13-27" fmla="*/ 994299 w 2635004"/>
                <a:gd name="connsiteY13-28" fmla="*/ 3036981 h 3543548"/>
                <a:gd name="connsiteX14-29" fmla="*/ 999609 w 2635004"/>
                <a:gd name="connsiteY14-30" fmla="*/ 2615211 h 3543548"/>
                <a:gd name="connsiteX15-31" fmla="*/ 999689 w 2635004"/>
                <a:gd name="connsiteY15-32" fmla="*/ 2614474 h 3543548"/>
                <a:gd name="connsiteX16-33" fmla="*/ 999689 w 2635004"/>
                <a:gd name="connsiteY16-34" fmla="*/ 2588812 h 3543548"/>
                <a:gd name="connsiteX17-35" fmla="*/ 1006623 w 2635004"/>
                <a:gd name="connsiteY17-36" fmla="*/ 2520036 h 3543548"/>
                <a:gd name="connsiteX18-37" fmla="*/ 1013180 w 2635004"/>
                <a:gd name="connsiteY18-38" fmla="*/ 2489947 h 3543548"/>
                <a:gd name="connsiteX19-39" fmla="*/ 1161077 w 2635004"/>
                <a:gd name="connsiteY19-40" fmla="*/ 2156696 h 3543548"/>
                <a:gd name="connsiteX20-41" fmla="*/ 1485193 w 2635004"/>
                <a:gd name="connsiteY20-42" fmla="*/ 1867460 h 3543548"/>
                <a:gd name="connsiteX21-43" fmla="*/ 1733786 w 2635004"/>
                <a:gd name="connsiteY21-44" fmla="*/ 1625382 h 3543548"/>
                <a:gd name="connsiteX22-45" fmla="*/ 1862803 w 2635004"/>
                <a:gd name="connsiteY22-46" fmla="*/ 1446181 h 3543548"/>
                <a:gd name="connsiteX23-47" fmla="*/ 1913151 w 2635004"/>
                <a:gd name="connsiteY23-48" fmla="*/ 1229254 h 3543548"/>
                <a:gd name="connsiteX24-49" fmla="*/ 1755813 w 2635004"/>
                <a:gd name="connsiteY24-50" fmla="*/ 842558 h 3543548"/>
                <a:gd name="connsiteX25-51" fmla="*/ 1343589 w 2635004"/>
                <a:gd name="connsiteY25-52" fmla="*/ 685364 h 3543548"/>
                <a:gd name="connsiteX26-53" fmla="*/ 909337 w 2635004"/>
                <a:gd name="connsiteY26-54" fmla="*/ 845702 h 3543548"/>
                <a:gd name="connsiteX27-55" fmla="*/ 682770 w 2635004"/>
                <a:gd name="connsiteY27-56" fmla="*/ 1339290 h 3543548"/>
                <a:gd name="connsiteX28-57" fmla="*/ 324041 w 2635004"/>
                <a:gd name="connsiteY28-58" fmla="*/ 1647389 h 3543548"/>
                <a:gd name="connsiteX29-59" fmla="*/ 72301 w 2635004"/>
                <a:gd name="connsiteY29-60" fmla="*/ 1521634 h 3543548"/>
                <a:gd name="connsiteX30-61" fmla="*/ 3072 w 2635004"/>
                <a:gd name="connsiteY30-62" fmla="*/ 1244973 h 3543548"/>
                <a:gd name="connsiteX31-63" fmla="*/ 195024 w 2635004"/>
                <a:gd name="connsiteY31-64" fmla="*/ 650781 h 3543548"/>
                <a:gd name="connsiteX32-65" fmla="*/ 1343589 w 2635004"/>
                <a:gd name="connsiteY32-66" fmla="*/ 0 h 3543548"/>
                <a:gd name="connsiteX0-67" fmla="*/ 1343589 w 2635004"/>
                <a:gd name="connsiteY0-68" fmla="*/ 0 h 3543548"/>
                <a:gd name="connsiteX1-69" fmla="*/ 2482713 w 2635004"/>
                <a:gd name="connsiteY1-70" fmla="*/ 613055 h 3543548"/>
                <a:gd name="connsiteX2-71" fmla="*/ 2633757 w 2635004"/>
                <a:gd name="connsiteY2-72" fmla="*/ 1307851 h 3543548"/>
                <a:gd name="connsiteX3-73" fmla="*/ 2284468 w 2635004"/>
                <a:gd name="connsiteY3-74" fmla="*/ 2090675 h 3543548"/>
                <a:gd name="connsiteX4-75" fmla="*/ 1884830 w 2635004"/>
                <a:gd name="connsiteY4-76" fmla="*/ 2452221 h 3543548"/>
                <a:gd name="connsiteX5-77" fmla="*/ 1702319 w 2635004"/>
                <a:gd name="connsiteY5-78" fmla="*/ 2706874 h 3543548"/>
                <a:gd name="connsiteX6-79" fmla="*/ 1683235 w 2635004"/>
                <a:gd name="connsiteY6-80" fmla="*/ 3021385 h 3543548"/>
                <a:gd name="connsiteX7-81" fmla="*/ 1682219 w 2635004"/>
                <a:gd name="connsiteY7-82" fmla="*/ 3044165 h 3543548"/>
                <a:gd name="connsiteX8-83" fmla="*/ 1682218 w 2635004"/>
                <a:gd name="connsiteY8-84" fmla="*/ 3202283 h 3543548"/>
                <a:gd name="connsiteX9-85" fmla="*/ 1340953 w 2635004"/>
                <a:gd name="connsiteY9-86" fmla="*/ 3543548 h 3543548"/>
                <a:gd name="connsiteX10-87" fmla="*/ 1340954 w 2635004"/>
                <a:gd name="connsiteY10-88" fmla="*/ 3543547 h 3543548"/>
                <a:gd name="connsiteX11-89" fmla="*/ 999689 w 2635004"/>
                <a:gd name="connsiteY11-90" fmla="*/ 3202282 h 3543548"/>
                <a:gd name="connsiteX12-91" fmla="*/ 999689 w 2635004"/>
                <a:gd name="connsiteY12-92" fmla="*/ 3132476 h 3543548"/>
                <a:gd name="connsiteX13-93" fmla="*/ 994299 w 2635004"/>
                <a:gd name="connsiteY13-94" fmla="*/ 3036981 h 3543548"/>
                <a:gd name="connsiteX14-95" fmla="*/ 999609 w 2635004"/>
                <a:gd name="connsiteY14-96" fmla="*/ 2615211 h 3543548"/>
                <a:gd name="connsiteX15-97" fmla="*/ 999689 w 2635004"/>
                <a:gd name="connsiteY15-98" fmla="*/ 2614474 h 3543548"/>
                <a:gd name="connsiteX16-99" fmla="*/ 1006623 w 2635004"/>
                <a:gd name="connsiteY16-100" fmla="*/ 2520036 h 3543548"/>
                <a:gd name="connsiteX17-101" fmla="*/ 1013180 w 2635004"/>
                <a:gd name="connsiteY17-102" fmla="*/ 2489947 h 3543548"/>
                <a:gd name="connsiteX18-103" fmla="*/ 1161077 w 2635004"/>
                <a:gd name="connsiteY18-104" fmla="*/ 2156696 h 3543548"/>
                <a:gd name="connsiteX19-105" fmla="*/ 1485193 w 2635004"/>
                <a:gd name="connsiteY19-106" fmla="*/ 1867460 h 3543548"/>
                <a:gd name="connsiteX20-107" fmla="*/ 1733786 w 2635004"/>
                <a:gd name="connsiteY20-108" fmla="*/ 1625382 h 3543548"/>
                <a:gd name="connsiteX21-109" fmla="*/ 1862803 w 2635004"/>
                <a:gd name="connsiteY21-110" fmla="*/ 1446181 h 3543548"/>
                <a:gd name="connsiteX22-111" fmla="*/ 1913151 w 2635004"/>
                <a:gd name="connsiteY22-112" fmla="*/ 1229254 h 3543548"/>
                <a:gd name="connsiteX23-113" fmla="*/ 1755813 w 2635004"/>
                <a:gd name="connsiteY23-114" fmla="*/ 842558 h 3543548"/>
                <a:gd name="connsiteX24-115" fmla="*/ 1343589 w 2635004"/>
                <a:gd name="connsiteY24-116" fmla="*/ 685364 h 3543548"/>
                <a:gd name="connsiteX25-117" fmla="*/ 909337 w 2635004"/>
                <a:gd name="connsiteY25-118" fmla="*/ 845702 h 3543548"/>
                <a:gd name="connsiteX26-119" fmla="*/ 682770 w 2635004"/>
                <a:gd name="connsiteY26-120" fmla="*/ 1339290 h 3543548"/>
                <a:gd name="connsiteX27-121" fmla="*/ 324041 w 2635004"/>
                <a:gd name="connsiteY27-122" fmla="*/ 1647389 h 3543548"/>
                <a:gd name="connsiteX28-123" fmla="*/ 72301 w 2635004"/>
                <a:gd name="connsiteY28-124" fmla="*/ 1521634 h 3543548"/>
                <a:gd name="connsiteX29-125" fmla="*/ 3072 w 2635004"/>
                <a:gd name="connsiteY29-126" fmla="*/ 1244973 h 3543548"/>
                <a:gd name="connsiteX30-127" fmla="*/ 195024 w 2635004"/>
                <a:gd name="connsiteY30-128" fmla="*/ 650781 h 3543548"/>
                <a:gd name="connsiteX31-129" fmla="*/ 1343589 w 2635004"/>
                <a:gd name="connsiteY31-130" fmla="*/ 0 h 3543548"/>
                <a:gd name="connsiteX0-131" fmla="*/ 1343589 w 2635004"/>
                <a:gd name="connsiteY0-132" fmla="*/ 0 h 3543548"/>
                <a:gd name="connsiteX1-133" fmla="*/ 2482713 w 2635004"/>
                <a:gd name="connsiteY1-134" fmla="*/ 613055 h 3543548"/>
                <a:gd name="connsiteX2-135" fmla="*/ 2633757 w 2635004"/>
                <a:gd name="connsiteY2-136" fmla="*/ 1307851 h 3543548"/>
                <a:gd name="connsiteX3-137" fmla="*/ 2284468 w 2635004"/>
                <a:gd name="connsiteY3-138" fmla="*/ 2090675 h 3543548"/>
                <a:gd name="connsiteX4-139" fmla="*/ 1884830 w 2635004"/>
                <a:gd name="connsiteY4-140" fmla="*/ 2452221 h 3543548"/>
                <a:gd name="connsiteX5-141" fmla="*/ 1702319 w 2635004"/>
                <a:gd name="connsiteY5-142" fmla="*/ 2706874 h 3543548"/>
                <a:gd name="connsiteX6-143" fmla="*/ 1683235 w 2635004"/>
                <a:gd name="connsiteY6-144" fmla="*/ 3021385 h 3543548"/>
                <a:gd name="connsiteX7-145" fmla="*/ 1682219 w 2635004"/>
                <a:gd name="connsiteY7-146" fmla="*/ 3044165 h 3543548"/>
                <a:gd name="connsiteX8-147" fmla="*/ 1682218 w 2635004"/>
                <a:gd name="connsiteY8-148" fmla="*/ 3202283 h 3543548"/>
                <a:gd name="connsiteX9-149" fmla="*/ 1340953 w 2635004"/>
                <a:gd name="connsiteY9-150" fmla="*/ 3543548 h 3543548"/>
                <a:gd name="connsiteX10-151" fmla="*/ 1340954 w 2635004"/>
                <a:gd name="connsiteY10-152" fmla="*/ 3543547 h 3543548"/>
                <a:gd name="connsiteX11-153" fmla="*/ 999689 w 2635004"/>
                <a:gd name="connsiteY11-154" fmla="*/ 3202282 h 3543548"/>
                <a:gd name="connsiteX12-155" fmla="*/ 999689 w 2635004"/>
                <a:gd name="connsiteY12-156" fmla="*/ 3132476 h 3543548"/>
                <a:gd name="connsiteX13-157" fmla="*/ 994299 w 2635004"/>
                <a:gd name="connsiteY13-158" fmla="*/ 3036981 h 3543548"/>
                <a:gd name="connsiteX14-159" fmla="*/ 999609 w 2635004"/>
                <a:gd name="connsiteY14-160" fmla="*/ 2615211 h 3543548"/>
                <a:gd name="connsiteX15-161" fmla="*/ 999689 w 2635004"/>
                <a:gd name="connsiteY15-162" fmla="*/ 2614474 h 3543548"/>
                <a:gd name="connsiteX16-163" fmla="*/ 991383 w 2635004"/>
                <a:gd name="connsiteY16-164" fmla="*/ 2553056 h 3543548"/>
                <a:gd name="connsiteX17-165" fmla="*/ 1013180 w 2635004"/>
                <a:gd name="connsiteY17-166" fmla="*/ 2489947 h 3543548"/>
                <a:gd name="connsiteX18-167" fmla="*/ 1161077 w 2635004"/>
                <a:gd name="connsiteY18-168" fmla="*/ 2156696 h 3543548"/>
                <a:gd name="connsiteX19-169" fmla="*/ 1485193 w 2635004"/>
                <a:gd name="connsiteY19-170" fmla="*/ 1867460 h 3543548"/>
                <a:gd name="connsiteX20-171" fmla="*/ 1733786 w 2635004"/>
                <a:gd name="connsiteY20-172" fmla="*/ 1625382 h 3543548"/>
                <a:gd name="connsiteX21-173" fmla="*/ 1862803 w 2635004"/>
                <a:gd name="connsiteY21-174" fmla="*/ 1446181 h 3543548"/>
                <a:gd name="connsiteX22-175" fmla="*/ 1913151 w 2635004"/>
                <a:gd name="connsiteY22-176" fmla="*/ 1229254 h 3543548"/>
                <a:gd name="connsiteX23-177" fmla="*/ 1755813 w 2635004"/>
                <a:gd name="connsiteY23-178" fmla="*/ 842558 h 3543548"/>
                <a:gd name="connsiteX24-179" fmla="*/ 1343589 w 2635004"/>
                <a:gd name="connsiteY24-180" fmla="*/ 685364 h 3543548"/>
                <a:gd name="connsiteX25-181" fmla="*/ 909337 w 2635004"/>
                <a:gd name="connsiteY25-182" fmla="*/ 845702 h 3543548"/>
                <a:gd name="connsiteX26-183" fmla="*/ 682770 w 2635004"/>
                <a:gd name="connsiteY26-184" fmla="*/ 1339290 h 3543548"/>
                <a:gd name="connsiteX27-185" fmla="*/ 324041 w 2635004"/>
                <a:gd name="connsiteY27-186" fmla="*/ 1647389 h 3543548"/>
                <a:gd name="connsiteX28-187" fmla="*/ 72301 w 2635004"/>
                <a:gd name="connsiteY28-188" fmla="*/ 1521634 h 3543548"/>
                <a:gd name="connsiteX29-189" fmla="*/ 3072 w 2635004"/>
                <a:gd name="connsiteY29-190" fmla="*/ 1244973 h 3543548"/>
                <a:gd name="connsiteX30-191" fmla="*/ 195024 w 2635004"/>
                <a:gd name="connsiteY30-192" fmla="*/ 650781 h 3543548"/>
                <a:gd name="connsiteX31-193" fmla="*/ 1343589 w 2635004"/>
                <a:gd name="connsiteY31-194" fmla="*/ 0 h 3543548"/>
                <a:gd name="connsiteX0-195" fmla="*/ 1343589 w 2635004"/>
                <a:gd name="connsiteY0-196" fmla="*/ 0 h 3543548"/>
                <a:gd name="connsiteX1-197" fmla="*/ 2482713 w 2635004"/>
                <a:gd name="connsiteY1-198" fmla="*/ 613055 h 3543548"/>
                <a:gd name="connsiteX2-199" fmla="*/ 2633757 w 2635004"/>
                <a:gd name="connsiteY2-200" fmla="*/ 1307851 h 3543548"/>
                <a:gd name="connsiteX3-201" fmla="*/ 2284468 w 2635004"/>
                <a:gd name="connsiteY3-202" fmla="*/ 2090675 h 3543548"/>
                <a:gd name="connsiteX4-203" fmla="*/ 1884830 w 2635004"/>
                <a:gd name="connsiteY4-204" fmla="*/ 2452221 h 3543548"/>
                <a:gd name="connsiteX5-205" fmla="*/ 1702319 w 2635004"/>
                <a:gd name="connsiteY5-206" fmla="*/ 2706874 h 3543548"/>
                <a:gd name="connsiteX6-207" fmla="*/ 1683235 w 2635004"/>
                <a:gd name="connsiteY6-208" fmla="*/ 3021385 h 3543548"/>
                <a:gd name="connsiteX7-209" fmla="*/ 1682219 w 2635004"/>
                <a:gd name="connsiteY7-210" fmla="*/ 3044165 h 3543548"/>
                <a:gd name="connsiteX8-211" fmla="*/ 1682218 w 2635004"/>
                <a:gd name="connsiteY8-212" fmla="*/ 3202283 h 3543548"/>
                <a:gd name="connsiteX9-213" fmla="*/ 1340953 w 2635004"/>
                <a:gd name="connsiteY9-214" fmla="*/ 3543548 h 3543548"/>
                <a:gd name="connsiteX10-215" fmla="*/ 1340954 w 2635004"/>
                <a:gd name="connsiteY10-216" fmla="*/ 3543547 h 3543548"/>
                <a:gd name="connsiteX11-217" fmla="*/ 999689 w 2635004"/>
                <a:gd name="connsiteY11-218" fmla="*/ 3202282 h 3543548"/>
                <a:gd name="connsiteX12-219" fmla="*/ 999689 w 2635004"/>
                <a:gd name="connsiteY12-220" fmla="*/ 3132476 h 3543548"/>
                <a:gd name="connsiteX13-221" fmla="*/ 994299 w 2635004"/>
                <a:gd name="connsiteY13-222" fmla="*/ 3036981 h 3543548"/>
                <a:gd name="connsiteX14-223" fmla="*/ 999609 w 2635004"/>
                <a:gd name="connsiteY14-224" fmla="*/ 2615211 h 3543548"/>
                <a:gd name="connsiteX15-225" fmla="*/ 999689 w 2635004"/>
                <a:gd name="connsiteY15-226" fmla="*/ 2614474 h 3543548"/>
                <a:gd name="connsiteX16-227" fmla="*/ 1013180 w 2635004"/>
                <a:gd name="connsiteY16-228" fmla="*/ 2489947 h 3543548"/>
                <a:gd name="connsiteX17-229" fmla="*/ 1161077 w 2635004"/>
                <a:gd name="connsiteY17-230" fmla="*/ 2156696 h 3543548"/>
                <a:gd name="connsiteX18-231" fmla="*/ 1485193 w 2635004"/>
                <a:gd name="connsiteY18-232" fmla="*/ 1867460 h 3543548"/>
                <a:gd name="connsiteX19-233" fmla="*/ 1733786 w 2635004"/>
                <a:gd name="connsiteY19-234" fmla="*/ 1625382 h 3543548"/>
                <a:gd name="connsiteX20-235" fmla="*/ 1862803 w 2635004"/>
                <a:gd name="connsiteY20-236" fmla="*/ 1446181 h 3543548"/>
                <a:gd name="connsiteX21-237" fmla="*/ 1913151 w 2635004"/>
                <a:gd name="connsiteY21-238" fmla="*/ 1229254 h 3543548"/>
                <a:gd name="connsiteX22-239" fmla="*/ 1755813 w 2635004"/>
                <a:gd name="connsiteY22-240" fmla="*/ 842558 h 3543548"/>
                <a:gd name="connsiteX23-241" fmla="*/ 1343589 w 2635004"/>
                <a:gd name="connsiteY23-242" fmla="*/ 685364 h 3543548"/>
                <a:gd name="connsiteX24-243" fmla="*/ 909337 w 2635004"/>
                <a:gd name="connsiteY24-244" fmla="*/ 845702 h 3543548"/>
                <a:gd name="connsiteX25-245" fmla="*/ 682770 w 2635004"/>
                <a:gd name="connsiteY25-246" fmla="*/ 1339290 h 3543548"/>
                <a:gd name="connsiteX26-247" fmla="*/ 324041 w 2635004"/>
                <a:gd name="connsiteY26-248" fmla="*/ 1647389 h 3543548"/>
                <a:gd name="connsiteX27-249" fmla="*/ 72301 w 2635004"/>
                <a:gd name="connsiteY27-250" fmla="*/ 1521634 h 3543548"/>
                <a:gd name="connsiteX28-251" fmla="*/ 3072 w 2635004"/>
                <a:gd name="connsiteY28-252" fmla="*/ 1244973 h 3543548"/>
                <a:gd name="connsiteX29-253" fmla="*/ 195024 w 2635004"/>
                <a:gd name="connsiteY29-254" fmla="*/ 650781 h 3543548"/>
                <a:gd name="connsiteX30-255" fmla="*/ 1343589 w 2635004"/>
                <a:gd name="connsiteY30-256" fmla="*/ 0 h 3543548"/>
                <a:gd name="connsiteX0-257" fmla="*/ 1343589 w 2635004"/>
                <a:gd name="connsiteY0-258" fmla="*/ 0 h 3543548"/>
                <a:gd name="connsiteX1-259" fmla="*/ 2482713 w 2635004"/>
                <a:gd name="connsiteY1-260" fmla="*/ 613055 h 3543548"/>
                <a:gd name="connsiteX2-261" fmla="*/ 2633757 w 2635004"/>
                <a:gd name="connsiteY2-262" fmla="*/ 1307851 h 3543548"/>
                <a:gd name="connsiteX3-263" fmla="*/ 2284468 w 2635004"/>
                <a:gd name="connsiteY3-264" fmla="*/ 2090675 h 3543548"/>
                <a:gd name="connsiteX4-265" fmla="*/ 1884830 w 2635004"/>
                <a:gd name="connsiteY4-266" fmla="*/ 2452221 h 3543548"/>
                <a:gd name="connsiteX5-267" fmla="*/ 1702319 w 2635004"/>
                <a:gd name="connsiteY5-268" fmla="*/ 2706874 h 3543548"/>
                <a:gd name="connsiteX6-269" fmla="*/ 1683235 w 2635004"/>
                <a:gd name="connsiteY6-270" fmla="*/ 3021385 h 3543548"/>
                <a:gd name="connsiteX7-271" fmla="*/ 1682219 w 2635004"/>
                <a:gd name="connsiteY7-272" fmla="*/ 3044165 h 3543548"/>
                <a:gd name="connsiteX8-273" fmla="*/ 1682218 w 2635004"/>
                <a:gd name="connsiteY8-274" fmla="*/ 3202283 h 3543548"/>
                <a:gd name="connsiteX9-275" fmla="*/ 1340953 w 2635004"/>
                <a:gd name="connsiteY9-276" fmla="*/ 3543548 h 3543548"/>
                <a:gd name="connsiteX10-277" fmla="*/ 1340954 w 2635004"/>
                <a:gd name="connsiteY10-278" fmla="*/ 3543547 h 3543548"/>
                <a:gd name="connsiteX11-279" fmla="*/ 999689 w 2635004"/>
                <a:gd name="connsiteY11-280" fmla="*/ 3202282 h 3543548"/>
                <a:gd name="connsiteX12-281" fmla="*/ 999689 w 2635004"/>
                <a:gd name="connsiteY12-282" fmla="*/ 3132476 h 3543548"/>
                <a:gd name="connsiteX13-283" fmla="*/ 994299 w 2635004"/>
                <a:gd name="connsiteY13-284" fmla="*/ 3036981 h 3543548"/>
                <a:gd name="connsiteX14-285" fmla="*/ 999609 w 2635004"/>
                <a:gd name="connsiteY14-286" fmla="*/ 2615211 h 3543548"/>
                <a:gd name="connsiteX15-287" fmla="*/ 999689 w 2635004"/>
                <a:gd name="connsiteY15-288" fmla="*/ 2614474 h 3543548"/>
                <a:gd name="connsiteX16-289" fmla="*/ 1010640 w 2635004"/>
                <a:gd name="connsiteY16-290" fmla="*/ 2487407 h 3543548"/>
                <a:gd name="connsiteX17-291" fmla="*/ 1161077 w 2635004"/>
                <a:gd name="connsiteY17-292" fmla="*/ 2156696 h 3543548"/>
                <a:gd name="connsiteX18-293" fmla="*/ 1485193 w 2635004"/>
                <a:gd name="connsiteY18-294" fmla="*/ 1867460 h 3543548"/>
                <a:gd name="connsiteX19-295" fmla="*/ 1733786 w 2635004"/>
                <a:gd name="connsiteY19-296" fmla="*/ 1625382 h 3543548"/>
                <a:gd name="connsiteX20-297" fmla="*/ 1862803 w 2635004"/>
                <a:gd name="connsiteY20-298" fmla="*/ 1446181 h 3543548"/>
                <a:gd name="connsiteX21-299" fmla="*/ 1913151 w 2635004"/>
                <a:gd name="connsiteY21-300" fmla="*/ 1229254 h 3543548"/>
                <a:gd name="connsiteX22-301" fmla="*/ 1755813 w 2635004"/>
                <a:gd name="connsiteY22-302" fmla="*/ 842558 h 3543548"/>
                <a:gd name="connsiteX23-303" fmla="*/ 1343589 w 2635004"/>
                <a:gd name="connsiteY23-304" fmla="*/ 685364 h 3543548"/>
                <a:gd name="connsiteX24-305" fmla="*/ 909337 w 2635004"/>
                <a:gd name="connsiteY24-306" fmla="*/ 845702 h 3543548"/>
                <a:gd name="connsiteX25-307" fmla="*/ 682770 w 2635004"/>
                <a:gd name="connsiteY25-308" fmla="*/ 1339290 h 3543548"/>
                <a:gd name="connsiteX26-309" fmla="*/ 324041 w 2635004"/>
                <a:gd name="connsiteY26-310" fmla="*/ 1647389 h 3543548"/>
                <a:gd name="connsiteX27-311" fmla="*/ 72301 w 2635004"/>
                <a:gd name="connsiteY27-312" fmla="*/ 1521634 h 3543548"/>
                <a:gd name="connsiteX28-313" fmla="*/ 3072 w 2635004"/>
                <a:gd name="connsiteY28-314" fmla="*/ 1244973 h 3543548"/>
                <a:gd name="connsiteX29-315" fmla="*/ 195024 w 2635004"/>
                <a:gd name="connsiteY29-316" fmla="*/ 650781 h 3543548"/>
                <a:gd name="connsiteX30-317" fmla="*/ 1343589 w 2635004"/>
                <a:gd name="connsiteY30-318" fmla="*/ 0 h 3543548"/>
                <a:gd name="connsiteX0-319" fmla="*/ 1343589 w 2635004"/>
                <a:gd name="connsiteY0-320" fmla="*/ 0 h 3543548"/>
                <a:gd name="connsiteX1-321" fmla="*/ 2482713 w 2635004"/>
                <a:gd name="connsiteY1-322" fmla="*/ 613055 h 3543548"/>
                <a:gd name="connsiteX2-323" fmla="*/ 2633757 w 2635004"/>
                <a:gd name="connsiteY2-324" fmla="*/ 1307851 h 3543548"/>
                <a:gd name="connsiteX3-325" fmla="*/ 2284468 w 2635004"/>
                <a:gd name="connsiteY3-326" fmla="*/ 2090675 h 3543548"/>
                <a:gd name="connsiteX4-327" fmla="*/ 1884830 w 2635004"/>
                <a:gd name="connsiteY4-328" fmla="*/ 2452221 h 3543548"/>
                <a:gd name="connsiteX5-329" fmla="*/ 1702319 w 2635004"/>
                <a:gd name="connsiteY5-330" fmla="*/ 2706874 h 3543548"/>
                <a:gd name="connsiteX6-331" fmla="*/ 1683235 w 2635004"/>
                <a:gd name="connsiteY6-332" fmla="*/ 3021385 h 3543548"/>
                <a:gd name="connsiteX7-333" fmla="*/ 1682219 w 2635004"/>
                <a:gd name="connsiteY7-334" fmla="*/ 3044165 h 3543548"/>
                <a:gd name="connsiteX8-335" fmla="*/ 1682218 w 2635004"/>
                <a:gd name="connsiteY8-336" fmla="*/ 3202283 h 3543548"/>
                <a:gd name="connsiteX9-337" fmla="*/ 1340953 w 2635004"/>
                <a:gd name="connsiteY9-338" fmla="*/ 3543548 h 3543548"/>
                <a:gd name="connsiteX10-339" fmla="*/ 1340954 w 2635004"/>
                <a:gd name="connsiteY10-340" fmla="*/ 3543547 h 3543548"/>
                <a:gd name="connsiteX11-341" fmla="*/ 999689 w 2635004"/>
                <a:gd name="connsiteY11-342" fmla="*/ 3202282 h 3543548"/>
                <a:gd name="connsiteX12-343" fmla="*/ 999689 w 2635004"/>
                <a:gd name="connsiteY12-344" fmla="*/ 3132476 h 3543548"/>
                <a:gd name="connsiteX13-345" fmla="*/ 994299 w 2635004"/>
                <a:gd name="connsiteY13-346" fmla="*/ 3036981 h 3543548"/>
                <a:gd name="connsiteX14-347" fmla="*/ 999609 w 2635004"/>
                <a:gd name="connsiteY14-348" fmla="*/ 2615211 h 3543548"/>
                <a:gd name="connsiteX15-349" fmla="*/ 999689 w 2635004"/>
                <a:gd name="connsiteY15-350" fmla="*/ 2614474 h 3543548"/>
                <a:gd name="connsiteX16-351" fmla="*/ 1010640 w 2635004"/>
                <a:gd name="connsiteY16-352" fmla="*/ 2487407 h 3543548"/>
                <a:gd name="connsiteX17-353" fmla="*/ 1161077 w 2635004"/>
                <a:gd name="connsiteY17-354" fmla="*/ 2156696 h 3543548"/>
                <a:gd name="connsiteX18-355" fmla="*/ 1485193 w 2635004"/>
                <a:gd name="connsiteY18-356" fmla="*/ 1867460 h 3543548"/>
                <a:gd name="connsiteX19-357" fmla="*/ 1733786 w 2635004"/>
                <a:gd name="connsiteY19-358" fmla="*/ 1625382 h 3543548"/>
                <a:gd name="connsiteX20-359" fmla="*/ 1862803 w 2635004"/>
                <a:gd name="connsiteY20-360" fmla="*/ 1446181 h 3543548"/>
                <a:gd name="connsiteX21-361" fmla="*/ 1913151 w 2635004"/>
                <a:gd name="connsiteY21-362" fmla="*/ 1229254 h 3543548"/>
                <a:gd name="connsiteX22-363" fmla="*/ 1755813 w 2635004"/>
                <a:gd name="connsiteY22-364" fmla="*/ 842558 h 3543548"/>
                <a:gd name="connsiteX23-365" fmla="*/ 1343589 w 2635004"/>
                <a:gd name="connsiteY23-366" fmla="*/ 685364 h 3543548"/>
                <a:gd name="connsiteX24-367" fmla="*/ 909337 w 2635004"/>
                <a:gd name="connsiteY24-368" fmla="*/ 845702 h 3543548"/>
                <a:gd name="connsiteX25-369" fmla="*/ 682770 w 2635004"/>
                <a:gd name="connsiteY25-370" fmla="*/ 1339290 h 3543548"/>
                <a:gd name="connsiteX26-371" fmla="*/ 324041 w 2635004"/>
                <a:gd name="connsiteY26-372" fmla="*/ 1647389 h 3543548"/>
                <a:gd name="connsiteX27-373" fmla="*/ 72301 w 2635004"/>
                <a:gd name="connsiteY27-374" fmla="*/ 1521634 h 3543548"/>
                <a:gd name="connsiteX28-375" fmla="*/ 3072 w 2635004"/>
                <a:gd name="connsiteY28-376" fmla="*/ 1244973 h 3543548"/>
                <a:gd name="connsiteX29-377" fmla="*/ 195024 w 2635004"/>
                <a:gd name="connsiteY29-378" fmla="*/ 650781 h 3543548"/>
                <a:gd name="connsiteX30-379" fmla="*/ 1343589 w 2635004"/>
                <a:gd name="connsiteY30-380" fmla="*/ 0 h 354354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  <a:cxn ang="0">
                  <a:pos x="connsiteX15-31" y="connsiteY15-32"/>
                </a:cxn>
                <a:cxn ang="0">
                  <a:pos x="connsiteX16-33" y="connsiteY16-34"/>
                </a:cxn>
                <a:cxn ang="0">
                  <a:pos x="connsiteX17-35" y="connsiteY17-36"/>
                </a:cxn>
                <a:cxn ang="0">
                  <a:pos x="connsiteX18-37" y="connsiteY18-38"/>
                </a:cxn>
                <a:cxn ang="0">
                  <a:pos x="connsiteX19-39" y="connsiteY19-40"/>
                </a:cxn>
                <a:cxn ang="0">
                  <a:pos x="connsiteX20-41" y="connsiteY20-42"/>
                </a:cxn>
                <a:cxn ang="0">
                  <a:pos x="connsiteX21-43" y="connsiteY21-44"/>
                </a:cxn>
                <a:cxn ang="0">
                  <a:pos x="connsiteX22-45" y="connsiteY22-46"/>
                </a:cxn>
                <a:cxn ang="0">
                  <a:pos x="connsiteX23-47" y="connsiteY23-48"/>
                </a:cxn>
                <a:cxn ang="0">
                  <a:pos x="connsiteX24-49" y="connsiteY24-50"/>
                </a:cxn>
                <a:cxn ang="0">
                  <a:pos x="connsiteX25-51" y="connsiteY25-52"/>
                </a:cxn>
                <a:cxn ang="0">
                  <a:pos x="connsiteX26-53" y="connsiteY26-54"/>
                </a:cxn>
                <a:cxn ang="0">
                  <a:pos x="connsiteX27-55" y="connsiteY27-56"/>
                </a:cxn>
                <a:cxn ang="0">
                  <a:pos x="connsiteX28-57" y="connsiteY28-58"/>
                </a:cxn>
                <a:cxn ang="0">
                  <a:pos x="connsiteX29-59" y="connsiteY29-60"/>
                </a:cxn>
                <a:cxn ang="0">
                  <a:pos x="connsiteX30-61" y="connsiteY30-62"/>
                </a:cxn>
              </a:cxnLst>
              <a:rect l="l" t="t" r="r" b="b"/>
              <a:pathLst>
                <a:path w="2635004" h="3543548">
                  <a:moveTo>
                    <a:pt x="1343589" y="0"/>
                  </a:moveTo>
                  <a:cubicBezTo>
                    <a:pt x="1963499" y="0"/>
                    <a:pt x="2350549" y="348970"/>
                    <a:pt x="2482713" y="613055"/>
                  </a:cubicBezTo>
                  <a:cubicBezTo>
                    <a:pt x="2561382" y="767105"/>
                    <a:pt x="2646344" y="949449"/>
                    <a:pt x="2633757" y="1307851"/>
                  </a:cubicBezTo>
                  <a:cubicBezTo>
                    <a:pt x="2614877" y="1782576"/>
                    <a:pt x="2369430" y="2002647"/>
                    <a:pt x="2284468" y="2090675"/>
                  </a:cubicBezTo>
                  <a:cubicBezTo>
                    <a:pt x="2199505" y="2178704"/>
                    <a:pt x="2114543" y="2263588"/>
                    <a:pt x="1884830" y="2452221"/>
                  </a:cubicBezTo>
                  <a:cubicBezTo>
                    <a:pt x="1818748" y="2505667"/>
                    <a:pt x="1740080" y="2568544"/>
                    <a:pt x="1702319" y="2706874"/>
                  </a:cubicBezTo>
                  <a:cubicBezTo>
                    <a:pt x="1696418" y="2730454"/>
                    <a:pt x="1689289" y="2885437"/>
                    <a:pt x="1683235" y="3021385"/>
                  </a:cubicBezTo>
                  <a:cubicBezTo>
                    <a:pt x="1682896" y="3028978"/>
                    <a:pt x="1682558" y="3036572"/>
                    <a:pt x="1682219" y="3044165"/>
                  </a:cubicBezTo>
                  <a:cubicBezTo>
                    <a:pt x="1682219" y="3096871"/>
                    <a:pt x="1682218" y="3149577"/>
                    <a:pt x="1682218" y="3202283"/>
                  </a:cubicBezTo>
                  <a:cubicBezTo>
                    <a:pt x="1682218" y="3390758"/>
                    <a:pt x="1529428" y="3543548"/>
                    <a:pt x="1340953" y="3543548"/>
                  </a:cubicBezTo>
                  <a:lnTo>
                    <a:pt x="1340954" y="3543547"/>
                  </a:lnTo>
                  <a:cubicBezTo>
                    <a:pt x="1152479" y="3543547"/>
                    <a:pt x="999689" y="3390757"/>
                    <a:pt x="999689" y="3202282"/>
                  </a:cubicBezTo>
                  <a:lnTo>
                    <a:pt x="999689" y="3132476"/>
                  </a:lnTo>
                  <a:lnTo>
                    <a:pt x="994299" y="3036981"/>
                  </a:lnTo>
                  <a:cubicBezTo>
                    <a:pt x="994299" y="2916728"/>
                    <a:pt x="990759" y="2752264"/>
                    <a:pt x="999609" y="2615211"/>
                  </a:cubicBezTo>
                  <a:cubicBezTo>
                    <a:pt x="999636" y="2614965"/>
                    <a:pt x="999662" y="2614720"/>
                    <a:pt x="999689" y="2614474"/>
                  </a:cubicBezTo>
                  <a:cubicBezTo>
                    <a:pt x="1003339" y="2572118"/>
                    <a:pt x="1004450" y="2529763"/>
                    <a:pt x="1010640" y="2487407"/>
                  </a:cubicBezTo>
                  <a:cubicBezTo>
                    <a:pt x="1029520" y="2361652"/>
                    <a:pt x="1085555" y="2244725"/>
                    <a:pt x="1161077" y="2156696"/>
                  </a:cubicBezTo>
                  <a:cubicBezTo>
                    <a:pt x="1239746" y="2068668"/>
                    <a:pt x="1353029" y="1990071"/>
                    <a:pt x="1485193" y="1867460"/>
                  </a:cubicBezTo>
                  <a:cubicBezTo>
                    <a:pt x="1598476" y="1760568"/>
                    <a:pt x="1683438" y="1681972"/>
                    <a:pt x="1733786" y="1625382"/>
                  </a:cubicBezTo>
                  <a:cubicBezTo>
                    <a:pt x="1784134" y="1571936"/>
                    <a:pt x="1828189" y="1512203"/>
                    <a:pt x="1862803" y="1446181"/>
                  </a:cubicBezTo>
                  <a:cubicBezTo>
                    <a:pt x="1897417" y="1380160"/>
                    <a:pt x="1913151" y="1307851"/>
                    <a:pt x="1913151" y="1229254"/>
                  </a:cubicBezTo>
                  <a:cubicBezTo>
                    <a:pt x="1913151" y="1075204"/>
                    <a:pt x="1859656" y="946305"/>
                    <a:pt x="1755813" y="842558"/>
                  </a:cubicBezTo>
                  <a:cubicBezTo>
                    <a:pt x="1648824" y="738810"/>
                    <a:pt x="1510367" y="685364"/>
                    <a:pt x="1343589" y="685364"/>
                  </a:cubicBezTo>
                  <a:cubicBezTo>
                    <a:pt x="1145343" y="685364"/>
                    <a:pt x="1000593" y="738810"/>
                    <a:pt x="909337" y="845702"/>
                  </a:cubicBezTo>
                  <a:cubicBezTo>
                    <a:pt x="814934" y="949449"/>
                    <a:pt x="726825" y="1128650"/>
                    <a:pt x="682770" y="1339290"/>
                  </a:cubicBezTo>
                  <a:cubicBezTo>
                    <a:pt x="635569" y="1565648"/>
                    <a:pt x="493965" y="1647389"/>
                    <a:pt x="324041" y="1647389"/>
                  </a:cubicBezTo>
                  <a:cubicBezTo>
                    <a:pt x="223345" y="1647389"/>
                    <a:pt x="141529" y="1597087"/>
                    <a:pt x="72301" y="1521634"/>
                  </a:cubicBezTo>
                  <a:cubicBezTo>
                    <a:pt x="3072" y="1446181"/>
                    <a:pt x="-6368" y="1333002"/>
                    <a:pt x="3072" y="1244973"/>
                  </a:cubicBezTo>
                  <a:cubicBezTo>
                    <a:pt x="21953" y="1059485"/>
                    <a:pt x="84888" y="836270"/>
                    <a:pt x="195024" y="650781"/>
                  </a:cubicBezTo>
                  <a:cubicBezTo>
                    <a:pt x="305160" y="465293"/>
                    <a:pt x="594661" y="0"/>
                    <a:pt x="1343589" y="0"/>
                  </a:cubicBezTo>
                  <a:close/>
                </a:path>
              </a:pathLst>
            </a:custGeom>
            <a:gradFill>
              <a:gsLst>
                <a:gs pos="0">
                  <a:srgbClr val="1BBEE9"/>
                </a:gs>
                <a:gs pos="100000">
                  <a:srgbClr val="C570EA"/>
                </a:gs>
              </a:gsLst>
              <a:lin scaled="1"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" name="椭圆 11"/>
            <p:cNvSpPr/>
            <p:nvPr/>
          </p:nvSpPr>
          <p:spPr>
            <a:xfrm>
              <a:off x="9425" y="8256"/>
              <a:ext cx="1077" cy="107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6" name="组合 15"/>
            <p:cNvGrpSpPr/>
            <p:nvPr/>
          </p:nvGrpSpPr>
          <p:grpSpPr>
            <a:xfrm>
              <a:off x="7926" y="4067"/>
              <a:ext cx="907" cy="907"/>
              <a:chOff x="5072249" y="2869920"/>
              <a:chExt cx="576000" cy="576000"/>
            </a:xfrm>
          </p:grpSpPr>
          <p:sp>
            <p:nvSpPr>
              <p:cNvPr id="17" name="椭圆 16"/>
              <p:cNvSpPr/>
              <p:nvPr/>
            </p:nvSpPr>
            <p:spPr>
              <a:xfrm>
                <a:off x="5072249" y="2869920"/>
                <a:ext cx="576000" cy="576000"/>
              </a:xfrm>
              <a:prstGeom prst="ellipse">
                <a:avLst/>
              </a:prstGeom>
              <a:gradFill rotWithShape="1">
                <a:gsLst>
                  <a:gs pos="66000">
                    <a:srgbClr val="ECECEC"/>
                  </a:gs>
                  <a:gs pos="100000">
                    <a:srgbClr val="F7F7F7"/>
                  </a:gs>
                  <a:gs pos="7000">
                    <a:srgbClr val="BEBEBE"/>
                  </a:gs>
                </a:gsLst>
                <a:lin ang="7800000" scaled="0"/>
              </a:gradFill>
              <a:ln w="28575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7800000" scaled="0"/>
                </a:gradFill>
              </a:ln>
              <a:effectLst>
                <a:outerShdw blurRad="203200" dist="127000" dir="7200000" sx="102000" sy="102000" algn="ctr" rotWithShape="0">
                  <a:schemeClr val="tx1">
                    <a:lumMod val="90000"/>
                    <a:lumOff val="10000"/>
                    <a:alpha val="40000"/>
                  </a:schemeClr>
                </a:outerShdw>
              </a:effectLst>
            </p:spPr>
            <p:txBody>
              <a:bodyPr wrap="none" anchor="ctr"/>
              <a:lstStyle/>
              <a:p>
                <a:pPr latinLnBrk="1"/>
                <a:endParaRPr kumimoji="1" lang="zh-CN" altLang="en-US" sz="2400"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8" name="任意多边形 26"/>
              <p:cNvSpPr>
                <a:spLocks noChangeAspect="1" noChangeArrowheads="1"/>
              </p:cNvSpPr>
              <p:nvPr/>
            </p:nvSpPr>
            <p:spPr bwMode="auto">
              <a:xfrm>
                <a:off x="5163207" y="2961169"/>
                <a:ext cx="394084" cy="393502"/>
              </a:xfrm>
              <a:custGeom>
                <a:avLst/>
                <a:gdLst>
                  <a:gd name="connsiteX0" fmla="*/ 140196 w 347421"/>
                  <a:gd name="connsiteY0" fmla="*/ 285509 h 346909"/>
                  <a:gd name="connsiteX1" fmla="*/ 172849 w 347421"/>
                  <a:gd name="connsiteY1" fmla="*/ 290325 h 346909"/>
                  <a:gd name="connsiteX2" fmla="*/ 205503 w 347421"/>
                  <a:gd name="connsiteY2" fmla="*/ 285509 h 346909"/>
                  <a:gd name="connsiteX3" fmla="*/ 206712 w 347421"/>
                  <a:gd name="connsiteY3" fmla="*/ 285509 h 346909"/>
                  <a:gd name="connsiteX4" fmla="*/ 172849 w 347421"/>
                  <a:gd name="connsiteY4" fmla="*/ 346909 h 346909"/>
                  <a:gd name="connsiteX5" fmla="*/ 140196 w 347421"/>
                  <a:gd name="connsiteY5" fmla="*/ 285509 h 346909"/>
                  <a:gd name="connsiteX6" fmla="*/ 277090 w 347421"/>
                  <a:gd name="connsiteY6" fmla="*/ 228714 h 346909"/>
                  <a:gd name="connsiteX7" fmla="*/ 295231 w 347421"/>
                  <a:gd name="connsiteY7" fmla="*/ 295230 h 346909"/>
                  <a:gd name="connsiteX8" fmla="*/ 228715 w 347421"/>
                  <a:gd name="connsiteY8" fmla="*/ 277090 h 346909"/>
                  <a:gd name="connsiteX9" fmla="*/ 231134 w 347421"/>
                  <a:gd name="connsiteY9" fmla="*/ 274671 h 346909"/>
                  <a:gd name="connsiteX10" fmla="*/ 274672 w 347421"/>
                  <a:gd name="connsiteY10" fmla="*/ 231133 h 346909"/>
                  <a:gd name="connsiteX11" fmla="*/ 70383 w 347421"/>
                  <a:gd name="connsiteY11" fmla="*/ 228714 h 346909"/>
                  <a:gd name="connsiteX12" fmla="*/ 71595 w 347421"/>
                  <a:gd name="connsiteY12" fmla="*/ 231133 h 346909"/>
                  <a:gd name="connsiteX13" fmla="*/ 116470 w 347421"/>
                  <a:gd name="connsiteY13" fmla="*/ 274671 h 346909"/>
                  <a:gd name="connsiteX14" fmla="*/ 117683 w 347421"/>
                  <a:gd name="connsiteY14" fmla="*/ 277090 h 346909"/>
                  <a:gd name="connsiteX15" fmla="*/ 52190 w 347421"/>
                  <a:gd name="connsiteY15" fmla="*/ 295230 h 346909"/>
                  <a:gd name="connsiteX16" fmla="*/ 70383 w 347421"/>
                  <a:gd name="connsiteY16" fmla="*/ 228714 h 346909"/>
                  <a:gd name="connsiteX17" fmla="*/ 285509 w 347421"/>
                  <a:gd name="connsiteY17" fmla="*/ 140197 h 346909"/>
                  <a:gd name="connsiteX18" fmla="*/ 347421 w 347421"/>
                  <a:gd name="connsiteY18" fmla="*/ 172851 h 346909"/>
                  <a:gd name="connsiteX19" fmla="*/ 285509 w 347421"/>
                  <a:gd name="connsiteY19" fmla="*/ 206713 h 346909"/>
                  <a:gd name="connsiteX20" fmla="*/ 285509 w 347421"/>
                  <a:gd name="connsiteY20" fmla="*/ 205504 h 346909"/>
                  <a:gd name="connsiteX21" fmla="*/ 289151 w 347421"/>
                  <a:gd name="connsiteY21" fmla="*/ 172851 h 346909"/>
                  <a:gd name="connsiteX22" fmla="*/ 285509 w 347421"/>
                  <a:gd name="connsiteY22" fmla="*/ 141407 h 346909"/>
                  <a:gd name="connsiteX23" fmla="*/ 285509 w 347421"/>
                  <a:gd name="connsiteY23" fmla="*/ 140197 h 346909"/>
                  <a:gd name="connsiteX24" fmla="*/ 61912 w 347421"/>
                  <a:gd name="connsiteY24" fmla="*/ 140197 h 346909"/>
                  <a:gd name="connsiteX25" fmla="*/ 57056 w 347421"/>
                  <a:gd name="connsiteY25" fmla="*/ 172851 h 346909"/>
                  <a:gd name="connsiteX26" fmla="*/ 61912 w 347421"/>
                  <a:gd name="connsiteY26" fmla="*/ 206713 h 346909"/>
                  <a:gd name="connsiteX27" fmla="*/ 0 w 347421"/>
                  <a:gd name="connsiteY27" fmla="*/ 172851 h 346909"/>
                  <a:gd name="connsiteX28" fmla="*/ 61912 w 347421"/>
                  <a:gd name="connsiteY28" fmla="*/ 140197 h 346909"/>
                  <a:gd name="connsiteX29" fmla="*/ 172943 w 347421"/>
                  <a:gd name="connsiteY29" fmla="*/ 85960 h 346909"/>
                  <a:gd name="connsiteX30" fmla="*/ 259926 w 347421"/>
                  <a:gd name="connsiteY30" fmla="*/ 172943 h 346909"/>
                  <a:gd name="connsiteX31" fmla="*/ 172943 w 347421"/>
                  <a:gd name="connsiteY31" fmla="*/ 259926 h 346909"/>
                  <a:gd name="connsiteX32" fmla="*/ 85960 w 347421"/>
                  <a:gd name="connsiteY32" fmla="*/ 172943 h 346909"/>
                  <a:gd name="connsiteX33" fmla="*/ 172943 w 347421"/>
                  <a:gd name="connsiteY33" fmla="*/ 85960 h 346909"/>
                  <a:gd name="connsiteX34" fmla="*/ 295231 w 347421"/>
                  <a:gd name="connsiteY34" fmla="*/ 52190 h 346909"/>
                  <a:gd name="connsiteX35" fmla="*/ 277090 w 347421"/>
                  <a:gd name="connsiteY35" fmla="*/ 117172 h 346909"/>
                  <a:gd name="connsiteX36" fmla="*/ 273462 w 347421"/>
                  <a:gd name="connsiteY36" fmla="*/ 114766 h 346909"/>
                  <a:gd name="connsiteX37" fmla="*/ 231134 w 347421"/>
                  <a:gd name="connsiteY37" fmla="*/ 72647 h 346909"/>
                  <a:gd name="connsiteX38" fmla="*/ 228715 w 347421"/>
                  <a:gd name="connsiteY38" fmla="*/ 70240 h 346909"/>
                  <a:gd name="connsiteX39" fmla="*/ 295231 w 347421"/>
                  <a:gd name="connsiteY39" fmla="*/ 52190 h 346909"/>
                  <a:gd name="connsiteX40" fmla="*/ 51167 w 347421"/>
                  <a:gd name="connsiteY40" fmla="*/ 52190 h 346909"/>
                  <a:gd name="connsiteX41" fmla="*/ 117683 w 347421"/>
                  <a:gd name="connsiteY41" fmla="*/ 70240 h 346909"/>
                  <a:gd name="connsiteX42" fmla="*/ 116474 w 347421"/>
                  <a:gd name="connsiteY42" fmla="*/ 72647 h 346909"/>
                  <a:gd name="connsiteX43" fmla="*/ 71726 w 347421"/>
                  <a:gd name="connsiteY43" fmla="*/ 115969 h 346909"/>
                  <a:gd name="connsiteX44" fmla="*/ 70517 w 347421"/>
                  <a:gd name="connsiteY44" fmla="*/ 117172 h 346909"/>
                  <a:gd name="connsiteX45" fmla="*/ 51167 w 347421"/>
                  <a:gd name="connsiteY45" fmla="*/ 52190 h 346909"/>
                  <a:gd name="connsiteX46" fmla="*/ 172943 w 347421"/>
                  <a:gd name="connsiteY46" fmla="*/ 0 h 346909"/>
                  <a:gd name="connsiteX47" fmla="*/ 206713 w 347421"/>
                  <a:gd name="connsiteY47" fmla="*/ 61400 h 346909"/>
                  <a:gd name="connsiteX48" fmla="*/ 205507 w 347421"/>
                  <a:gd name="connsiteY48" fmla="*/ 61400 h 346909"/>
                  <a:gd name="connsiteX49" fmla="*/ 172943 w 347421"/>
                  <a:gd name="connsiteY49" fmla="*/ 56584 h 346909"/>
                  <a:gd name="connsiteX50" fmla="*/ 140379 w 347421"/>
                  <a:gd name="connsiteY50" fmla="*/ 61400 h 346909"/>
                  <a:gd name="connsiteX51" fmla="*/ 139173 w 347421"/>
                  <a:gd name="connsiteY51" fmla="*/ 61400 h 346909"/>
                  <a:gd name="connsiteX52" fmla="*/ 172943 w 347421"/>
                  <a:gd name="connsiteY52" fmla="*/ 0 h 3469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</a:cxnLst>
                <a:rect l="l" t="t" r="r" b="b"/>
                <a:pathLst>
                  <a:path w="347421" h="346909">
                    <a:moveTo>
                      <a:pt x="140196" y="285509"/>
                    </a:moveTo>
                    <a:cubicBezTo>
                      <a:pt x="151080" y="287917"/>
                      <a:pt x="161965" y="290325"/>
                      <a:pt x="172849" y="290325"/>
                    </a:cubicBezTo>
                    <a:cubicBezTo>
                      <a:pt x="183734" y="290325"/>
                      <a:pt x="194618" y="287917"/>
                      <a:pt x="205503" y="285509"/>
                    </a:cubicBezTo>
                    <a:cubicBezTo>
                      <a:pt x="205503" y="285509"/>
                      <a:pt x="205503" y="285509"/>
                      <a:pt x="206712" y="285509"/>
                    </a:cubicBezTo>
                    <a:cubicBezTo>
                      <a:pt x="206712" y="285509"/>
                      <a:pt x="206712" y="285509"/>
                      <a:pt x="172849" y="346909"/>
                    </a:cubicBezTo>
                    <a:cubicBezTo>
                      <a:pt x="172849" y="346909"/>
                      <a:pt x="172849" y="346909"/>
                      <a:pt x="140196" y="285509"/>
                    </a:cubicBezTo>
                    <a:close/>
                    <a:moveTo>
                      <a:pt x="277090" y="228714"/>
                    </a:moveTo>
                    <a:cubicBezTo>
                      <a:pt x="277090" y="228714"/>
                      <a:pt x="277090" y="228714"/>
                      <a:pt x="295231" y="295230"/>
                    </a:cubicBezTo>
                    <a:cubicBezTo>
                      <a:pt x="295231" y="295230"/>
                      <a:pt x="295231" y="295230"/>
                      <a:pt x="228715" y="277090"/>
                    </a:cubicBezTo>
                    <a:cubicBezTo>
                      <a:pt x="228715" y="277090"/>
                      <a:pt x="228715" y="277090"/>
                      <a:pt x="231134" y="274671"/>
                    </a:cubicBezTo>
                    <a:cubicBezTo>
                      <a:pt x="249274" y="263786"/>
                      <a:pt x="263787" y="249274"/>
                      <a:pt x="274672" y="231133"/>
                    </a:cubicBezTo>
                    <a:close/>
                    <a:moveTo>
                      <a:pt x="70383" y="228714"/>
                    </a:moveTo>
                    <a:cubicBezTo>
                      <a:pt x="70383" y="228714"/>
                      <a:pt x="70383" y="228714"/>
                      <a:pt x="71595" y="231133"/>
                    </a:cubicBezTo>
                    <a:cubicBezTo>
                      <a:pt x="82511" y="249274"/>
                      <a:pt x="98278" y="263786"/>
                      <a:pt x="116470" y="274671"/>
                    </a:cubicBezTo>
                    <a:cubicBezTo>
                      <a:pt x="116470" y="274671"/>
                      <a:pt x="116470" y="274671"/>
                      <a:pt x="117683" y="277090"/>
                    </a:cubicBezTo>
                    <a:cubicBezTo>
                      <a:pt x="117683" y="277090"/>
                      <a:pt x="117683" y="277090"/>
                      <a:pt x="52190" y="295230"/>
                    </a:cubicBezTo>
                    <a:cubicBezTo>
                      <a:pt x="52190" y="295230"/>
                      <a:pt x="52190" y="295230"/>
                      <a:pt x="70383" y="228714"/>
                    </a:cubicBezTo>
                    <a:close/>
                    <a:moveTo>
                      <a:pt x="285509" y="140197"/>
                    </a:moveTo>
                    <a:cubicBezTo>
                      <a:pt x="285509" y="140197"/>
                      <a:pt x="285509" y="140197"/>
                      <a:pt x="347421" y="172851"/>
                    </a:cubicBezTo>
                    <a:cubicBezTo>
                      <a:pt x="347421" y="172851"/>
                      <a:pt x="347421" y="172851"/>
                      <a:pt x="285509" y="206713"/>
                    </a:cubicBezTo>
                    <a:cubicBezTo>
                      <a:pt x="285509" y="206713"/>
                      <a:pt x="285509" y="206713"/>
                      <a:pt x="285509" y="205504"/>
                    </a:cubicBezTo>
                    <a:cubicBezTo>
                      <a:pt x="287937" y="195829"/>
                      <a:pt x="289151" y="184944"/>
                      <a:pt x="289151" y="172851"/>
                    </a:cubicBezTo>
                    <a:cubicBezTo>
                      <a:pt x="289151" y="161966"/>
                      <a:pt x="287937" y="151082"/>
                      <a:pt x="285509" y="141407"/>
                    </a:cubicBezTo>
                    <a:cubicBezTo>
                      <a:pt x="285509" y="141407"/>
                      <a:pt x="285509" y="141407"/>
                      <a:pt x="285509" y="140197"/>
                    </a:cubicBezTo>
                    <a:close/>
                    <a:moveTo>
                      <a:pt x="61912" y="140197"/>
                    </a:moveTo>
                    <a:cubicBezTo>
                      <a:pt x="58270" y="149872"/>
                      <a:pt x="57056" y="161966"/>
                      <a:pt x="57056" y="172851"/>
                    </a:cubicBezTo>
                    <a:cubicBezTo>
                      <a:pt x="57056" y="184944"/>
                      <a:pt x="58270" y="195829"/>
                      <a:pt x="61912" y="206713"/>
                    </a:cubicBezTo>
                    <a:cubicBezTo>
                      <a:pt x="61912" y="206713"/>
                      <a:pt x="61912" y="206713"/>
                      <a:pt x="0" y="172851"/>
                    </a:cubicBezTo>
                    <a:cubicBezTo>
                      <a:pt x="0" y="172851"/>
                      <a:pt x="0" y="172851"/>
                      <a:pt x="61912" y="140197"/>
                    </a:cubicBezTo>
                    <a:close/>
                    <a:moveTo>
                      <a:pt x="172943" y="85960"/>
                    </a:moveTo>
                    <a:cubicBezTo>
                      <a:pt x="220982" y="85960"/>
                      <a:pt x="259926" y="124904"/>
                      <a:pt x="259926" y="172943"/>
                    </a:cubicBezTo>
                    <a:cubicBezTo>
                      <a:pt x="259926" y="220982"/>
                      <a:pt x="220982" y="259926"/>
                      <a:pt x="172943" y="259926"/>
                    </a:cubicBezTo>
                    <a:cubicBezTo>
                      <a:pt x="124904" y="259926"/>
                      <a:pt x="85960" y="220982"/>
                      <a:pt x="85960" y="172943"/>
                    </a:cubicBezTo>
                    <a:cubicBezTo>
                      <a:pt x="85960" y="124904"/>
                      <a:pt x="124904" y="85960"/>
                      <a:pt x="172943" y="85960"/>
                    </a:cubicBezTo>
                    <a:close/>
                    <a:moveTo>
                      <a:pt x="295231" y="52190"/>
                    </a:moveTo>
                    <a:cubicBezTo>
                      <a:pt x="295231" y="52190"/>
                      <a:pt x="295231" y="52190"/>
                      <a:pt x="277090" y="117172"/>
                    </a:cubicBezTo>
                    <a:cubicBezTo>
                      <a:pt x="277090" y="117172"/>
                      <a:pt x="277090" y="117172"/>
                      <a:pt x="273462" y="114766"/>
                    </a:cubicBezTo>
                    <a:cubicBezTo>
                      <a:pt x="263787" y="97918"/>
                      <a:pt x="249274" y="83477"/>
                      <a:pt x="231134" y="72647"/>
                    </a:cubicBezTo>
                    <a:cubicBezTo>
                      <a:pt x="231134" y="72647"/>
                      <a:pt x="231134" y="72647"/>
                      <a:pt x="228715" y="70240"/>
                    </a:cubicBezTo>
                    <a:cubicBezTo>
                      <a:pt x="228715" y="70240"/>
                      <a:pt x="228715" y="70240"/>
                      <a:pt x="295231" y="52190"/>
                    </a:cubicBezTo>
                    <a:close/>
                    <a:moveTo>
                      <a:pt x="51167" y="52190"/>
                    </a:moveTo>
                    <a:cubicBezTo>
                      <a:pt x="51167" y="52190"/>
                      <a:pt x="51167" y="52190"/>
                      <a:pt x="117683" y="70240"/>
                    </a:cubicBezTo>
                    <a:cubicBezTo>
                      <a:pt x="117683" y="70240"/>
                      <a:pt x="117683" y="70240"/>
                      <a:pt x="116474" y="72647"/>
                    </a:cubicBezTo>
                    <a:cubicBezTo>
                      <a:pt x="98333" y="82274"/>
                      <a:pt x="82611" y="97918"/>
                      <a:pt x="71726" y="115969"/>
                    </a:cubicBezTo>
                    <a:cubicBezTo>
                      <a:pt x="71726" y="115969"/>
                      <a:pt x="71726" y="115969"/>
                      <a:pt x="70517" y="117172"/>
                    </a:cubicBezTo>
                    <a:cubicBezTo>
                      <a:pt x="70517" y="117172"/>
                      <a:pt x="70517" y="117172"/>
                      <a:pt x="51167" y="52190"/>
                    </a:cubicBezTo>
                    <a:close/>
                    <a:moveTo>
                      <a:pt x="172943" y="0"/>
                    </a:moveTo>
                    <a:cubicBezTo>
                      <a:pt x="172943" y="0"/>
                      <a:pt x="172943" y="0"/>
                      <a:pt x="206713" y="61400"/>
                    </a:cubicBezTo>
                    <a:cubicBezTo>
                      <a:pt x="206713" y="61400"/>
                      <a:pt x="206713" y="61400"/>
                      <a:pt x="205507" y="61400"/>
                    </a:cubicBezTo>
                    <a:cubicBezTo>
                      <a:pt x="194652" y="58992"/>
                      <a:pt x="183798" y="56584"/>
                      <a:pt x="172943" y="56584"/>
                    </a:cubicBezTo>
                    <a:cubicBezTo>
                      <a:pt x="162088" y="56584"/>
                      <a:pt x="151234" y="58992"/>
                      <a:pt x="140379" y="61400"/>
                    </a:cubicBezTo>
                    <a:cubicBezTo>
                      <a:pt x="140379" y="61400"/>
                      <a:pt x="140379" y="61400"/>
                      <a:pt x="139173" y="61400"/>
                    </a:cubicBezTo>
                    <a:cubicBezTo>
                      <a:pt x="139173" y="61400"/>
                      <a:pt x="139173" y="61400"/>
                      <a:pt x="172943" y="0"/>
                    </a:cubicBezTo>
                    <a:close/>
                  </a:path>
                </a:pathLst>
              </a:custGeom>
              <a:solidFill>
                <a:srgbClr val="6849F0"/>
              </a:solidFill>
              <a:ln w="28575">
                <a:noFill/>
              </a:ln>
              <a:effectLst/>
            </p:spPr>
            <p:txBody>
              <a:bodyPr wrap="none" anchor="ctr"/>
              <a:lstStyle/>
              <a:p>
                <a:pPr latinLnBrk="1"/>
                <a:endParaRPr kumimoji="1" lang="zh-CN" altLang="en-US" sz="2400"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9" name="组合 18"/>
            <p:cNvGrpSpPr/>
            <p:nvPr/>
          </p:nvGrpSpPr>
          <p:grpSpPr>
            <a:xfrm>
              <a:off x="9510" y="7054"/>
              <a:ext cx="907" cy="907"/>
              <a:chOff x="6077811" y="4766940"/>
              <a:chExt cx="576000" cy="576000"/>
            </a:xfrm>
          </p:grpSpPr>
          <p:sp>
            <p:nvSpPr>
              <p:cNvPr id="22" name="椭圆 21"/>
              <p:cNvSpPr/>
              <p:nvPr/>
            </p:nvSpPr>
            <p:spPr>
              <a:xfrm>
                <a:off x="6077811" y="4766940"/>
                <a:ext cx="576000" cy="576000"/>
              </a:xfrm>
              <a:prstGeom prst="ellipse">
                <a:avLst/>
              </a:prstGeom>
              <a:gradFill rotWithShape="1">
                <a:gsLst>
                  <a:gs pos="66000">
                    <a:srgbClr val="ECECEC"/>
                  </a:gs>
                  <a:gs pos="100000">
                    <a:srgbClr val="F7F7F7"/>
                  </a:gs>
                  <a:gs pos="7000">
                    <a:srgbClr val="BEBEBE"/>
                  </a:gs>
                </a:gsLst>
                <a:lin ang="7800000" scaled="0"/>
              </a:gradFill>
              <a:ln w="28575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7800000" scaled="0"/>
                </a:gradFill>
              </a:ln>
              <a:effectLst>
                <a:outerShdw blurRad="203200" dist="127000" dir="7200000" sx="102000" sy="102000" algn="ctr" rotWithShape="0">
                  <a:schemeClr val="tx1">
                    <a:lumMod val="90000"/>
                    <a:lumOff val="10000"/>
                    <a:alpha val="40000"/>
                  </a:schemeClr>
                </a:outerShdw>
              </a:effectLst>
            </p:spPr>
            <p:txBody>
              <a:bodyPr wrap="none" anchor="ctr"/>
              <a:lstStyle/>
              <a:p>
                <a:pPr latinLnBrk="1"/>
                <a:endParaRPr kumimoji="1" lang="zh-CN" altLang="en-US" sz="2400"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3" name="Freeform 217"/>
              <p:cNvSpPr>
                <a:spLocks noChangeAspect="1" noEditPoints="1"/>
              </p:cNvSpPr>
              <p:nvPr/>
            </p:nvSpPr>
            <p:spPr bwMode="auto">
              <a:xfrm>
                <a:off x="6248646" y="4868026"/>
                <a:ext cx="234331" cy="373829"/>
              </a:xfrm>
              <a:custGeom>
                <a:avLst/>
                <a:gdLst>
                  <a:gd name="T0" fmla="*/ 92 w 180"/>
                  <a:gd name="T1" fmla="*/ 1 h 287"/>
                  <a:gd name="T2" fmla="*/ 90 w 180"/>
                  <a:gd name="T3" fmla="*/ 0 h 287"/>
                  <a:gd name="T4" fmla="*/ 87 w 180"/>
                  <a:gd name="T5" fmla="*/ 1 h 287"/>
                  <a:gd name="T6" fmla="*/ 0 w 180"/>
                  <a:gd name="T7" fmla="*/ 181 h 287"/>
                  <a:gd name="T8" fmla="*/ 90 w 180"/>
                  <a:gd name="T9" fmla="*/ 287 h 287"/>
                  <a:gd name="T10" fmla="*/ 180 w 180"/>
                  <a:gd name="T11" fmla="*/ 181 h 287"/>
                  <a:gd name="T12" fmla="*/ 92 w 180"/>
                  <a:gd name="T13" fmla="*/ 1 h 287"/>
                  <a:gd name="T14" fmla="*/ 59 w 180"/>
                  <a:gd name="T15" fmla="*/ 179 h 287"/>
                  <a:gd name="T16" fmla="*/ 69 w 180"/>
                  <a:gd name="T17" fmla="*/ 202 h 287"/>
                  <a:gd name="T18" fmla="*/ 76 w 180"/>
                  <a:gd name="T19" fmla="*/ 219 h 287"/>
                  <a:gd name="T20" fmla="*/ 72 w 180"/>
                  <a:gd name="T21" fmla="*/ 236 h 287"/>
                  <a:gd name="T22" fmla="*/ 58 w 180"/>
                  <a:gd name="T23" fmla="*/ 243 h 287"/>
                  <a:gd name="T24" fmla="*/ 48 w 180"/>
                  <a:gd name="T25" fmla="*/ 239 h 287"/>
                  <a:gd name="T26" fmla="*/ 29 w 180"/>
                  <a:gd name="T27" fmla="*/ 174 h 287"/>
                  <a:gd name="T28" fmla="*/ 57 w 180"/>
                  <a:gd name="T29" fmla="*/ 97 h 287"/>
                  <a:gd name="T30" fmla="*/ 61 w 180"/>
                  <a:gd name="T31" fmla="*/ 95 h 287"/>
                  <a:gd name="T32" fmla="*/ 63 w 180"/>
                  <a:gd name="T33" fmla="*/ 99 h 287"/>
                  <a:gd name="T34" fmla="*/ 59 w 180"/>
                  <a:gd name="T35" fmla="*/ 179 h 2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80" h="287">
                    <a:moveTo>
                      <a:pt x="92" y="1"/>
                    </a:moveTo>
                    <a:cubicBezTo>
                      <a:pt x="92" y="0"/>
                      <a:pt x="91" y="0"/>
                      <a:pt x="90" y="0"/>
                    </a:cubicBezTo>
                    <a:cubicBezTo>
                      <a:pt x="89" y="0"/>
                      <a:pt x="88" y="0"/>
                      <a:pt x="87" y="1"/>
                    </a:cubicBezTo>
                    <a:cubicBezTo>
                      <a:pt x="84" y="6"/>
                      <a:pt x="0" y="122"/>
                      <a:pt x="0" y="181"/>
                    </a:cubicBezTo>
                    <a:cubicBezTo>
                      <a:pt x="0" y="282"/>
                      <a:pt x="75" y="287"/>
                      <a:pt x="90" y="287"/>
                    </a:cubicBezTo>
                    <a:cubicBezTo>
                      <a:pt x="105" y="287"/>
                      <a:pt x="180" y="282"/>
                      <a:pt x="180" y="181"/>
                    </a:cubicBezTo>
                    <a:cubicBezTo>
                      <a:pt x="180" y="123"/>
                      <a:pt x="96" y="6"/>
                      <a:pt x="92" y="1"/>
                    </a:cubicBezTo>
                    <a:close/>
                    <a:moveTo>
                      <a:pt x="59" y="179"/>
                    </a:moveTo>
                    <a:cubicBezTo>
                      <a:pt x="62" y="191"/>
                      <a:pt x="65" y="197"/>
                      <a:pt x="69" y="202"/>
                    </a:cubicBezTo>
                    <a:cubicBezTo>
                      <a:pt x="71" y="207"/>
                      <a:pt x="74" y="211"/>
                      <a:pt x="76" y="219"/>
                    </a:cubicBezTo>
                    <a:cubicBezTo>
                      <a:pt x="77" y="225"/>
                      <a:pt x="76" y="231"/>
                      <a:pt x="72" y="236"/>
                    </a:cubicBezTo>
                    <a:cubicBezTo>
                      <a:pt x="69" y="240"/>
                      <a:pt x="64" y="243"/>
                      <a:pt x="58" y="243"/>
                    </a:cubicBezTo>
                    <a:cubicBezTo>
                      <a:pt x="55" y="243"/>
                      <a:pt x="51" y="241"/>
                      <a:pt x="48" y="239"/>
                    </a:cubicBezTo>
                    <a:cubicBezTo>
                      <a:pt x="34" y="231"/>
                      <a:pt x="25" y="202"/>
                      <a:pt x="29" y="174"/>
                    </a:cubicBezTo>
                    <a:cubicBezTo>
                      <a:pt x="32" y="147"/>
                      <a:pt x="56" y="99"/>
                      <a:pt x="57" y="97"/>
                    </a:cubicBezTo>
                    <a:cubicBezTo>
                      <a:pt x="58" y="95"/>
                      <a:pt x="60" y="95"/>
                      <a:pt x="61" y="95"/>
                    </a:cubicBezTo>
                    <a:cubicBezTo>
                      <a:pt x="63" y="96"/>
                      <a:pt x="64" y="98"/>
                      <a:pt x="63" y="99"/>
                    </a:cubicBezTo>
                    <a:cubicBezTo>
                      <a:pt x="51" y="135"/>
                      <a:pt x="55" y="161"/>
                      <a:pt x="59" y="179"/>
                    </a:cubicBezTo>
                    <a:close/>
                  </a:path>
                </a:pathLst>
              </a:custGeom>
              <a:solidFill>
                <a:srgbClr val="6849F0"/>
              </a:solidFill>
              <a:ln w="28575">
                <a:noFill/>
              </a:ln>
              <a:effectLst/>
            </p:spPr>
            <p:txBody>
              <a:bodyPr wrap="none" anchor="ctr"/>
              <a:lstStyle/>
              <a:p>
                <a:pPr latinLnBrk="1"/>
                <a:endParaRPr kumimoji="1" lang="zh-CN" altLang="en-US" sz="2400"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24" name="组合 23"/>
            <p:cNvGrpSpPr/>
            <p:nvPr/>
          </p:nvGrpSpPr>
          <p:grpSpPr>
            <a:xfrm>
              <a:off x="10279" y="5237"/>
              <a:ext cx="907" cy="907"/>
              <a:chOff x="6566646" y="3612867"/>
              <a:chExt cx="576000" cy="576000"/>
            </a:xfrm>
          </p:grpSpPr>
          <p:sp>
            <p:nvSpPr>
              <p:cNvPr id="25" name="椭圆 24"/>
              <p:cNvSpPr/>
              <p:nvPr/>
            </p:nvSpPr>
            <p:spPr>
              <a:xfrm>
                <a:off x="6566646" y="3612867"/>
                <a:ext cx="576000" cy="576000"/>
              </a:xfrm>
              <a:prstGeom prst="ellipse">
                <a:avLst/>
              </a:prstGeom>
              <a:gradFill rotWithShape="1">
                <a:gsLst>
                  <a:gs pos="66000">
                    <a:srgbClr val="ECECEC"/>
                  </a:gs>
                  <a:gs pos="100000">
                    <a:srgbClr val="F7F7F7"/>
                  </a:gs>
                  <a:gs pos="7000">
                    <a:srgbClr val="BEBEBE"/>
                  </a:gs>
                </a:gsLst>
                <a:lin ang="7800000" scaled="0"/>
              </a:gradFill>
              <a:ln w="28575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7800000" scaled="0"/>
                </a:gradFill>
              </a:ln>
              <a:effectLst>
                <a:outerShdw blurRad="203200" dist="127000" dir="7200000" sx="102000" sy="102000" algn="ctr" rotWithShape="0">
                  <a:schemeClr val="tx1">
                    <a:lumMod val="90000"/>
                    <a:lumOff val="10000"/>
                    <a:alpha val="40000"/>
                  </a:schemeClr>
                </a:outerShdw>
              </a:effectLst>
            </p:spPr>
            <p:txBody>
              <a:bodyPr wrap="none" anchor="ctr"/>
              <a:lstStyle/>
              <a:p>
                <a:pPr latinLnBrk="1"/>
                <a:endParaRPr kumimoji="1" lang="zh-CN" altLang="en-US" sz="2400"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6" name="任意多边形 28"/>
              <p:cNvSpPr>
                <a:spLocks noChangeAspect="1"/>
              </p:cNvSpPr>
              <p:nvPr/>
            </p:nvSpPr>
            <p:spPr bwMode="auto">
              <a:xfrm>
                <a:off x="6683371" y="3726343"/>
                <a:ext cx="342551" cy="349048"/>
              </a:xfrm>
              <a:custGeom>
                <a:avLst/>
                <a:gdLst>
                  <a:gd name="connsiteX0" fmla="*/ 156057 w 341792"/>
                  <a:gd name="connsiteY0" fmla="*/ 35817 h 348281"/>
                  <a:gd name="connsiteX1" fmla="*/ 310580 w 341792"/>
                  <a:gd name="connsiteY1" fmla="*/ 244065 h 348281"/>
                  <a:gd name="connsiteX2" fmla="*/ 156057 w 341792"/>
                  <a:gd name="connsiteY2" fmla="*/ 244065 h 348281"/>
                  <a:gd name="connsiteX3" fmla="*/ 156057 w 341792"/>
                  <a:gd name="connsiteY3" fmla="*/ 35817 h 348281"/>
                  <a:gd name="connsiteX4" fmla="*/ 70098 w 341792"/>
                  <a:gd name="connsiteY4" fmla="*/ 34793 h 348281"/>
                  <a:gd name="connsiteX5" fmla="*/ 70098 w 341792"/>
                  <a:gd name="connsiteY5" fmla="*/ 244064 h 348281"/>
                  <a:gd name="connsiteX6" fmla="*/ 10745 w 341792"/>
                  <a:gd name="connsiteY6" fmla="*/ 244064 h 348281"/>
                  <a:gd name="connsiteX7" fmla="*/ 70098 w 341792"/>
                  <a:gd name="connsiteY7" fmla="*/ 34793 h 348281"/>
                  <a:gd name="connsiteX8" fmla="*/ 113528 w 341792"/>
                  <a:gd name="connsiteY8" fmla="*/ 0 h 348281"/>
                  <a:gd name="connsiteX9" fmla="*/ 123190 w 341792"/>
                  <a:gd name="connsiteY9" fmla="*/ 9672 h 348281"/>
                  <a:gd name="connsiteX10" fmla="*/ 123190 w 341792"/>
                  <a:gd name="connsiteY10" fmla="*/ 281714 h 348281"/>
                  <a:gd name="connsiteX11" fmla="*/ 341792 w 341792"/>
                  <a:gd name="connsiteY11" fmla="*/ 281714 h 348281"/>
                  <a:gd name="connsiteX12" fmla="*/ 170292 w 341792"/>
                  <a:gd name="connsiteY12" fmla="*/ 348213 h 348281"/>
                  <a:gd name="connsiteX13" fmla="*/ 0 w 341792"/>
                  <a:gd name="connsiteY13" fmla="*/ 281714 h 348281"/>
                  <a:gd name="connsiteX14" fmla="*/ 103866 w 341792"/>
                  <a:gd name="connsiteY14" fmla="*/ 281714 h 348281"/>
                  <a:gd name="connsiteX15" fmla="*/ 103866 w 341792"/>
                  <a:gd name="connsiteY15" fmla="*/ 9672 h 348281"/>
                  <a:gd name="connsiteX16" fmla="*/ 113528 w 341792"/>
                  <a:gd name="connsiteY16" fmla="*/ 0 h 3482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341792" h="348281">
                    <a:moveTo>
                      <a:pt x="156057" y="35817"/>
                    </a:moveTo>
                    <a:cubicBezTo>
                      <a:pt x="156057" y="35817"/>
                      <a:pt x="310580" y="170210"/>
                      <a:pt x="310580" y="244065"/>
                    </a:cubicBezTo>
                    <a:cubicBezTo>
                      <a:pt x="310580" y="244065"/>
                      <a:pt x="310580" y="244065"/>
                      <a:pt x="156057" y="244065"/>
                    </a:cubicBezTo>
                    <a:cubicBezTo>
                      <a:pt x="156057" y="244065"/>
                      <a:pt x="156057" y="244065"/>
                      <a:pt x="156057" y="35817"/>
                    </a:cubicBezTo>
                    <a:close/>
                    <a:moveTo>
                      <a:pt x="70098" y="34793"/>
                    </a:moveTo>
                    <a:lnTo>
                      <a:pt x="70098" y="244064"/>
                    </a:lnTo>
                    <a:cubicBezTo>
                      <a:pt x="70098" y="244064"/>
                      <a:pt x="70098" y="244064"/>
                      <a:pt x="10745" y="244064"/>
                    </a:cubicBezTo>
                    <a:cubicBezTo>
                      <a:pt x="10745" y="182372"/>
                      <a:pt x="70098" y="34793"/>
                      <a:pt x="70098" y="34793"/>
                    </a:cubicBezTo>
                    <a:close/>
                    <a:moveTo>
                      <a:pt x="113528" y="0"/>
                    </a:moveTo>
                    <a:cubicBezTo>
                      <a:pt x="118359" y="0"/>
                      <a:pt x="123190" y="4836"/>
                      <a:pt x="123190" y="9672"/>
                    </a:cubicBezTo>
                    <a:cubicBezTo>
                      <a:pt x="123190" y="9672"/>
                      <a:pt x="123190" y="9672"/>
                      <a:pt x="123190" y="281714"/>
                    </a:cubicBezTo>
                    <a:lnTo>
                      <a:pt x="341792" y="281714"/>
                    </a:lnTo>
                    <a:cubicBezTo>
                      <a:pt x="341792" y="324032"/>
                      <a:pt x="264497" y="348213"/>
                      <a:pt x="170292" y="348213"/>
                    </a:cubicBezTo>
                    <a:cubicBezTo>
                      <a:pt x="0" y="348213"/>
                      <a:pt x="0" y="353049"/>
                      <a:pt x="0" y="281714"/>
                    </a:cubicBezTo>
                    <a:cubicBezTo>
                      <a:pt x="0" y="281714"/>
                      <a:pt x="0" y="281714"/>
                      <a:pt x="103866" y="281714"/>
                    </a:cubicBezTo>
                    <a:cubicBezTo>
                      <a:pt x="103866" y="281714"/>
                      <a:pt x="103866" y="281714"/>
                      <a:pt x="103866" y="9672"/>
                    </a:cubicBezTo>
                    <a:cubicBezTo>
                      <a:pt x="103866" y="4836"/>
                      <a:pt x="107490" y="0"/>
                      <a:pt x="113528" y="0"/>
                    </a:cubicBezTo>
                    <a:close/>
                  </a:path>
                </a:pathLst>
              </a:custGeom>
              <a:solidFill>
                <a:srgbClr val="6849F0"/>
              </a:solidFill>
              <a:ln w="28575">
                <a:noFill/>
              </a:ln>
              <a:effectLst/>
            </p:spPr>
            <p:txBody>
              <a:bodyPr wrap="none" anchor="ctr"/>
              <a:lstStyle/>
              <a:p>
                <a:pPr latinLnBrk="1"/>
                <a:endParaRPr kumimoji="1" lang="zh-CN" altLang="en-US" sz="2400"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27" name="组合 26"/>
            <p:cNvGrpSpPr/>
            <p:nvPr/>
          </p:nvGrpSpPr>
          <p:grpSpPr>
            <a:xfrm>
              <a:off x="8963" y="2665"/>
              <a:ext cx="907" cy="907"/>
              <a:chOff x="5730552" y="1979583"/>
              <a:chExt cx="576000" cy="576000"/>
            </a:xfrm>
          </p:grpSpPr>
          <p:sp>
            <p:nvSpPr>
              <p:cNvPr id="28" name="椭圆 27"/>
              <p:cNvSpPr/>
              <p:nvPr/>
            </p:nvSpPr>
            <p:spPr>
              <a:xfrm>
                <a:off x="5730552" y="1979583"/>
                <a:ext cx="576000" cy="576000"/>
              </a:xfrm>
              <a:prstGeom prst="ellipse">
                <a:avLst/>
              </a:prstGeom>
              <a:gradFill rotWithShape="1">
                <a:gsLst>
                  <a:gs pos="66000">
                    <a:srgbClr val="ECECEC"/>
                  </a:gs>
                  <a:gs pos="100000">
                    <a:srgbClr val="F7F7F7"/>
                  </a:gs>
                  <a:gs pos="7000">
                    <a:srgbClr val="BEBEBE"/>
                  </a:gs>
                </a:gsLst>
                <a:lin ang="7800000" scaled="0"/>
              </a:gradFill>
              <a:ln w="28575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7800000" scaled="0"/>
                </a:gradFill>
              </a:ln>
              <a:effectLst>
                <a:outerShdw blurRad="203200" dist="127000" dir="7200000" sx="102000" sy="102000" algn="ctr" rotWithShape="0">
                  <a:schemeClr val="tx1">
                    <a:lumMod val="90000"/>
                    <a:lumOff val="10000"/>
                    <a:alpha val="40000"/>
                  </a:schemeClr>
                </a:outerShdw>
              </a:effectLst>
            </p:spPr>
            <p:txBody>
              <a:bodyPr wrap="none" anchor="ctr"/>
              <a:lstStyle/>
              <a:p>
                <a:pPr latinLnBrk="1"/>
                <a:endParaRPr kumimoji="1" lang="zh-CN" altLang="en-US" sz="2400"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9" name="任意多边形 29"/>
              <p:cNvSpPr>
                <a:spLocks noChangeAspect="1"/>
              </p:cNvSpPr>
              <p:nvPr/>
            </p:nvSpPr>
            <p:spPr bwMode="auto">
              <a:xfrm>
                <a:off x="5804885" y="2140351"/>
                <a:ext cx="395251" cy="318633"/>
              </a:xfrm>
              <a:custGeom>
                <a:avLst/>
                <a:gdLst>
                  <a:gd name="connsiteX0" fmla="*/ 280649 w 348444"/>
                  <a:gd name="connsiteY0" fmla="*/ 231272 h 280904"/>
                  <a:gd name="connsiteX1" fmla="*/ 305977 w 348444"/>
                  <a:gd name="connsiteY1" fmla="*/ 256088 h 280904"/>
                  <a:gd name="connsiteX2" fmla="*/ 280649 w 348444"/>
                  <a:gd name="connsiteY2" fmla="*/ 280904 h 280904"/>
                  <a:gd name="connsiteX3" fmla="*/ 255321 w 348444"/>
                  <a:gd name="connsiteY3" fmla="*/ 256088 h 280904"/>
                  <a:gd name="connsiteX4" fmla="*/ 280649 w 348444"/>
                  <a:gd name="connsiteY4" fmla="*/ 231272 h 280904"/>
                  <a:gd name="connsiteX5" fmla="*/ 161431 w 348444"/>
                  <a:gd name="connsiteY5" fmla="*/ 231272 h 280904"/>
                  <a:gd name="connsiteX6" fmla="*/ 186247 w 348444"/>
                  <a:gd name="connsiteY6" fmla="*/ 256088 h 280904"/>
                  <a:gd name="connsiteX7" fmla="*/ 161431 w 348444"/>
                  <a:gd name="connsiteY7" fmla="*/ 280904 h 280904"/>
                  <a:gd name="connsiteX8" fmla="*/ 136615 w 348444"/>
                  <a:gd name="connsiteY8" fmla="*/ 256088 h 280904"/>
                  <a:gd name="connsiteX9" fmla="*/ 161431 w 348444"/>
                  <a:gd name="connsiteY9" fmla="*/ 231272 h 280904"/>
                  <a:gd name="connsiteX10" fmla="*/ 122421 w 348444"/>
                  <a:gd name="connsiteY10" fmla="*/ 29348 h 280904"/>
                  <a:gd name="connsiteX11" fmla="*/ 337566 w 348444"/>
                  <a:gd name="connsiteY11" fmla="*/ 47439 h 280904"/>
                  <a:gd name="connsiteX12" fmla="*/ 348444 w 348444"/>
                  <a:gd name="connsiteY12" fmla="*/ 61912 h 280904"/>
                  <a:gd name="connsiteX13" fmla="*/ 338775 w 348444"/>
                  <a:gd name="connsiteY13" fmla="*/ 149954 h 280904"/>
                  <a:gd name="connsiteX14" fmla="*/ 324271 w 348444"/>
                  <a:gd name="connsiteY14" fmla="*/ 163221 h 280904"/>
                  <a:gd name="connsiteX15" fmla="*/ 168351 w 348444"/>
                  <a:gd name="connsiteY15" fmla="*/ 163221 h 280904"/>
                  <a:gd name="connsiteX16" fmla="*/ 151430 w 348444"/>
                  <a:gd name="connsiteY16" fmla="*/ 151161 h 280904"/>
                  <a:gd name="connsiteX17" fmla="*/ 113961 w 348444"/>
                  <a:gd name="connsiteY17" fmla="*/ 40203 h 280904"/>
                  <a:gd name="connsiteX18" fmla="*/ 122421 w 348444"/>
                  <a:gd name="connsiteY18" fmla="*/ 29348 h 280904"/>
                  <a:gd name="connsiteX19" fmla="*/ 12092 w 348444"/>
                  <a:gd name="connsiteY19" fmla="*/ 0 h 280904"/>
                  <a:gd name="connsiteX20" fmla="*/ 65297 w 348444"/>
                  <a:gd name="connsiteY20" fmla="*/ 0 h 280904"/>
                  <a:gd name="connsiteX21" fmla="*/ 77390 w 348444"/>
                  <a:gd name="connsiteY21" fmla="*/ 8460 h 280904"/>
                  <a:gd name="connsiteX22" fmla="*/ 136642 w 348444"/>
                  <a:gd name="connsiteY22" fmla="*/ 184914 h 280904"/>
                  <a:gd name="connsiteX23" fmla="*/ 309560 w 348444"/>
                  <a:gd name="connsiteY23" fmla="*/ 184914 h 280904"/>
                  <a:gd name="connsiteX24" fmla="*/ 322861 w 348444"/>
                  <a:gd name="connsiteY24" fmla="*/ 198208 h 280904"/>
                  <a:gd name="connsiteX25" fmla="*/ 309560 w 348444"/>
                  <a:gd name="connsiteY25" fmla="*/ 210294 h 280904"/>
                  <a:gd name="connsiteX26" fmla="*/ 126968 w 348444"/>
                  <a:gd name="connsiteY26" fmla="*/ 210294 h 280904"/>
                  <a:gd name="connsiteX27" fmla="*/ 116085 w 348444"/>
                  <a:gd name="connsiteY27" fmla="*/ 201834 h 280904"/>
                  <a:gd name="connsiteX28" fmla="*/ 55624 w 348444"/>
                  <a:gd name="connsiteY28" fmla="*/ 25380 h 280904"/>
                  <a:gd name="connsiteX29" fmla="*/ 12092 w 348444"/>
                  <a:gd name="connsiteY29" fmla="*/ 25380 h 280904"/>
                  <a:gd name="connsiteX30" fmla="*/ 0 w 348444"/>
                  <a:gd name="connsiteY30" fmla="*/ 12086 h 280904"/>
                  <a:gd name="connsiteX31" fmla="*/ 12092 w 348444"/>
                  <a:gd name="connsiteY31" fmla="*/ 0 h 2809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348444" h="280904">
                    <a:moveTo>
                      <a:pt x="280649" y="231272"/>
                    </a:moveTo>
                    <a:cubicBezTo>
                      <a:pt x="294637" y="231272"/>
                      <a:pt x="305977" y="242383"/>
                      <a:pt x="305977" y="256088"/>
                    </a:cubicBezTo>
                    <a:cubicBezTo>
                      <a:pt x="305977" y="269793"/>
                      <a:pt x="294637" y="280904"/>
                      <a:pt x="280649" y="280904"/>
                    </a:cubicBezTo>
                    <a:cubicBezTo>
                      <a:pt x="266661" y="280904"/>
                      <a:pt x="255321" y="269793"/>
                      <a:pt x="255321" y="256088"/>
                    </a:cubicBezTo>
                    <a:cubicBezTo>
                      <a:pt x="255321" y="242383"/>
                      <a:pt x="266661" y="231272"/>
                      <a:pt x="280649" y="231272"/>
                    </a:cubicBezTo>
                    <a:close/>
                    <a:moveTo>
                      <a:pt x="161431" y="231272"/>
                    </a:moveTo>
                    <a:cubicBezTo>
                      <a:pt x="175136" y="231272"/>
                      <a:pt x="186247" y="242383"/>
                      <a:pt x="186247" y="256088"/>
                    </a:cubicBezTo>
                    <a:cubicBezTo>
                      <a:pt x="186247" y="269793"/>
                      <a:pt x="175136" y="280904"/>
                      <a:pt x="161431" y="280904"/>
                    </a:cubicBezTo>
                    <a:cubicBezTo>
                      <a:pt x="147726" y="280904"/>
                      <a:pt x="136615" y="269793"/>
                      <a:pt x="136615" y="256088"/>
                    </a:cubicBezTo>
                    <a:cubicBezTo>
                      <a:pt x="136615" y="242383"/>
                      <a:pt x="147726" y="231272"/>
                      <a:pt x="161431" y="231272"/>
                    </a:cubicBezTo>
                    <a:close/>
                    <a:moveTo>
                      <a:pt x="122421" y="29348"/>
                    </a:moveTo>
                    <a:cubicBezTo>
                      <a:pt x="122421" y="29348"/>
                      <a:pt x="122421" y="29348"/>
                      <a:pt x="337566" y="47439"/>
                    </a:cubicBezTo>
                    <a:cubicBezTo>
                      <a:pt x="343610" y="48645"/>
                      <a:pt x="348444" y="54676"/>
                      <a:pt x="348444" y="61912"/>
                    </a:cubicBezTo>
                    <a:cubicBezTo>
                      <a:pt x="348444" y="61912"/>
                      <a:pt x="348444" y="61912"/>
                      <a:pt x="338775" y="149954"/>
                    </a:cubicBezTo>
                    <a:cubicBezTo>
                      <a:pt x="337566" y="157191"/>
                      <a:pt x="331523" y="163221"/>
                      <a:pt x="324271" y="163221"/>
                    </a:cubicBezTo>
                    <a:cubicBezTo>
                      <a:pt x="324271" y="163221"/>
                      <a:pt x="324271" y="163221"/>
                      <a:pt x="168351" y="163221"/>
                    </a:cubicBezTo>
                    <a:cubicBezTo>
                      <a:pt x="161099" y="163221"/>
                      <a:pt x="153847" y="157191"/>
                      <a:pt x="151430" y="151161"/>
                    </a:cubicBezTo>
                    <a:cubicBezTo>
                      <a:pt x="151430" y="151161"/>
                      <a:pt x="151430" y="151161"/>
                      <a:pt x="113961" y="40203"/>
                    </a:cubicBezTo>
                    <a:cubicBezTo>
                      <a:pt x="111543" y="32966"/>
                      <a:pt x="116378" y="28142"/>
                      <a:pt x="122421" y="29348"/>
                    </a:cubicBezTo>
                    <a:close/>
                    <a:moveTo>
                      <a:pt x="12092" y="0"/>
                    </a:moveTo>
                    <a:cubicBezTo>
                      <a:pt x="12092" y="0"/>
                      <a:pt x="12092" y="0"/>
                      <a:pt x="65297" y="0"/>
                    </a:cubicBezTo>
                    <a:cubicBezTo>
                      <a:pt x="70134" y="0"/>
                      <a:pt x="74971" y="3626"/>
                      <a:pt x="77390" y="8460"/>
                    </a:cubicBezTo>
                    <a:cubicBezTo>
                      <a:pt x="77390" y="8460"/>
                      <a:pt x="77390" y="8460"/>
                      <a:pt x="136642" y="184914"/>
                    </a:cubicBezTo>
                    <a:cubicBezTo>
                      <a:pt x="136642" y="184914"/>
                      <a:pt x="136642" y="184914"/>
                      <a:pt x="309560" y="184914"/>
                    </a:cubicBezTo>
                    <a:cubicBezTo>
                      <a:pt x="316815" y="184914"/>
                      <a:pt x="322861" y="190957"/>
                      <a:pt x="322861" y="198208"/>
                    </a:cubicBezTo>
                    <a:cubicBezTo>
                      <a:pt x="322861" y="205460"/>
                      <a:pt x="316815" y="210294"/>
                      <a:pt x="309560" y="210294"/>
                    </a:cubicBezTo>
                    <a:cubicBezTo>
                      <a:pt x="309560" y="210294"/>
                      <a:pt x="309560" y="210294"/>
                      <a:pt x="126968" y="210294"/>
                    </a:cubicBezTo>
                    <a:cubicBezTo>
                      <a:pt x="122131" y="210294"/>
                      <a:pt x="117294" y="206668"/>
                      <a:pt x="116085" y="201834"/>
                    </a:cubicBezTo>
                    <a:cubicBezTo>
                      <a:pt x="116085" y="201834"/>
                      <a:pt x="116085" y="201834"/>
                      <a:pt x="55624" y="25380"/>
                    </a:cubicBezTo>
                    <a:cubicBezTo>
                      <a:pt x="55624" y="25380"/>
                      <a:pt x="55624" y="25380"/>
                      <a:pt x="12092" y="25380"/>
                    </a:cubicBezTo>
                    <a:cubicBezTo>
                      <a:pt x="4837" y="25380"/>
                      <a:pt x="0" y="19337"/>
                      <a:pt x="0" y="12086"/>
                    </a:cubicBezTo>
                    <a:cubicBezTo>
                      <a:pt x="0" y="4834"/>
                      <a:pt x="4837" y="0"/>
                      <a:pt x="12092" y="0"/>
                    </a:cubicBezTo>
                    <a:close/>
                  </a:path>
                </a:pathLst>
              </a:custGeom>
              <a:solidFill>
                <a:srgbClr val="6849F0"/>
              </a:solidFill>
              <a:ln w="28575">
                <a:noFill/>
              </a:ln>
              <a:effectLst/>
            </p:spPr>
            <p:txBody>
              <a:bodyPr wrap="none" anchor="ctr"/>
              <a:lstStyle/>
              <a:p>
                <a:pPr latinLnBrk="1"/>
                <a:endParaRPr kumimoji="1" lang="zh-CN" altLang="en-US" sz="2400"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30" name="组合 29"/>
            <p:cNvGrpSpPr/>
            <p:nvPr/>
          </p:nvGrpSpPr>
          <p:grpSpPr>
            <a:xfrm>
              <a:off x="10840" y="3330"/>
              <a:ext cx="907" cy="907"/>
              <a:chOff x="6954455" y="2514378"/>
              <a:chExt cx="576000" cy="576000"/>
            </a:xfrm>
          </p:grpSpPr>
          <p:sp>
            <p:nvSpPr>
              <p:cNvPr id="31" name="椭圆 30"/>
              <p:cNvSpPr/>
              <p:nvPr/>
            </p:nvSpPr>
            <p:spPr>
              <a:xfrm>
                <a:off x="6954455" y="2514378"/>
                <a:ext cx="576000" cy="576000"/>
              </a:xfrm>
              <a:prstGeom prst="ellipse">
                <a:avLst/>
              </a:prstGeom>
              <a:gradFill rotWithShape="1">
                <a:gsLst>
                  <a:gs pos="66000">
                    <a:srgbClr val="ECECEC"/>
                  </a:gs>
                  <a:gs pos="100000">
                    <a:srgbClr val="F7F7F7"/>
                  </a:gs>
                  <a:gs pos="7000">
                    <a:srgbClr val="BEBEBE"/>
                  </a:gs>
                </a:gsLst>
                <a:lin ang="7800000" scaled="0"/>
              </a:gradFill>
              <a:ln w="28575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7800000" scaled="0"/>
                </a:gradFill>
              </a:ln>
              <a:effectLst>
                <a:outerShdw blurRad="203200" dist="127000" dir="7200000" sx="102000" sy="102000" algn="ctr" rotWithShape="0">
                  <a:schemeClr val="tx1">
                    <a:lumMod val="90000"/>
                    <a:lumOff val="10000"/>
                    <a:alpha val="40000"/>
                  </a:schemeClr>
                </a:outerShdw>
              </a:effectLst>
            </p:spPr>
            <p:txBody>
              <a:bodyPr wrap="none" anchor="ctr"/>
              <a:lstStyle/>
              <a:p>
                <a:pPr latinLnBrk="1"/>
                <a:endParaRPr kumimoji="1" lang="zh-CN" altLang="en-US" sz="2400"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2" name="Freeform 381"/>
              <p:cNvSpPr>
                <a:spLocks noChangeAspect="1" noEditPoints="1"/>
              </p:cNvSpPr>
              <p:nvPr/>
            </p:nvSpPr>
            <p:spPr bwMode="auto">
              <a:xfrm>
                <a:off x="7065379" y="2625302"/>
                <a:ext cx="354152" cy="354152"/>
              </a:xfrm>
              <a:custGeom>
                <a:avLst/>
                <a:gdLst>
                  <a:gd name="T0" fmla="*/ 144 w 288"/>
                  <a:gd name="T1" fmla="*/ 0 h 288"/>
                  <a:gd name="T2" fmla="*/ 0 w 288"/>
                  <a:gd name="T3" fmla="*/ 144 h 288"/>
                  <a:gd name="T4" fmla="*/ 144 w 288"/>
                  <a:gd name="T5" fmla="*/ 288 h 288"/>
                  <a:gd name="T6" fmla="*/ 288 w 288"/>
                  <a:gd name="T7" fmla="*/ 144 h 288"/>
                  <a:gd name="T8" fmla="*/ 144 w 288"/>
                  <a:gd name="T9" fmla="*/ 0 h 288"/>
                  <a:gd name="T10" fmla="*/ 197 w 288"/>
                  <a:gd name="T11" fmla="*/ 136 h 288"/>
                  <a:gd name="T12" fmla="*/ 194 w 288"/>
                  <a:gd name="T13" fmla="*/ 99 h 288"/>
                  <a:gd name="T14" fmla="*/ 242 w 288"/>
                  <a:gd name="T15" fmla="*/ 99 h 288"/>
                  <a:gd name="T16" fmla="*/ 252 w 288"/>
                  <a:gd name="T17" fmla="*/ 136 h 288"/>
                  <a:gd name="T18" fmla="*/ 197 w 288"/>
                  <a:gd name="T19" fmla="*/ 136 h 288"/>
                  <a:gd name="T20" fmla="*/ 37 w 288"/>
                  <a:gd name="T21" fmla="*/ 136 h 288"/>
                  <a:gd name="T22" fmla="*/ 46 w 288"/>
                  <a:gd name="T23" fmla="*/ 99 h 288"/>
                  <a:gd name="T24" fmla="*/ 95 w 288"/>
                  <a:gd name="T25" fmla="*/ 99 h 288"/>
                  <a:gd name="T26" fmla="*/ 92 w 288"/>
                  <a:gd name="T27" fmla="*/ 136 h 288"/>
                  <a:gd name="T28" fmla="*/ 37 w 288"/>
                  <a:gd name="T29" fmla="*/ 136 h 288"/>
                  <a:gd name="T30" fmla="*/ 111 w 288"/>
                  <a:gd name="T31" fmla="*/ 99 h 288"/>
                  <a:gd name="T32" fmla="*/ 178 w 288"/>
                  <a:gd name="T33" fmla="*/ 99 h 288"/>
                  <a:gd name="T34" fmla="*/ 181 w 288"/>
                  <a:gd name="T35" fmla="*/ 136 h 288"/>
                  <a:gd name="T36" fmla="*/ 108 w 288"/>
                  <a:gd name="T37" fmla="*/ 136 h 288"/>
                  <a:gd name="T38" fmla="*/ 111 w 288"/>
                  <a:gd name="T39" fmla="*/ 99 h 288"/>
                  <a:gd name="T40" fmla="*/ 37 w 288"/>
                  <a:gd name="T41" fmla="*/ 152 h 288"/>
                  <a:gd name="T42" fmla="*/ 92 w 288"/>
                  <a:gd name="T43" fmla="*/ 152 h 288"/>
                  <a:gd name="T44" fmla="*/ 95 w 288"/>
                  <a:gd name="T45" fmla="*/ 190 h 288"/>
                  <a:gd name="T46" fmla="*/ 47 w 288"/>
                  <a:gd name="T47" fmla="*/ 190 h 288"/>
                  <a:gd name="T48" fmla="*/ 37 w 288"/>
                  <a:gd name="T49" fmla="*/ 152 h 288"/>
                  <a:gd name="T50" fmla="*/ 108 w 288"/>
                  <a:gd name="T51" fmla="*/ 152 h 288"/>
                  <a:gd name="T52" fmla="*/ 181 w 288"/>
                  <a:gd name="T53" fmla="*/ 152 h 288"/>
                  <a:gd name="T54" fmla="*/ 178 w 288"/>
                  <a:gd name="T55" fmla="*/ 190 h 288"/>
                  <a:gd name="T56" fmla="*/ 111 w 288"/>
                  <a:gd name="T57" fmla="*/ 190 h 288"/>
                  <a:gd name="T58" fmla="*/ 108 w 288"/>
                  <a:gd name="T59" fmla="*/ 152 h 288"/>
                  <a:gd name="T60" fmla="*/ 197 w 288"/>
                  <a:gd name="T61" fmla="*/ 152 h 288"/>
                  <a:gd name="T62" fmla="*/ 252 w 288"/>
                  <a:gd name="T63" fmla="*/ 152 h 288"/>
                  <a:gd name="T64" fmla="*/ 242 w 288"/>
                  <a:gd name="T65" fmla="*/ 190 h 288"/>
                  <a:gd name="T66" fmla="*/ 194 w 288"/>
                  <a:gd name="T67" fmla="*/ 190 h 288"/>
                  <a:gd name="T68" fmla="*/ 197 w 288"/>
                  <a:gd name="T69" fmla="*/ 152 h 288"/>
                  <a:gd name="T70" fmla="*/ 233 w 288"/>
                  <a:gd name="T71" fmla="*/ 82 h 288"/>
                  <a:gd name="T72" fmla="*/ 191 w 288"/>
                  <a:gd name="T73" fmla="*/ 82 h 288"/>
                  <a:gd name="T74" fmla="*/ 180 w 288"/>
                  <a:gd name="T75" fmla="*/ 42 h 288"/>
                  <a:gd name="T76" fmla="*/ 233 w 288"/>
                  <a:gd name="T77" fmla="*/ 82 h 288"/>
                  <a:gd name="T78" fmla="*/ 160 w 288"/>
                  <a:gd name="T79" fmla="*/ 37 h 288"/>
                  <a:gd name="T80" fmla="*/ 175 w 288"/>
                  <a:gd name="T81" fmla="*/ 82 h 288"/>
                  <a:gd name="T82" fmla="*/ 114 w 288"/>
                  <a:gd name="T83" fmla="*/ 82 h 288"/>
                  <a:gd name="T84" fmla="*/ 128 w 288"/>
                  <a:gd name="T85" fmla="*/ 37 h 288"/>
                  <a:gd name="T86" fmla="*/ 144 w 288"/>
                  <a:gd name="T87" fmla="*/ 36 h 288"/>
                  <a:gd name="T88" fmla="*/ 160 w 288"/>
                  <a:gd name="T89" fmla="*/ 37 h 288"/>
                  <a:gd name="T90" fmla="*/ 109 w 288"/>
                  <a:gd name="T91" fmla="*/ 42 h 288"/>
                  <a:gd name="T92" fmla="*/ 97 w 288"/>
                  <a:gd name="T93" fmla="*/ 82 h 288"/>
                  <a:gd name="T94" fmla="*/ 56 w 288"/>
                  <a:gd name="T95" fmla="*/ 82 h 288"/>
                  <a:gd name="T96" fmla="*/ 109 w 288"/>
                  <a:gd name="T97" fmla="*/ 42 h 288"/>
                  <a:gd name="T98" fmla="*/ 56 w 288"/>
                  <a:gd name="T99" fmla="*/ 206 h 288"/>
                  <a:gd name="T100" fmla="*/ 97 w 288"/>
                  <a:gd name="T101" fmla="*/ 206 h 288"/>
                  <a:gd name="T102" fmla="*/ 109 w 288"/>
                  <a:gd name="T103" fmla="*/ 246 h 288"/>
                  <a:gd name="T104" fmla="*/ 56 w 288"/>
                  <a:gd name="T105" fmla="*/ 206 h 288"/>
                  <a:gd name="T106" fmla="*/ 128 w 288"/>
                  <a:gd name="T107" fmla="*/ 251 h 288"/>
                  <a:gd name="T108" fmla="*/ 114 w 288"/>
                  <a:gd name="T109" fmla="*/ 206 h 288"/>
                  <a:gd name="T110" fmla="*/ 175 w 288"/>
                  <a:gd name="T111" fmla="*/ 206 h 288"/>
                  <a:gd name="T112" fmla="*/ 160 w 288"/>
                  <a:gd name="T113" fmla="*/ 251 h 288"/>
                  <a:gd name="T114" fmla="*/ 144 w 288"/>
                  <a:gd name="T115" fmla="*/ 252 h 288"/>
                  <a:gd name="T116" fmla="*/ 128 w 288"/>
                  <a:gd name="T117" fmla="*/ 251 h 288"/>
                  <a:gd name="T118" fmla="*/ 180 w 288"/>
                  <a:gd name="T119" fmla="*/ 246 h 288"/>
                  <a:gd name="T120" fmla="*/ 191 w 288"/>
                  <a:gd name="T121" fmla="*/ 206 h 288"/>
                  <a:gd name="T122" fmla="*/ 232 w 288"/>
                  <a:gd name="T123" fmla="*/ 206 h 288"/>
                  <a:gd name="T124" fmla="*/ 180 w 288"/>
                  <a:gd name="T125" fmla="*/ 246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88" h="288">
                    <a:moveTo>
                      <a:pt x="144" y="0"/>
                    </a:moveTo>
                    <a:cubicBezTo>
                      <a:pt x="65" y="0"/>
                      <a:pt x="0" y="65"/>
                      <a:pt x="0" y="144"/>
                    </a:cubicBezTo>
                    <a:cubicBezTo>
                      <a:pt x="0" y="224"/>
                      <a:pt x="65" y="288"/>
                      <a:pt x="144" y="288"/>
                    </a:cubicBezTo>
                    <a:cubicBezTo>
                      <a:pt x="224" y="288"/>
                      <a:pt x="288" y="224"/>
                      <a:pt x="288" y="144"/>
                    </a:cubicBezTo>
                    <a:cubicBezTo>
                      <a:pt x="288" y="65"/>
                      <a:pt x="224" y="0"/>
                      <a:pt x="144" y="0"/>
                    </a:cubicBezTo>
                    <a:close/>
                    <a:moveTo>
                      <a:pt x="197" y="136"/>
                    </a:moveTo>
                    <a:cubicBezTo>
                      <a:pt x="197" y="123"/>
                      <a:pt x="196" y="110"/>
                      <a:pt x="194" y="99"/>
                    </a:cubicBezTo>
                    <a:cubicBezTo>
                      <a:pt x="242" y="99"/>
                      <a:pt x="242" y="99"/>
                      <a:pt x="242" y="99"/>
                    </a:cubicBezTo>
                    <a:cubicBezTo>
                      <a:pt x="247" y="110"/>
                      <a:pt x="251" y="123"/>
                      <a:pt x="252" y="136"/>
                    </a:cubicBezTo>
                    <a:lnTo>
                      <a:pt x="197" y="136"/>
                    </a:lnTo>
                    <a:close/>
                    <a:moveTo>
                      <a:pt x="37" y="136"/>
                    </a:moveTo>
                    <a:cubicBezTo>
                      <a:pt x="38" y="123"/>
                      <a:pt x="41" y="110"/>
                      <a:pt x="46" y="99"/>
                    </a:cubicBezTo>
                    <a:cubicBezTo>
                      <a:pt x="95" y="99"/>
                      <a:pt x="95" y="99"/>
                      <a:pt x="95" y="99"/>
                    </a:cubicBezTo>
                    <a:cubicBezTo>
                      <a:pt x="93" y="110"/>
                      <a:pt x="92" y="123"/>
                      <a:pt x="92" y="136"/>
                    </a:cubicBezTo>
                    <a:lnTo>
                      <a:pt x="37" y="136"/>
                    </a:lnTo>
                    <a:close/>
                    <a:moveTo>
                      <a:pt x="111" y="99"/>
                    </a:moveTo>
                    <a:cubicBezTo>
                      <a:pt x="178" y="99"/>
                      <a:pt x="178" y="99"/>
                      <a:pt x="178" y="99"/>
                    </a:cubicBezTo>
                    <a:cubicBezTo>
                      <a:pt x="179" y="110"/>
                      <a:pt x="181" y="123"/>
                      <a:pt x="181" y="136"/>
                    </a:cubicBezTo>
                    <a:cubicBezTo>
                      <a:pt x="108" y="136"/>
                      <a:pt x="108" y="136"/>
                      <a:pt x="108" y="136"/>
                    </a:cubicBezTo>
                    <a:cubicBezTo>
                      <a:pt x="108" y="123"/>
                      <a:pt x="109" y="110"/>
                      <a:pt x="111" y="99"/>
                    </a:cubicBezTo>
                    <a:close/>
                    <a:moveTo>
                      <a:pt x="37" y="152"/>
                    </a:moveTo>
                    <a:cubicBezTo>
                      <a:pt x="92" y="152"/>
                      <a:pt x="92" y="152"/>
                      <a:pt x="92" y="152"/>
                    </a:cubicBezTo>
                    <a:cubicBezTo>
                      <a:pt x="92" y="166"/>
                      <a:pt x="93" y="179"/>
                      <a:pt x="95" y="190"/>
                    </a:cubicBezTo>
                    <a:cubicBezTo>
                      <a:pt x="47" y="190"/>
                      <a:pt x="47" y="190"/>
                      <a:pt x="47" y="190"/>
                    </a:cubicBezTo>
                    <a:cubicBezTo>
                      <a:pt x="41" y="179"/>
                      <a:pt x="38" y="166"/>
                      <a:pt x="37" y="152"/>
                    </a:cubicBezTo>
                    <a:close/>
                    <a:moveTo>
                      <a:pt x="108" y="152"/>
                    </a:moveTo>
                    <a:cubicBezTo>
                      <a:pt x="181" y="152"/>
                      <a:pt x="181" y="152"/>
                      <a:pt x="181" y="152"/>
                    </a:cubicBezTo>
                    <a:cubicBezTo>
                      <a:pt x="180" y="166"/>
                      <a:pt x="179" y="179"/>
                      <a:pt x="178" y="190"/>
                    </a:cubicBezTo>
                    <a:cubicBezTo>
                      <a:pt x="111" y="190"/>
                      <a:pt x="111" y="190"/>
                      <a:pt x="111" y="190"/>
                    </a:cubicBezTo>
                    <a:cubicBezTo>
                      <a:pt x="109" y="179"/>
                      <a:pt x="108" y="166"/>
                      <a:pt x="108" y="152"/>
                    </a:cubicBezTo>
                    <a:close/>
                    <a:moveTo>
                      <a:pt x="197" y="152"/>
                    </a:moveTo>
                    <a:cubicBezTo>
                      <a:pt x="252" y="152"/>
                      <a:pt x="252" y="152"/>
                      <a:pt x="252" y="152"/>
                    </a:cubicBezTo>
                    <a:cubicBezTo>
                      <a:pt x="251" y="166"/>
                      <a:pt x="247" y="179"/>
                      <a:pt x="242" y="190"/>
                    </a:cubicBezTo>
                    <a:cubicBezTo>
                      <a:pt x="194" y="190"/>
                      <a:pt x="194" y="190"/>
                      <a:pt x="194" y="190"/>
                    </a:cubicBezTo>
                    <a:cubicBezTo>
                      <a:pt x="196" y="179"/>
                      <a:pt x="197" y="166"/>
                      <a:pt x="197" y="152"/>
                    </a:cubicBezTo>
                    <a:close/>
                    <a:moveTo>
                      <a:pt x="233" y="82"/>
                    </a:moveTo>
                    <a:cubicBezTo>
                      <a:pt x="191" y="82"/>
                      <a:pt x="191" y="82"/>
                      <a:pt x="191" y="82"/>
                    </a:cubicBezTo>
                    <a:cubicBezTo>
                      <a:pt x="188" y="67"/>
                      <a:pt x="184" y="53"/>
                      <a:pt x="180" y="42"/>
                    </a:cubicBezTo>
                    <a:cubicBezTo>
                      <a:pt x="201" y="50"/>
                      <a:pt x="220" y="64"/>
                      <a:pt x="233" y="82"/>
                    </a:cubicBezTo>
                    <a:close/>
                    <a:moveTo>
                      <a:pt x="160" y="37"/>
                    </a:moveTo>
                    <a:cubicBezTo>
                      <a:pt x="166" y="49"/>
                      <a:pt x="171" y="64"/>
                      <a:pt x="175" y="82"/>
                    </a:cubicBezTo>
                    <a:cubicBezTo>
                      <a:pt x="114" y="82"/>
                      <a:pt x="114" y="82"/>
                      <a:pt x="114" y="82"/>
                    </a:cubicBezTo>
                    <a:cubicBezTo>
                      <a:pt x="118" y="64"/>
                      <a:pt x="123" y="49"/>
                      <a:pt x="128" y="37"/>
                    </a:cubicBezTo>
                    <a:cubicBezTo>
                      <a:pt x="134" y="37"/>
                      <a:pt x="139" y="36"/>
                      <a:pt x="144" y="36"/>
                    </a:cubicBezTo>
                    <a:cubicBezTo>
                      <a:pt x="150" y="36"/>
                      <a:pt x="155" y="37"/>
                      <a:pt x="160" y="37"/>
                    </a:cubicBezTo>
                    <a:close/>
                    <a:moveTo>
                      <a:pt x="109" y="42"/>
                    </a:moveTo>
                    <a:cubicBezTo>
                      <a:pt x="104" y="53"/>
                      <a:pt x="100" y="67"/>
                      <a:pt x="97" y="82"/>
                    </a:cubicBezTo>
                    <a:cubicBezTo>
                      <a:pt x="56" y="82"/>
                      <a:pt x="56" y="82"/>
                      <a:pt x="56" y="82"/>
                    </a:cubicBezTo>
                    <a:cubicBezTo>
                      <a:pt x="69" y="64"/>
                      <a:pt x="87" y="50"/>
                      <a:pt x="109" y="42"/>
                    </a:cubicBezTo>
                    <a:close/>
                    <a:moveTo>
                      <a:pt x="56" y="206"/>
                    </a:moveTo>
                    <a:cubicBezTo>
                      <a:pt x="97" y="206"/>
                      <a:pt x="97" y="206"/>
                      <a:pt x="97" y="206"/>
                    </a:cubicBezTo>
                    <a:cubicBezTo>
                      <a:pt x="100" y="222"/>
                      <a:pt x="104" y="235"/>
                      <a:pt x="109" y="246"/>
                    </a:cubicBezTo>
                    <a:cubicBezTo>
                      <a:pt x="87" y="239"/>
                      <a:pt x="69" y="225"/>
                      <a:pt x="56" y="206"/>
                    </a:cubicBezTo>
                    <a:close/>
                    <a:moveTo>
                      <a:pt x="128" y="251"/>
                    </a:moveTo>
                    <a:cubicBezTo>
                      <a:pt x="123" y="240"/>
                      <a:pt x="118" y="225"/>
                      <a:pt x="114" y="206"/>
                    </a:cubicBezTo>
                    <a:cubicBezTo>
                      <a:pt x="175" y="206"/>
                      <a:pt x="175" y="206"/>
                      <a:pt x="175" y="206"/>
                    </a:cubicBezTo>
                    <a:cubicBezTo>
                      <a:pt x="171" y="225"/>
                      <a:pt x="166" y="240"/>
                      <a:pt x="160" y="251"/>
                    </a:cubicBezTo>
                    <a:cubicBezTo>
                      <a:pt x="155" y="252"/>
                      <a:pt x="150" y="252"/>
                      <a:pt x="144" y="252"/>
                    </a:cubicBezTo>
                    <a:cubicBezTo>
                      <a:pt x="139" y="252"/>
                      <a:pt x="133" y="252"/>
                      <a:pt x="128" y="251"/>
                    </a:cubicBezTo>
                    <a:close/>
                    <a:moveTo>
                      <a:pt x="180" y="246"/>
                    </a:moveTo>
                    <a:cubicBezTo>
                      <a:pt x="184" y="235"/>
                      <a:pt x="188" y="222"/>
                      <a:pt x="191" y="206"/>
                    </a:cubicBezTo>
                    <a:cubicBezTo>
                      <a:pt x="232" y="206"/>
                      <a:pt x="232" y="206"/>
                      <a:pt x="232" y="206"/>
                    </a:cubicBezTo>
                    <a:cubicBezTo>
                      <a:pt x="219" y="225"/>
                      <a:pt x="201" y="238"/>
                      <a:pt x="180" y="246"/>
                    </a:cubicBezTo>
                    <a:close/>
                  </a:path>
                </a:pathLst>
              </a:custGeom>
              <a:solidFill>
                <a:srgbClr val="6849F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33" name="组合 32"/>
            <p:cNvGrpSpPr/>
            <p:nvPr/>
          </p:nvGrpSpPr>
          <p:grpSpPr>
            <a:xfrm>
              <a:off x="9510" y="8341"/>
              <a:ext cx="907" cy="907"/>
              <a:chOff x="6109895" y="5696367"/>
              <a:chExt cx="576000" cy="576000"/>
            </a:xfrm>
          </p:grpSpPr>
          <p:sp>
            <p:nvSpPr>
              <p:cNvPr id="34" name="椭圆 33"/>
              <p:cNvSpPr/>
              <p:nvPr/>
            </p:nvSpPr>
            <p:spPr>
              <a:xfrm>
                <a:off x="6109895" y="5696367"/>
                <a:ext cx="576000" cy="576000"/>
              </a:xfrm>
              <a:prstGeom prst="ellipse">
                <a:avLst/>
              </a:prstGeom>
              <a:gradFill rotWithShape="1">
                <a:gsLst>
                  <a:gs pos="66000">
                    <a:srgbClr val="ECECEC"/>
                  </a:gs>
                  <a:gs pos="100000">
                    <a:srgbClr val="F7F7F7"/>
                  </a:gs>
                  <a:gs pos="7000">
                    <a:srgbClr val="BEBEBE"/>
                  </a:gs>
                </a:gsLst>
                <a:lin ang="7800000" scaled="0"/>
              </a:gradFill>
              <a:ln w="28575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7800000" scaled="0"/>
                </a:gradFill>
              </a:ln>
              <a:effectLst>
                <a:outerShdw blurRad="203200" dist="127000" dir="7200000" sx="102000" sy="102000" algn="ctr" rotWithShape="0">
                  <a:schemeClr val="tx1">
                    <a:lumMod val="90000"/>
                    <a:lumOff val="10000"/>
                    <a:alpha val="40000"/>
                  </a:schemeClr>
                </a:outerShdw>
              </a:effectLst>
            </p:spPr>
            <p:txBody>
              <a:bodyPr wrap="none" anchor="ctr"/>
              <a:lstStyle/>
              <a:p>
                <a:pPr latinLnBrk="1"/>
                <a:endParaRPr kumimoji="1" lang="zh-CN" altLang="en-US" sz="2400"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5" name="任意多边形 32"/>
              <p:cNvSpPr/>
              <p:nvPr/>
            </p:nvSpPr>
            <p:spPr bwMode="auto">
              <a:xfrm>
                <a:off x="6247161" y="5833714"/>
                <a:ext cx="301468" cy="301306"/>
              </a:xfrm>
              <a:custGeom>
                <a:avLst/>
                <a:gdLst>
                  <a:gd name="connsiteX0" fmla="*/ 136752 w 301468"/>
                  <a:gd name="connsiteY0" fmla="*/ 99793 h 301306"/>
                  <a:gd name="connsiteX1" fmla="*/ 177417 w 301468"/>
                  <a:gd name="connsiteY1" fmla="*/ 119604 h 301306"/>
                  <a:gd name="connsiteX2" fmla="*/ 196185 w 301468"/>
                  <a:gd name="connsiteY2" fmla="*/ 159226 h 301306"/>
                  <a:gd name="connsiteX3" fmla="*/ 178459 w 301468"/>
                  <a:gd name="connsiteY3" fmla="*/ 159226 h 301306"/>
                  <a:gd name="connsiteX4" fmla="*/ 162819 w 301468"/>
                  <a:gd name="connsiteY4" fmla="*/ 133159 h 301306"/>
                  <a:gd name="connsiteX5" fmla="*/ 136752 w 301468"/>
                  <a:gd name="connsiteY5" fmla="*/ 118561 h 301306"/>
                  <a:gd name="connsiteX6" fmla="*/ 136752 w 301468"/>
                  <a:gd name="connsiteY6" fmla="*/ 49231 h 301306"/>
                  <a:gd name="connsiteX7" fmla="*/ 246747 w 301468"/>
                  <a:gd name="connsiteY7" fmla="*/ 159226 h 301306"/>
                  <a:gd name="connsiteX8" fmla="*/ 225796 w 301468"/>
                  <a:gd name="connsiteY8" fmla="*/ 159226 h 301306"/>
                  <a:gd name="connsiteX9" fmla="*/ 136752 w 301468"/>
                  <a:gd name="connsiteY9" fmla="*/ 71230 h 301306"/>
                  <a:gd name="connsiteX10" fmla="*/ 136752 w 301468"/>
                  <a:gd name="connsiteY10" fmla="*/ 49231 h 301306"/>
                  <a:gd name="connsiteX11" fmla="*/ 51635 w 301468"/>
                  <a:gd name="connsiteY11" fmla="*/ 2258 h 301306"/>
                  <a:gd name="connsiteX12" fmla="*/ 58974 w 301468"/>
                  <a:gd name="connsiteY12" fmla="*/ 3306 h 301306"/>
                  <a:gd name="connsiteX13" fmla="*/ 95666 w 301468"/>
                  <a:gd name="connsiteY13" fmla="*/ 72497 h 301306"/>
                  <a:gd name="connsiteX14" fmla="*/ 93569 w 301468"/>
                  <a:gd name="connsiteY14" fmla="*/ 82980 h 301306"/>
                  <a:gd name="connsiteX15" fmla="*/ 76795 w 301468"/>
                  <a:gd name="connsiteY15" fmla="*/ 99753 h 301306"/>
                  <a:gd name="connsiteX16" fmla="*/ 72602 w 301468"/>
                  <a:gd name="connsiteY16" fmla="*/ 112333 h 301306"/>
                  <a:gd name="connsiteX17" fmla="*/ 118729 w 301468"/>
                  <a:gd name="connsiteY17" fmla="*/ 183620 h 301306"/>
                  <a:gd name="connsiteX18" fmla="*/ 190016 w 301468"/>
                  <a:gd name="connsiteY18" fmla="*/ 229747 h 301306"/>
                  <a:gd name="connsiteX19" fmla="*/ 201748 w 301468"/>
                  <a:gd name="connsiteY19" fmla="*/ 224505 h 301306"/>
                  <a:gd name="connsiteX20" fmla="*/ 221466 w 301468"/>
                  <a:gd name="connsiteY20" fmla="*/ 204587 h 301306"/>
                  <a:gd name="connsiteX21" fmla="*/ 231950 w 301468"/>
                  <a:gd name="connsiteY21" fmla="*/ 203539 h 301306"/>
                  <a:gd name="connsiteX22" fmla="*/ 297995 w 301468"/>
                  <a:gd name="connsiteY22" fmla="*/ 242327 h 301306"/>
                  <a:gd name="connsiteX23" fmla="*/ 300091 w 301468"/>
                  <a:gd name="connsiteY23" fmla="*/ 250714 h 301306"/>
                  <a:gd name="connsiteX24" fmla="*/ 255013 w 301468"/>
                  <a:gd name="connsiteY24" fmla="*/ 295792 h 301306"/>
                  <a:gd name="connsiteX25" fmla="*/ 242433 w 301468"/>
                  <a:gd name="connsiteY25" fmla="*/ 301034 h 301306"/>
                  <a:gd name="connsiteX26" fmla="*/ 84134 w 301468"/>
                  <a:gd name="connsiteY26" fmla="*/ 218215 h 301306"/>
                  <a:gd name="connsiteX27" fmla="*/ 267 w 301468"/>
                  <a:gd name="connsiteY27" fmla="*/ 58868 h 301306"/>
                  <a:gd name="connsiteX28" fmla="*/ 5509 w 301468"/>
                  <a:gd name="connsiteY28" fmla="*/ 47336 h 301306"/>
                  <a:gd name="connsiteX29" fmla="*/ 51635 w 301468"/>
                  <a:gd name="connsiteY29" fmla="*/ 2258 h 301306"/>
                  <a:gd name="connsiteX30" fmla="*/ 136752 w 301468"/>
                  <a:gd name="connsiteY30" fmla="*/ 0 h 301306"/>
                  <a:gd name="connsiteX31" fmla="*/ 296865 w 301468"/>
                  <a:gd name="connsiteY31" fmla="*/ 159226 h 301306"/>
                  <a:gd name="connsiteX32" fmla="*/ 275935 w 301468"/>
                  <a:gd name="connsiteY32" fmla="*/ 159226 h 301306"/>
                  <a:gd name="connsiteX33" fmla="*/ 136752 w 301468"/>
                  <a:gd name="connsiteY33" fmla="*/ 20951 h 301306"/>
                  <a:gd name="connsiteX34" fmla="*/ 136752 w 301468"/>
                  <a:gd name="connsiteY34" fmla="*/ 0 h 3013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301468" h="301306">
                    <a:moveTo>
                      <a:pt x="136752" y="99793"/>
                    </a:moveTo>
                    <a:cubicBezTo>
                      <a:pt x="152392" y="101878"/>
                      <a:pt x="165947" y="108135"/>
                      <a:pt x="177417" y="119604"/>
                    </a:cubicBezTo>
                    <a:cubicBezTo>
                      <a:pt x="187844" y="130031"/>
                      <a:pt x="195142" y="144628"/>
                      <a:pt x="196185" y="159226"/>
                    </a:cubicBezTo>
                    <a:cubicBezTo>
                      <a:pt x="196185" y="159226"/>
                      <a:pt x="196185" y="159226"/>
                      <a:pt x="178459" y="159226"/>
                    </a:cubicBezTo>
                    <a:cubicBezTo>
                      <a:pt x="175331" y="149842"/>
                      <a:pt x="171161" y="140458"/>
                      <a:pt x="162819" y="133159"/>
                    </a:cubicBezTo>
                    <a:cubicBezTo>
                      <a:pt x="155520" y="125860"/>
                      <a:pt x="146136" y="120647"/>
                      <a:pt x="136752" y="118561"/>
                    </a:cubicBezTo>
                    <a:close/>
                    <a:moveTo>
                      <a:pt x="136752" y="49231"/>
                    </a:moveTo>
                    <a:cubicBezTo>
                      <a:pt x="195416" y="53421"/>
                      <a:pt x="242557" y="100562"/>
                      <a:pt x="246747" y="159226"/>
                    </a:cubicBezTo>
                    <a:cubicBezTo>
                      <a:pt x="246747" y="159226"/>
                      <a:pt x="246747" y="159226"/>
                      <a:pt x="225796" y="159226"/>
                    </a:cubicBezTo>
                    <a:cubicBezTo>
                      <a:pt x="221605" y="112085"/>
                      <a:pt x="183893" y="75420"/>
                      <a:pt x="136752" y="71230"/>
                    </a:cubicBezTo>
                    <a:cubicBezTo>
                      <a:pt x="136752" y="71230"/>
                      <a:pt x="136752" y="71230"/>
                      <a:pt x="136752" y="49231"/>
                    </a:cubicBezTo>
                    <a:close/>
                    <a:moveTo>
                      <a:pt x="51635" y="2258"/>
                    </a:moveTo>
                    <a:cubicBezTo>
                      <a:pt x="53732" y="-887"/>
                      <a:pt x="57925" y="161"/>
                      <a:pt x="58974" y="3306"/>
                    </a:cubicBezTo>
                    <a:cubicBezTo>
                      <a:pt x="58974" y="3306"/>
                      <a:pt x="58974" y="3306"/>
                      <a:pt x="95666" y="72497"/>
                    </a:cubicBezTo>
                    <a:cubicBezTo>
                      <a:pt x="97762" y="75642"/>
                      <a:pt x="96714" y="80883"/>
                      <a:pt x="93569" y="82980"/>
                    </a:cubicBezTo>
                    <a:cubicBezTo>
                      <a:pt x="93569" y="82980"/>
                      <a:pt x="93569" y="82980"/>
                      <a:pt x="76795" y="99753"/>
                    </a:cubicBezTo>
                    <a:cubicBezTo>
                      <a:pt x="74699" y="102898"/>
                      <a:pt x="72602" y="108140"/>
                      <a:pt x="72602" y="112333"/>
                    </a:cubicBezTo>
                    <a:cubicBezTo>
                      <a:pt x="72602" y="112333"/>
                      <a:pt x="71554" y="137494"/>
                      <a:pt x="118729" y="183620"/>
                    </a:cubicBezTo>
                    <a:cubicBezTo>
                      <a:pt x="164856" y="229747"/>
                      <a:pt x="190016" y="229747"/>
                      <a:pt x="190016" y="229747"/>
                    </a:cubicBezTo>
                    <a:cubicBezTo>
                      <a:pt x="193161" y="229747"/>
                      <a:pt x="198403" y="226602"/>
                      <a:pt x="201748" y="224505"/>
                    </a:cubicBezTo>
                    <a:cubicBezTo>
                      <a:pt x="201748" y="224505"/>
                      <a:pt x="201748" y="224505"/>
                      <a:pt x="221466" y="204587"/>
                    </a:cubicBezTo>
                    <a:cubicBezTo>
                      <a:pt x="223563" y="202490"/>
                      <a:pt x="228805" y="201442"/>
                      <a:pt x="231950" y="203539"/>
                    </a:cubicBezTo>
                    <a:cubicBezTo>
                      <a:pt x="231950" y="203539"/>
                      <a:pt x="231950" y="203539"/>
                      <a:pt x="297995" y="242327"/>
                    </a:cubicBezTo>
                    <a:cubicBezTo>
                      <a:pt x="302188" y="243376"/>
                      <a:pt x="302188" y="247569"/>
                      <a:pt x="300091" y="250714"/>
                    </a:cubicBezTo>
                    <a:cubicBezTo>
                      <a:pt x="300091" y="250714"/>
                      <a:pt x="300091" y="250714"/>
                      <a:pt x="255013" y="295792"/>
                    </a:cubicBezTo>
                    <a:cubicBezTo>
                      <a:pt x="251868" y="297889"/>
                      <a:pt x="246626" y="301034"/>
                      <a:pt x="242433" y="301034"/>
                    </a:cubicBezTo>
                    <a:cubicBezTo>
                      <a:pt x="242433" y="301034"/>
                      <a:pt x="176388" y="310469"/>
                      <a:pt x="84134" y="218215"/>
                    </a:cubicBezTo>
                    <a:cubicBezTo>
                      <a:pt x="-9168" y="124913"/>
                      <a:pt x="267" y="58868"/>
                      <a:pt x="267" y="58868"/>
                    </a:cubicBezTo>
                    <a:cubicBezTo>
                      <a:pt x="267" y="54675"/>
                      <a:pt x="3412" y="49433"/>
                      <a:pt x="5509" y="47336"/>
                    </a:cubicBezTo>
                    <a:cubicBezTo>
                      <a:pt x="5509" y="47336"/>
                      <a:pt x="5509" y="47336"/>
                      <a:pt x="51635" y="2258"/>
                    </a:cubicBezTo>
                    <a:close/>
                    <a:moveTo>
                      <a:pt x="136752" y="0"/>
                    </a:moveTo>
                    <a:cubicBezTo>
                      <a:pt x="219425" y="1048"/>
                      <a:pt x="295819" y="76470"/>
                      <a:pt x="296865" y="159226"/>
                    </a:cubicBezTo>
                    <a:cubicBezTo>
                      <a:pt x="296865" y="159226"/>
                      <a:pt x="296865" y="159226"/>
                      <a:pt x="275935" y="159226"/>
                    </a:cubicBezTo>
                    <a:cubicBezTo>
                      <a:pt x="270703" y="84851"/>
                      <a:pt x="211053" y="25141"/>
                      <a:pt x="136752" y="20951"/>
                    </a:cubicBezTo>
                    <a:cubicBezTo>
                      <a:pt x="136752" y="20951"/>
                      <a:pt x="136752" y="20951"/>
                      <a:pt x="136752" y="0"/>
                    </a:cubicBezTo>
                    <a:close/>
                  </a:path>
                </a:pathLst>
              </a:custGeom>
              <a:solidFill>
                <a:srgbClr val="6849F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cxnSp>
        <p:nvCxnSpPr>
          <p:cNvPr id="38" name="直接连接符 37"/>
          <p:cNvCxnSpPr/>
          <p:nvPr/>
        </p:nvCxnSpPr>
        <p:spPr>
          <a:xfrm flipH="1">
            <a:off x="1839415" y="2859981"/>
            <a:ext cx="3099035" cy="0"/>
          </a:xfrm>
          <a:prstGeom prst="line">
            <a:avLst/>
          </a:prstGeom>
          <a:ln w="19050">
            <a:solidFill>
              <a:schemeClr val="bg1"/>
            </a:solidFill>
            <a:prstDash val="dash"/>
            <a:tailEnd type="oval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组合 2"/>
          <p:cNvGrpSpPr/>
          <p:nvPr/>
        </p:nvGrpSpPr>
        <p:grpSpPr>
          <a:xfrm>
            <a:off x="2477770" y="1380490"/>
            <a:ext cx="3008630" cy="975995"/>
            <a:chOff x="3902" y="2174"/>
            <a:chExt cx="4738" cy="1537"/>
          </a:xfrm>
        </p:grpSpPr>
        <p:sp>
          <p:nvSpPr>
            <p:cNvPr id="39" name="矩形 38"/>
            <p:cNvSpPr/>
            <p:nvPr/>
          </p:nvSpPr>
          <p:spPr>
            <a:xfrm>
              <a:off x="3918" y="2174"/>
              <a:ext cx="3676" cy="578"/>
            </a:xfrm>
            <a:prstGeom prst="rect">
              <a:avLst/>
            </a:prstGeom>
          </p:spPr>
          <p:txBody>
            <a:bodyPr wrap="square" lIns="91431" tIns="45716" rIns="91431" bIns="45716">
              <a:spAutoFit/>
            </a:bodyPr>
            <a:lstStyle/>
            <a:p>
              <a:r>
                <a:rPr lang="en-US" altLang="zh-CN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0" name="矩形 47"/>
            <p:cNvSpPr>
              <a:spLocks noChangeArrowheads="1"/>
            </p:cNvSpPr>
            <p:nvPr/>
          </p:nvSpPr>
          <p:spPr bwMode="auto">
            <a:xfrm>
              <a:off x="3902" y="2745"/>
              <a:ext cx="4738" cy="9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31" tIns="45716" rIns="91431" bIns="45716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9pPr>
            </a:lstStyle>
            <a:p>
              <a:pPr>
                <a:lnSpc>
                  <a:spcPct val="150000"/>
                </a:lnSpc>
                <a:spcBef>
                  <a:spcPct val="0"/>
                </a:spcBef>
                <a:buNone/>
              </a:pP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Click here to add text content, such as keywords</a:t>
              </a:r>
              <a:endPara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cxnSp>
        <p:nvCxnSpPr>
          <p:cNvPr id="41" name="直接连接符 40"/>
          <p:cNvCxnSpPr/>
          <p:nvPr/>
        </p:nvCxnSpPr>
        <p:spPr>
          <a:xfrm flipH="1">
            <a:off x="2375451" y="1757540"/>
            <a:ext cx="3233610" cy="0"/>
          </a:xfrm>
          <a:prstGeom prst="line">
            <a:avLst/>
          </a:prstGeom>
          <a:ln w="19050">
            <a:solidFill>
              <a:schemeClr val="bg1"/>
            </a:solidFill>
            <a:prstDash val="dash"/>
            <a:tailEnd type="oval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连接符 43"/>
          <p:cNvCxnSpPr/>
          <p:nvPr/>
        </p:nvCxnSpPr>
        <p:spPr>
          <a:xfrm flipH="1">
            <a:off x="2844115" y="4754483"/>
            <a:ext cx="3099035" cy="0"/>
          </a:xfrm>
          <a:prstGeom prst="line">
            <a:avLst/>
          </a:prstGeom>
          <a:ln w="19050">
            <a:solidFill>
              <a:schemeClr val="bg1"/>
            </a:solidFill>
            <a:prstDash val="dash"/>
            <a:tailEnd type="oval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连接符 46"/>
          <p:cNvCxnSpPr>
            <a:stCxn id="11" idx="3"/>
          </p:cNvCxnSpPr>
          <p:nvPr/>
        </p:nvCxnSpPr>
        <p:spPr>
          <a:xfrm>
            <a:off x="7269401" y="3681723"/>
            <a:ext cx="3021904" cy="43905"/>
          </a:xfrm>
          <a:prstGeom prst="line">
            <a:avLst/>
          </a:prstGeom>
          <a:ln w="19050">
            <a:solidFill>
              <a:schemeClr val="bg1"/>
            </a:solidFill>
            <a:prstDash val="dash"/>
            <a:tailEnd type="oval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组合 12"/>
          <p:cNvGrpSpPr/>
          <p:nvPr/>
        </p:nvGrpSpPr>
        <p:grpSpPr>
          <a:xfrm>
            <a:off x="7666355" y="1931670"/>
            <a:ext cx="2567940" cy="1073785"/>
            <a:chOff x="12073" y="3042"/>
            <a:chExt cx="4044" cy="1691"/>
          </a:xfrm>
        </p:grpSpPr>
        <p:sp>
          <p:nvSpPr>
            <p:cNvPr id="48" name="矩形 47"/>
            <p:cNvSpPr/>
            <p:nvPr/>
          </p:nvSpPr>
          <p:spPr>
            <a:xfrm flipH="1">
              <a:off x="12440" y="3042"/>
              <a:ext cx="3676" cy="578"/>
            </a:xfrm>
            <a:prstGeom prst="rect">
              <a:avLst/>
            </a:prstGeom>
          </p:spPr>
          <p:txBody>
            <a:bodyPr wrap="square" lIns="91431" tIns="45716" rIns="91431" bIns="45716">
              <a:spAutoFit/>
            </a:bodyPr>
            <a:lstStyle/>
            <a:p>
              <a:pPr algn="r"/>
              <a:r>
                <a:rPr lang="en-US" altLang="zh-CN" sz="18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9" name="矩形 47"/>
            <p:cNvSpPr>
              <a:spLocks noChangeArrowheads="1"/>
            </p:cNvSpPr>
            <p:nvPr/>
          </p:nvSpPr>
          <p:spPr bwMode="auto">
            <a:xfrm flipH="1">
              <a:off x="12073" y="3767"/>
              <a:ext cx="4044" cy="9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31" tIns="45716" rIns="91431" bIns="45716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9pPr>
            </a:lstStyle>
            <a:p>
              <a:pPr algn="r">
                <a:lnSpc>
                  <a:spcPct val="150000"/>
                </a:lnSpc>
                <a:spcBef>
                  <a:spcPct val="0"/>
                </a:spcBef>
                <a:buNone/>
              </a:pP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Click here to add text content, such as keywords</a:t>
              </a:r>
              <a:endPara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cxnSp>
        <p:nvCxnSpPr>
          <p:cNvPr id="50" name="直接连接符 49"/>
          <p:cNvCxnSpPr/>
          <p:nvPr/>
        </p:nvCxnSpPr>
        <p:spPr>
          <a:xfrm>
            <a:off x="7546570" y="2308811"/>
            <a:ext cx="2744735" cy="0"/>
          </a:xfrm>
          <a:prstGeom prst="line">
            <a:avLst/>
          </a:prstGeom>
          <a:ln w="19050">
            <a:solidFill>
              <a:schemeClr val="bg1"/>
            </a:solidFill>
            <a:prstDash val="dash"/>
            <a:tailEnd type="oval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接连接符 52"/>
          <p:cNvCxnSpPr/>
          <p:nvPr/>
        </p:nvCxnSpPr>
        <p:spPr>
          <a:xfrm>
            <a:off x="6652040" y="5419726"/>
            <a:ext cx="3099035" cy="0"/>
          </a:xfrm>
          <a:prstGeom prst="line">
            <a:avLst/>
          </a:prstGeom>
          <a:ln w="19050">
            <a:solidFill>
              <a:schemeClr val="bg1"/>
            </a:solidFill>
            <a:prstDash val="dash"/>
            <a:tailEnd type="oval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组合 3"/>
          <p:cNvGrpSpPr/>
          <p:nvPr/>
        </p:nvGrpSpPr>
        <p:grpSpPr>
          <a:xfrm>
            <a:off x="1929130" y="2512695"/>
            <a:ext cx="2846070" cy="1351280"/>
            <a:chOff x="3918" y="2174"/>
            <a:chExt cx="4482" cy="2128"/>
          </a:xfrm>
        </p:grpSpPr>
        <p:sp>
          <p:nvSpPr>
            <p:cNvPr id="5" name="矩形 4"/>
            <p:cNvSpPr/>
            <p:nvPr/>
          </p:nvSpPr>
          <p:spPr>
            <a:xfrm>
              <a:off x="3918" y="2174"/>
              <a:ext cx="3676" cy="578"/>
            </a:xfrm>
            <a:prstGeom prst="rect">
              <a:avLst/>
            </a:prstGeom>
          </p:spPr>
          <p:txBody>
            <a:bodyPr wrap="square" lIns="91431" tIns="45716" rIns="91431" bIns="45716">
              <a:spAutoFit/>
            </a:bodyPr>
            <a:lstStyle/>
            <a:p>
              <a:r>
                <a:rPr lang="en-US" altLang="zh-CN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" name="矩形 47"/>
            <p:cNvSpPr>
              <a:spLocks noChangeArrowheads="1"/>
            </p:cNvSpPr>
            <p:nvPr/>
          </p:nvSpPr>
          <p:spPr bwMode="auto">
            <a:xfrm>
              <a:off x="3918" y="2899"/>
              <a:ext cx="4482" cy="1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31" tIns="45716" rIns="91431" bIns="45716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9pPr>
            </a:lstStyle>
            <a:p>
              <a:pPr>
                <a:lnSpc>
                  <a:spcPct val="150000"/>
                </a:lnSpc>
                <a:spcBef>
                  <a:spcPct val="0"/>
                </a:spcBef>
                <a:buNone/>
              </a:pP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2907030" y="4341495"/>
            <a:ext cx="2846070" cy="1351280"/>
            <a:chOff x="3918" y="2174"/>
            <a:chExt cx="4482" cy="2128"/>
          </a:xfrm>
        </p:grpSpPr>
        <p:sp>
          <p:nvSpPr>
            <p:cNvPr id="9" name="矩形 8"/>
            <p:cNvSpPr/>
            <p:nvPr/>
          </p:nvSpPr>
          <p:spPr>
            <a:xfrm>
              <a:off x="3918" y="2174"/>
              <a:ext cx="3676" cy="578"/>
            </a:xfrm>
            <a:prstGeom prst="rect">
              <a:avLst/>
            </a:prstGeom>
          </p:spPr>
          <p:txBody>
            <a:bodyPr wrap="square" lIns="91431" tIns="45716" rIns="91431" bIns="45716">
              <a:spAutoFit/>
            </a:bodyPr>
            <a:lstStyle/>
            <a:p>
              <a:r>
                <a:rPr lang="en-US" altLang="zh-CN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0" name="矩形 47"/>
            <p:cNvSpPr>
              <a:spLocks noChangeArrowheads="1"/>
            </p:cNvSpPr>
            <p:nvPr/>
          </p:nvSpPr>
          <p:spPr bwMode="auto">
            <a:xfrm>
              <a:off x="3918" y="2899"/>
              <a:ext cx="4482" cy="1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31" tIns="45716" rIns="91431" bIns="45716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9pPr>
            </a:lstStyle>
            <a:p>
              <a:pPr>
                <a:lnSpc>
                  <a:spcPct val="150000"/>
                </a:lnSpc>
                <a:spcBef>
                  <a:spcPct val="0"/>
                </a:spcBef>
                <a:buNone/>
              </a:pP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7319010" y="3255645"/>
            <a:ext cx="2966085" cy="1351280"/>
            <a:chOff x="11446" y="3042"/>
            <a:chExt cx="4671" cy="2128"/>
          </a:xfrm>
        </p:grpSpPr>
        <p:sp>
          <p:nvSpPr>
            <p:cNvPr id="15" name="矩形 14"/>
            <p:cNvSpPr/>
            <p:nvPr/>
          </p:nvSpPr>
          <p:spPr>
            <a:xfrm flipH="1">
              <a:off x="12440" y="3042"/>
              <a:ext cx="3676" cy="578"/>
            </a:xfrm>
            <a:prstGeom prst="rect">
              <a:avLst/>
            </a:prstGeom>
          </p:spPr>
          <p:txBody>
            <a:bodyPr wrap="square" lIns="91431" tIns="45716" rIns="91431" bIns="45716">
              <a:spAutoFit/>
            </a:bodyPr>
            <a:lstStyle/>
            <a:p>
              <a:pPr algn="r"/>
              <a:r>
                <a:rPr lang="en-US" altLang="zh-CN" sz="18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0" name="矩形 47"/>
            <p:cNvSpPr>
              <a:spLocks noChangeArrowheads="1"/>
            </p:cNvSpPr>
            <p:nvPr/>
          </p:nvSpPr>
          <p:spPr bwMode="auto">
            <a:xfrm flipH="1">
              <a:off x="11446" y="3767"/>
              <a:ext cx="4671" cy="1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31" tIns="45716" rIns="91431" bIns="45716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9pPr>
            </a:lstStyle>
            <a:p>
              <a:pPr algn="r">
                <a:lnSpc>
                  <a:spcPct val="150000"/>
                </a:lnSpc>
                <a:spcBef>
                  <a:spcPct val="0"/>
                </a:spcBef>
                <a:buNone/>
              </a:pP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7148195" y="5020945"/>
            <a:ext cx="2578100" cy="1628140"/>
            <a:chOff x="12057" y="3042"/>
            <a:chExt cx="4060" cy="2564"/>
          </a:xfrm>
        </p:grpSpPr>
        <p:sp>
          <p:nvSpPr>
            <p:cNvPr id="54" name="矩形 53"/>
            <p:cNvSpPr/>
            <p:nvPr/>
          </p:nvSpPr>
          <p:spPr>
            <a:xfrm flipH="1">
              <a:off x="12440" y="3042"/>
              <a:ext cx="3676" cy="578"/>
            </a:xfrm>
            <a:prstGeom prst="rect">
              <a:avLst/>
            </a:prstGeom>
          </p:spPr>
          <p:txBody>
            <a:bodyPr wrap="square" lIns="91431" tIns="45716" rIns="91431" bIns="45716">
              <a:spAutoFit/>
            </a:bodyPr>
            <a:lstStyle/>
            <a:p>
              <a:pPr algn="r"/>
              <a:r>
                <a:rPr lang="en-US" altLang="zh-CN" sz="18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5" name="矩形 47"/>
            <p:cNvSpPr>
              <a:spLocks noChangeArrowheads="1"/>
            </p:cNvSpPr>
            <p:nvPr/>
          </p:nvSpPr>
          <p:spPr bwMode="auto">
            <a:xfrm flipH="1">
              <a:off x="12057" y="3767"/>
              <a:ext cx="4060" cy="18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31" tIns="45716" rIns="91431" bIns="45716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Calibri" panose="020F0502020204030204" charset="0"/>
                </a:defRPr>
              </a:lvl9pPr>
            </a:lstStyle>
            <a:p>
              <a:pPr algn="r">
                <a:lnSpc>
                  <a:spcPct val="150000"/>
                </a:lnSpc>
                <a:spcBef>
                  <a:spcPct val="0"/>
                </a:spcBef>
                <a:buNone/>
              </a:pP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 algn="r">
                <a:lnSpc>
                  <a:spcPct val="150000"/>
                </a:lnSpc>
                <a:spcBef>
                  <a:spcPct val="0"/>
                </a:spcBef>
                <a:buNone/>
              </a:pPr>
              <a:endPara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36656" y="6650835"/>
            <a:ext cx="1224136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下载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http://www.1ppt.com/xiazai/</a:t>
            </a:r>
          </a:p>
        </p:txBody>
      </p:sp>
      <p:grpSp>
        <p:nvGrpSpPr>
          <p:cNvPr id="56" name="组合 55">
            <a:extLst>
              <a:ext uri="{FF2B5EF4-FFF2-40B4-BE49-F238E27FC236}">
                <a16:creationId xmlns:a16="http://schemas.microsoft.com/office/drawing/2014/main" id="{69358D21-78CC-AA7C-F0B2-1B9AD0A9A4D4}"/>
              </a:ext>
            </a:extLst>
          </p:cNvPr>
          <p:cNvGrpSpPr/>
          <p:nvPr/>
        </p:nvGrpSpPr>
        <p:grpSpPr>
          <a:xfrm>
            <a:off x="0" y="195580"/>
            <a:ext cx="2521585" cy="649605"/>
            <a:chOff x="1599" y="0"/>
            <a:chExt cx="3971" cy="1023"/>
          </a:xfrm>
        </p:grpSpPr>
        <p:sp>
          <p:nvSpPr>
            <p:cNvPr id="57" name="Freeform 10">
              <a:extLst>
                <a:ext uri="{FF2B5EF4-FFF2-40B4-BE49-F238E27FC236}">
                  <a16:creationId xmlns:a16="http://schemas.microsoft.com/office/drawing/2014/main" id="{F3C0532E-54F3-8EBC-0ECA-7F00558B4A88}"/>
                </a:ext>
              </a:extLst>
            </p:cNvPr>
            <p:cNvSpPr/>
            <p:nvPr/>
          </p:nvSpPr>
          <p:spPr bwMode="auto">
            <a:xfrm flipH="1">
              <a:off x="1599" y="0"/>
              <a:ext cx="3971" cy="1023"/>
            </a:xfrm>
            <a:custGeom>
              <a:avLst/>
              <a:gdLst>
                <a:gd name="T0" fmla="*/ 593 w 594"/>
                <a:gd name="T1" fmla="*/ 157 h 179"/>
                <a:gd name="T2" fmla="*/ 592 w 594"/>
                <a:gd name="T3" fmla="*/ 156 h 179"/>
                <a:gd name="T4" fmla="*/ 577 w 594"/>
                <a:gd name="T5" fmla="*/ 149 h 179"/>
                <a:gd name="T6" fmla="*/ 576 w 594"/>
                <a:gd name="T7" fmla="*/ 148 h 179"/>
                <a:gd name="T8" fmla="*/ 572 w 594"/>
                <a:gd name="T9" fmla="*/ 147 h 179"/>
                <a:gd name="T10" fmla="*/ 572 w 594"/>
                <a:gd name="T11" fmla="*/ 148 h 179"/>
                <a:gd name="T12" fmla="*/ 566 w 594"/>
                <a:gd name="T13" fmla="*/ 147 h 179"/>
                <a:gd name="T14" fmla="*/ 566 w 594"/>
                <a:gd name="T15" fmla="*/ 146 h 179"/>
                <a:gd name="T16" fmla="*/ 565 w 594"/>
                <a:gd name="T17" fmla="*/ 146 h 179"/>
                <a:gd name="T18" fmla="*/ 564 w 594"/>
                <a:gd name="T19" fmla="*/ 146 h 179"/>
                <a:gd name="T20" fmla="*/ 557 w 594"/>
                <a:gd name="T21" fmla="*/ 145 h 179"/>
                <a:gd name="T22" fmla="*/ 557 w 594"/>
                <a:gd name="T23" fmla="*/ 145 h 179"/>
                <a:gd name="T24" fmla="*/ 557 w 594"/>
                <a:gd name="T25" fmla="*/ 145 h 179"/>
                <a:gd name="T26" fmla="*/ 548 w 594"/>
                <a:gd name="T27" fmla="*/ 144 h 179"/>
                <a:gd name="T28" fmla="*/ 549 w 594"/>
                <a:gd name="T29" fmla="*/ 143 h 179"/>
                <a:gd name="T30" fmla="*/ 548 w 594"/>
                <a:gd name="T31" fmla="*/ 144 h 179"/>
                <a:gd name="T32" fmla="*/ 506 w 594"/>
                <a:gd name="T33" fmla="*/ 142 h 179"/>
                <a:gd name="T34" fmla="*/ 139 w 594"/>
                <a:gd name="T35" fmla="*/ 143 h 179"/>
                <a:gd name="T36" fmla="*/ 139 w 594"/>
                <a:gd name="T37" fmla="*/ 166 h 179"/>
                <a:gd name="T38" fmla="*/ 134 w 594"/>
                <a:gd name="T39" fmla="*/ 178 h 179"/>
                <a:gd name="T40" fmla="*/ 124 w 594"/>
                <a:gd name="T41" fmla="*/ 176 h 179"/>
                <a:gd name="T42" fmla="*/ 6 w 594"/>
                <a:gd name="T43" fmla="*/ 100 h 179"/>
                <a:gd name="T44" fmla="*/ 0 w 594"/>
                <a:gd name="T45" fmla="*/ 90 h 179"/>
                <a:gd name="T46" fmla="*/ 6 w 594"/>
                <a:gd name="T47" fmla="*/ 80 h 179"/>
                <a:gd name="T48" fmla="*/ 124 w 594"/>
                <a:gd name="T49" fmla="*/ 3 h 179"/>
                <a:gd name="T50" fmla="*/ 134 w 594"/>
                <a:gd name="T51" fmla="*/ 1 h 179"/>
                <a:gd name="T52" fmla="*/ 139 w 594"/>
                <a:gd name="T53" fmla="*/ 13 h 179"/>
                <a:gd name="T54" fmla="*/ 139 w 594"/>
                <a:gd name="T55" fmla="*/ 31 h 179"/>
                <a:gd name="T56" fmla="*/ 512 w 594"/>
                <a:gd name="T57" fmla="*/ 30 h 179"/>
                <a:gd name="T58" fmla="*/ 518 w 594"/>
                <a:gd name="T59" fmla="*/ 30 h 179"/>
                <a:gd name="T60" fmla="*/ 533 w 594"/>
                <a:gd name="T61" fmla="*/ 31 h 179"/>
                <a:gd name="T62" fmla="*/ 547 w 594"/>
                <a:gd name="T63" fmla="*/ 32 h 179"/>
                <a:gd name="T64" fmla="*/ 558 w 594"/>
                <a:gd name="T65" fmla="*/ 33 h 179"/>
                <a:gd name="T66" fmla="*/ 569 w 594"/>
                <a:gd name="T67" fmla="*/ 35 h 179"/>
                <a:gd name="T68" fmla="*/ 573 w 594"/>
                <a:gd name="T69" fmla="*/ 36 h 179"/>
                <a:gd name="T70" fmla="*/ 577 w 594"/>
                <a:gd name="T71" fmla="*/ 37 h 179"/>
                <a:gd name="T72" fmla="*/ 582 w 594"/>
                <a:gd name="T73" fmla="*/ 38 h 179"/>
                <a:gd name="T74" fmla="*/ 586 w 594"/>
                <a:gd name="T75" fmla="*/ 39 h 179"/>
                <a:gd name="T76" fmla="*/ 587 w 594"/>
                <a:gd name="T77" fmla="*/ 40 h 179"/>
                <a:gd name="T78" fmla="*/ 589 w 594"/>
                <a:gd name="T79" fmla="*/ 41 h 179"/>
                <a:gd name="T80" fmla="*/ 591 w 594"/>
                <a:gd name="T81" fmla="*/ 42 h 179"/>
                <a:gd name="T82" fmla="*/ 592 w 594"/>
                <a:gd name="T83" fmla="*/ 43 h 179"/>
                <a:gd name="T84" fmla="*/ 593 w 594"/>
                <a:gd name="T85" fmla="*/ 44 h 179"/>
                <a:gd name="T86" fmla="*/ 594 w 594"/>
                <a:gd name="T87" fmla="*/ 156 h 179"/>
                <a:gd name="T88" fmla="*/ 593 w 594"/>
                <a:gd name="T89" fmla="*/ 157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94" h="179">
                  <a:moveTo>
                    <a:pt x="593" y="157"/>
                  </a:moveTo>
                  <a:cubicBezTo>
                    <a:pt x="592" y="156"/>
                    <a:pt x="592" y="156"/>
                    <a:pt x="592" y="156"/>
                  </a:cubicBezTo>
                  <a:cubicBezTo>
                    <a:pt x="589" y="153"/>
                    <a:pt x="584" y="151"/>
                    <a:pt x="577" y="149"/>
                  </a:cubicBezTo>
                  <a:cubicBezTo>
                    <a:pt x="576" y="148"/>
                    <a:pt x="576" y="148"/>
                    <a:pt x="576" y="148"/>
                  </a:cubicBezTo>
                  <a:cubicBezTo>
                    <a:pt x="572" y="147"/>
                    <a:pt x="572" y="147"/>
                    <a:pt x="572" y="147"/>
                  </a:cubicBezTo>
                  <a:cubicBezTo>
                    <a:pt x="572" y="148"/>
                    <a:pt x="572" y="148"/>
                    <a:pt x="572" y="148"/>
                  </a:cubicBezTo>
                  <a:cubicBezTo>
                    <a:pt x="570" y="147"/>
                    <a:pt x="568" y="147"/>
                    <a:pt x="566" y="147"/>
                  </a:cubicBezTo>
                  <a:cubicBezTo>
                    <a:pt x="566" y="146"/>
                    <a:pt x="566" y="146"/>
                    <a:pt x="566" y="146"/>
                  </a:cubicBezTo>
                  <a:cubicBezTo>
                    <a:pt x="565" y="146"/>
                    <a:pt x="565" y="146"/>
                    <a:pt x="565" y="146"/>
                  </a:cubicBezTo>
                  <a:cubicBezTo>
                    <a:pt x="564" y="146"/>
                    <a:pt x="564" y="146"/>
                    <a:pt x="564" y="146"/>
                  </a:cubicBezTo>
                  <a:cubicBezTo>
                    <a:pt x="562" y="146"/>
                    <a:pt x="560" y="145"/>
                    <a:pt x="557" y="145"/>
                  </a:cubicBezTo>
                  <a:cubicBezTo>
                    <a:pt x="557" y="145"/>
                    <a:pt x="557" y="145"/>
                    <a:pt x="557" y="145"/>
                  </a:cubicBezTo>
                  <a:cubicBezTo>
                    <a:pt x="557" y="145"/>
                    <a:pt x="557" y="145"/>
                    <a:pt x="557" y="145"/>
                  </a:cubicBezTo>
                  <a:cubicBezTo>
                    <a:pt x="554" y="145"/>
                    <a:pt x="551" y="144"/>
                    <a:pt x="548" y="144"/>
                  </a:cubicBezTo>
                  <a:cubicBezTo>
                    <a:pt x="549" y="143"/>
                    <a:pt x="549" y="143"/>
                    <a:pt x="549" y="143"/>
                  </a:cubicBezTo>
                  <a:cubicBezTo>
                    <a:pt x="548" y="144"/>
                    <a:pt x="548" y="144"/>
                    <a:pt x="548" y="144"/>
                  </a:cubicBezTo>
                  <a:cubicBezTo>
                    <a:pt x="536" y="143"/>
                    <a:pt x="521" y="142"/>
                    <a:pt x="506" y="142"/>
                  </a:cubicBezTo>
                  <a:cubicBezTo>
                    <a:pt x="139" y="143"/>
                    <a:pt x="139" y="143"/>
                    <a:pt x="139" y="143"/>
                  </a:cubicBezTo>
                  <a:cubicBezTo>
                    <a:pt x="139" y="166"/>
                    <a:pt x="139" y="166"/>
                    <a:pt x="139" y="166"/>
                  </a:cubicBezTo>
                  <a:cubicBezTo>
                    <a:pt x="139" y="172"/>
                    <a:pt x="138" y="176"/>
                    <a:pt x="134" y="178"/>
                  </a:cubicBezTo>
                  <a:cubicBezTo>
                    <a:pt x="132" y="179"/>
                    <a:pt x="128" y="179"/>
                    <a:pt x="124" y="176"/>
                  </a:cubicBezTo>
                  <a:cubicBezTo>
                    <a:pt x="6" y="100"/>
                    <a:pt x="6" y="100"/>
                    <a:pt x="6" y="100"/>
                  </a:cubicBezTo>
                  <a:cubicBezTo>
                    <a:pt x="2" y="97"/>
                    <a:pt x="0" y="93"/>
                    <a:pt x="0" y="90"/>
                  </a:cubicBezTo>
                  <a:cubicBezTo>
                    <a:pt x="0" y="86"/>
                    <a:pt x="2" y="82"/>
                    <a:pt x="6" y="80"/>
                  </a:cubicBezTo>
                  <a:cubicBezTo>
                    <a:pt x="124" y="3"/>
                    <a:pt x="124" y="3"/>
                    <a:pt x="124" y="3"/>
                  </a:cubicBezTo>
                  <a:cubicBezTo>
                    <a:pt x="128" y="1"/>
                    <a:pt x="132" y="0"/>
                    <a:pt x="134" y="1"/>
                  </a:cubicBezTo>
                  <a:cubicBezTo>
                    <a:pt x="138" y="3"/>
                    <a:pt x="139" y="7"/>
                    <a:pt x="139" y="13"/>
                  </a:cubicBezTo>
                  <a:cubicBezTo>
                    <a:pt x="139" y="31"/>
                    <a:pt x="139" y="31"/>
                    <a:pt x="139" y="31"/>
                  </a:cubicBezTo>
                  <a:cubicBezTo>
                    <a:pt x="512" y="30"/>
                    <a:pt x="512" y="30"/>
                    <a:pt x="512" y="30"/>
                  </a:cubicBezTo>
                  <a:cubicBezTo>
                    <a:pt x="518" y="30"/>
                    <a:pt x="518" y="30"/>
                    <a:pt x="518" y="30"/>
                  </a:cubicBezTo>
                  <a:cubicBezTo>
                    <a:pt x="524" y="30"/>
                    <a:pt x="529" y="30"/>
                    <a:pt x="533" y="31"/>
                  </a:cubicBezTo>
                  <a:cubicBezTo>
                    <a:pt x="547" y="32"/>
                    <a:pt x="547" y="32"/>
                    <a:pt x="547" y="32"/>
                  </a:cubicBezTo>
                  <a:cubicBezTo>
                    <a:pt x="550" y="32"/>
                    <a:pt x="558" y="33"/>
                    <a:pt x="558" y="33"/>
                  </a:cubicBezTo>
                  <a:cubicBezTo>
                    <a:pt x="569" y="35"/>
                    <a:pt x="569" y="35"/>
                    <a:pt x="569" y="35"/>
                  </a:cubicBezTo>
                  <a:cubicBezTo>
                    <a:pt x="570" y="35"/>
                    <a:pt x="572" y="35"/>
                    <a:pt x="573" y="36"/>
                  </a:cubicBezTo>
                  <a:cubicBezTo>
                    <a:pt x="577" y="37"/>
                    <a:pt x="577" y="37"/>
                    <a:pt x="577" y="37"/>
                  </a:cubicBezTo>
                  <a:cubicBezTo>
                    <a:pt x="582" y="38"/>
                    <a:pt x="582" y="38"/>
                    <a:pt x="582" y="38"/>
                  </a:cubicBezTo>
                  <a:cubicBezTo>
                    <a:pt x="586" y="39"/>
                    <a:pt x="586" y="39"/>
                    <a:pt x="586" y="39"/>
                  </a:cubicBezTo>
                  <a:cubicBezTo>
                    <a:pt x="587" y="40"/>
                    <a:pt x="587" y="40"/>
                    <a:pt x="587" y="40"/>
                  </a:cubicBezTo>
                  <a:cubicBezTo>
                    <a:pt x="589" y="41"/>
                    <a:pt x="589" y="41"/>
                    <a:pt x="589" y="41"/>
                  </a:cubicBezTo>
                  <a:cubicBezTo>
                    <a:pt x="591" y="42"/>
                    <a:pt x="591" y="42"/>
                    <a:pt x="591" y="42"/>
                  </a:cubicBezTo>
                  <a:cubicBezTo>
                    <a:pt x="592" y="43"/>
                    <a:pt x="592" y="43"/>
                    <a:pt x="592" y="43"/>
                  </a:cubicBezTo>
                  <a:cubicBezTo>
                    <a:pt x="593" y="44"/>
                    <a:pt x="593" y="44"/>
                    <a:pt x="593" y="44"/>
                  </a:cubicBezTo>
                  <a:cubicBezTo>
                    <a:pt x="594" y="156"/>
                    <a:pt x="594" y="156"/>
                    <a:pt x="594" y="156"/>
                  </a:cubicBezTo>
                  <a:lnTo>
                    <a:pt x="593" y="157"/>
                  </a:lnTo>
                  <a:close/>
                </a:path>
              </a:pathLst>
            </a:custGeom>
            <a:gradFill>
              <a:gsLst>
                <a:gs pos="100000">
                  <a:srgbClr val="61D3F8"/>
                </a:gs>
                <a:gs pos="0">
                  <a:srgbClr val="A73FF6"/>
                </a:gs>
              </a:gsLst>
              <a:lin scaled="1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015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8" name="文本框 37">
              <a:extLst>
                <a:ext uri="{FF2B5EF4-FFF2-40B4-BE49-F238E27FC236}">
                  <a16:creationId xmlns:a16="http://schemas.microsoft.com/office/drawing/2014/main" id="{B1BB2573-D211-1018-D261-D0C2262840D3}"/>
                </a:ext>
              </a:extLst>
            </p:cNvPr>
            <p:cNvSpPr txBox="1"/>
            <p:nvPr/>
          </p:nvSpPr>
          <p:spPr>
            <a:xfrm>
              <a:off x="4531" y="221"/>
              <a:ext cx="865" cy="580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4800">
                  <a:solidFill>
                    <a:schemeClr val="bg1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1800" dirty="0">
                  <a:solidFill>
                    <a:prstClr val="white"/>
                  </a:solidFill>
                  <a:latin typeface="+mn-lt"/>
                  <a:ea typeface="+mn-ea"/>
                  <a:cs typeface="+mn-ea"/>
                  <a:sym typeface="+mn-lt"/>
                </a:rPr>
                <a:t>01</a:t>
              </a:r>
              <a:endParaRPr lang="zh-CN" altLang="en-US" sz="1800" dirty="0">
                <a:solidFill>
                  <a:prstClr val="white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59" name="文本框 47">
              <a:extLst>
                <a:ext uri="{FF2B5EF4-FFF2-40B4-BE49-F238E27FC236}">
                  <a16:creationId xmlns:a16="http://schemas.microsoft.com/office/drawing/2014/main" id="{93D01746-7628-99CA-97E7-9FCC132C6F97}"/>
                </a:ext>
              </a:extLst>
            </p:cNvPr>
            <p:cNvSpPr txBox="1"/>
            <p:nvPr/>
          </p:nvSpPr>
          <p:spPr>
            <a:xfrm>
              <a:off x="1843" y="191"/>
              <a:ext cx="2990" cy="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800">
                  <a:solidFill>
                    <a:schemeClr val="bg1"/>
                  </a:solidFill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algn="ctr"/>
              <a:r>
                <a:rPr lang="en-US" altLang="zh-CN" sz="1800" b="1" dirty="0">
                  <a:uFillTx/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1800" b="1" dirty="0"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slow" advClick="0" advTm="3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51miz-E1132254-693DDBEF-3840x2560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305" b="-502"/>
          <a:stretch>
            <a:fillRect/>
          </a:stretch>
        </p:blipFill>
        <p:spPr>
          <a:xfrm>
            <a:off x="8591062" y="-29845"/>
            <a:ext cx="5348605" cy="7264400"/>
          </a:xfrm>
          <a:prstGeom prst="rect">
            <a:avLst/>
          </a:prstGeom>
        </p:spPr>
      </p:pic>
      <p:pic>
        <p:nvPicPr>
          <p:cNvPr id="3" name="图片 2" descr="51miz-E1132253-37CF9E38-3840x2560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5400000" flipV="1">
            <a:off x="-2498090" y="2499360"/>
            <a:ext cx="6901180" cy="1903730"/>
          </a:xfrm>
          <a:prstGeom prst="rect">
            <a:avLst/>
          </a:prstGeom>
        </p:spPr>
      </p:pic>
      <p:sp>
        <p:nvSpPr>
          <p:cNvPr id="28" name="TextBox 16"/>
          <p:cNvSpPr txBox="1"/>
          <p:nvPr/>
        </p:nvSpPr>
        <p:spPr>
          <a:xfrm>
            <a:off x="5559743" y="1816735"/>
            <a:ext cx="1198880" cy="959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en-US" altLang="zh-CN" sz="4800" kern="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02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500538" y="2978150"/>
            <a:ext cx="5317289" cy="193899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>
              <a:defRPr lang="zh-CN"/>
            </a:defPPr>
            <a:lvl1pPr algn="ctr">
              <a:defRPr sz="6000" b="1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</a:defRPr>
            </a:lvl1pPr>
          </a:lstStyle>
          <a:p>
            <a:r>
              <a:rPr lang="en-US" altLang="zh-CN" dirty="0">
                <a:sym typeface="+mn-lt"/>
              </a:rPr>
              <a:t>Add title text</a:t>
            </a:r>
            <a:br>
              <a:rPr lang="zh-CN" altLang="en-US" dirty="0">
                <a:sym typeface="+mn-lt"/>
              </a:rPr>
            </a:br>
            <a:endParaRPr lang="zh-CN" altLang="en-US" dirty="0">
              <a:sym typeface="+mn-lt"/>
            </a:endParaRPr>
          </a:p>
        </p:txBody>
      </p:sp>
      <p:sp>
        <p:nvSpPr>
          <p:cNvPr id="225" name="文本框 224"/>
          <p:cNvSpPr txBox="1"/>
          <p:nvPr/>
        </p:nvSpPr>
        <p:spPr>
          <a:xfrm>
            <a:off x="3524980" y="4214766"/>
            <a:ext cx="5268406" cy="4833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9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Lorem ipsum dolor sit amet, consectetuer adipiscing elit. Maecenas porttitor congue massa. Fusce posuere, magna sed pulvinar ultricies, </a:t>
            </a:r>
            <a:r>
              <a:rPr lang="en-US" altLang="zh-CN" sz="90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o</a:t>
            </a:r>
            <a:endParaRPr lang="zh-CN" altLang="en-US" sz="90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" name="Rounded Rectangle 7">
            <a:extLst>
              <a:ext uri="{FF2B5EF4-FFF2-40B4-BE49-F238E27FC236}">
                <a16:creationId xmlns:a16="http://schemas.microsoft.com/office/drawing/2014/main" id="{42AA1955-BA93-C955-CCF8-09D5D18132E8}"/>
              </a:ext>
            </a:extLst>
          </p:cNvPr>
          <p:cNvSpPr/>
          <p:nvPr/>
        </p:nvSpPr>
        <p:spPr>
          <a:xfrm>
            <a:off x="5253382" y="822058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>
                <a:solidFill>
                  <a:schemeClr val="bg1">
                    <a:lumMod val="65000"/>
                  </a:schemeClr>
                </a:solidFill>
              </a:rPr>
              <a:t>LOGO</a:t>
            </a:r>
            <a:endParaRPr lang="ko-KR" altLang="en-US" sz="27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 spd="slow" advClick="0" advTm="3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8" grpId="1"/>
      <p:bldP spid="8" grpId="0"/>
      <p:bldP spid="8" grpId="1"/>
      <p:bldP spid="225" grpId="0"/>
      <p:bldP spid="225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6779608" y="1298222"/>
            <a:ext cx="4041980" cy="5090094"/>
            <a:chOff x="3877382" y="1298222"/>
            <a:chExt cx="4041980" cy="5090094"/>
          </a:xfrm>
        </p:grpSpPr>
        <p:grpSp>
          <p:nvGrpSpPr>
            <p:cNvPr id="5" name="组合 4"/>
            <p:cNvGrpSpPr/>
            <p:nvPr/>
          </p:nvGrpSpPr>
          <p:grpSpPr>
            <a:xfrm>
              <a:off x="3877383" y="1298222"/>
              <a:ext cx="4041979" cy="5090094"/>
              <a:chOff x="1117043" y="1641762"/>
              <a:chExt cx="2803221" cy="4203364"/>
            </a:xfrm>
          </p:grpSpPr>
          <p:sp>
            <p:nvSpPr>
              <p:cNvPr id="3" name="圆角矩形 4"/>
              <p:cNvSpPr/>
              <p:nvPr/>
            </p:nvSpPr>
            <p:spPr>
              <a:xfrm>
                <a:off x="1117043" y="1641762"/>
                <a:ext cx="2780042" cy="4203364"/>
              </a:xfrm>
              <a:prstGeom prst="roundRect">
                <a:avLst>
                  <a:gd name="adj" fmla="val 10535"/>
                </a:avLst>
              </a:prstGeom>
              <a:solidFill>
                <a:srgbClr val="F7F7F7"/>
              </a:solidFill>
              <a:ln w="19050"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2700000" scaled="1"/>
                  <a:tileRect/>
                </a:gradFill>
              </a:ln>
              <a:effectLst>
                <a:outerShdw blurRad="177800" dist="889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grpSp>
            <p:nvGrpSpPr>
              <p:cNvPr id="41" name="组合 40"/>
              <p:cNvGrpSpPr/>
              <p:nvPr/>
            </p:nvGrpSpPr>
            <p:grpSpPr>
              <a:xfrm>
                <a:off x="1117044" y="4598404"/>
                <a:ext cx="2803220" cy="870696"/>
                <a:chOff x="1947258" y="3466616"/>
                <a:chExt cx="2252284" cy="853540"/>
              </a:xfrm>
            </p:grpSpPr>
            <p:sp>
              <p:nvSpPr>
                <p:cNvPr id="42" name="矩形 41"/>
                <p:cNvSpPr/>
                <p:nvPr/>
              </p:nvSpPr>
              <p:spPr>
                <a:xfrm>
                  <a:off x="1947258" y="3471749"/>
                  <a:ext cx="2252284" cy="843078"/>
                </a:xfrm>
                <a:prstGeom prst="rect">
                  <a:avLst/>
                </a:prstGeom>
                <a:gradFill>
                  <a:gsLst>
                    <a:gs pos="100000">
                      <a:srgbClr val="6264F8"/>
                    </a:gs>
                    <a:gs pos="49000">
                      <a:srgbClr val="B584EC"/>
                    </a:gs>
                    <a:gs pos="0">
                      <a:srgbClr val="EE9AE5"/>
                    </a:gs>
                  </a:gsLst>
                  <a:lin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43" name="矩形 42"/>
                <p:cNvSpPr/>
                <p:nvPr/>
              </p:nvSpPr>
              <p:spPr>
                <a:xfrm>
                  <a:off x="1947258" y="3466616"/>
                  <a:ext cx="2252284" cy="189695"/>
                </a:xfrm>
                <a:prstGeom prst="rect">
                  <a:avLst/>
                </a:prstGeom>
                <a:gradFill>
                  <a:gsLst>
                    <a:gs pos="65000">
                      <a:schemeClr val="tx1">
                        <a:alpha val="3000"/>
                      </a:schemeClr>
                    </a:gs>
                    <a:gs pos="0">
                      <a:schemeClr val="tx1">
                        <a:alpha val="31000"/>
                      </a:schemeClr>
                    </a:gs>
                    <a:gs pos="100000">
                      <a:schemeClr val="bg1">
                        <a:alpha val="0"/>
                      </a:schemeClr>
                    </a:gs>
                  </a:gsLst>
                  <a:lin ang="54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44" name="矩形 43"/>
                <p:cNvSpPr/>
                <p:nvPr/>
              </p:nvSpPr>
              <p:spPr>
                <a:xfrm>
                  <a:off x="1947258" y="4130461"/>
                  <a:ext cx="2252284" cy="189695"/>
                </a:xfrm>
                <a:prstGeom prst="rect">
                  <a:avLst/>
                </a:prstGeom>
                <a:gradFill>
                  <a:gsLst>
                    <a:gs pos="45000">
                      <a:schemeClr val="tx1">
                        <a:alpha val="3000"/>
                      </a:schemeClr>
                    </a:gs>
                    <a:gs pos="100000">
                      <a:schemeClr val="tx1">
                        <a:alpha val="30000"/>
                      </a:schemeClr>
                    </a:gs>
                    <a:gs pos="0">
                      <a:schemeClr val="bg1">
                        <a:alpha val="0"/>
                      </a:schemeClr>
                    </a:gs>
                  </a:gsLst>
                  <a:lin ang="54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</p:grpSp>
        <p:graphicFrame>
          <p:nvGraphicFramePr>
            <p:cNvPr id="8" name="图表 7"/>
            <p:cNvGraphicFramePr/>
            <p:nvPr/>
          </p:nvGraphicFramePr>
          <p:xfrm>
            <a:off x="3877382" y="1470991"/>
            <a:ext cx="3861888" cy="316379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</p:grpSp>
      <p:grpSp>
        <p:nvGrpSpPr>
          <p:cNvPr id="4" name="组合 3"/>
          <p:cNvGrpSpPr/>
          <p:nvPr/>
        </p:nvGrpSpPr>
        <p:grpSpPr>
          <a:xfrm>
            <a:off x="0" y="195580"/>
            <a:ext cx="2521585" cy="649605"/>
            <a:chOff x="1599" y="0"/>
            <a:chExt cx="3971" cy="1023"/>
          </a:xfrm>
        </p:grpSpPr>
        <p:sp>
          <p:nvSpPr>
            <p:cNvPr id="71" name="Freeform 10"/>
            <p:cNvSpPr/>
            <p:nvPr/>
          </p:nvSpPr>
          <p:spPr bwMode="auto">
            <a:xfrm flipH="1">
              <a:off x="1599" y="0"/>
              <a:ext cx="3971" cy="1023"/>
            </a:xfrm>
            <a:custGeom>
              <a:avLst/>
              <a:gdLst>
                <a:gd name="T0" fmla="*/ 593 w 594"/>
                <a:gd name="T1" fmla="*/ 157 h 179"/>
                <a:gd name="T2" fmla="*/ 592 w 594"/>
                <a:gd name="T3" fmla="*/ 156 h 179"/>
                <a:gd name="T4" fmla="*/ 577 w 594"/>
                <a:gd name="T5" fmla="*/ 149 h 179"/>
                <a:gd name="T6" fmla="*/ 576 w 594"/>
                <a:gd name="T7" fmla="*/ 148 h 179"/>
                <a:gd name="T8" fmla="*/ 572 w 594"/>
                <a:gd name="T9" fmla="*/ 147 h 179"/>
                <a:gd name="T10" fmla="*/ 572 w 594"/>
                <a:gd name="T11" fmla="*/ 148 h 179"/>
                <a:gd name="T12" fmla="*/ 566 w 594"/>
                <a:gd name="T13" fmla="*/ 147 h 179"/>
                <a:gd name="T14" fmla="*/ 566 w 594"/>
                <a:gd name="T15" fmla="*/ 146 h 179"/>
                <a:gd name="T16" fmla="*/ 565 w 594"/>
                <a:gd name="T17" fmla="*/ 146 h 179"/>
                <a:gd name="T18" fmla="*/ 564 w 594"/>
                <a:gd name="T19" fmla="*/ 146 h 179"/>
                <a:gd name="T20" fmla="*/ 557 w 594"/>
                <a:gd name="T21" fmla="*/ 145 h 179"/>
                <a:gd name="T22" fmla="*/ 557 w 594"/>
                <a:gd name="T23" fmla="*/ 145 h 179"/>
                <a:gd name="T24" fmla="*/ 557 w 594"/>
                <a:gd name="T25" fmla="*/ 145 h 179"/>
                <a:gd name="T26" fmla="*/ 548 w 594"/>
                <a:gd name="T27" fmla="*/ 144 h 179"/>
                <a:gd name="T28" fmla="*/ 549 w 594"/>
                <a:gd name="T29" fmla="*/ 143 h 179"/>
                <a:gd name="T30" fmla="*/ 548 w 594"/>
                <a:gd name="T31" fmla="*/ 144 h 179"/>
                <a:gd name="T32" fmla="*/ 506 w 594"/>
                <a:gd name="T33" fmla="*/ 142 h 179"/>
                <a:gd name="T34" fmla="*/ 139 w 594"/>
                <a:gd name="T35" fmla="*/ 143 h 179"/>
                <a:gd name="T36" fmla="*/ 139 w 594"/>
                <a:gd name="T37" fmla="*/ 166 h 179"/>
                <a:gd name="T38" fmla="*/ 134 w 594"/>
                <a:gd name="T39" fmla="*/ 178 h 179"/>
                <a:gd name="T40" fmla="*/ 124 w 594"/>
                <a:gd name="T41" fmla="*/ 176 h 179"/>
                <a:gd name="T42" fmla="*/ 6 w 594"/>
                <a:gd name="T43" fmla="*/ 100 h 179"/>
                <a:gd name="T44" fmla="*/ 0 w 594"/>
                <a:gd name="T45" fmla="*/ 90 h 179"/>
                <a:gd name="T46" fmla="*/ 6 w 594"/>
                <a:gd name="T47" fmla="*/ 80 h 179"/>
                <a:gd name="T48" fmla="*/ 124 w 594"/>
                <a:gd name="T49" fmla="*/ 3 h 179"/>
                <a:gd name="T50" fmla="*/ 134 w 594"/>
                <a:gd name="T51" fmla="*/ 1 h 179"/>
                <a:gd name="T52" fmla="*/ 139 w 594"/>
                <a:gd name="T53" fmla="*/ 13 h 179"/>
                <a:gd name="T54" fmla="*/ 139 w 594"/>
                <a:gd name="T55" fmla="*/ 31 h 179"/>
                <a:gd name="T56" fmla="*/ 512 w 594"/>
                <a:gd name="T57" fmla="*/ 30 h 179"/>
                <a:gd name="T58" fmla="*/ 518 w 594"/>
                <a:gd name="T59" fmla="*/ 30 h 179"/>
                <a:gd name="T60" fmla="*/ 533 w 594"/>
                <a:gd name="T61" fmla="*/ 31 h 179"/>
                <a:gd name="T62" fmla="*/ 547 w 594"/>
                <a:gd name="T63" fmla="*/ 32 h 179"/>
                <a:gd name="T64" fmla="*/ 558 w 594"/>
                <a:gd name="T65" fmla="*/ 33 h 179"/>
                <a:gd name="T66" fmla="*/ 569 w 594"/>
                <a:gd name="T67" fmla="*/ 35 h 179"/>
                <a:gd name="T68" fmla="*/ 573 w 594"/>
                <a:gd name="T69" fmla="*/ 36 h 179"/>
                <a:gd name="T70" fmla="*/ 577 w 594"/>
                <a:gd name="T71" fmla="*/ 37 h 179"/>
                <a:gd name="T72" fmla="*/ 582 w 594"/>
                <a:gd name="T73" fmla="*/ 38 h 179"/>
                <a:gd name="T74" fmla="*/ 586 w 594"/>
                <a:gd name="T75" fmla="*/ 39 h 179"/>
                <a:gd name="T76" fmla="*/ 587 w 594"/>
                <a:gd name="T77" fmla="*/ 40 h 179"/>
                <a:gd name="T78" fmla="*/ 589 w 594"/>
                <a:gd name="T79" fmla="*/ 41 h 179"/>
                <a:gd name="T80" fmla="*/ 591 w 594"/>
                <a:gd name="T81" fmla="*/ 42 h 179"/>
                <a:gd name="T82" fmla="*/ 592 w 594"/>
                <a:gd name="T83" fmla="*/ 43 h 179"/>
                <a:gd name="T84" fmla="*/ 593 w 594"/>
                <a:gd name="T85" fmla="*/ 44 h 179"/>
                <a:gd name="T86" fmla="*/ 594 w 594"/>
                <a:gd name="T87" fmla="*/ 156 h 179"/>
                <a:gd name="T88" fmla="*/ 593 w 594"/>
                <a:gd name="T89" fmla="*/ 157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94" h="179">
                  <a:moveTo>
                    <a:pt x="593" y="157"/>
                  </a:moveTo>
                  <a:cubicBezTo>
                    <a:pt x="592" y="156"/>
                    <a:pt x="592" y="156"/>
                    <a:pt x="592" y="156"/>
                  </a:cubicBezTo>
                  <a:cubicBezTo>
                    <a:pt x="589" y="153"/>
                    <a:pt x="584" y="151"/>
                    <a:pt x="577" y="149"/>
                  </a:cubicBezTo>
                  <a:cubicBezTo>
                    <a:pt x="576" y="148"/>
                    <a:pt x="576" y="148"/>
                    <a:pt x="576" y="148"/>
                  </a:cubicBezTo>
                  <a:cubicBezTo>
                    <a:pt x="572" y="147"/>
                    <a:pt x="572" y="147"/>
                    <a:pt x="572" y="147"/>
                  </a:cubicBezTo>
                  <a:cubicBezTo>
                    <a:pt x="572" y="148"/>
                    <a:pt x="572" y="148"/>
                    <a:pt x="572" y="148"/>
                  </a:cubicBezTo>
                  <a:cubicBezTo>
                    <a:pt x="570" y="147"/>
                    <a:pt x="568" y="147"/>
                    <a:pt x="566" y="147"/>
                  </a:cubicBezTo>
                  <a:cubicBezTo>
                    <a:pt x="566" y="146"/>
                    <a:pt x="566" y="146"/>
                    <a:pt x="566" y="146"/>
                  </a:cubicBezTo>
                  <a:cubicBezTo>
                    <a:pt x="565" y="146"/>
                    <a:pt x="565" y="146"/>
                    <a:pt x="565" y="146"/>
                  </a:cubicBezTo>
                  <a:cubicBezTo>
                    <a:pt x="564" y="146"/>
                    <a:pt x="564" y="146"/>
                    <a:pt x="564" y="146"/>
                  </a:cubicBezTo>
                  <a:cubicBezTo>
                    <a:pt x="562" y="146"/>
                    <a:pt x="560" y="145"/>
                    <a:pt x="557" y="145"/>
                  </a:cubicBezTo>
                  <a:cubicBezTo>
                    <a:pt x="557" y="145"/>
                    <a:pt x="557" y="145"/>
                    <a:pt x="557" y="145"/>
                  </a:cubicBezTo>
                  <a:cubicBezTo>
                    <a:pt x="557" y="145"/>
                    <a:pt x="557" y="145"/>
                    <a:pt x="557" y="145"/>
                  </a:cubicBezTo>
                  <a:cubicBezTo>
                    <a:pt x="554" y="145"/>
                    <a:pt x="551" y="144"/>
                    <a:pt x="548" y="144"/>
                  </a:cubicBezTo>
                  <a:cubicBezTo>
                    <a:pt x="549" y="143"/>
                    <a:pt x="549" y="143"/>
                    <a:pt x="549" y="143"/>
                  </a:cubicBezTo>
                  <a:cubicBezTo>
                    <a:pt x="548" y="144"/>
                    <a:pt x="548" y="144"/>
                    <a:pt x="548" y="144"/>
                  </a:cubicBezTo>
                  <a:cubicBezTo>
                    <a:pt x="536" y="143"/>
                    <a:pt x="521" y="142"/>
                    <a:pt x="506" y="142"/>
                  </a:cubicBezTo>
                  <a:cubicBezTo>
                    <a:pt x="139" y="143"/>
                    <a:pt x="139" y="143"/>
                    <a:pt x="139" y="143"/>
                  </a:cubicBezTo>
                  <a:cubicBezTo>
                    <a:pt x="139" y="166"/>
                    <a:pt x="139" y="166"/>
                    <a:pt x="139" y="166"/>
                  </a:cubicBezTo>
                  <a:cubicBezTo>
                    <a:pt x="139" y="172"/>
                    <a:pt x="138" y="176"/>
                    <a:pt x="134" y="178"/>
                  </a:cubicBezTo>
                  <a:cubicBezTo>
                    <a:pt x="132" y="179"/>
                    <a:pt x="128" y="179"/>
                    <a:pt x="124" y="176"/>
                  </a:cubicBezTo>
                  <a:cubicBezTo>
                    <a:pt x="6" y="100"/>
                    <a:pt x="6" y="100"/>
                    <a:pt x="6" y="100"/>
                  </a:cubicBezTo>
                  <a:cubicBezTo>
                    <a:pt x="2" y="97"/>
                    <a:pt x="0" y="93"/>
                    <a:pt x="0" y="90"/>
                  </a:cubicBezTo>
                  <a:cubicBezTo>
                    <a:pt x="0" y="86"/>
                    <a:pt x="2" y="82"/>
                    <a:pt x="6" y="80"/>
                  </a:cubicBezTo>
                  <a:cubicBezTo>
                    <a:pt x="124" y="3"/>
                    <a:pt x="124" y="3"/>
                    <a:pt x="124" y="3"/>
                  </a:cubicBezTo>
                  <a:cubicBezTo>
                    <a:pt x="128" y="1"/>
                    <a:pt x="132" y="0"/>
                    <a:pt x="134" y="1"/>
                  </a:cubicBezTo>
                  <a:cubicBezTo>
                    <a:pt x="138" y="3"/>
                    <a:pt x="139" y="7"/>
                    <a:pt x="139" y="13"/>
                  </a:cubicBezTo>
                  <a:cubicBezTo>
                    <a:pt x="139" y="31"/>
                    <a:pt x="139" y="31"/>
                    <a:pt x="139" y="31"/>
                  </a:cubicBezTo>
                  <a:cubicBezTo>
                    <a:pt x="512" y="30"/>
                    <a:pt x="512" y="30"/>
                    <a:pt x="512" y="30"/>
                  </a:cubicBezTo>
                  <a:cubicBezTo>
                    <a:pt x="518" y="30"/>
                    <a:pt x="518" y="30"/>
                    <a:pt x="518" y="30"/>
                  </a:cubicBezTo>
                  <a:cubicBezTo>
                    <a:pt x="524" y="30"/>
                    <a:pt x="529" y="30"/>
                    <a:pt x="533" y="31"/>
                  </a:cubicBezTo>
                  <a:cubicBezTo>
                    <a:pt x="547" y="32"/>
                    <a:pt x="547" y="32"/>
                    <a:pt x="547" y="32"/>
                  </a:cubicBezTo>
                  <a:cubicBezTo>
                    <a:pt x="550" y="32"/>
                    <a:pt x="558" y="33"/>
                    <a:pt x="558" y="33"/>
                  </a:cubicBezTo>
                  <a:cubicBezTo>
                    <a:pt x="569" y="35"/>
                    <a:pt x="569" y="35"/>
                    <a:pt x="569" y="35"/>
                  </a:cubicBezTo>
                  <a:cubicBezTo>
                    <a:pt x="570" y="35"/>
                    <a:pt x="572" y="35"/>
                    <a:pt x="573" y="36"/>
                  </a:cubicBezTo>
                  <a:cubicBezTo>
                    <a:pt x="577" y="37"/>
                    <a:pt x="577" y="37"/>
                    <a:pt x="577" y="37"/>
                  </a:cubicBezTo>
                  <a:cubicBezTo>
                    <a:pt x="582" y="38"/>
                    <a:pt x="582" y="38"/>
                    <a:pt x="582" y="38"/>
                  </a:cubicBezTo>
                  <a:cubicBezTo>
                    <a:pt x="586" y="39"/>
                    <a:pt x="586" y="39"/>
                    <a:pt x="586" y="39"/>
                  </a:cubicBezTo>
                  <a:cubicBezTo>
                    <a:pt x="587" y="40"/>
                    <a:pt x="587" y="40"/>
                    <a:pt x="587" y="40"/>
                  </a:cubicBezTo>
                  <a:cubicBezTo>
                    <a:pt x="589" y="41"/>
                    <a:pt x="589" y="41"/>
                    <a:pt x="589" y="41"/>
                  </a:cubicBezTo>
                  <a:cubicBezTo>
                    <a:pt x="591" y="42"/>
                    <a:pt x="591" y="42"/>
                    <a:pt x="591" y="42"/>
                  </a:cubicBezTo>
                  <a:cubicBezTo>
                    <a:pt x="592" y="43"/>
                    <a:pt x="592" y="43"/>
                    <a:pt x="592" y="43"/>
                  </a:cubicBezTo>
                  <a:cubicBezTo>
                    <a:pt x="593" y="44"/>
                    <a:pt x="593" y="44"/>
                    <a:pt x="593" y="44"/>
                  </a:cubicBezTo>
                  <a:cubicBezTo>
                    <a:pt x="594" y="156"/>
                    <a:pt x="594" y="156"/>
                    <a:pt x="594" y="156"/>
                  </a:cubicBezTo>
                  <a:lnTo>
                    <a:pt x="593" y="157"/>
                  </a:lnTo>
                  <a:close/>
                </a:path>
              </a:pathLst>
            </a:custGeom>
            <a:gradFill>
              <a:gsLst>
                <a:gs pos="100000">
                  <a:srgbClr val="61D3F8"/>
                </a:gs>
                <a:gs pos="0">
                  <a:srgbClr val="A73FF6"/>
                </a:gs>
              </a:gsLst>
              <a:lin scaled="1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015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" name="文本框 37"/>
            <p:cNvSpPr txBox="1"/>
            <p:nvPr/>
          </p:nvSpPr>
          <p:spPr>
            <a:xfrm>
              <a:off x="4531" y="221"/>
              <a:ext cx="865" cy="580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4800">
                  <a:solidFill>
                    <a:schemeClr val="bg1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1800" dirty="0">
                  <a:solidFill>
                    <a:prstClr val="white"/>
                  </a:solidFill>
                  <a:latin typeface="+mn-lt"/>
                  <a:ea typeface="+mn-ea"/>
                  <a:cs typeface="+mn-ea"/>
                  <a:sym typeface="+mn-lt"/>
                </a:rPr>
                <a:t>02</a:t>
              </a:r>
              <a:endParaRPr lang="zh-CN" altLang="en-US" sz="1800" dirty="0">
                <a:solidFill>
                  <a:prstClr val="white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32" name="文本框 47"/>
            <p:cNvSpPr txBox="1"/>
            <p:nvPr/>
          </p:nvSpPr>
          <p:spPr>
            <a:xfrm>
              <a:off x="1702" y="219"/>
              <a:ext cx="2980" cy="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800">
                  <a:solidFill>
                    <a:schemeClr val="bg1"/>
                  </a:solidFill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algn="ctr"/>
              <a:r>
                <a:rPr lang="en-US" altLang="zh-CN" sz="1800" b="1" spc="100" dirty="0">
                  <a:uFillTx/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1800" b="1" spc="100" dirty="0"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1271905" y="2225040"/>
            <a:ext cx="972820" cy="3073400"/>
            <a:chOff x="2003" y="3504"/>
            <a:chExt cx="1532" cy="4840"/>
          </a:xfrm>
        </p:grpSpPr>
        <p:grpSp>
          <p:nvGrpSpPr>
            <p:cNvPr id="13" name="组合 12"/>
            <p:cNvGrpSpPr/>
            <p:nvPr/>
          </p:nvGrpSpPr>
          <p:grpSpPr>
            <a:xfrm>
              <a:off x="2003" y="3504"/>
              <a:ext cx="1532" cy="1728"/>
              <a:chOff x="273481" y="2238182"/>
              <a:chExt cx="972679" cy="1097467"/>
            </a:xfrm>
          </p:grpSpPr>
          <p:sp>
            <p:nvSpPr>
              <p:cNvPr id="11" name="Freeform 5"/>
              <p:cNvSpPr/>
              <p:nvPr/>
            </p:nvSpPr>
            <p:spPr bwMode="auto">
              <a:xfrm rot="5400000">
                <a:off x="211087" y="2300576"/>
                <a:ext cx="1097467" cy="972679"/>
              </a:xfrm>
              <a:custGeom>
                <a:avLst/>
                <a:gdLst>
                  <a:gd name="T0" fmla="*/ 407 w 1375"/>
                  <a:gd name="T1" fmla="*/ 1218 h 1218"/>
                  <a:gd name="T2" fmla="*/ 299 w 1375"/>
                  <a:gd name="T3" fmla="*/ 1156 h 1218"/>
                  <a:gd name="T4" fmla="*/ 19 w 1375"/>
                  <a:gd name="T5" fmla="*/ 671 h 1218"/>
                  <a:gd name="T6" fmla="*/ 19 w 1375"/>
                  <a:gd name="T7" fmla="*/ 547 h 1218"/>
                  <a:gd name="T8" fmla="*/ 299 w 1375"/>
                  <a:gd name="T9" fmla="*/ 62 h 1218"/>
                  <a:gd name="T10" fmla="*/ 407 w 1375"/>
                  <a:gd name="T11" fmla="*/ 0 h 1218"/>
                  <a:gd name="T12" fmla="*/ 967 w 1375"/>
                  <a:gd name="T13" fmla="*/ 0 h 1218"/>
                  <a:gd name="T14" fmla="*/ 1075 w 1375"/>
                  <a:gd name="T15" fmla="*/ 62 h 1218"/>
                  <a:gd name="T16" fmla="*/ 1355 w 1375"/>
                  <a:gd name="T17" fmla="*/ 547 h 1218"/>
                  <a:gd name="T18" fmla="*/ 1355 w 1375"/>
                  <a:gd name="T19" fmla="*/ 671 h 1218"/>
                  <a:gd name="T20" fmla="*/ 1075 w 1375"/>
                  <a:gd name="T21" fmla="*/ 1156 h 1218"/>
                  <a:gd name="T22" fmla="*/ 967 w 1375"/>
                  <a:gd name="T23" fmla="*/ 1218 h 1218"/>
                  <a:gd name="T24" fmla="*/ 407 w 1375"/>
                  <a:gd name="T25" fmla="*/ 1218 h 1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75" h="1218">
                    <a:moveTo>
                      <a:pt x="407" y="1218"/>
                    </a:moveTo>
                    <a:cubicBezTo>
                      <a:pt x="368" y="1218"/>
                      <a:pt x="319" y="1190"/>
                      <a:pt x="299" y="1156"/>
                    </a:cubicBezTo>
                    <a:cubicBezTo>
                      <a:pt x="19" y="671"/>
                      <a:pt x="19" y="671"/>
                      <a:pt x="19" y="671"/>
                    </a:cubicBezTo>
                    <a:cubicBezTo>
                      <a:pt x="0" y="637"/>
                      <a:pt x="0" y="581"/>
                      <a:pt x="19" y="547"/>
                    </a:cubicBezTo>
                    <a:cubicBezTo>
                      <a:pt x="299" y="62"/>
                      <a:pt x="299" y="62"/>
                      <a:pt x="299" y="62"/>
                    </a:cubicBezTo>
                    <a:cubicBezTo>
                      <a:pt x="319" y="28"/>
                      <a:pt x="368" y="0"/>
                      <a:pt x="407" y="0"/>
                    </a:cubicBezTo>
                    <a:cubicBezTo>
                      <a:pt x="967" y="0"/>
                      <a:pt x="967" y="0"/>
                      <a:pt x="967" y="0"/>
                    </a:cubicBezTo>
                    <a:cubicBezTo>
                      <a:pt x="1007" y="0"/>
                      <a:pt x="1055" y="28"/>
                      <a:pt x="1075" y="62"/>
                    </a:cubicBezTo>
                    <a:cubicBezTo>
                      <a:pt x="1355" y="547"/>
                      <a:pt x="1355" y="547"/>
                      <a:pt x="1355" y="547"/>
                    </a:cubicBezTo>
                    <a:cubicBezTo>
                      <a:pt x="1375" y="581"/>
                      <a:pt x="1375" y="637"/>
                      <a:pt x="1355" y="671"/>
                    </a:cubicBezTo>
                    <a:cubicBezTo>
                      <a:pt x="1075" y="1156"/>
                      <a:pt x="1075" y="1156"/>
                      <a:pt x="1075" y="1156"/>
                    </a:cubicBezTo>
                    <a:cubicBezTo>
                      <a:pt x="1055" y="1190"/>
                      <a:pt x="1007" y="1218"/>
                      <a:pt x="967" y="1218"/>
                    </a:cubicBezTo>
                    <a:lnTo>
                      <a:pt x="407" y="1218"/>
                    </a:lnTo>
                    <a:close/>
                  </a:path>
                </a:pathLst>
              </a:custGeom>
              <a:gradFill>
                <a:gsLst>
                  <a:gs pos="0">
                    <a:schemeClr val="bg1"/>
                  </a:gs>
                  <a:gs pos="100000">
                    <a:srgbClr val="D3D3D3"/>
                  </a:gs>
                </a:gsLst>
                <a:lin ang="8100000" scaled="0"/>
              </a:gradFill>
              <a:ln w="19050">
                <a:gradFill>
                  <a:gsLst>
                    <a:gs pos="0">
                      <a:srgbClr val="C4C4C4"/>
                    </a:gs>
                    <a:gs pos="100000">
                      <a:schemeClr val="bg1"/>
                    </a:gs>
                  </a:gsLst>
                  <a:lin ang="8100000" scaled="0"/>
                </a:gradFill>
              </a:ln>
              <a:effectLst>
                <a:outerShdw blurRad="63500" dist="38100" dir="2700000" algn="tl" rotWithShape="0">
                  <a:prstClr val="black">
                    <a:alpha val="20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200">
                  <a:cs typeface="+mn-ea"/>
                  <a:sym typeface="+mn-lt"/>
                </a:endParaRPr>
              </a:p>
            </p:txBody>
          </p:sp>
          <p:sp>
            <p:nvSpPr>
              <p:cNvPr id="12" name="Freeform 5"/>
              <p:cNvSpPr/>
              <p:nvPr/>
            </p:nvSpPr>
            <p:spPr bwMode="auto">
              <a:xfrm rot="5400000">
                <a:off x="359934" y="2432500"/>
                <a:ext cx="799772" cy="708833"/>
              </a:xfrm>
              <a:custGeom>
                <a:avLst/>
                <a:gdLst>
                  <a:gd name="T0" fmla="*/ 407 w 1375"/>
                  <a:gd name="T1" fmla="*/ 1218 h 1218"/>
                  <a:gd name="T2" fmla="*/ 299 w 1375"/>
                  <a:gd name="T3" fmla="*/ 1156 h 1218"/>
                  <a:gd name="T4" fmla="*/ 19 w 1375"/>
                  <a:gd name="T5" fmla="*/ 671 h 1218"/>
                  <a:gd name="T6" fmla="*/ 19 w 1375"/>
                  <a:gd name="T7" fmla="*/ 547 h 1218"/>
                  <a:gd name="T8" fmla="*/ 299 w 1375"/>
                  <a:gd name="T9" fmla="*/ 62 h 1218"/>
                  <a:gd name="T10" fmla="*/ 407 w 1375"/>
                  <a:gd name="T11" fmla="*/ 0 h 1218"/>
                  <a:gd name="T12" fmla="*/ 967 w 1375"/>
                  <a:gd name="T13" fmla="*/ 0 h 1218"/>
                  <a:gd name="T14" fmla="*/ 1075 w 1375"/>
                  <a:gd name="T15" fmla="*/ 62 h 1218"/>
                  <a:gd name="T16" fmla="*/ 1355 w 1375"/>
                  <a:gd name="T17" fmla="*/ 547 h 1218"/>
                  <a:gd name="T18" fmla="*/ 1355 w 1375"/>
                  <a:gd name="T19" fmla="*/ 671 h 1218"/>
                  <a:gd name="T20" fmla="*/ 1075 w 1375"/>
                  <a:gd name="T21" fmla="*/ 1156 h 1218"/>
                  <a:gd name="T22" fmla="*/ 967 w 1375"/>
                  <a:gd name="T23" fmla="*/ 1218 h 1218"/>
                  <a:gd name="T24" fmla="*/ 407 w 1375"/>
                  <a:gd name="T25" fmla="*/ 1218 h 1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75" h="1218">
                    <a:moveTo>
                      <a:pt x="407" y="1218"/>
                    </a:moveTo>
                    <a:cubicBezTo>
                      <a:pt x="368" y="1218"/>
                      <a:pt x="319" y="1190"/>
                      <a:pt x="299" y="1156"/>
                    </a:cubicBezTo>
                    <a:cubicBezTo>
                      <a:pt x="19" y="671"/>
                      <a:pt x="19" y="671"/>
                      <a:pt x="19" y="671"/>
                    </a:cubicBezTo>
                    <a:cubicBezTo>
                      <a:pt x="0" y="637"/>
                      <a:pt x="0" y="581"/>
                      <a:pt x="19" y="547"/>
                    </a:cubicBezTo>
                    <a:cubicBezTo>
                      <a:pt x="299" y="62"/>
                      <a:pt x="299" y="62"/>
                      <a:pt x="299" y="62"/>
                    </a:cubicBezTo>
                    <a:cubicBezTo>
                      <a:pt x="319" y="28"/>
                      <a:pt x="368" y="0"/>
                      <a:pt x="407" y="0"/>
                    </a:cubicBezTo>
                    <a:cubicBezTo>
                      <a:pt x="967" y="0"/>
                      <a:pt x="967" y="0"/>
                      <a:pt x="967" y="0"/>
                    </a:cubicBezTo>
                    <a:cubicBezTo>
                      <a:pt x="1007" y="0"/>
                      <a:pt x="1055" y="28"/>
                      <a:pt x="1075" y="62"/>
                    </a:cubicBezTo>
                    <a:cubicBezTo>
                      <a:pt x="1355" y="547"/>
                      <a:pt x="1355" y="547"/>
                      <a:pt x="1355" y="547"/>
                    </a:cubicBezTo>
                    <a:cubicBezTo>
                      <a:pt x="1375" y="581"/>
                      <a:pt x="1375" y="637"/>
                      <a:pt x="1355" y="671"/>
                    </a:cubicBezTo>
                    <a:cubicBezTo>
                      <a:pt x="1075" y="1156"/>
                      <a:pt x="1075" y="1156"/>
                      <a:pt x="1075" y="1156"/>
                    </a:cubicBezTo>
                    <a:cubicBezTo>
                      <a:pt x="1055" y="1190"/>
                      <a:pt x="1007" y="1218"/>
                      <a:pt x="967" y="1218"/>
                    </a:cubicBezTo>
                    <a:lnTo>
                      <a:pt x="407" y="1218"/>
                    </a:lnTo>
                    <a:close/>
                  </a:path>
                </a:pathLst>
              </a:custGeom>
              <a:gradFill>
                <a:gsLst>
                  <a:gs pos="100000">
                    <a:srgbClr val="6264F8"/>
                  </a:gs>
                  <a:gs pos="49000">
                    <a:srgbClr val="B584EC"/>
                  </a:gs>
                  <a:gs pos="0">
                    <a:srgbClr val="EE9AE5"/>
                  </a:gs>
                </a:gsLst>
                <a:lin scaled="1"/>
              </a:gradFill>
              <a:ln w="15875">
                <a:noFill/>
              </a:ln>
              <a:effectLst>
                <a:innerShdw blurRad="63500" dist="25400" dir="81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200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112" name="组合 111"/>
            <p:cNvGrpSpPr/>
            <p:nvPr/>
          </p:nvGrpSpPr>
          <p:grpSpPr>
            <a:xfrm>
              <a:off x="2003" y="6616"/>
              <a:ext cx="1532" cy="1728"/>
              <a:chOff x="273481" y="2238182"/>
              <a:chExt cx="972679" cy="1097467"/>
            </a:xfrm>
          </p:grpSpPr>
          <p:sp>
            <p:nvSpPr>
              <p:cNvPr id="113" name="Freeform 5"/>
              <p:cNvSpPr/>
              <p:nvPr/>
            </p:nvSpPr>
            <p:spPr bwMode="auto">
              <a:xfrm rot="5400000">
                <a:off x="211087" y="2300576"/>
                <a:ext cx="1097467" cy="972679"/>
              </a:xfrm>
              <a:custGeom>
                <a:avLst/>
                <a:gdLst>
                  <a:gd name="T0" fmla="*/ 407 w 1375"/>
                  <a:gd name="T1" fmla="*/ 1218 h 1218"/>
                  <a:gd name="T2" fmla="*/ 299 w 1375"/>
                  <a:gd name="T3" fmla="*/ 1156 h 1218"/>
                  <a:gd name="T4" fmla="*/ 19 w 1375"/>
                  <a:gd name="T5" fmla="*/ 671 h 1218"/>
                  <a:gd name="T6" fmla="*/ 19 w 1375"/>
                  <a:gd name="T7" fmla="*/ 547 h 1218"/>
                  <a:gd name="T8" fmla="*/ 299 w 1375"/>
                  <a:gd name="T9" fmla="*/ 62 h 1218"/>
                  <a:gd name="T10" fmla="*/ 407 w 1375"/>
                  <a:gd name="T11" fmla="*/ 0 h 1218"/>
                  <a:gd name="T12" fmla="*/ 967 w 1375"/>
                  <a:gd name="T13" fmla="*/ 0 h 1218"/>
                  <a:gd name="T14" fmla="*/ 1075 w 1375"/>
                  <a:gd name="T15" fmla="*/ 62 h 1218"/>
                  <a:gd name="T16" fmla="*/ 1355 w 1375"/>
                  <a:gd name="T17" fmla="*/ 547 h 1218"/>
                  <a:gd name="T18" fmla="*/ 1355 w 1375"/>
                  <a:gd name="T19" fmla="*/ 671 h 1218"/>
                  <a:gd name="T20" fmla="*/ 1075 w 1375"/>
                  <a:gd name="T21" fmla="*/ 1156 h 1218"/>
                  <a:gd name="T22" fmla="*/ 967 w 1375"/>
                  <a:gd name="T23" fmla="*/ 1218 h 1218"/>
                  <a:gd name="T24" fmla="*/ 407 w 1375"/>
                  <a:gd name="T25" fmla="*/ 1218 h 1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75" h="1218">
                    <a:moveTo>
                      <a:pt x="407" y="1218"/>
                    </a:moveTo>
                    <a:cubicBezTo>
                      <a:pt x="368" y="1218"/>
                      <a:pt x="319" y="1190"/>
                      <a:pt x="299" y="1156"/>
                    </a:cubicBezTo>
                    <a:cubicBezTo>
                      <a:pt x="19" y="671"/>
                      <a:pt x="19" y="671"/>
                      <a:pt x="19" y="671"/>
                    </a:cubicBezTo>
                    <a:cubicBezTo>
                      <a:pt x="0" y="637"/>
                      <a:pt x="0" y="581"/>
                      <a:pt x="19" y="547"/>
                    </a:cubicBezTo>
                    <a:cubicBezTo>
                      <a:pt x="299" y="62"/>
                      <a:pt x="299" y="62"/>
                      <a:pt x="299" y="62"/>
                    </a:cubicBezTo>
                    <a:cubicBezTo>
                      <a:pt x="319" y="28"/>
                      <a:pt x="368" y="0"/>
                      <a:pt x="407" y="0"/>
                    </a:cubicBezTo>
                    <a:cubicBezTo>
                      <a:pt x="967" y="0"/>
                      <a:pt x="967" y="0"/>
                      <a:pt x="967" y="0"/>
                    </a:cubicBezTo>
                    <a:cubicBezTo>
                      <a:pt x="1007" y="0"/>
                      <a:pt x="1055" y="28"/>
                      <a:pt x="1075" y="62"/>
                    </a:cubicBezTo>
                    <a:cubicBezTo>
                      <a:pt x="1355" y="547"/>
                      <a:pt x="1355" y="547"/>
                      <a:pt x="1355" y="547"/>
                    </a:cubicBezTo>
                    <a:cubicBezTo>
                      <a:pt x="1375" y="581"/>
                      <a:pt x="1375" y="637"/>
                      <a:pt x="1355" y="671"/>
                    </a:cubicBezTo>
                    <a:cubicBezTo>
                      <a:pt x="1075" y="1156"/>
                      <a:pt x="1075" y="1156"/>
                      <a:pt x="1075" y="1156"/>
                    </a:cubicBezTo>
                    <a:cubicBezTo>
                      <a:pt x="1055" y="1190"/>
                      <a:pt x="1007" y="1218"/>
                      <a:pt x="967" y="1218"/>
                    </a:cubicBezTo>
                    <a:lnTo>
                      <a:pt x="407" y="1218"/>
                    </a:lnTo>
                    <a:close/>
                  </a:path>
                </a:pathLst>
              </a:custGeom>
              <a:gradFill>
                <a:gsLst>
                  <a:gs pos="0">
                    <a:schemeClr val="bg1"/>
                  </a:gs>
                  <a:gs pos="100000">
                    <a:srgbClr val="D3D3D3"/>
                  </a:gs>
                </a:gsLst>
                <a:lin ang="8100000" scaled="0"/>
              </a:gradFill>
              <a:ln w="19050">
                <a:gradFill>
                  <a:gsLst>
                    <a:gs pos="0">
                      <a:srgbClr val="C4C4C4"/>
                    </a:gs>
                    <a:gs pos="100000">
                      <a:schemeClr val="bg1"/>
                    </a:gs>
                  </a:gsLst>
                  <a:lin ang="8100000" scaled="0"/>
                </a:gradFill>
              </a:ln>
              <a:effectLst>
                <a:outerShdw blurRad="63500" dist="38100" dir="2700000" algn="tl" rotWithShape="0">
                  <a:prstClr val="black">
                    <a:alpha val="20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200">
                  <a:cs typeface="+mn-ea"/>
                  <a:sym typeface="+mn-lt"/>
                </a:endParaRPr>
              </a:p>
            </p:txBody>
          </p:sp>
          <p:sp>
            <p:nvSpPr>
              <p:cNvPr id="123" name="Freeform 5"/>
              <p:cNvSpPr/>
              <p:nvPr/>
            </p:nvSpPr>
            <p:spPr bwMode="auto">
              <a:xfrm rot="5400000">
                <a:off x="359934" y="2432500"/>
                <a:ext cx="799772" cy="708833"/>
              </a:xfrm>
              <a:custGeom>
                <a:avLst/>
                <a:gdLst>
                  <a:gd name="T0" fmla="*/ 407 w 1375"/>
                  <a:gd name="T1" fmla="*/ 1218 h 1218"/>
                  <a:gd name="T2" fmla="*/ 299 w 1375"/>
                  <a:gd name="T3" fmla="*/ 1156 h 1218"/>
                  <a:gd name="T4" fmla="*/ 19 w 1375"/>
                  <a:gd name="T5" fmla="*/ 671 h 1218"/>
                  <a:gd name="T6" fmla="*/ 19 w 1375"/>
                  <a:gd name="T7" fmla="*/ 547 h 1218"/>
                  <a:gd name="T8" fmla="*/ 299 w 1375"/>
                  <a:gd name="T9" fmla="*/ 62 h 1218"/>
                  <a:gd name="T10" fmla="*/ 407 w 1375"/>
                  <a:gd name="T11" fmla="*/ 0 h 1218"/>
                  <a:gd name="T12" fmla="*/ 967 w 1375"/>
                  <a:gd name="T13" fmla="*/ 0 h 1218"/>
                  <a:gd name="T14" fmla="*/ 1075 w 1375"/>
                  <a:gd name="T15" fmla="*/ 62 h 1218"/>
                  <a:gd name="T16" fmla="*/ 1355 w 1375"/>
                  <a:gd name="T17" fmla="*/ 547 h 1218"/>
                  <a:gd name="T18" fmla="*/ 1355 w 1375"/>
                  <a:gd name="T19" fmla="*/ 671 h 1218"/>
                  <a:gd name="T20" fmla="*/ 1075 w 1375"/>
                  <a:gd name="T21" fmla="*/ 1156 h 1218"/>
                  <a:gd name="T22" fmla="*/ 967 w 1375"/>
                  <a:gd name="T23" fmla="*/ 1218 h 1218"/>
                  <a:gd name="T24" fmla="*/ 407 w 1375"/>
                  <a:gd name="T25" fmla="*/ 1218 h 1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75" h="1218">
                    <a:moveTo>
                      <a:pt x="407" y="1218"/>
                    </a:moveTo>
                    <a:cubicBezTo>
                      <a:pt x="368" y="1218"/>
                      <a:pt x="319" y="1190"/>
                      <a:pt x="299" y="1156"/>
                    </a:cubicBezTo>
                    <a:cubicBezTo>
                      <a:pt x="19" y="671"/>
                      <a:pt x="19" y="671"/>
                      <a:pt x="19" y="671"/>
                    </a:cubicBezTo>
                    <a:cubicBezTo>
                      <a:pt x="0" y="637"/>
                      <a:pt x="0" y="581"/>
                      <a:pt x="19" y="547"/>
                    </a:cubicBezTo>
                    <a:cubicBezTo>
                      <a:pt x="299" y="62"/>
                      <a:pt x="299" y="62"/>
                      <a:pt x="299" y="62"/>
                    </a:cubicBezTo>
                    <a:cubicBezTo>
                      <a:pt x="319" y="28"/>
                      <a:pt x="368" y="0"/>
                      <a:pt x="407" y="0"/>
                    </a:cubicBezTo>
                    <a:cubicBezTo>
                      <a:pt x="967" y="0"/>
                      <a:pt x="967" y="0"/>
                      <a:pt x="967" y="0"/>
                    </a:cubicBezTo>
                    <a:cubicBezTo>
                      <a:pt x="1007" y="0"/>
                      <a:pt x="1055" y="28"/>
                      <a:pt x="1075" y="62"/>
                    </a:cubicBezTo>
                    <a:cubicBezTo>
                      <a:pt x="1355" y="547"/>
                      <a:pt x="1355" y="547"/>
                      <a:pt x="1355" y="547"/>
                    </a:cubicBezTo>
                    <a:cubicBezTo>
                      <a:pt x="1375" y="581"/>
                      <a:pt x="1375" y="637"/>
                      <a:pt x="1355" y="671"/>
                    </a:cubicBezTo>
                    <a:cubicBezTo>
                      <a:pt x="1075" y="1156"/>
                      <a:pt x="1075" y="1156"/>
                      <a:pt x="1075" y="1156"/>
                    </a:cubicBezTo>
                    <a:cubicBezTo>
                      <a:pt x="1055" y="1190"/>
                      <a:pt x="1007" y="1218"/>
                      <a:pt x="967" y="1218"/>
                    </a:cubicBezTo>
                    <a:lnTo>
                      <a:pt x="407" y="1218"/>
                    </a:lnTo>
                    <a:close/>
                  </a:path>
                </a:pathLst>
              </a:custGeom>
              <a:gradFill>
                <a:gsLst>
                  <a:gs pos="0">
                    <a:srgbClr val="1BBEE9"/>
                  </a:gs>
                  <a:gs pos="100000">
                    <a:srgbClr val="C570EA"/>
                  </a:gs>
                </a:gsLst>
                <a:lin scaled="1"/>
              </a:gradFill>
              <a:ln w="15875">
                <a:noFill/>
              </a:ln>
              <a:effectLst>
                <a:innerShdw blurRad="63500" dist="25400" dir="81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200" dirty="0">
                  <a:cs typeface="+mn-ea"/>
                  <a:sym typeface="+mn-lt"/>
                </a:endParaRPr>
              </a:p>
            </p:txBody>
          </p:sp>
        </p:grpSp>
        <p:sp>
          <p:nvSpPr>
            <p:cNvPr id="29" name="任意多边形 29"/>
            <p:cNvSpPr>
              <a:spLocks noChangeAspect="1"/>
            </p:cNvSpPr>
            <p:nvPr/>
          </p:nvSpPr>
          <p:spPr bwMode="auto">
            <a:xfrm>
              <a:off x="2440" y="4198"/>
              <a:ext cx="622" cy="502"/>
            </a:xfrm>
            <a:custGeom>
              <a:avLst/>
              <a:gdLst>
                <a:gd name="connsiteX0" fmla="*/ 280649 w 348444"/>
                <a:gd name="connsiteY0" fmla="*/ 231272 h 280904"/>
                <a:gd name="connsiteX1" fmla="*/ 305977 w 348444"/>
                <a:gd name="connsiteY1" fmla="*/ 256088 h 280904"/>
                <a:gd name="connsiteX2" fmla="*/ 280649 w 348444"/>
                <a:gd name="connsiteY2" fmla="*/ 280904 h 280904"/>
                <a:gd name="connsiteX3" fmla="*/ 255321 w 348444"/>
                <a:gd name="connsiteY3" fmla="*/ 256088 h 280904"/>
                <a:gd name="connsiteX4" fmla="*/ 280649 w 348444"/>
                <a:gd name="connsiteY4" fmla="*/ 231272 h 280904"/>
                <a:gd name="connsiteX5" fmla="*/ 161431 w 348444"/>
                <a:gd name="connsiteY5" fmla="*/ 231272 h 280904"/>
                <a:gd name="connsiteX6" fmla="*/ 186247 w 348444"/>
                <a:gd name="connsiteY6" fmla="*/ 256088 h 280904"/>
                <a:gd name="connsiteX7" fmla="*/ 161431 w 348444"/>
                <a:gd name="connsiteY7" fmla="*/ 280904 h 280904"/>
                <a:gd name="connsiteX8" fmla="*/ 136615 w 348444"/>
                <a:gd name="connsiteY8" fmla="*/ 256088 h 280904"/>
                <a:gd name="connsiteX9" fmla="*/ 161431 w 348444"/>
                <a:gd name="connsiteY9" fmla="*/ 231272 h 280904"/>
                <a:gd name="connsiteX10" fmla="*/ 122421 w 348444"/>
                <a:gd name="connsiteY10" fmla="*/ 29348 h 280904"/>
                <a:gd name="connsiteX11" fmla="*/ 337566 w 348444"/>
                <a:gd name="connsiteY11" fmla="*/ 47439 h 280904"/>
                <a:gd name="connsiteX12" fmla="*/ 348444 w 348444"/>
                <a:gd name="connsiteY12" fmla="*/ 61912 h 280904"/>
                <a:gd name="connsiteX13" fmla="*/ 338775 w 348444"/>
                <a:gd name="connsiteY13" fmla="*/ 149954 h 280904"/>
                <a:gd name="connsiteX14" fmla="*/ 324271 w 348444"/>
                <a:gd name="connsiteY14" fmla="*/ 163221 h 280904"/>
                <a:gd name="connsiteX15" fmla="*/ 168351 w 348444"/>
                <a:gd name="connsiteY15" fmla="*/ 163221 h 280904"/>
                <a:gd name="connsiteX16" fmla="*/ 151430 w 348444"/>
                <a:gd name="connsiteY16" fmla="*/ 151161 h 280904"/>
                <a:gd name="connsiteX17" fmla="*/ 113961 w 348444"/>
                <a:gd name="connsiteY17" fmla="*/ 40203 h 280904"/>
                <a:gd name="connsiteX18" fmla="*/ 122421 w 348444"/>
                <a:gd name="connsiteY18" fmla="*/ 29348 h 280904"/>
                <a:gd name="connsiteX19" fmla="*/ 12092 w 348444"/>
                <a:gd name="connsiteY19" fmla="*/ 0 h 280904"/>
                <a:gd name="connsiteX20" fmla="*/ 65297 w 348444"/>
                <a:gd name="connsiteY20" fmla="*/ 0 h 280904"/>
                <a:gd name="connsiteX21" fmla="*/ 77390 w 348444"/>
                <a:gd name="connsiteY21" fmla="*/ 8460 h 280904"/>
                <a:gd name="connsiteX22" fmla="*/ 136642 w 348444"/>
                <a:gd name="connsiteY22" fmla="*/ 184914 h 280904"/>
                <a:gd name="connsiteX23" fmla="*/ 309560 w 348444"/>
                <a:gd name="connsiteY23" fmla="*/ 184914 h 280904"/>
                <a:gd name="connsiteX24" fmla="*/ 322861 w 348444"/>
                <a:gd name="connsiteY24" fmla="*/ 198208 h 280904"/>
                <a:gd name="connsiteX25" fmla="*/ 309560 w 348444"/>
                <a:gd name="connsiteY25" fmla="*/ 210294 h 280904"/>
                <a:gd name="connsiteX26" fmla="*/ 126968 w 348444"/>
                <a:gd name="connsiteY26" fmla="*/ 210294 h 280904"/>
                <a:gd name="connsiteX27" fmla="*/ 116085 w 348444"/>
                <a:gd name="connsiteY27" fmla="*/ 201834 h 280904"/>
                <a:gd name="connsiteX28" fmla="*/ 55624 w 348444"/>
                <a:gd name="connsiteY28" fmla="*/ 25380 h 280904"/>
                <a:gd name="connsiteX29" fmla="*/ 12092 w 348444"/>
                <a:gd name="connsiteY29" fmla="*/ 25380 h 280904"/>
                <a:gd name="connsiteX30" fmla="*/ 0 w 348444"/>
                <a:gd name="connsiteY30" fmla="*/ 12086 h 280904"/>
                <a:gd name="connsiteX31" fmla="*/ 12092 w 348444"/>
                <a:gd name="connsiteY31" fmla="*/ 0 h 280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348444" h="280904">
                  <a:moveTo>
                    <a:pt x="280649" y="231272"/>
                  </a:moveTo>
                  <a:cubicBezTo>
                    <a:pt x="294637" y="231272"/>
                    <a:pt x="305977" y="242383"/>
                    <a:pt x="305977" y="256088"/>
                  </a:cubicBezTo>
                  <a:cubicBezTo>
                    <a:pt x="305977" y="269793"/>
                    <a:pt x="294637" y="280904"/>
                    <a:pt x="280649" y="280904"/>
                  </a:cubicBezTo>
                  <a:cubicBezTo>
                    <a:pt x="266661" y="280904"/>
                    <a:pt x="255321" y="269793"/>
                    <a:pt x="255321" y="256088"/>
                  </a:cubicBezTo>
                  <a:cubicBezTo>
                    <a:pt x="255321" y="242383"/>
                    <a:pt x="266661" y="231272"/>
                    <a:pt x="280649" y="231272"/>
                  </a:cubicBezTo>
                  <a:close/>
                  <a:moveTo>
                    <a:pt x="161431" y="231272"/>
                  </a:moveTo>
                  <a:cubicBezTo>
                    <a:pt x="175136" y="231272"/>
                    <a:pt x="186247" y="242383"/>
                    <a:pt x="186247" y="256088"/>
                  </a:cubicBezTo>
                  <a:cubicBezTo>
                    <a:pt x="186247" y="269793"/>
                    <a:pt x="175136" y="280904"/>
                    <a:pt x="161431" y="280904"/>
                  </a:cubicBezTo>
                  <a:cubicBezTo>
                    <a:pt x="147726" y="280904"/>
                    <a:pt x="136615" y="269793"/>
                    <a:pt x="136615" y="256088"/>
                  </a:cubicBezTo>
                  <a:cubicBezTo>
                    <a:pt x="136615" y="242383"/>
                    <a:pt x="147726" y="231272"/>
                    <a:pt x="161431" y="231272"/>
                  </a:cubicBezTo>
                  <a:close/>
                  <a:moveTo>
                    <a:pt x="122421" y="29348"/>
                  </a:moveTo>
                  <a:cubicBezTo>
                    <a:pt x="122421" y="29348"/>
                    <a:pt x="122421" y="29348"/>
                    <a:pt x="337566" y="47439"/>
                  </a:cubicBezTo>
                  <a:cubicBezTo>
                    <a:pt x="343610" y="48645"/>
                    <a:pt x="348444" y="54676"/>
                    <a:pt x="348444" y="61912"/>
                  </a:cubicBezTo>
                  <a:cubicBezTo>
                    <a:pt x="348444" y="61912"/>
                    <a:pt x="348444" y="61912"/>
                    <a:pt x="338775" y="149954"/>
                  </a:cubicBezTo>
                  <a:cubicBezTo>
                    <a:pt x="337566" y="157191"/>
                    <a:pt x="331523" y="163221"/>
                    <a:pt x="324271" y="163221"/>
                  </a:cubicBezTo>
                  <a:cubicBezTo>
                    <a:pt x="324271" y="163221"/>
                    <a:pt x="324271" y="163221"/>
                    <a:pt x="168351" y="163221"/>
                  </a:cubicBezTo>
                  <a:cubicBezTo>
                    <a:pt x="161099" y="163221"/>
                    <a:pt x="153847" y="157191"/>
                    <a:pt x="151430" y="151161"/>
                  </a:cubicBezTo>
                  <a:cubicBezTo>
                    <a:pt x="151430" y="151161"/>
                    <a:pt x="151430" y="151161"/>
                    <a:pt x="113961" y="40203"/>
                  </a:cubicBezTo>
                  <a:cubicBezTo>
                    <a:pt x="111543" y="32966"/>
                    <a:pt x="116378" y="28142"/>
                    <a:pt x="122421" y="29348"/>
                  </a:cubicBezTo>
                  <a:close/>
                  <a:moveTo>
                    <a:pt x="12092" y="0"/>
                  </a:moveTo>
                  <a:cubicBezTo>
                    <a:pt x="12092" y="0"/>
                    <a:pt x="12092" y="0"/>
                    <a:pt x="65297" y="0"/>
                  </a:cubicBezTo>
                  <a:cubicBezTo>
                    <a:pt x="70134" y="0"/>
                    <a:pt x="74971" y="3626"/>
                    <a:pt x="77390" y="8460"/>
                  </a:cubicBezTo>
                  <a:cubicBezTo>
                    <a:pt x="77390" y="8460"/>
                    <a:pt x="77390" y="8460"/>
                    <a:pt x="136642" y="184914"/>
                  </a:cubicBezTo>
                  <a:cubicBezTo>
                    <a:pt x="136642" y="184914"/>
                    <a:pt x="136642" y="184914"/>
                    <a:pt x="309560" y="184914"/>
                  </a:cubicBezTo>
                  <a:cubicBezTo>
                    <a:pt x="316815" y="184914"/>
                    <a:pt x="322861" y="190957"/>
                    <a:pt x="322861" y="198208"/>
                  </a:cubicBezTo>
                  <a:cubicBezTo>
                    <a:pt x="322861" y="205460"/>
                    <a:pt x="316815" y="210294"/>
                    <a:pt x="309560" y="210294"/>
                  </a:cubicBezTo>
                  <a:cubicBezTo>
                    <a:pt x="309560" y="210294"/>
                    <a:pt x="309560" y="210294"/>
                    <a:pt x="126968" y="210294"/>
                  </a:cubicBezTo>
                  <a:cubicBezTo>
                    <a:pt x="122131" y="210294"/>
                    <a:pt x="117294" y="206668"/>
                    <a:pt x="116085" y="201834"/>
                  </a:cubicBezTo>
                  <a:cubicBezTo>
                    <a:pt x="116085" y="201834"/>
                    <a:pt x="116085" y="201834"/>
                    <a:pt x="55624" y="25380"/>
                  </a:cubicBezTo>
                  <a:cubicBezTo>
                    <a:pt x="55624" y="25380"/>
                    <a:pt x="55624" y="25380"/>
                    <a:pt x="12092" y="25380"/>
                  </a:cubicBezTo>
                  <a:cubicBezTo>
                    <a:pt x="4837" y="25380"/>
                    <a:pt x="0" y="19337"/>
                    <a:pt x="0" y="12086"/>
                  </a:cubicBezTo>
                  <a:cubicBezTo>
                    <a:pt x="0" y="4834"/>
                    <a:pt x="4837" y="0"/>
                    <a:pt x="12092" y="0"/>
                  </a:cubicBezTo>
                  <a:close/>
                </a:path>
              </a:pathLst>
            </a:custGeom>
            <a:solidFill>
              <a:schemeClr val="bg1"/>
            </a:solidFill>
            <a:ln w="28575">
              <a:noFill/>
            </a:ln>
            <a:effectLst/>
          </p:spPr>
          <p:txBody>
            <a:bodyPr wrap="none" anchor="ctr"/>
            <a:lstStyle/>
            <a:p>
              <a:pPr latinLnBrk="1"/>
              <a:endParaRPr kumimoji="1" lang="zh-CN" altLang="en-US" sz="240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32" name="Freeform 381"/>
            <p:cNvSpPr>
              <a:spLocks noChangeAspect="1" noEditPoints="1"/>
            </p:cNvSpPr>
            <p:nvPr/>
          </p:nvSpPr>
          <p:spPr bwMode="auto">
            <a:xfrm>
              <a:off x="2514" y="7225"/>
              <a:ext cx="558" cy="558"/>
            </a:xfrm>
            <a:custGeom>
              <a:avLst/>
              <a:gdLst>
                <a:gd name="T0" fmla="*/ 144 w 288"/>
                <a:gd name="T1" fmla="*/ 0 h 288"/>
                <a:gd name="T2" fmla="*/ 0 w 288"/>
                <a:gd name="T3" fmla="*/ 144 h 288"/>
                <a:gd name="T4" fmla="*/ 144 w 288"/>
                <a:gd name="T5" fmla="*/ 288 h 288"/>
                <a:gd name="T6" fmla="*/ 288 w 288"/>
                <a:gd name="T7" fmla="*/ 144 h 288"/>
                <a:gd name="T8" fmla="*/ 144 w 288"/>
                <a:gd name="T9" fmla="*/ 0 h 288"/>
                <a:gd name="T10" fmla="*/ 197 w 288"/>
                <a:gd name="T11" fmla="*/ 136 h 288"/>
                <a:gd name="T12" fmla="*/ 194 w 288"/>
                <a:gd name="T13" fmla="*/ 99 h 288"/>
                <a:gd name="T14" fmla="*/ 242 w 288"/>
                <a:gd name="T15" fmla="*/ 99 h 288"/>
                <a:gd name="T16" fmla="*/ 252 w 288"/>
                <a:gd name="T17" fmla="*/ 136 h 288"/>
                <a:gd name="T18" fmla="*/ 197 w 288"/>
                <a:gd name="T19" fmla="*/ 136 h 288"/>
                <a:gd name="T20" fmla="*/ 37 w 288"/>
                <a:gd name="T21" fmla="*/ 136 h 288"/>
                <a:gd name="T22" fmla="*/ 46 w 288"/>
                <a:gd name="T23" fmla="*/ 99 h 288"/>
                <a:gd name="T24" fmla="*/ 95 w 288"/>
                <a:gd name="T25" fmla="*/ 99 h 288"/>
                <a:gd name="T26" fmla="*/ 92 w 288"/>
                <a:gd name="T27" fmla="*/ 136 h 288"/>
                <a:gd name="T28" fmla="*/ 37 w 288"/>
                <a:gd name="T29" fmla="*/ 136 h 288"/>
                <a:gd name="T30" fmla="*/ 111 w 288"/>
                <a:gd name="T31" fmla="*/ 99 h 288"/>
                <a:gd name="T32" fmla="*/ 178 w 288"/>
                <a:gd name="T33" fmla="*/ 99 h 288"/>
                <a:gd name="T34" fmla="*/ 181 w 288"/>
                <a:gd name="T35" fmla="*/ 136 h 288"/>
                <a:gd name="T36" fmla="*/ 108 w 288"/>
                <a:gd name="T37" fmla="*/ 136 h 288"/>
                <a:gd name="T38" fmla="*/ 111 w 288"/>
                <a:gd name="T39" fmla="*/ 99 h 288"/>
                <a:gd name="T40" fmla="*/ 37 w 288"/>
                <a:gd name="T41" fmla="*/ 152 h 288"/>
                <a:gd name="T42" fmla="*/ 92 w 288"/>
                <a:gd name="T43" fmla="*/ 152 h 288"/>
                <a:gd name="T44" fmla="*/ 95 w 288"/>
                <a:gd name="T45" fmla="*/ 190 h 288"/>
                <a:gd name="T46" fmla="*/ 47 w 288"/>
                <a:gd name="T47" fmla="*/ 190 h 288"/>
                <a:gd name="T48" fmla="*/ 37 w 288"/>
                <a:gd name="T49" fmla="*/ 152 h 288"/>
                <a:gd name="T50" fmla="*/ 108 w 288"/>
                <a:gd name="T51" fmla="*/ 152 h 288"/>
                <a:gd name="T52" fmla="*/ 181 w 288"/>
                <a:gd name="T53" fmla="*/ 152 h 288"/>
                <a:gd name="T54" fmla="*/ 178 w 288"/>
                <a:gd name="T55" fmla="*/ 190 h 288"/>
                <a:gd name="T56" fmla="*/ 111 w 288"/>
                <a:gd name="T57" fmla="*/ 190 h 288"/>
                <a:gd name="T58" fmla="*/ 108 w 288"/>
                <a:gd name="T59" fmla="*/ 152 h 288"/>
                <a:gd name="T60" fmla="*/ 197 w 288"/>
                <a:gd name="T61" fmla="*/ 152 h 288"/>
                <a:gd name="T62" fmla="*/ 252 w 288"/>
                <a:gd name="T63" fmla="*/ 152 h 288"/>
                <a:gd name="T64" fmla="*/ 242 w 288"/>
                <a:gd name="T65" fmla="*/ 190 h 288"/>
                <a:gd name="T66" fmla="*/ 194 w 288"/>
                <a:gd name="T67" fmla="*/ 190 h 288"/>
                <a:gd name="T68" fmla="*/ 197 w 288"/>
                <a:gd name="T69" fmla="*/ 152 h 288"/>
                <a:gd name="T70" fmla="*/ 233 w 288"/>
                <a:gd name="T71" fmla="*/ 82 h 288"/>
                <a:gd name="T72" fmla="*/ 191 w 288"/>
                <a:gd name="T73" fmla="*/ 82 h 288"/>
                <a:gd name="T74" fmla="*/ 180 w 288"/>
                <a:gd name="T75" fmla="*/ 42 h 288"/>
                <a:gd name="T76" fmla="*/ 233 w 288"/>
                <a:gd name="T77" fmla="*/ 82 h 288"/>
                <a:gd name="T78" fmla="*/ 160 w 288"/>
                <a:gd name="T79" fmla="*/ 37 h 288"/>
                <a:gd name="T80" fmla="*/ 175 w 288"/>
                <a:gd name="T81" fmla="*/ 82 h 288"/>
                <a:gd name="T82" fmla="*/ 114 w 288"/>
                <a:gd name="T83" fmla="*/ 82 h 288"/>
                <a:gd name="T84" fmla="*/ 128 w 288"/>
                <a:gd name="T85" fmla="*/ 37 h 288"/>
                <a:gd name="T86" fmla="*/ 144 w 288"/>
                <a:gd name="T87" fmla="*/ 36 h 288"/>
                <a:gd name="T88" fmla="*/ 160 w 288"/>
                <a:gd name="T89" fmla="*/ 37 h 288"/>
                <a:gd name="T90" fmla="*/ 109 w 288"/>
                <a:gd name="T91" fmla="*/ 42 h 288"/>
                <a:gd name="T92" fmla="*/ 97 w 288"/>
                <a:gd name="T93" fmla="*/ 82 h 288"/>
                <a:gd name="T94" fmla="*/ 56 w 288"/>
                <a:gd name="T95" fmla="*/ 82 h 288"/>
                <a:gd name="T96" fmla="*/ 109 w 288"/>
                <a:gd name="T97" fmla="*/ 42 h 288"/>
                <a:gd name="T98" fmla="*/ 56 w 288"/>
                <a:gd name="T99" fmla="*/ 206 h 288"/>
                <a:gd name="T100" fmla="*/ 97 w 288"/>
                <a:gd name="T101" fmla="*/ 206 h 288"/>
                <a:gd name="T102" fmla="*/ 109 w 288"/>
                <a:gd name="T103" fmla="*/ 246 h 288"/>
                <a:gd name="T104" fmla="*/ 56 w 288"/>
                <a:gd name="T105" fmla="*/ 206 h 288"/>
                <a:gd name="T106" fmla="*/ 128 w 288"/>
                <a:gd name="T107" fmla="*/ 251 h 288"/>
                <a:gd name="T108" fmla="*/ 114 w 288"/>
                <a:gd name="T109" fmla="*/ 206 h 288"/>
                <a:gd name="T110" fmla="*/ 175 w 288"/>
                <a:gd name="T111" fmla="*/ 206 h 288"/>
                <a:gd name="T112" fmla="*/ 160 w 288"/>
                <a:gd name="T113" fmla="*/ 251 h 288"/>
                <a:gd name="T114" fmla="*/ 144 w 288"/>
                <a:gd name="T115" fmla="*/ 252 h 288"/>
                <a:gd name="T116" fmla="*/ 128 w 288"/>
                <a:gd name="T117" fmla="*/ 251 h 288"/>
                <a:gd name="T118" fmla="*/ 180 w 288"/>
                <a:gd name="T119" fmla="*/ 246 h 288"/>
                <a:gd name="T120" fmla="*/ 191 w 288"/>
                <a:gd name="T121" fmla="*/ 206 h 288"/>
                <a:gd name="T122" fmla="*/ 232 w 288"/>
                <a:gd name="T123" fmla="*/ 206 h 288"/>
                <a:gd name="T124" fmla="*/ 180 w 288"/>
                <a:gd name="T125" fmla="*/ 246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88" h="288">
                  <a:moveTo>
                    <a:pt x="144" y="0"/>
                  </a:moveTo>
                  <a:cubicBezTo>
                    <a:pt x="65" y="0"/>
                    <a:pt x="0" y="65"/>
                    <a:pt x="0" y="144"/>
                  </a:cubicBezTo>
                  <a:cubicBezTo>
                    <a:pt x="0" y="224"/>
                    <a:pt x="65" y="288"/>
                    <a:pt x="144" y="288"/>
                  </a:cubicBezTo>
                  <a:cubicBezTo>
                    <a:pt x="224" y="288"/>
                    <a:pt x="288" y="224"/>
                    <a:pt x="288" y="144"/>
                  </a:cubicBezTo>
                  <a:cubicBezTo>
                    <a:pt x="288" y="65"/>
                    <a:pt x="224" y="0"/>
                    <a:pt x="144" y="0"/>
                  </a:cubicBezTo>
                  <a:close/>
                  <a:moveTo>
                    <a:pt x="197" y="136"/>
                  </a:moveTo>
                  <a:cubicBezTo>
                    <a:pt x="197" y="123"/>
                    <a:pt x="196" y="110"/>
                    <a:pt x="194" y="99"/>
                  </a:cubicBezTo>
                  <a:cubicBezTo>
                    <a:pt x="242" y="99"/>
                    <a:pt x="242" y="99"/>
                    <a:pt x="242" y="99"/>
                  </a:cubicBezTo>
                  <a:cubicBezTo>
                    <a:pt x="247" y="110"/>
                    <a:pt x="251" y="123"/>
                    <a:pt x="252" y="136"/>
                  </a:cubicBezTo>
                  <a:lnTo>
                    <a:pt x="197" y="136"/>
                  </a:lnTo>
                  <a:close/>
                  <a:moveTo>
                    <a:pt x="37" y="136"/>
                  </a:moveTo>
                  <a:cubicBezTo>
                    <a:pt x="38" y="123"/>
                    <a:pt x="41" y="110"/>
                    <a:pt x="46" y="99"/>
                  </a:cubicBezTo>
                  <a:cubicBezTo>
                    <a:pt x="95" y="99"/>
                    <a:pt x="95" y="99"/>
                    <a:pt x="95" y="99"/>
                  </a:cubicBezTo>
                  <a:cubicBezTo>
                    <a:pt x="93" y="110"/>
                    <a:pt x="92" y="123"/>
                    <a:pt x="92" y="136"/>
                  </a:cubicBezTo>
                  <a:lnTo>
                    <a:pt x="37" y="136"/>
                  </a:lnTo>
                  <a:close/>
                  <a:moveTo>
                    <a:pt x="111" y="99"/>
                  </a:moveTo>
                  <a:cubicBezTo>
                    <a:pt x="178" y="99"/>
                    <a:pt x="178" y="99"/>
                    <a:pt x="178" y="99"/>
                  </a:cubicBezTo>
                  <a:cubicBezTo>
                    <a:pt x="179" y="110"/>
                    <a:pt x="181" y="123"/>
                    <a:pt x="181" y="136"/>
                  </a:cubicBezTo>
                  <a:cubicBezTo>
                    <a:pt x="108" y="136"/>
                    <a:pt x="108" y="136"/>
                    <a:pt x="108" y="136"/>
                  </a:cubicBezTo>
                  <a:cubicBezTo>
                    <a:pt x="108" y="123"/>
                    <a:pt x="109" y="110"/>
                    <a:pt x="111" y="99"/>
                  </a:cubicBezTo>
                  <a:close/>
                  <a:moveTo>
                    <a:pt x="37" y="152"/>
                  </a:moveTo>
                  <a:cubicBezTo>
                    <a:pt x="92" y="152"/>
                    <a:pt x="92" y="152"/>
                    <a:pt x="92" y="152"/>
                  </a:cubicBezTo>
                  <a:cubicBezTo>
                    <a:pt x="92" y="166"/>
                    <a:pt x="93" y="179"/>
                    <a:pt x="95" y="190"/>
                  </a:cubicBezTo>
                  <a:cubicBezTo>
                    <a:pt x="47" y="190"/>
                    <a:pt x="47" y="190"/>
                    <a:pt x="47" y="190"/>
                  </a:cubicBezTo>
                  <a:cubicBezTo>
                    <a:pt x="41" y="179"/>
                    <a:pt x="38" y="166"/>
                    <a:pt x="37" y="152"/>
                  </a:cubicBezTo>
                  <a:close/>
                  <a:moveTo>
                    <a:pt x="108" y="152"/>
                  </a:moveTo>
                  <a:cubicBezTo>
                    <a:pt x="181" y="152"/>
                    <a:pt x="181" y="152"/>
                    <a:pt x="181" y="152"/>
                  </a:cubicBezTo>
                  <a:cubicBezTo>
                    <a:pt x="180" y="166"/>
                    <a:pt x="179" y="179"/>
                    <a:pt x="178" y="190"/>
                  </a:cubicBezTo>
                  <a:cubicBezTo>
                    <a:pt x="111" y="190"/>
                    <a:pt x="111" y="190"/>
                    <a:pt x="111" y="190"/>
                  </a:cubicBezTo>
                  <a:cubicBezTo>
                    <a:pt x="109" y="179"/>
                    <a:pt x="108" y="166"/>
                    <a:pt x="108" y="152"/>
                  </a:cubicBezTo>
                  <a:close/>
                  <a:moveTo>
                    <a:pt x="197" y="152"/>
                  </a:moveTo>
                  <a:cubicBezTo>
                    <a:pt x="252" y="152"/>
                    <a:pt x="252" y="152"/>
                    <a:pt x="252" y="152"/>
                  </a:cubicBezTo>
                  <a:cubicBezTo>
                    <a:pt x="251" y="166"/>
                    <a:pt x="247" y="179"/>
                    <a:pt x="242" y="190"/>
                  </a:cubicBezTo>
                  <a:cubicBezTo>
                    <a:pt x="194" y="190"/>
                    <a:pt x="194" y="190"/>
                    <a:pt x="194" y="190"/>
                  </a:cubicBezTo>
                  <a:cubicBezTo>
                    <a:pt x="196" y="179"/>
                    <a:pt x="197" y="166"/>
                    <a:pt x="197" y="152"/>
                  </a:cubicBezTo>
                  <a:close/>
                  <a:moveTo>
                    <a:pt x="233" y="82"/>
                  </a:moveTo>
                  <a:cubicBezTo>
                    <a:pt x="191" y="82"/>
                    <a:pt x="191" y="82"/>
                    <a:pt x="191" y="82"/>
                  </a:cubicBezTo>
                  <a:cubicBezTo>
                    <a:pt x="188" y="67"/>
                    <a:pt x="184" y="53"/>
                    <a:pt x="180" y="42"/>
                  </a:cubicBezTo>
                  <a:cubicBezTo>
                    <a:pt x="201" y="50"/>
                    <a:pt x="220" y="64"/>
                    <a:pt x="233" y="82"/>
                  </a:cubicBezTo>
                  <a:close/>
                  <a:moveTo>
                    <a:pt x="160" y="37"/>
                  </a:moveTo>
                  <a:cubicBezTo>
                    <a:pt x="166" y="49"/>
                    <a:pt x="171" y="64"/>
                    <a:pt x="175" y="82"/>
                  </a:cubicBezTo>
                  <a:cubicBezTo>
                    <a:pt x="114" y="82"/>
                    <a:pt x="114" y="82"/>
                    <a:pt x="114" y="82"/>
                  </a:cubicBezTo>
                  <a:cubicBezTo>
                    <a:pt x="118" y="64"/>
                    <a:pt x="123" y="49"/>
                    <a:pt x="128" y="37"/>
                  </a:cubicBezTo>
                  <a:cubicBezTo>
                    <a:pt x="134" y="37"/>
                    <a:pt x="139" y="36"/>
                    <a:pt x="144" y="36"/>
                  </a:cubicBezTo>
                  <a:cubicBezTo>
                    <a:pt x="150" y="36"/>
                    <a:pt x="155" y="37"/>
                    <a:pt x="160" y="37"/>
                  </a:cubicBezTo>
                  <a:close/>
                  <a:moveTo>
                    <a:pt x="109" y="42"/>
                  </a:moveTo>
                  <a:cubicBezTo>
                    <a:pt x="104" y="53"/>
                    <a:pt x="100" y="67"/>
                    <a:pt x="97" y="82"/>
                  </a:cubicBezTo>
                  <a:cubicBezTo>
                    <a:pt x="56" y="82"/>
                    <a:pt x="56" y="82"/>
                    <a:pt x="56" y="82"/>
                  </a:cubicBezTo>
                  <a:cubicBezTo>
                    <a:pt x="69" y="64"/>
                    <a:pt x="87" y="50"/>
                    <a:pt x="109" y="42"/>
                  </a:cubicBezTo>
                  <a:close/>
                  <a:moveTo>
                    <a:pt x="56" y="206"/>
                  </a:moveTo>
                  <a:cubicBezTo>
                    <a:pt x="97" y="206"/>
                    <a:pt x="97" y="206"/>
                    <a:pt x="97" y="206"/>
                  </a:cubicBezTo>
                  <a:cubicBezTo>
                    <a:pt x="100" y="222"/>
                    <a:pt x="104" y="235"/>
                    <a:pt x="109" y="246"/>
                  </a:cubicBezTo>
                  <a:cubicBezTo>
                    <a:pt x="87" y="239"/>
                    <a:pt x="69" y="225"/>
                    <a:pt x="56" y="206"/>
                  </a:cubicBezTo>
                  <a:close/>
                  <a:moveTo>
                    <a:pt x="128" y="251"/>
                  </a:moveTo>
                  <a:cubicBezTo>
                    <a:pt x="123" y="240"/>
                    <a:pt x="118" y="225"/>
                    <a:pt x="114" y="206"/>
                  </a:cubicBezTo>
                  <a:cubicBezTo>
                    <a:pt x="175" y="206"/>
                    <a:pt x="175" y="206"/>
                    <a:pt x="175" y="206"/>
                  </a:cubicBezTo>
                  <a:cubicBezTo>
                    <a:pt x="171" y="225"/>
                    <a:pt x="166" y="240"/>
                    <a:pt x="160" y="251"/>
                  </a:cubicBezTo>
                  <a:cubicBezTo>
                    <a:pt x="155" y="252"/>
                    <a:pt x="150" y="252"/>
                    <a:pt x="144" y="252"/>
                  </a:cubicBezTo>
                  <a:cubicBezTo>
                    <a:pt x="139" y="252"/>
                    <a:pt x="133" y="252"/>
                    <a:pt x="128" y="251"/>
                  </a:cubicBezTo>
                  <a:close/>
                  <a:moveTo>
                    <a:pt x="180" y="246"/>
                  </a:moveTo>
                  <a:cubicBezTo>
                    <a:pt x="184" y="235"/>
                    <a:pt x="188" y="222"/>
                    <a:pt x="191" y="206"/>
                  </a:cubicBezTo>
                  <a:cubicBezTo>
                    <a:pt x="232" y="206"/>
                    <a:pt x="232" y="206"/>
                    <a:pt x="232" y="206"/>
                  </a:cubicBezTo>
                  <a:cubicBezTo>
                    <a:pt x="219" y="225"/>
                    <a:pt x="201" y="238"/>
                    <a:pt x="180" y="24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2511425" y="2243455"/>
            <a:ext cx="2873375" cy="1214120"/>
            <a:chOff x="4895" y="3091"/>
            <a:chExt cx="4525" cy="1912"/>
          </a:xfrm>
        </p:grpSpPr>
        <p:sp>
          <p:nvSpPr>
            <p:cNvPr id="64" name="文本框 63"/>
            <p:cNvSpPr txBox="1"/>
            <p:nvPr/>
          </p:nvSpPr>
          <p:spPr>
            <a:xfrm>
              <a:off x="4895" y="3723"/>
              <a:ext cx="4525" cy="128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</a:p>
          </p:txBody>
        </p:sp>
        <p:sp>
          <p:nvSpPr>
            <p:cNvPr id="65" name="文本框 64"/>
            <p:cNvSpPr txBox="1"/>
            <p:nvPr/>
          </p:nvSpPr>
          <p:spPr>
            <a:xfrm>
              <a:off x="4895" y="3091"/>
              <a:ext cx="3841" cy="6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>
                <a:lnSpc>
                  <a:spcPct val="120000"/>
                </a:lnSpc>
                <a:buClrTx/>
                <a:buSzTx/>
                <a:buFontTx/>
              </a:pPr>
              <a:r>
                <a:rPr lang="en-US" altLang="zh-CN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2511425" y="4238625"/>
            <a:ext cx="2873375" cy="1214120"/>
            <a:chOff x="4135" y="6715"/>
            <a:chExt cx="4525" cy="1912"/>
          </a:xfrm>
        </p:grpSpPr>
        <p:sp>
          <p:nvSpPr>
            <p:cNvPr id="15" name="文本框 14"/>
            <p:cNvSpPr txBox="1"/>
            <p:nvPr/>
          </p:nvSpPr>
          <p:spPr>
            <a:xfrm>
              <a:off x="4135" y="7347"/>
              <a:ext cx="4525" cy="128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</a:p>
          </p:txBody>
        </p:sp>
        <p:sp>
          <p:nvSpPr>
            <p:cNvPr id="72" name="文本框 71"/>
            <p:cNvSpPr txBox="1"/>
            <p:nvPr/>
          </p:nvSpPr>
          <p:spPr>
            <a:xfrm>
              <a:off x="4135" y="6715"/>
              <a:ext cx="3841" cy="6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slow" advClick="0" advTm="3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组合 72"/>
          <p:cNvGrpSpPr/>
          <p:nvPr/>
        </p:nvGrpSpPr>
        <p:grpSpPr>
          <a:xfrm>
            <a:off x="1041287" y="5043580"/>
            <a:ext cx="2508194" cy="1516392"/>
            <a:chOff x="673128" y="3421579"/>
            <a:chExt cx="2508194" cy="1516392"/>
          </a:xfrm>
        </p:grpSpPr>
        <p:sp>
          <p:nvSpPr>
            <p:cNvPr id="74" name="文本框 73"/>
            <p:cNvSpPr txBox="1"/>
            <p:nvPr/>
          </p:nvSpPr>
          <p:spPr>
            <a:xfrm>
              <a:off x="673128" y="4015951"/>
              <a:ext cx="2508194" cy="922020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5" name="文本框 74"/>
            <p:cNvSpPr txBox="1"/>
            <p:nvPr/>
          </p:nvSpPr>
          <p:spPr>
            <a:xfrm>
              <a:off x="1075750" y="3421579"/>
              <a:ext cx="1702948" cy="368300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zh-CN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6" name="矩形: 圆角 75"/>
            <p:cNvSpPr/>
            <p:nvPr/>
          </p:nvSpPr>
          <p:spPr>
            <a:xfrm>
              <a:off x="1685924" y="3873890"/>
              <a:ext cx="482600" cy="36000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7" name="矩形: 圆角 76"/>
            <p:cNvSpPr/>
            <p:nvPr/>
          </p:nvSpPr>
          <p:spPr>
            <a:xfrm>
              <a:off x="1423224" y="3888290"/>
              <a:ext cx="1008000" cy="7200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17" name="组合 116"/>
          <p:cNvGrpSpPr/>
          <p:nvPr/>
        </p:nvGrpSpPr>
        <p:grpSpPr>
          <a:xfrm>
            <a:off x="1591310" y="1590040"/>
            <a:ext cx="9036050" cy="4385310"/>
            <a:chOff x="2269" y="2779"/>
            <a:chExt cx="14230" cy="6906"/>
          </a:xfrm>
        </p:grpSpPr>
        <p:grpSp>
          <p:nvGrpSpPr>
            <p:cNvPr id="69" name="组合 68"/>
            <p:cNvGrpSpPr/>
            <p:nvPr/>
          </p:nvGrpSpPr>
          <p:grpSpPr>
            <a:xfrm>
              <a:off x="2732" y="2779"/>
              <a:ext cx="1701" cy="5316"/>
              <a:chOff x="1504925" y="2626767"/>
              <a:chExt cx="1080000" cy="3375570"/>
            </a:xfrm>
          </p:grpSpPr>
          <p:grpSp>
            <p:nvGrpSpPr>
              <p:cNvPr id="56" name="组合 55"/>
              <p:cNvGrpSpPr/>
              <p:nvPr/>
            </p:nvGrpSpPr>
            <p:grpSpPr>
              <a:xfrm>
                <a:off x="1504925" y="4922337"/>
                <a:ext cx="1080000" cy="1080000"/>
                <a:chOff x="1450925" y="5765339"/>
                <a:chExt cx="1080000" cy="1080000"/>
              </a:xfrm>
            </p:grpSpPr>
            <p:sp>
              <p:nvSpPr>
                <p:cNvPr id="54" name="矩形 53"/>
                <p:cNvSpPr/>
                <p:nvPr/>
              </p:nvSpPr>
              <p:spPr>
                <a:xfrm>
                  <a:off x="1450925" y="5765339"/>
                  <a:ext cx="1080000" cy="1080000"/>
                </a:xfrm>
                <a:prstGeom prst="rect">
                  <a:avLst/>
                </a:prstGeom>
                <a:solidFill>
                  <a:srgbClr val="EEEEEE"/>
                </a:solidFill>
                <a:ln>
                  <a:noFill/>
                </a:ln>
                <a:scene3d>
                  <a:camera prst="perspectiveFront" fov="0">
                    <a:rot lat="19334306" lon="3046097" rev="17793910"/>
                  </a:camera>
                  <a:lightRig rig="threePt" dir="t"/>
                </a:scene3d>
                <a:sp3d z="900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53" name="矩形 52"/>
                <p:cNvSpPr/>
                <p:nvPr/>
              </p:nvSpPr>
              <p:spPr>
                <a:xfrm>
                  <a:off x="1450925" y="6215339"/>
                  <a:ext cx="1080000" cy="18000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scene3d>
                  <a:camera prst="perspectiveFront" fov="0">
                    <a:rot lat="1800000" lon="2700000" rev="0"/>
                  </a:camera>
                  <a:lightRig rig="threePt" dir="t"/>
                </a:scene3d>
                <a:sp3d z="5400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55" name="矩形 54"/>
                <p:cNvSpPr/>
                <p:nvPr/>
              </p:nvSpPr>
              <p:spPr>
                <a:xfrm>
                  <a:off x="1450925" y="6215339"/>
                  <a:ext cx="1080000" cy="180000"/>
                </a:xfrm>
                <a:prstGeom prst="rect">
                  <a:avLst/>
                </a:prstGeom>
                <a:solidFill>
                  <a:srgbClr val="BDC5C7"/>
                </a:solidFill>
                <a:ln>
                  <a:noFill/>
                </a:ln>
                <a:scene3d>
                  <a:camera prst="perspectiveFront" fov="0">
                    <a:rot lat="1800000" lon="18899980" rev="0"/>
                  </a:camera>
                  <a:lightRig rig="threePt" dir="t"/>
                </a:scene3d>
                <a:sp3d z="5400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49" name="组合 48"/>
              <p:cNvGrpSpPr/>
              <p:nvPr/>
            </p:nvGrpSpPr>
            <p:grpSpPr>
              <a:xfrm>
                <a:off x="1558925" y="2626767"/>
                <a:ext cx="972000" cy="2854620"/>
                <a:chOff x="1558925" y="2626767"/>
                <a:chExt cx="972000" cy="2854620"/>
              </a:xfrm>
            </p:grpSpPr>
            <p:grpSp>
              <p:nvGrpSpPr>
                <p:cNvPr id="13" name="组合 12"/>
                <p:cNvGrpSpPr/>
                <p:nvPr/>
              </p:nvGrpSpPr>
              <p:grpSpPr>
                <a:xfrm>
                  <a:off x="1558925" y="3800071"/>
                  <a:ext cx="972000" cy="1681316"/>
                  <a:chOff x="1680619" y="4041058"/>
                  <a:chExt cx="972000" cy="1681316"/>
                </a:xfrm>
              </p:grpSpPr>
              <p:sp>
                <p:nvSpPr>
                  <p:cNvPr id="6" name="矩形 5"/>
                  <p:cNvSpPr/>
                  <p:nvPr/>
                </p:nvSpPr>
                <p:spPr>
                  <a:xfrm>
                    <a:off x="1680619" y="4395716"/>
                    <a:ext cx="972000" cy="972000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1"/>
                      </a:gs>
                      <a:gs pos="100000">
                        <a:schemeClr val="accent1">
                          <a:lumMod val="75000"/>
                        </a:schemeClr>
                      </a:gs>
                    </a:gsLst>
                    <a:lin ang="2700000" scaled="0"/>
                  </a:gradFill>
                  <a:ln>
                    <a:noFill/>
                  </a:ln>
                  <a:scene3d>
                    <a:camera prst="perspectiveFront" fov="0">
                      <a:rot lat="19334306" lon="3046097" rev="17793910"/>
                    </a:camera>
                    <a:lightRig rig="threePt" dir="t"/>
                  </a:scene3d>
                  <a:sp3d z="840658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4" name="矩形 3"/>
                  <p:cNvSpPr/>
                  <p:nvPr/>
                </p:nvSpPr>
                <p:spPr>
                  <a:xfrm>
                    <a:off x="1680619" y="4041058"/>
                    <a:ext cx="972000" cy="1681316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1"/>
                      </a:gs>
                      <a:gs pos="100000">
                        <a:schemeClr val="accent1">
                          <a:lumMod val="75000"/>
                        </a:schemeClr>
                      </a:gs>
                    </a:gsLst>
                    <a:lin ang="2700000" scaled="0"/>
                  </a:gradFill>
                  <a:ln>
                    <a:noFill/>
                  </a:ln>
                  <a:scene3d>
                    <a:camera prst="perspectiveFront" fov="0">
                      <a:rot lat="1800000" lon="2699985" rev="0"/>
                    </a:camera>
                    <a:lightRig rig="threePt" dir="t"/>
                  </a:scene3d>
                  <a:sp3d z="4860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5" name="矩形 4"/>
                  <p:cNvSpPr/>
                  <p:nvPr/>
                </p:nvSpPr>
                <p:spPr>
                  <a:xfrm>
                    <a:off x="1680619" y="4041058"/>
                    <a:ext cx="972000" cy="1681316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1"/>
                      </a:gs>
                      <a:gs pos="100000">
                        <a:schemeClr val="accent1">
                          <a:lumMod val="75000"/>
                        </a:schemeClr>
                      </a:gs>
                    </a:gsLst>
                    <a:lin ang="2700000" scaled="0"/>
                  </a:gradFill>
                  <a:ln>
                    <a:noFill/>
                  </a:ln>
                  <a:scene3d>
                    <a:camera prst="perspectiveFront" fov="0">
                      <a:rot lat="1800000" lon="18899980" rev="0"/>
                    </a:camera>
                    <a:lightRig rig="threePt" dir="t"/>
                  </a:scene3d>
                  <a:sp3d z="4860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cs typeface="+mn-ea"/>
                      <a:sym typeface="+mn-lt"/>
                    </a:endParaRPr>
                  </a:p>
                </p:txBody>
              </p:sp>
            </p:grpSp>
            <p:grpSp>
              <p:nvGrpSpPr>
                <p:cNvPr id="14" name="组合 13"/>
                <p:cNvGrpSpPr/>
                <p:nvPr/>
              </p:nvGrpSpPr>
              <p:grpSpPr>
                <a:xfrm>
                  <a:off x="1558925" y="2626767"/>
                  <a:ext cx="972000" cy="1350633"/>
                  <a:chOff x="1680619" y="1385122"/>
                  <a:chExt cx="972000" cy="1350633"/>
                </a:xfrm>
                <a:gradFill>
                  <a:gsLst>
                    <a:gs pos="100000">
                      <a:schemeClr val="accent1">
                        <a:alpha val="30000"/>
                      </a:schemeClr>
                    </a:gs>
                    <a:gs pos="42000">
                      <a:schemeClr val="accent1">
                        <a:lumMod val="75000"/>
                        <a:alpha val="40000"/>
                      </a:schemeClr>
                    </a:gs>
                  </a:gsLst>
                  <a:lin ang="2700000" scaled="0"/>
                </a:gradFill>
              </p:grpSpPr>
              <p:sp>
                <p:nvSpPr>
                  <p:cNvPr id="9" name="矩形 8"/>
                  <p:cNvSpPr/>
                  <p:nvPr/>
                </p:nvSpPr>
                <p:spPr>
                  <a:xfrm>
                    <a:off x="1680619" y="1574438"/>
                    <a:ext cx="972000" cy="972000"/>
                  </a:xfrm>
                  <a:prstGeom prst="rect">
                    <a:avLst/>
                  </a:prstGeom>
                  <a:grpFill/>
                  <a:ln>
                    <a:noFill/>
                  </a:ln>
                  <a:scene3d>
                    <a:camera prst="perspectiveFront" fov="0">
                      <a:rot lat="19334306" lon="3046097" rev="17793910"/>
                    </a:camera>
                    <a:lightRig rig="threePt" dir="t"/>
                  </a:scene3d>
                  <a:sp3d z="675316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7" name="矩形 6"/>
                  <p:cNvSpPr/>
                  <p:nvPr/>
                </p:nvSpPr>
                <p:spPr>
                  <a:xfrm>
                    <a:off x="1680619" y="1385122"/>
                    <a:ext cx="972000" cy="1350633"/>
                  </a:xfrm>
                  <a:prstGeom prst="rect">
                    <a:avLst/>
                  </a:prstGeom>
                  <a:grpFill/>
                  <a:ln>
                    <a:noFill/>
                  </a:ln>
                  <a:scene3d>
                    <a:camera prst="perspectiveFront" fov="0">
                      <a:rot lat="1800000" lon="2700000" rev="0"/>
                    </a:camera>
                    <a:lightRig rig="threePt" dir="t"/>
                  </a:scene3d>
                  <a:sp3d z="4860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8" name="矩形 7"/>
                  <p:cNvSpPr/>
                  <p:nvPr/>
                </p:nvSpPr>
                <p:spPr>
                  <a:xfrm>
                    <a:off x="1680619" y="1385122"/>
                    <a:ext cx="972000" cy="1350633"/>
                  </a:xfrm>
                  <a:prstGeom prst="rect">
                    <a:avLst/>
                  </a:prstGeom>
                  <a:grpFill/>
                  <a:ln>
                    <a:noFill/>
                  </a:ln>
                  <a:scene3d>
                    <a:camera prst="perspectiveFront" fov="0">
                      <a:rot lat="1800000" lon="18899980" rev="0"/>
                    </a:camera>
                    <a:lightRig rig="threePt" dir="t"/>
                  </a:scene3d>
                  <a:sp3d z="4860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cs typeface="+mn-ea"/>
                      <a:sym typeface="+mn-lt"/>
                    </a:endParaRPr>
                  </a:p>
                </p:txBody>
              </p:sp>
            </p:grpSp>
          </p:grpSp>
        </p:grpSp>
        <p:sp>
          <p:nvSpPr>
            <p:cNvPr id="93" name="文本框 92"/>
            <p:cNvSpPr txBox="1"/>
            <p:nvPr/>
          </p:nvSpPr>
          <p:spPr>
            <a:xfrm>
              <a:off x="2269" y="5630"/>
              <a:ext cx="1630" cy="3054"/>
            </a:xfrm>
            <a:prstGeom prst="rect">
              <a:avLst/>
            </a:prstGeom>
            <a:noFill/>
            <a:scene3d>
              <a:camera prst="isometricOffAxis1Left">
                <a:rot lat="1080000" lon="2700000" rev="0"/>
              </a:camera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6000" dirty="0">
                  <a:solidFill>
                    <a:schemeClr val="bg1"/>
                  </a:solidFill>
                  <a:cs typeface="+mn-ea"/>
                  <a:sym typeface="+mn-lt"/>
                </a:rPr>
                <a:t>01</a:t>
              </a:r>
              <a:endParaRPr lang="zh-CN" altLang="en-US" sz="6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70" name="组合 69"/>
            <p:cNvGrpSpPr/>
            <p:nvPr/>
          </p:nvGrpSpPr>
          <p:grpSpPr>
            <a:xfrm>
              <a:off x="6739" y="4369"/>
              <a:ext cx="1701" cy="5316"/>
              <a:chOff x="3414238" y="2626767"/>
              <a:chExt cx="1080000" cy="3375570"/>
            </a:xfrm>
          </p:grpSpPr>
          <p:grpSp>
            <p:nvGrpSpPr>
              <p:cNvPr id="57" name="组合 56"/>
              <p:cNvGrpSpPr/>
              <p:nvPr/>
            </p:nvGrpSpPr>
            <p:grpSpPr>
              <a:xfrm>
                <a:off x="3414238" y="4922337"/>
                <a:ext cx="1080000" cy="1080000"/>
                <a:chOff x="1450925" y="5765339"/>
                <a:chExt cx="1080000" cy="1080000"/>
              </a:xfrm>
            </p:grpSpPr>
            <p:sp>
              <p:nvSpPr>
                <p:cNvPr id="58" name="矩形 57"/>
                <p:cNvSpPr/>
                <p:nvPr/>
              </p:nvSpPr>
              <p:spPr>
                <a:xfrm>
                  <a:off x="1450925" y="5765339"/>
                  <a:ext cx="1080000" cy="1080000"/>
                </a:xfrm>
                <a:prstGeom prst="rect">
                  <a:avLst/>
                </a:prstGeom>
                <a:solidFill>
                  <a:srgbClr val="EEEEEE"/>
                </a:solidFill>
                <a:ln>
                  <a:noFill/>
                </a:ln>
                <a:scene3d>
                  <a:camera prst="perspectiveFront" fov="0">
                    <a:rot lat="19334306" lon="3046097" rev="17793910"/>
                  </a:camera>
                  <a:lightRig rig="threePt" dir="t"/>
                </a:scene3d>
                <a:sp3d z="900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59" name="矩形 58"/>
                <p:cNvSpPr/>
                <p:nvPr/>
              </p:nvSpPr>
              <p:spPr>
                <a:xfrm>
                  <a:off x="1450925" y="6215339"/>
                  <a:ext cx="1080000" cy="18000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scene3d>
                  <a:camera prst="perspectiveFront" fov="0">
                    <a:rot lat="1800000" lon="2700000" rev="0"/>
                  </a:camera>
                  <a:lightRig rig="threePt" dir="t"/>
                </a:scene3d>
                <a:sp3d z="5400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60" name="矩形 59"/>
                <p:cNvSpPr/>
                <p:nvPr/>
              </p:nvSpPr>
              <p:spPr>
                <a:xfrm>
                  <a:off x="1450925" y="6215339"/>
                  <a:ext cx="1080000" cy="180000"/>
                </a:xfrm>
                <a:prstGeom prst="rect">
                  <a:avLst/>
                </a:prstGeom>
                <a:solidFill>
                  <a:srgbClr val="BDC5C7"/>
                </a:solidFill>
                <a:ln>
                  <a:noFill/>
                </a:ln>
                <a:scene3d>
                  <a:camera prst="perspectiveFront" fov="0">
                    <a:rot lat="1800000" lon="18899980" rev="0"/>
                  </a:camera>
                  <a:lightRig rig="threePt" dir="t"/>
                </a:scene3d>
                <a:sp3d z="5400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50" name="组合 49"/>
              <p:cNvGrpSpPr/>
              <p:nvPr/>
            </p:nvGrpSpPr>
            <p:grpSpPr>
              <a:xfrm>
                <a:off x="3458714" y="2626767"/>
                <a:ext cx="981524" cy="2854620"/>
                <a:chOff x="3458714" y="2626767"/>
                <a:chExt cx="981524" cy="2854620"/>
              </a:xfrm>
            </p:grpSpPr>
            <p:grpSp>
              <p:nvGrpSpPr>
                <p:cNvPr id="25" name="组合 24"/>
                <p:cNvGrpSpPr/>
                <p:nvPr/>
              </p:nvGrpSpPr>
              <p:grpSpPr>
                <a:xfrm>
                  <a:off x="3458714" y="3800071"/>
                  <a:ext cx="981524" cy="1681316"/>
                  <a:chOff x="1671095" y="4041058"/>
                  <a:chExt cx="981524" cy="1681316"/>
                </a:xfrm>
                <a:gradFill>
                  <a:gsLst>
                    <a:gs pos="100000">
                      <a:schemeClr val="accent2"/>
                    </a:gs>
                    <a:gs pos="42000">
                      <a:schemeClr val="accent2">
                        <a:lumMod val="75000"/>
                      </a:schemeClr>
                    </a:gs>
                  </a:gsLst>
                  <a:lin ang="2700000" scaled="0"/>
                </a:gradFill>
              </p:grpSpPr>
              <p:sp>
                <p:nvSpPr>
                  <p:cNvPr id="26" name="矩形 25"/>
                  <p:cNvSpPr/>
                  <p:nvPr/>
                </p:nvSpPr>
                <p:spPr>
                  <a:xfrm>
                    <a:off x="1671095" y="4386191"/>
                    <a:ext cx="972000" cy="972000"/>
                  </a:xfrm>
                  <a:prstGeom prst="rect">
                    <a:avLst/>
                  </a:prstGeom>
                  <a:solidFill>
                    <a:srgbClr val="70D8FF"/>
                  </a:solidFill>
                  <a:ln>
                    <a:noFill/>
                  </a:ln>
                  <a:scene3d>
                    <a:camera prst="perspectiveFront" fov="0">
                      <a:rot lat="19334306" lon="3046097" rev="17793910"/>
                    </a:camera>
                    <a:lightRig rig="threePt" dir="t"/>
                  </a:scene3d>
                  <a:sp3d z="840658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27" name="矩形 26"/>
                  <p:cNvSpPr/>
                  <p:nvPr/>
                </p:nvSpPr>
                <p:spPr>
                  <a:xfrm>
                    <a:off x="1680619" y="4041058"/>
                    <a:ext cx="972000" cy="1681316"/>
                  </a:xfrm>
                  <a:prstGeom prst="rect">
                    <a:avLst/>
                  </a:prstGeom>
                  <a:gradFill>
                    <a:gsLst>
                      <a:gs pos="100000">
                        <a:srgbClr val="61D3F8"/>
                      </a:gs>
                      <a:gs pos="0">
                        <a:srgbClr val="A73FF6"/>
                      </a:gs>
                    </a:gsLst>
                    <a:lin scaled="1"/>
                  </a:gradFill>
                  <a:ln>
                    <a:noFill/>
                  </a:ln>
                  <a:scene3d>
                    <a:camera prst="perspectiveFront" fov="0">
                      <a:rot lat="1800000" lon="2699985" rev="0"/>
                    </a:camera>
                    <a:lightRig rig="threePt" dir="t"/>
                  </a:scene3d>
                  <a:sp3d z="4860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28" name="矩形 27"/>
                  <p:cNvSpPr/>
                  <p:nvPr/>
                </p:nvSpPr>
                <p:spPr>
                  <a:xfrm>
                    <a:off x="1680619" y="4041058"/>
                    <a:ext cx="972000" cy="1681316"/>
                  </a:xfrm>
                  <a:prstGeom prst="rect">
                    <a:avLst/>
                  </a:prstGeom>
                  <a:solidFill>
                    <a:srgbClr val="70D8FF"/>
                  </a:solidFill>
                  <a:ln>
                    <a:noFill/>
                  </a:ln>
                  <a:scene3d>
                    <a:camera prst="perspectiveFront" fov="0">
                      <a:rot lat="1800000" lon="18899980" rev="0"/>
                    </a:camera>
                    <a:lightRig rig="threePt" dir="t"/>
                  </a:scene3d>
                  <a:sp3d z="4860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cs typeface="+mn-ea"/>
                      <a:sym typeface="+mn-lt"/>
                    </a:endParaRPr>
                  </a:p>
                </p:txBody>
              </p:sp>
            </p:grpSp>
            <p:grpSp>
              <p:nvGrpSpPr>
                <p:cNvPr id="29" name="组合 28"/>
                <p:cNvGrpSpPr/>
                <p:nvPr/>
              </p:nvGrpSpPr>
              <p:grpSpPr>
                <a:xfrm>
                  <a:off x="3467934" y="2626767"/>
                  <a:ext cx="972304" cy="1391677"/>
                  <a:chOff x="1680315" y="1385122"/>
                  <a:chExt cx="972304" cy="1391677"/>
                </a:xfrm>
                <a:gradFill>
                  <a:gsLst>
                    <a:gs pos="100000">
                      <a:schemeClr val="accent2">
                        <a:alpha val="30000"/>
                      </a:schemeClr>
                    </a:gs>
                    <a:gs pos="42000">
                      <a:schemeClr val="accent2">
                        <a:lumMod val="75000"/>
                        <a:alpha val="40000"/>
                      </a:schemeClr>
                    </a:gs>
                  </a:gsLst>
                  <a:lin ang="2700000" scaled="0"/>
                </a:gradFill>
              </p:grpSpPr>
              <p:sp>
                <p:nvSpPr>
                  <p:cNvPr id="30" name="矩形 29"/>
                  <p:cNvSpPr/>
                  <p:nvPr/>
                </p:nvSpPr>
                <p:spPr>
                  <a:xfrm>
                    <a:off x="1680619" y="1574438"/>
                    <a:ext cx="972000" cy="972000"/>
                  </a:xfrm>
                  <a:prstGeom prst="rect">
                    <a:avLst/>
                  </a:prstGeom>
                  <a:gradFill>
                    <a:gsLst>
                      <a:gs pos="0">
                        <a:srgbClr val="66E7FD"/>
                      </a:gs>
                      <a:gs pos="100000">
                        <a:srgbClr val="DDEAFD"/>
                      </a:gs>
                    </a:gsLst>
                    <a:lin scaled="1"/>
                  </a:gradFill>
                  <a:ln>
                    <a:noFill/>
                  </a:ln>
                  <a:scene3d>
                    <a:camera prst="perspectiveFront" fov="0">
                      <a:rot lat="19334306" lon="3046097" rev="17793910"/>
                    </a:camera>
                    <a:lightRig rig="threePt" dir="t"/>
                  </a:scene3d>
                  <a:sp3d z="675316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31" name="矩形 30"/>
                  <p:cNvSpPr/>
                  <p:nvPr/>
                </p:nvSpPr>
                <p:spPr>
                  <a:xfrm>
                    <a:off x="1680619" y="1385122"/>
                    <a:ext cx="972000" cy="1350633"/>
                  </a:xfrm>
                  <a:prstGeom prst="rect">
                    <a:avLst/>
                  </a:prstGeom>
                  <a:solidFill>
                    <a:srgbClr val="70D8FF">
                      <a:alpha val="30000"/>
                    </a:srgbClr>
                  </a:solidFill>
                  <a:ln>
                    <a:noFill/>
                  </a:ln>
                  <a:scene3d>
                    <a:camera prst="perspectiveFront" fov="0">
                      <a:rot lat="1800000" lon="2700000" rev="0"/>
                    </a:camera>
                    <a:lightRig rig="threePt" dir="t"/>
                  </a:scene3d>
                  <a:sp3d z="4860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32" name="矩形 31"/>
                  <p:cNvSpPr/>
                  <p:nvPr/>
                </p:nvSpPr>
                <p:spPr>
                  <a:xfrm>
                    <a:off x="1680315" y="1426166"/>
                    <a:ext cx="972000" cy="1350633"/>
                  </a:xfrm>
                  <a:prstGeom prst="rect">
                    <a:avLst/>
                  </a:prstGeom>
                  <a:gradFill>
                    <a:gsLst>
                      <a:gs pos="2000">
                        <a:srgbClr val="D1F7FB">
                          <a:alpha val="0"/>
                        </a:srgbClr>
                      </a:gs>
                      <a:gs pos="100000">
                        <a:srgbClr val="90B1E4"/>
                      </a:gs>
                    </a:gsLst>
                    <a:lin scaled="1"/>
                  </a:gradFill>
                  <a:ln>
                    <a:noFill/>
                  </a:ln>
                  <a:scene3d>
                    <a:camera prst="perspectiveFront" fov="0">
                      <a:rot lat="1800000" lon="18899980" rev="0"/>
                    </a:camera>
                    <a:lightRig rig="threePt" dir="t"/>
                  </a:scene3d>
                  <a:sp3d z="4860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cs typeface="+mn-ea"/>
                      <a:sym typeface="+mn-lt"/>
                    </a:endParaRPr>
                  </a:p>
                </p:txBody>
              </p:sp>
            </p:grpSp>
          </p:grpSp>
        </p:grpSp>
        <p:grpSp>
          <p:nvGrpSpPr>
            <p:cNvPr id="71" name="组合 70"/>
            <p:cNvGrpSpPr/>
            <p:nvPr/>
          </p:nvGrpSpPr>
          <p:grpSpPr>
            <a:xfrm>
              <a:off x="10776" y="2779"/>
              <a:ext cx="1701" cy="5316"/>
              <a:chOff x="5323551" y="2626767"/>
              <a:chExt cx="1080000" cy="3375570"/>
            </a:xfrm>
          </p:grpSpPr>
          <p:grpSp>
            <p:nvGrpSpPr>
              <p:cNvPr id="61" name="组合 60"/>
              <p:cNvGrpSpPr/>
              <p:nvPr/>
            </p:nvGrpSpPr>
            <p:grpSpPr>
              <a:xfrm>
                <a:off x="5323551" y="4922337"/>
                <a:ext cx="1080000" cy="1080000"/>
                <a:chOff x="1450925" y="5765339"/>
                <a:chExt cx="1080000" cy="1080000"/>
              </a:xfrm>
            </p:grpSpPr>
            <p:sp>
              <p:nvSpPr>
                <p:cNvPr id="62" name="矩形 61"/>
                <p:cNvSpPr/>
                <p:nvPr/>
              </p:nvSpPr>
              <p:spPr>
                <a:xfrm>
                  <a:off x="1450925" y="5765339"/>
                  <a:ext cx="1080000" cy="1080000"/>
                </a:xfrm>
                <a:prstGeom prst="rect">
                  <a:avLst/>
                </a:prstGeom>
                <a:solidFill>
                  <a:srgbClr val="EEEEEE"/>
                </a:solidFill>
                <a:ln>
                  <a:noFill/>
                </a:ln>
                <a:scene3d>
                  <a:camera prst="perspectiveFront" fov="0">
                    <a:rot lat="19334306" lon="3046097" rev="17793910"/>
                  </a:camera>
                  <a:lightRig rig="threePt" dir="t"/>
                </a:scene3d>
                <a:sp3d z="900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63" name="矩形 62"/>
                <p:cNvSpPr/>
                <p:nvPr/>
              </p:nvSpPr>
              <p:spPr>
                <a:xfrm>
                  <a:off x="1450925" y="6215339"/>
                  <a:ext cx="1080000" cy="18000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scene3d>
                  <a:camera prst="perspectiveFront" fov="0">
                    <a:rot lat="1800000" lon="2700000" rev="0"/>
                  </a:camera>
                  <a:lightRig rig="threePt" dir="t"/>
                </a:scene3d>
                <a:sp3d z="5400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64" name="矩形 63"/>
                <p:cNvSpPr/>
                <p:nvPr/>
              </p:nvSpPr>
              <p:spPr>
                <a:xfrm>
                  <a:off x="1450925" y="6215339"/>
                  <a:ext cx="1080000" cy="180000"/>
                </a:xfrm>
                <a:prstGeom prst="rect">
                  <a:avLst/>
                </a:prstGeom>
                <a:solidFill>
                  <a:srgbClr val="BDC5C7"/>
                </a:solidFill>
                <a:ln>
                  <a:noFill/>
                </a:ln>
                <a:scene3d>
                  <a:camera prst="perspectiveFront" fov="0">
                    <a:rot lat="1800000" lon="18899980" rev="0"/>
                  </a:camera>
                  <a:lightRig rig="threePt" dir="t"/>
                </a:scene3d>
                <a:sp3d z="5400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51" name="组合 50"/>
              <p:cNvGrpSpPr/>
              <p:nvPr/>
            </p:nvGrpSpPr>
            <p:grpSpPr>
              <a:xfrm>
                <a:off x="5377551" y="2626767"/>
                <a:ext cx="985849" cy="2854620"/>
                <a:chOff x="5377551" y="2626767"/>
                <a:chExt cx="985849" cy="2854620"/>
              </a:xfrm>
            </p:grpSpPr>
            <p:grpSp>
              <p:nvGrpSpPr>
                <p:cNvPr id="33" name="组合 32"/>
                <p:cNvGrpSpPr/>
                <p:nvPr/>
              </p:nvGrpSpPr>
              <p:grpSpPr>
                <a:xfrm>
                  <a:off x="5377551" y="3800071"/>
                  <a:ext cx="972000" cy="1681316"/>
                  <a:chOff x="1680619" y="4041058"/>
                  <a:chExt cx="972000" cy="1681316"/>
                </a:xfrm>
                <a:gradFill>
                  <a:gsLst>
                    <a:gs pos="100000">
                      <a:schemeClr val="accent3"/>
                    </a:gs>
                    <a:gs pos="42000">
                      <a:schemeClr val="accent3">
                        <a:lumMod val="75000"/>
                      </a:schemeClr>
                    </a:gs>
                  </a:gsLst>
                  <a:lin ang="2700000" scaled="0"/>
                </a:gradFill>
              </p:grpSpPr>
              <p:sp>
                <p:nvSpPr>
                  <p:cNvPr id="34" name="矩形 33"/>
                  <p:cNvSpPr/>
                  <p:nvPr/>
                </p:nvSpPr>
                <p:spPr>
                  <a:xfrm>
                    <a:off x="1680619" y="4395716"/>
                    <a:ext cx="972000" cy="972000"/>
                  </a:xfrm>
                  <a:prstGeom prst="rect">
                    <a:avLst/>
                  </a:prstGeom>
                  <a:solidFill>
                    <a:srgbClr val="1679CF"/>
                  </a:solidFill>
                  <a:ln>
                    <a:noFill/>
                  </a:ln>
                  <a:scene3d>
                    <a:camera prst="perspectiveFront" fov="0">
                      <a:rot lat="19334306" lon="3046097" rev="17793910"/>
                    </a:camera>
                    <a:lightRig rig="threePt" dir="t"/>
                  </a:scene3d>
                  <a:sp3d z="840658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35" name="矩形 34"/>
                  <p:cNvSpPr/>
                  <p:nvPr/>
                </p:nvSpPr>
                <p:spPr>
                  <a:xfrm>
                    <a:off x="1680619" y="4041058"/>
                    <a:ext cx="972000" cy="1681316"/>
                  </a:xfrm>
                  <a:prstGeom prst="rect">
                    <a:avLst/>
                  </a:prstGeom>
                  <a:gradFill>
                    <a:gsLst>
                      <a:gs pos="0">
                        <a:srgbClr val="A3E2FA"/>
                      </a:gs>
                      <a:gs pos="100000">
                        <a:srgbClr val="0466C1"/>
                      </a:gs>
                    </a:gsLst>
                    <a:lin scaled="1"/>
                  </a:gradFill>
                  <a:ln>
                    <a:noFill/>
                  </a:ln>
                  <a:scene3d>
                    <a:camera prst="perspectiveFront" fov="0">
                      <a:rot lat="1800000" lon="2699985" rev="0"/>
                    </a:camera>
                    <a:lightRig rig="threePt" dir="t"/>
                  </a:scene3d>
                  <a:sp3d z="4860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36" name="矩形 35"/>
                  <p:cNvSpPr/>
                  <p:nvPr/>
                </p:nvSpPr>
                <p:spPr>
                  <a:xfrm>
                    <a:off x="1680619" y="4041058"/>
                    <a:ext cx="972000" cy="1681316"/>
                  </a:xfrm>
                  <a:prstGeom prst="rect">
                    <a:avLst/>
                  </a:prstGeom>
                  <a:solidFill>
                    <a:srgbClr val="1679CF"/>
                  </a:solidFill>
                  <a:ln>
                    <a:noFill/>
                  </a:ln>
                  <a:scene3d>
                    <a:camera prst="perspectiveFront" fov="0">
                      <a:rot lat="1800000" lon="18899980" rev="0"/>
                    </a:camera>
                    <a:lightRig rig="threePt" dir="t"/>
                  </a:scene3d>
                  <a:sp3d z="4860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cs typeface="+mn-ea"/>
                      <a:sym typeface="+mn-lt"/>
                    </a:endParaRPr>
                  </a:p>
                </p:txBody>
              </p:sp>
            </p:grpSp>
            <p:grpSp>
              <p:nvGrpSpPr>
                <p:cNvPr id="37" name="组合 36"/>
                <p:cNvGrpSpPr/>
                <p:nvPr/>
              </p:nvGrpSpPr>
              <p:grpSpPr>
                <a:xfrm>
                  <a:off x="5377551" y="2626767"/>
                  <a:ext cx="985849" cy="1358266"/>
                  <a:chOff x="1680619" y="1385122"/>
                  <a:chExt cx="985849" cy="1358266"/>
                </a:xfrm>
                <a:gradFill>
                  <a:gsLst>
                    <a:gs pos="100000">
                      <a:schemeClr val="accent3">
                        <a:alpha val="30000"/>
                      </a:schemeClr>
                    </a:gs>
                    <a:gs pos="42000">
                      <a:schemeClr val="accent3">
                        <a:lumMod val="75000"/>
                        <a:alpha val="40000"/>
                      </a:schemeClr>
                    </a:gs>
                  </a:gsLst>
                  <a:lin ang="2700000" scaled="0"/>
                </a:gradFill>
              </p:grpSpPr>
              <p:sp>
                <p:nvSpPr>
                  <p:cNvPr id="38" name="矩形 37"/>
                  <p:cNvSpPr/>
                  <p:nvPr/>
                </p:nvSpPr>
                <p:spPr>
                  <a:xfrm>
                    <a:off x="1680619" y="1574438"/>
                    <a:ext cx="972000" cy="972000"/>
                  </a:xfrm>
                  <a:prstGeom prst="rect">
                    <a:avLst/>
                  </a:prstGeom>
                  <a:solidFill>
                    <a:srgbClr val="1679CF">
                      <a:alpha val="31000"/>
                    </a:srgbClr>
                  </a:solidFill>
                  <a:ln>
                    <a:noFill/>
                  </a:ln>
                  <a:scene3d>
                    <a:camera prst="perspectiveFront" fov="0">
                      <a:rot lat="19334306" lon="3046097" rev="17793910"/>
                    </a:camera>
                    <a:lightRig rig="threePt" dir="t"/>
                  </a:scene3d>
                  <a:sp3d z="675316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39" name="矩形 38"/>
                  <p:cNvSpPr/>
                  <p:nvPr/>
                </p:nvSpPr>
                <p:spPr>
                  <a:xfrm>
                    <a:off x="1680619" y="1385122"/>
                    <a:ext cx="972000" cy="1350633"/>
                  </a:xfrm>
                  <a:prstGeom prst="rect">
                    <a:avLst/>
                  </a:prstGeom>
                  <a:gradFill>
                    <a:gsLst>
                      <a:gs pos="100000">
                        <a:srgbClr val="A3E2FA">
                          <a:alpha val="37000"/>
                        </a:srgbClr>
                      </a:gs>
                      <a:gs pos="0">
                        <a:srgbClr val="0466C1">
                          <a:alpha val="41000"/>
                        </a:srgbClr>
                      </a:gs>
                    </a:gsLst>
                    <a:lin scaled="1"/>
                  </a:gradFill>
                  <a:ln>
                    <a:noFill/>
                  </a:ln>
                  <a:scene3d>
                    <a:camera prst="perspectiveFront" fov="0">
                      <a:rot lat="1800000" lon="2700000" rev="0"/>
                    </a:camera>
                    <a:lightRig rig="threePt" dir="t"/>
                  </a:scene3d>
                  <a:sp3d z="4860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40" name="矩形 39"/>
                  <p:cNvSpPr/>
                  <p:nvPr/>
                </p:nvSpPr>
                <p:spPr>
                  <a:xfrm>
                    <a:off x="1694468" y="1392755"/>
                    <a:ext cx="972000" cy="1350633"/>
                  </a:xfrm>
                  <a:prstGeom prst="rect">
                    <a:avLst/>
                  </a:prstGeom>
                  <a:gradFill>
                    <a:gsLst>
                      <a:gs pos="2000">
                        <a:srgbClr val="D1F7FB">
                          <a:alpha val="8000"/>
                        </a:srgbClr>
                      </a:gs>
                      <a:gs pos="100000">
                        <a:srgbClr val="90B1E4"/>
                      </a:gs>
                    </a:gsLst>
                    <a:lin scaled="1"/>
                  </a:gradFill>
                  <a:ln>
                    <a:noFill/>
                  </a:ln>
                  <a:scene3d>
                    <a:camera prst="perspectiveFront" fov="0">
                      <a:rot lat="1800000" lon="18899980" rev="0"/>
                    </a:camera>
                    <a:lightRig rig="threePt" dir="t"/>
                  </a:scene3d>
                  <a:sp3d z="4860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cs typeface="+mn-ea"/>
                      <a:sym typeface="+mn-lt"/>
                    </a:endParaRPr>
                  </a:p>
                </p:txBody>
              </p:sp>
            </p:grpSp>
          </p:grpSp>
        </p:grpSp>
        <p:grpSp>
          <p:nvGrpSpPr>
            <p:cNvPr id="72" name="组合 71"/>
            <p:cNvGrpSpPr/>
            <p:nvPr/>
          </p:nvGrpSpPr>
          <p:grpSpPr>
            <a:xfrm>
              <a:off x="14798" y="4349"/>
              <a:ext cx="1701" cy="5316"/>
              <a:chOff x="7232864" y="2626767"/>
              <a:chExt cx="1080000" cy="3375570"/>
            </a:xfrm>
          </p:grpSpPr>
          <p:grpSp>
            <p:nvGrpSpPr>
              <p:cNvPr id="65" name="组合 64"/>
              <p:cNvGrpSpPr/>
              <p:nvPr/>
            </p:nvGrpSpPr>
            <p:grpSpPr>
              <a:xfrm>
                <a:off x="7232864" y="4922337"/>
                <a:ext cx="1080000" cy="1080000"/>
                <a:chOff x="1450925" y="5765339"/>
                <a:chExt cx="1080000" cy="1080000"/>
              </a:xfrm>
            </p:grpSpPr>
            <p:sp>
              <p:nvSpPr>
                <p:cNvPr id="66" name="矩形 65"/>
                <p:cNvSpPr/>
                <p:nvPr/>
              </p:nvSpPr>
              <p:spPr>
                <a:xfrm>
                  <a:off x="1450925" y="5765339"/>
                  <a:ext cx="1080000" cy="1080000"/>
                </a:xfrm>
                <a:prstGeom prst="rect">
                  <a:avLst/>
                </a:prstGeom>
                <a:solidFill>
                  <a:srgbClr val="EEEEEE"/>
                </a:solidFill>
                <a:ln>
                  <a:noFill/>
                </a:ln>
                <a:scene3d>
                  <a:camera prst="perspectiveFront" fov="0">
                    <a:rot lat="19334306" lon="3046097" rev="17793910"/>
                  </a:camera>
                  <a:lightRig rig="threePt" dir="t"/>
                </a:scene3d>
                <a:sp3d z="900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67" name="矩形 66"/>
                <p:cNvSpPr/>
                <p:nvPr/>
              </p:nvSpPr>
              <p:spPr>
                <a:xfrm>
                  <a:off x="1450925" y="6215339"/>
                  <a:ext cx="1080000" cy="18000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scene3d>
                  <a:camera prst="perspectiveFront" fov="0">
                    <a:rot lat="1800000" lon="2700000" rev="0"/>
                  </a:camera>
                  <a:lightRig rig="threePt" dir="t"/>
                </a:scene3d>
                <a:sp3d z="5400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68" name="矩形 67"/>
                <p:cNvSpPr/>
                <p:nvPr/>
              </p:nvSpPr>
              <p:spPr>
                <a:xfrm>
                  <a:off x="1450925" y="6215339"/>
                  <a:ext cx="1080000" cy="180000"/>
                </a:xfrm>
                <a:prstGeom prst="rect">
                  <a:avLst/>
                </a:prstGeom>
                <a:solidFill>
                  <a:srgbClr val="BDC5C7"/>
                </a:solidFill>
                <a:ln>
                  <a:noFill/>
                </a:ln>
                <a:scene3d>
                  <a:camera prst="perspectiveFront" fov="0">
                    <a:rot lat="1800000" lon="18899980" rev="0"/>
                  </a:camera>
                  <a:lightRig rig="threePt" dir="t"/>
                </a:scene3d>
                <a:sp3d z="5400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52" name="组合 51"/>
              <p:cNvGrpSpPr/>
              <p:nvPr/>
            </p:nvGrpSpPr>
            <p:grpSpPr>
              <a:xfrm>
                <a:off x="7268139" y="2626767"/>
                <a:ext cx="990725" cy="2854620"/>
                <a:chOff x="7268139" y="2626767"/>
                <a:chExt cx="990725" cy="2854620"/>
              </a:xfrm>
            </p:grpSpPr>
            <p:grpSp>
              <p:nvGrpSpPr>
                <p:cNvPr id="41" name="组合 40"/>
                <p:cNvGrpSpPr/>
                <p:nvPr/>
              </p:nvGrpSpPr>
              <p:grpSpPr>
                <a:xfrm>
                  <a:off x="7286864" y="3800071"/>
                  <a:ext cx="972000" cy="1681316"/>
                  <a:chOff x="1680619" y="4041058"/>
                  <a:chExt cx="972000" cy="1681316"/>
                </a:xfrm>
                <a:gradFill>
                  <a:gsLst>
                    <a:gs pos="100000">
                      <a:schemeClr val="accent4"/>
                    </a:gs>
                    <a:gs pos="42000">
                      <a:schemeClr val="accent4">
                        <a:lumMod val="75000"/>
                      </a:schemeClr>
                    </a:gs>
                  </a:gsLst>
                  <a:lin ang="2700000" scaled="0"/>
                </a:gradFill>
              </p:grpSpPr>
              <p:sp>
                <p:nvSpPr>
                  <p:cNvPr id="42" name="矩形 41"/>
                  <p:cNvSpPr/>
                  <p:nvPr/>
                </p:nvSpPr>
                <p:spPr>
                  <a:xfrm>
                    <a:off x="1680619" y="4395716"/>
                    <a:ext cx="972000" cy="972000"/>
                  </a:xfrm>
                  <a:prstGeom prst="rect">
                    <a:avLst/>
                  </a:prstGeom>
                  <a:gradFill>
                    <a:gsLst>
                      <a:gs pos="100000">
                        <a:srgbClr val="6264F8"/>
                      </a:gs>
                      <a:gs pos="49000">
                        <a:srgbClr val="B584EC"/>
                      </a:gs>
                      <a:gs pos="0">
                        <a:srgbClr val="EE9AE5"/>
                      </a:gs>
                    </a:gsLst>
                    <a:lin scaled="1"/>
                  </a:gradFill>
                  <a:ln>
                    <a:noFill/>
                  </a:ln>
                  <a:scene3d>
                    <a:camera prst="perspectiveFront" fov="0">
                      <a:rot lat="19334306" lon="3046097" rev="17793910"/>
                    </a:camera>
                    <a:lightRig rig="threePt" dir="t"/>
                  </a:scene3d>
                  <a:sp3d z="840658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43" name="矩形 42"/>
                  <p:cNvSpPr/>
                  <p:nvPr/>
                </p:nvSpPr>
                <p:spPr>
                  <a:xfrm>
                    <a:off x="1680619" y="4041058"/>
                    <a:ext cx="972000" cy="1681316"/>
                  </a:xfrm>
                  <a:prstGeom prst="rect">
                    <a:avLst/>
                  </a:prstGeom>
                  <a:gradFill>
                    <a:gsLst>
                      <a:gs pos="100000">
                        <a:srgbClr val="6264F8"/>
                      </a:gs>
                      <a:gs pos="49000">
                        <a:srgbClr val="B584EC"/>
                      </a:gs>
                      <a:gs pos="0">
                        <a:srgbClr val="EE9AE5"/>
                      </a:gs>
                    </a:gsLst>
                    <a:lin scaled="1"/>
                  </a:gradFill>
                  <a:ln>
                    <a:noFill/>
                  </a:ln>
                  <a:scene3d>
                    <a:camera prst="perspectiveFront" fov="0">
                      <a:rot lat="1800000" lon="2699985" rev="0"/>
                    </a:camera>
                    <a:lightRig rig="threePt" dir="t"/>
                  </a:scene3d>
                  <a:sp3d z="4860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44" name="矩形 43"/>
                  <p:cNvSpPr/>
                  <p:nvPr/>
                </p:nvSpPr>
                <p:spPr>
                  <a:xfrm>
                    <a:off x="1680619" y="4041058"/>
                    <a:ext cx="972000" cy="1681316"/>
                  </a:xfrm>
                  <a:prstGeom prst="rect">
                    <a:avLst/>
                  </a:prstGeom>
                  <a:solidFill>
                    <a:srgbClr val="6849F0"/>
                  </a:solidFill>
                  <a:ln>
                    <a:noFill/>
                  </a:ln>
                  <a:scene3d>
                    <a:camera prst="perspectiveFront" fov="0">
                      <a:rot lat="1800000" lon="18899980" rev="0"/>
                    </a:camera>
                    <a:lightRig rig="threePt" dir="t"/>
                  </a:scene3d>
                  <a:sp3d z="4860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cs typeface="+mn-ea"/>
                      <a:sym typeface="+mn-lt"/>
                    </a:endParaRPr>
                  </a:p>
                </p:txBody>
              </p:sp>
            </p:grpSp>
            <p:grpSp>
              <p:nvGrpSpPr>
                <p:cNvPr id="45" name="组合 44"/>
                <p:cNvGrpSpPr/>
                <p:nvPr/>
              </p:nvGrpSpPr>
              <p:grpSpPr>
                <a:xfrm>
                  <a:off x="7268139" y="2626767"/>
                  <a:ext cx="990725" cy="1383125"/>
                  <a:chOff x="1661894" y="1385122"/>
                  <a:chExt cx="990725" cy="1383125"/>
                </a:xfrm>
                <a:gradFill>
                  <a:gsLst>
                    <a:gs pos="100000">
                      <a:schemeClr val="accent4">
                        <a:alpha val="30000"/>
                      </a:schemeClr>
                    </a:gs>
                    <a:gs pos="42000">
                      <a:schemeClr val="accent4">
                        <a:lumMod val="75000"/>
                        <a:alpha val="40000"/>
                      </a:schemeClr>
                    </a:gs>
                  </a:gsLst>
                  <a:lin ang="2700000" scaled="0"/>
                </a:gradFill>
              </p:grpSpPr>
              <p:sp>
                <p:nvSpPr>
                  <p:cNvPr id="46" name="矩形 45"/>
                  <p:cNvSpPr/>
                  <p:nvPr/>
                </p:nvSpPr>
                <p:spPr>
                  <a:xfrm>
                    <a:off x="1680619" y="1574438"/>
                    <a:ext cx="972000" cy="972000"/>
                  </a:xfrm>
                  <a:prstGeom prst="rect">
                    <a:avLst/>
                  </a:prstGeom>
                  <a:gradFill>
                    <a:gsLst>
                      <a:gs pos="100000">
                        <a:srgbClr val="6264F8">
                          <a:alpha val="0"/>
                        </a:srgbClr>
                      </a:gs>
                      <a:gs pos="0">
                        <a:srgbClr val="EE9AE5"/>
                      </a:gs>
                    </a:gsLst>
                    <a:lin scaled="1"/>
                  </a:gradFill>
                  <a:ln>
                    <a:noFill/>
                  </a:ln>
                  <a:scene3d>
                    <a:camera prst="perspectiveFront" fov="0">
                      <a:rot lat="19334306" lon="3046097" rev="17793910"/>
                    </a:camera>
                    <a:lightRig rig="threePt" dir="t"/>
                  </a:scene3d>
                  <a:sp3d z="675316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47" name="矩形 46"/>
                  <p:cNvSpPr/>
                  <p:nvPr/>
                </p:nvSpPr>
                <p:spPr>
                  <a:xfrm>
                    <a:off x="1680619" y="1385122"/>
                    <a:ext cx="972000" cy="1350633"/>
                  </a:xfrm>
                  <a:prstGeom prst="rect">
                    <a:avLst/>
                  </a:prstGeom>
                  <a:gradFill>
                    <a:gsLst>
                      <a:gs pos="100000">
                        <a:srgbClr val="6264F8">
                          <a:alpha val="0"/>
                        </a:srgbClr>
                      </a:gs>
                      <a:gs pos="0">
                        <a:srgbClr val="EE9AE5"/>
                      </a:gs>
                    </a:gsLst>
                    <a:lin scaled="1"/>
                  </a:gradFill>
                  <a:ln>
                    <a:noFill/>
                  </a:ln>
                  <a:scene3d>
                    <a:camera prst="perspectiveFront" fov="0">
                      <a:rot lat="1800000" lon="2700000" rev="0"/>
                    </a:camera>
                    <a:lightRig rig="threePt" dir="t"/>
                  </a:scene3d>
                  <a:sp3d z="4860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48" name="矩形 47"/>
                  <p:cNvSpPr/>
                  <p:nvPr/>
                </p:nvSpPr>
                <p:spPr>
                  <a:xfrm>
                    <a:off x="1661894" y="1417614"/>
                    <a:ext cx="972000" cy="1350633"/>
                  </a:xfrm>
                  <a:prstGeom prst="rect">
                    <a:avLst/>
                  </a:prstGeom>
                  <a:gradFill>
                    <a:gsLst>
                      <a:gs pos="0">
                        <a:srgbClr val="C2BEE6">
                          <a:alpha val="56000"/>
                        </a:srgbClr>
                      </a:gs>
                      <a:gs pos="100000">
                        <a:srgbClr val="B24EEB"/>
                      </a:gs>
                    </a:gsLst>
                    <a:lin scaled="1"/>
                  </a:gradFill>
                  <a:ln>
                    <a:noFill/>
                  </a:ln>
                  <a:scene3d>
                    <a:camera prst="perspectiveFront" fov="0">
                      <a:rot lat="1800000" lon="18899980" rev="0"/>
                    </a:camera>
                    <a:lightRig rig="threePt" dir="t"/>
                  </a:scene3d>
                  <a:sp3d z="4860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cs typeface="+mn-ea"/>
                      <a:sym typeface="+mn-lt"/>
                    </a:endParaRPr>
                  </a:p>
                </p:txBody>
              </p:sp>
            </p:grpSp>
          </p:grpSp>
        </p:grpSp>
      </p:grpSp>
      <p:grpSp>
        <p:nvGrpSpPr>
          <p:cNvPr id="118" name="组合 117"/>
          <p:cNvGrpSpPr/>
          <p:nvPr/>
        </p:nvGrpSpPr>
        <p:grpSpPr>
          <a:xfrm>
            <a:off x="3600337" y="636045"/>
            <a:ext cx="2508194" cy="1516392"/>
            <a:chOff x="673128" y="3421579"/>
            <a:chExt cx="2508194" cy="1516392"/>
          </a:xfrm>
        </p:grpSpPr>
        <p:sp>
          <p:nvSpPr>
            <p:cNvPr id="119" name="文本框 118"/>
            <p:cNvSpPr txBox="1"/>
            <p:nvPr/>
          </p:nvSpPr>
          <p:spPr>
            <a:xfrm>
              <a:off x="673128" y="4015951"/>
              <a:ext cx="2508194" cy="922020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20" name="文本框 119"/>
            <p:cNvSpPr txBox="1"/>
            <p:nvPr/>
          </p:nvSpPr>
          <p:spPr>
            <a:xfrm>
              <a:off x="1075750" y="3421579"/>
              <a:ext cx="1702948" cy="368300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zh-CN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21" name="矩形: 圆角 75"/>
            <p:cNvSpPr/>
            <p:nvPr/>
          </p:nvSpPr>
          <p:spPr>
            <a:xfrm>
              <a:off x="1685924" y="3873890"/>
              <a:ext cx="482600" cy="36000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2" name="矩形: 圆角 76"/>
            <p:cNvSpPr/>
            <p:nvPr/>
          </p:nvSpPr>
          <p:spPr>
            <a:xfrm>
              <a:off x="1423224" y="3888290"/>
              <a:ext cx="1008000" cy="7200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23" name="组合 122"/>
          <p:cNvGrpSpPr/>
          <p:nvPr/>
        </p:nvGrpSpPr>
        <p:grpSpPr>
          <a:xfrm>
            <a:off x="6325757" y="5043580"/>
            <a:ext cx="2508194" cy="1516392"/>
            <a:chOff x="673128" y="3421579"/>
            <a:chExt cx="2508194" cy="1516392"/>
          </a:xfrm>
        </p:grpSpPr>
        <p:sp>
          <p:nvSpPr>
            <p:cNvPr id="124" name="文本框 123"/>
            <p:cNvSpPr txBox="1"/>
            <p:nvPr/>
          </p:nvSpPr>
          <p:spPr>
            <a:xfrm>
              <a:off x="673128" y="4015951"/>
              <a:ext cx="2508194" cy="922020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25" name="文本框 124"/>
            <p:cNvSpPr txBox="1"/>
            <p:nvPr/>
          </p:nvSpPr>
          <p:spPr>
            <a:xfrm>
              <a:off x="1075750" y="3421579"/>
              <a:ext cx="1702948" cy="368300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zh-CN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26" name="矩形: 圆角 75"/>
            <p:cNvSpPr/>
            <p:nvPr/>
          </p:nvSpPr>
          <p:spPr>
            <a:xfrm>
              <a:off x="1685924" y="3873890"/>
              <a:ext cx="482600" cy="36000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7" name="矩形: 圆角 76"/>
            <p:cNvSpPr/>
            <p:nvPr/>
          </p:nvSpPr>
          <p:spPr>
            <a:xfrm>
              <a:off x="1423224" y="3888290"/>
              <a:ext cx="1008000" cy="7200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28" name="组合 127"/>
          <p:cNvGrpSpPr/>
          <p:nvPr/>
        </p:nvGrpSpPr>
        <p:grpSpPr>
          <a:xfrm>
            <a:off x="8938147" y="636045"/>
            <a:ext cx="2508194" cy="1516392"/>
            <a:chOff x="673128" y="3421579"/>
            <a:chExt cx="2508194" cy="1516392"/>
          </a:xfrm>
        </p:grpSpPr>
        <p:sp>
          <p:nvSpPr>
            <p:cNvPr id="129" name="文本框 128"/>
            <p:cNvSpPr txBox="1"/>
            <p:nvPr/>
          </p:nvSpPr>
          <p:spPr>
            <a:xfrm>
              <a:off x="673128" y="4015951"/>
              <a:ext cx="2508194" cy="922020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30" name="文本框 129"/>
            <p:cNvSpPr txBox="1"/>
            <p:nvPr/>
          </p:nvSpPr>
          <p:spPr>
            <a:xfrm>
              <a:off x="1075750" y="3421579"/>
              <a:ext cx="1702948" cy="368300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altLang="zh-CN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31" name="矩形: 圆角 75"/>
            <p:cNvSpPr/>
            <p:nvPr/>
          </p:nvSpPr>
          <p:spPr>
            <a:xfrm>
              <a:off x="1685924" y="3873890"/>
              <a:ext cx="482600" cy="36000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3" name="矩形: 圆角 76"/>
            <p:cNvSpPr/>
            <p:nvPr/>
          </p:nvSpPr>
          <p:spPr>
            <a:xfrm>
              <a:off x="1423224" y="3888290"/>
              <a:ext cx="1008000" cy="7200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84" name="组合 83">
            <a:extLst>
              <a:ext uri="{FF2B5EF4-FFF2-40B4-BE49-F238E27FC236}">
                <a16:creationId xmlns:a16="http://schemas.microsoft.com/office/drawing/2014/main" id="{FA08E9B0-3AE6-19A6-C51D-3BCC01FE977D}"/>
              </a:ext>
            </a:extLst>
          </p:cNvPr>
          <p:cNvGrpSpPr/>
          <p:nvPr/>
        </p:nvGrpSpPr>
        <p:grpSpPr>
          <a:xfrm>
            <a:off x="0" y="195580"/>
            <a:ext cx="2521585" cy="649605"/>
            <a:chOff x="1599" y="0"/>
            <a:chExt cx="3971" cy="1023"/>
          </a:xfrm>
        </p:grpSpPr>
        <p:sp>
          <p:nvSpPr>
            <p:cNvPr id="85" name="Freeform 10">
              <a:extLst>
                <a:ext uri="{FF2B5EF4-FFF2-40B4-BE49-F238E27FC236}">
                  <a16:creationId xmlns:a16="http://schemas.microsoft.com/office/drawing/2014/main" id="{11107BED-AE9C-C80E-4231-382E7FCF7A8F}"/>
                </a:ext>
              </a:extLst>
            </p:cNvPr>
            <p:cNvSpPr/>
            <p:nvPr/>
          </p:nvSpPr>
          <p:spPr bwMode="auto">
            <a:xfrm flipH="1">
              <a:off x="1599" y="0"/>
              <a:ext cx="3971" cy="1023"/>
            </a:xfrm>
            <a:custGeom>
              <a:avLst/>
              <a:gdLst>
                <a:gd name="T0" fmla="*/ 593 w 594"/>
                <a:gd name="T1" fmla="*/ 157 h 179"/>
                <a:gd name="T2" fmla="*/ 592 w 594"/>
                <a:gd name="T3" fmla="*/ 156 h 179"/>
                <a:gd name="T4" fmla="*/ 577 w 594"/>
                <a:gd name="T5" fmla="*/ 149 h 179"/>
                <a:gd name="T6" fmla="*/ 576 w 594"/>
                <a:gd name="T7" fmla="*/ 148 h 179"/>
                <a:gd name="T8" fmla="*/ 572 w 594"/>
                <a:gd name="T9" fmla="*/ 147 h 179"/>
                <a:gd name="T10" fmla="*/ 572 w 594"/>
                <a:gd name="T11" fmla="*/ 148 h 179"/>
                <a:gd name="T12" fmla="*/ 566 w 594"/>
                <a:gd name="T13" fmla="*/ 147 h 179"/>
                <a:gd name="T14" fmla="*/ 566 w 594"/>
                <a:gd name="T15" fmla="*/ 146 h 179"/>
                <a:gd name="T16" fmla="*/ 565 w 594"/>
                <a:gd name="T17" fmla="*/ 146 h 179"/>
                <a:gd name="T18" fmla="*/ 564 w 594"/>
                <a:gd name="T19" fmla="*/ 146 h 179"/>
                <a:gd name="T20" fmla="*/ 557 w 594"/>
                <a:gd name="T21" fmla="*/ 145 h 179"/>
                <a:gd name="T22" fmla="*/ 557 w 594"/>
                <a:gd name="T23" fmla="*/ 145 h 179"/>
                <a:gd name="T24" fmla="*/ 557 w 594"/>
                <a:gd name="T25" fmla="*/ 145 h 179"/>
                <a:gd name="T26" fmla="*/ 548 w 594"/>
                <a:gd name="T27" fmla="*/ 144 h 179"/>
                <a:gd name="T28" fmla="*/ 549 w 594"/>
                <a:gd name="T29" fmla="*/ 143 h 179"/>
                <a:gd name="T30" fmla="*/ 548 w 594"/>
                <a:gd name="T31" fmla="*/ 144 h 179"/>
                <a:gd name="T32" fmla="*/ 506 w 594"/>
                <a:gd name="T33" fmla="*/ 142 h 179"/>
                <a:gd name="T34" fmla="*/ 139 w 594"/>
                <a:gd name="T35" fmla="*/ 143 h 179"/>
                <a:gd name="T36" fmla="*/ 139 w 594"/>
                <a:gd name="T37" fmla="*/ 166 h 179"/>
                <a:gd name="T38" fmla="*/ 134 w 594"/>
                <a:gd name="T39" fmla="*/ 178 h 179"/>
                <a:gd name="T40" fmla="*/ 124 w 594"/>
                <a:gd name="T41" fmla="*/ 176 h 179"/>
                <a:gd name="T42" fmla="*/ 6 w 594"/>
                <a:gd name="T43" fmla="*/ 100 h 179"/>
                <a:gd name="T44" fmla="*/ 0 w 594"/>
                <a:gd name="T45" fmla="*/ 90 h 179"/>
                <a:gd name="T46" fmla="*/ 6 w 594"/>
                <a:gd name="T47" fmla="*/ 80 h 179"/>
                <a:gd name="T48" fmla="*/ 124 w 594"/>
                <a:gd name="T49" fmla="*/ 3 h 179"/>
                <a:gd name="T50" fmla="*/ 134 w 594"/>
                <a:gd name="T51" fmla="*/ 1 h 179"/>
                <a:gd name="T52" fmla="*/ 139 w 594"/>
                <a:gd name="T53" fmla="*/ 13 h 179"/>
                <a:gd name="T54" fmla="*/ 139 w 594"/>
                <a:gd name="T55" fmla="*/ 31 h 179"/>
                <a:gd name="T56" fmla="*/ 512 w 594"/>
                <a:gd name="T57" fmla="*/ 30 h 179"/>
                <a:gd name="T58" fmla="*/ 518 w 594"/>
                <a:gd name="T59" fmla="*/ 30 h 179"/>
                <a:gd name="T60" fmla="*/ 533 w 594"/>
                <a:gd name="T61" fmla="*/ 31 h 179"/>
                <a:gd name="T62" fmla="*/ 547 w 594"/>
                <a:gd name="T63" fmla="*/ 32 h 179"/>
                <a:gd name="T64" fmla="*/ 558 w 594"/>
                <a:gd name="T65" fmla="*/ 33 h 179"/>
                <a:gd name="T66" fmla="*/ 569 w 594"/>
                <a:gd name="T67" fmla="*/ 35 h 179"/>
                <a:gd name="T68" fmla="*/ 573 w 594"/>
                <a:gd name="T69" fmla="*/ 36 h 179"/>
                <a:gd name="T70" fmla="*/ 577 w 594"/>
                <a:gd name="T71" fmla="*/ 37 h 179"/>
                <a:gd name="T72" fmla="*/ 582 w 594"/>
                <a:gd name="T73" fmla="*/ 38 h 179"/>
                <a:gd name="T74" fmla="*/ 586 w 594"/>
                <a:gd name="T75" fmla="*/ 39 h 179"/>
                <a:gd name="T76" fmla="*/ 587 w 594"/>
                <a:gd name="T77" fmla="*/ 40 h 179"/>
                <a:gd name="T78" fmla="*/ 589 w 594"/>
                <a:gd name="T79" fmla="*/ 41 h 179"/>
                <a:gd name="T80" fmla="*/ 591 w 594"/>
                <a:gd name="T81" fmla="*/ 42 h 179"/>
                <a:gd name="T82" fmla="*/ 592 w 594"/>
                <a:gd name="T83" fmla="*/ 43 h 179"/>
                <a:gd name="T84" fmla="*/ 593 w 594"/>
                <a:gd name="T85" fmla="*/ 44 h 179"/>
                <a:gd name="T86" fmla="*/ 594 w 594"/>
                <a:gd name="T87" fmla="*/ 156 h 179"/>
                <a:gd name="T88" fmla="*/ 593 w 594"/>
                <a:gd name="T89" fmla="*/ 157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94" h="179">
                  <a:moveTo>
                    <a:pt x="593" y="157"/>
                  </a:moveTo>
                  <a:cubicBezTo>
                    <a:pt x="592" y="156"/>
                    <a:pt x="592" y="156"/>
                    <a:pt x="592" y="156"/>
                  </a:cubicBezTo>
                  <a:cubicBezTo>
                    <a:pt x="589" y="153"/>
                    <a:pt x="584" y="151"/>
                    <a:pt x="577" y="149"/>
                  </a:cubicBezTo>
                  <a:cubicBezTo>
                    <a:pt x="576" y="148"/>
                    <a:pt x="576" y="148"/>
                    <a:pt x="576" y="148"/>
                  </a:cubicBezTo>
                  <a:cubicBezTo>
                    <a:pt x="572" y="147"/>
                    <a:pt x="572" y="147"/>
                    <a:pt x="572" y="147"/>
                  </a:cubicBezTo>
                  <a:cubicBezTo>
                    <a:pt x="572" y="148"/>
                    <a:pt x="572" y="148"/>
                    <a:pt x="572" y="148"/>
                  </a:cubicBezTo>
                  <a:cubicBezTo>
                    <a:pt x="570" y="147"/>
                    <a:pt x="568" y="147"/>
                    <a:pt x="566" y="147"/>
                  </a:cubicBezTo>
                  <a:cubicBezTo>
                    <a:pt x="566" y="146"/>
                    <a:pt x="566" y="146"/>
                    <a:pt x="566" y="146"/>
                  </a:cubicBezTo>
                  <a:cubicBezTo>
                    <a:pt x="565" y="146"/>
                    <a:pt x="565" y="146"/>
                    <a:pt x="565" y="146"/>
                  </a:cubicBezTo>
                  <a:cubicBezTo>
                    <a:pt x="564" y="146"/>
                    <a:pt x="564" y="146"/>
                    <a:pt x="564" y="146"/>
                  </a:cubicBezTo>
                  <a:cubicBezTo>
                    <a:pt x="562" y="146"/>
                    <a:pt x="560" y="145"/>
                    <a:pt x="557" y="145"/>
                  </a:cubicBezTo>
                  <a:cubicBezTo>
                    <a:pt x="557" y="145"/>
                    <a:pt x="557" y="145"/>
                    <a:pt x="557" y="145"/>
                  </a:cubicBezTo>
                  <a:cubicBezTo>
                    <a:pt x="557" y="145"/>
                    <a:pt x="557" y="145"/>
                    <a:pt x="557" y="145"/>
                  </a:cubicBezTo>
                  <a:cubicBezTo>
                    <a:pt x="554" y="145"/>
                    <a:pt x="551" y="144"/>
                    <a:pt x="548" y="144"/>
                  </a:cubicBezTo>
                  <a:cubicBezTo>
                    <a:pt x="549" y="143"/>
                    <a:pt x="549" y="143"/>
                    <a:pt x="549" y="143"/>
                  </a:cubicBezTo>
                  <a:cubicBezTo>
                    <a:pt x="548" y="144"/>
                    <a:pt x="548" y="144"/>
                    <a:pt x="548" y="144"/>
                  </a:cubicBezTo>
                  <a:cubicBezTo>
                    <a:pt x="536" y="143"/>
                    <a:pt x="521" y="142"/>
                    <a:pt x="506" y="142"/>
                  </a:cubicBezTo>
                  <a:cubicBezTo>
                    <a:pt x="139" y="143"/>
                    <a:pt x="139" y="143"/>
                    <a:pt x="139" y="143"/>
                  </a:cubicBezTo>
                  <a:cubicBezTo>
                    <a:pt x="139" y="166"/>
                    <a:pt x="139" y="166"/>
                    <a:pt x="139" y="166"/>
                  </a:cubicBezTo>
                  <a:cubicBezTo>
                    <a:pt x="139" y="172"/>
                    <a:pt x="138" y="176"/>
                    <a:pt x="134" y="178"/>
                  </a:cubicBezTo>
                  <a:cubicBezTo>
                    <a:pt x="132" y="179"/>
                    <a:pt x="128" y="179"/>
                    <a:pt x="124" y="176"/>
                  </a:cubicBezTo>
                  <a:cubicBezTo>
                    <a:pt x="6" y="100"/>
                    <a:pt x="6" y="100"/>
                    <a:pt x="6" y="100"/>
                  </a:cubicBezTo>
                  <a:cubicBezTo>
                    <a:pt x="2" y="97"/>
                    <a:pt x="0" y="93"/>
                    <a:pt x="0" y="90"/>
                  </a:cubicBezTo>
                  <a:cubicBezTo>
                    <a:pt x="0" y="86"/>
                    <a:pt x="2" y="82"/>
                    <a:pt x="6" y="80"/>
                  </a:cubicBezTo>
                  <a:cubicBezTo>
                    <a:pt x="124" y="3"/>
                    <a:pt x="124" y="3"/>
                    <a:pt x="124" y="3"/>
                  </a:cubicBezTo>
                  <a:cubicBezTo>
                    <a:pt x="128" y="1"/>
                    <a:pt x="132" y="0"/>
                    <a:pt x="134" y="1"/>
                  </a:cubicBezTo>
                  <a:cubicBezTo>
                    <a:pt x="138" y="3"/>
                    <a:pt x="139" y="7"/>
                    <a:pt x="139" y="13"/>
                  </a:cubicBezTo>
                  <a:cubicBezTo>
                    <a:pt x="139" y="31"/>
                    <a:pt x="139" y="31"/>
                    <a:pt x="139" y="31"/>
                  </a:cubicBezTo>
                  <a:cubicBezTo>
                    <a:pt x="512" y="30"/>
                    <a:pt x="512" y="30"/>
                    <a:pt x="512" y="30"/>
                  </a:cubicBezTo>
                  <a:cubicBezTo>
                    <a:pt x="518" y="30"/>
                    <a:pt x="518" y="30"/>
                    <a:pt x="518" y="30"/>
                  </a:cubicBezTo>
                  <a:cubicBezTo>
                    <a:pt x="524" y="30"/>
                    <a:pt x="529" y="30"/>
                    <a:pt x="533" y="31"/>
                  </a:cubicBezTo>
                  <a:cubicBezTo>
                    <a:pt x="547" y="32"/>
                    <a:pt x="547" y="32"/>
                    <a:pt x="547" y="32"/>
                  </a:cubicBezTo>
                  <a:cubicBezTo>
                    <a:pt x="550" y="32"/>
                    <a:pt x="558" y="33"/>
                    <a:pt x="558" y="33"/>
                  </a:cubicBezTo>
                  <a:cubicBezTo>
                    <a:pt x="569" y="35"/>
                    <a:pt x="569" y="35"/>
                    <a:pt x="569" y="35"/>
                  </a:cubicBezTo>
                  <a:cubicBezTo>
                    <a:pt x="570" y="35"/>
                    <a:pt x="572" y="35"/>
                    <a:pt x="573" y="36"/>
                  </a:cubicBezTo>
                  <a:cubicBezTo>
                    <a:pt x="577" y="37"/>
                    <a:pt x="577" y="37"/>
                    <a:pt x="577" y="37"/>
                  </a:cubicBezTo>
                  <a:cubicBezTo>
                    <a:pt x="582" y="38"/>
                    <a:pt x="582" y="38"/>
                    <a:pt x="582" y="38"/>
                  </a:cubicBezTo>
                  <a:cubicBezTo>
                    <a:pt x="586" y="39"/>
                    <a:pt x="586" y="39"/>
                    <a:pt x="586" y="39"/>
                  </a:cubicBezTo>
                  <a:cubicBezTo>
                    <a:pt x="587" y="40"/>
                    <a:pt x="587" y="40"/>
                    <a:pt x="587" y="40"/>
                  </a:cubicBezTo>
                  <a:cubicBezTo>
                    <a:pt x="589" y="41"/>
                    <a:pt x="589" y="41"/>
                    <a:pt x="589" y="41"/>
                  </a:cubicBezTo>
                  <a:cubicBezTo>
                    <a:pt x="591" y="42"/>
                    <a:pt x="591" y="42"/>
                    <a:pt x="591" y="42"/>
                  </a:cubicBezTo>
                  <a:cubicBezTo>
                    <a:pt x="592" y="43"/>
                    <a:pt x="592" y="43"/>
                    <a:pt x="592" y="43"/>
                  </a:cubicBezTo>
                  <a:cubicBezTo>
                    <a:pt x="593" y="44"/>
                    <a:pt x="593" y="44"/>
                    <a:pt x="593" y="44"/>
                  </a:cubicBezTo>
                  <a:cubicBezTo>
                    <a:pt x="594" y="156"/>
                    <a:pt x="594" y="156"/>
                    <a:pt x="594" y="156"/>
                  </a:cubicBezTo>
                  <a:lnTo>
                    <a:pt x="593" y="157"/>
                  </a:lnTo>
                  <a:close/>
                </a:path>
              </a:pathLst>
            </a:custGeom>
            <a:gradFill>
              <a:gsLst>
                <a:gs pos="100000">
                  <a:srgbClr val="61D3F8"/>
                </a:gs>
                <a:gs pos="0">
                  <a:srgbClr val="A73FF6"/>
                </a:gs>
              </a:gsLst>
              <a:lin scaled="1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015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6" name="文本框 37">
              <a:extLst>
                <a:ext uri="{FF2B5EF4-FFF2-40B4-BE49-F238E27FC236}">
                  <a16:creationId xmlns:a16="http://schemas.microsoft.com/office/drawing/2014/main" id="{CC6BC658-955F-6D04-8DF3-B07C93D93DF1}"/>
                </a:ext>
              </a:extLst>
            </p:cNvPr>
            <p:cNvSpPr txBox="1"/>
            <p:nvPr/>
          </p:nvSpPr>
          <p:spPr>
            <a:xfrm>
              <a:off x="4531" y="221"/>
              <a:ext cx="865" cy="580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4800">
                  <a:solidFill>
                    <a:schemeClr val="bg1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1800" dirty="0">
                  <a:solidFill>
                    <a:prstClr val="white"/>
                  </a:solidFill>
                  <a:latin typeface="+mn-lt"/>
                  <a:ea typeface="+mn-ea"/>
                  <a:cs typeface="+mn-ea"/>
                  <a:sym typeface="+mn-lt"/>
                </a:rPr>
                <a:t>02</a:t>
              </a:r>
              <a:endParaRPr lang="zh-CN" altLang="en-US" sz="1800" dirty="0">
                <a:solidFill>
                  <a:prstClr val="white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87" name="文本框 47">
              <a:extLst>
                <a:ext uri="{FF2B5EF4-FFF2-40B4-BE49-F238E27FC236}">
                  <a16:creationId xmlns:a16="http://schemas.microsoft.com/office/drawing/2014/main" id="{4DFC5EB2-59DF-478A-D9FD-C62CBED221D4}"/>
                </a:ext>
              </a:extLst>
            </p:cNvPr>
            <p:cNvSpPr txBox="1"/>
            <p:nvPr/>
          </p:nvSpPr>
          <p:spPr>
            <a:xfrm>
              <a:off x="1702" y="219"/>
              <a:ext cx="2980" cy="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800">
                  <a:solidFill>
                    <a:schemeClr val="bg1"/>
                  </a:solidFill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algn="ctr"/>
              <a:r>
                <a:rPr lang="en-US" altLang="zh-CN" sz="1800" b="1" spc="100" dirty="0">
                  <a:uFillTx/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1800" b="1" spc="100" dirty="0"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slow" advClick="0" advTm="3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/>
        </p:nvCxnSpPr>
        <p:spPr>
          <a:xfrm flipH="1">
            <a:off x="1192410" y="2012182"/>
            <a:ext cx="3422320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组合 12"/>
          <p:cNvGrpSpPr/>
          <p:nvPr/>
        </p:nvGrpSpPr>
        <p:grpSpPr>
          <a:xfrm>
            <a:off x="3037222" y="2947348"/>
            <a:ext cx="1577508" cy="1451171"/>
            <a:chOff x="4108742" y="3020562"/>
            <a:chExt cx="1837469" cy="1690313"/>
          </a:xfrm>
        </p:grpSpPr>
        <p:sp>
          <p:nvSpPr>
            <p:cNvPr id="14" name="圆角矩形 33"/>
            <p:cNvSpPr/>
            <p:nvPr/>
          </p:nvSpPr>
          <p:spPr>
            <a:xfrm>
              <a:off x="4108742" y="3020562"/>
              <a:ext cx="1837469" cy="1690313"/>
            </a:xfrm>
            <a:prstGeom prst="roundRect">
              <a:avLst>
                <a:gd name="adj" fmla="val 13286"/>
              </a:avLst>
            </a:prstGeom>
            <a:gradFill>
              <a:gsLst>
                <a:gs pos="0">
                  <a:srgbClr val="D7DCDE"/>
                </a:gs>
                <a:gs pos="80000">
                  <a:schemeClr val="bg1"/>
                </a:gs>
              </a:gsLst>
              <a:lin ang="2700000" scaled="0"/>
            </a:gradFill>
            <a:ln w="22225" cap="flat">
              <a:gradFill>
                <a:gsLst>
                  <a:gs pos="0">
                    <a:srgbClr val="FFE141"/>
                  </a:gs>
                  <a:gs pos="0">
                    <a:schemeClr val="bg1"/>
                  </a:gs>
                  <a:gs pos="100000">
                    <a:schemeClr val="bg1">
                      <a:lumMod val="95000"/>
                    </a:schemeClr>
                  </a:gs>
                </a:gsLst>
                <a:lin ang="2700000" scaled="0"/>
              </a:gradFill>
              <a:prstDash val="solid"/>
              <a:miter lim="800000"/>
            </a:ln>
            <a:effectLst>
              <a:outerShdw blurRad="152400" dist="76200" dir="2700000" sx="102000" sy="102000" algn="tl" rotWithShape="0">
                <a:prstClr val="black">
                  <a:alpha val="28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600">
                <a:cs typeface="+mn-ea"/>
                <a:sym typeface="+mn-lt"/>
              </a:endParaRPr>
            </a:p>
          </p:txBody>
        </p:sp>
        <p:sp>
          <p:nvSpPr>
            <p:cNvPr id="15" name="KSO_Shape"/>
            <p:cNvSpPr/>
            <p:nvPr/>
          </p:nvSpPr>
          <p:spPr bwMode="auto">
            <a:xfrm>
              <a:off x="4449140" y="3610286"/>
              <a:ext cx="1025491" cy="629402"/>
            </a:xfrm>
            <a:custGeom>
              <a:avLst/>
              <a:gdLst>
                <a:gd name="T0" fmla="*/ 775128 w 4081"/>
                <a:gd name="T1" fmla="*/ 756739 h 2501"/>
                <a:gd name="T2" fmla="*/ 1800397 w 4081"/>
                <a:gd name="T3" fmla="*/ 679476 h 2501"/>
                <a:gd name="T4" fmla="*/ 138967 w 4081"/>
                <a:gd name="T5" fmla="*/ 1104203 h 2501"/>
                <a:gd name="T6" fmla="*/ 0 w 4081"/>
                <a:gd name="T7" fmla="*/ 637091 h 2501"/>
                <a:gd name="T8" fmla="*/ 348962 w 4081"/>
                <a:gd name="T9" fmla="*/ 182341 h 2501"/>
                <a:gd name="T10" fmla="*/ 104997 w 4081"/>
                <a:gd name="T11" fmla="*/ 212805 h 2501"/>
                <a:gd name="T12" fmla="*/ 104997 w 4081"/>
                <a:gd name="T13" fmla="*/ 388966 h 2501"/>
                <a:gd name="T14" fmla="*/ 1212764 w 4081"/>
                <a:gd name="T15" fmla="*/ 724068 h 2501"/>
                <a:gd name="T16" fmla="*/ 1640254 w 4081"/>
                <a:gd name="T17" fmla="*/ 611484 h 2501"/>
                <a:gd name="T18" fmla="*/ 1718340 w 4081"/>
                <a:gd name="T19" fmla="*/ 248126 h 2501"/>
                <a:gd name="T20" fmla="*/ 1539227 w 4081"/>
                <a:gd name="T21" fmla="*/ 198677 h 2501"/>
                <a:gd name="T22" fmla="*/ 1352614 w 4081"/>
                <a:gd name="T23" fmla="*/ 284329 h 2501"/>
                <a:gd name="T24" fmla="*/ 1352614 w 4081"/>
                <a:gd name="T25" fmla="*/ 324064 h 2501"/>
                <a:gd name="T26" fmla="*/ 1352614 w 4081"/>
                <a:gd name="T27" fmla="*/ 589850 h 2501"/>
                <a:gd name="T28" fmla="*/ 779540 w 4081"/>
                <a:gd name="T29" fmla="*/ 724068 h 2501"/>
                <a:gd name="T30" fmla="*/ 779540 w 4081"/>
                <a:gd name="T31" fmla="*/ 589850 h 2501"/>
                <a:gd name="T32" fmla="*/ 348962 w 4081"/>
                <a:gd name="T33" fmla="*/ 598680 h 2501"/>
                <a:gd name="T34" fmla="*/ 392196 w 4081"/>
                <a:gd name="T35" fmla="*/ 422961 h 2501"/>
                <a:gd name="T36" fmla="*/ 636161 w 4081"/>
                <a:gd name="T37" fmla="*/ 422961 h 2501"/>
                <a:gd name="T38" fmla="*/ 1007622 w 4081"/>
                <a:gd name="T39" fmla="*/ 460048 h 2501"/>
                <a:gd name="T40" fmla="*/ 1053062 w 4081"/>
                <a:gd name="T41" fmla="*/ 722743 h 2501"/>
                <a:gd name="T42" fmla="*/ 1236146 w 4081"/>
                <a:gd name="T43" fmla="*/ 529806 h 2501"/>
                <a:gd name="T44" fmla="*/ 532487 w 4081"/>
                <a:gd name="T45" fmla="*/ 13245 h 2501"/>
                <a:gd name="T46" fmla="*/ 468518 w 4081"/>
                <a:gd name="T47" fmla="*/ 85652 h 2501"/>
                <a:gd name="T48" fmla="*/ 498517 w 4081"/>
                <a:gd name="T49" fmla="*/ 134659 h 2501"/>
                <a:gd name="T50" fmla="*/ 781746 w 4081"/>
                <a:gd name="T51" fmla="*/ 192055 h 2501"/>
                <a:gd name="T52" fmla="*/ 713806 w 4081"/>
                <a:gd name="T53" fmla="*/ 161591 h 2501"/>
                <a:gd name="T54" fmla="*/ 843950 w 4081"/>
                <a:gd name="T55" fmla="*/ 276823 h 2501"/>
                <a:gd name="T56" fmla="*/ 984682 w 4081"/>
                <a:gd name="T57" fmla="*/ 281680 h 2501"/>
                <a:gd name="T58" fmla="*/ 984682 w 4081"/>
                <a:gd name="T59" fmla="*/ 281680 h 2501"/>
                <a:gd name="T60" fmla="*/ 1007622 w 4081"/>
                <a:gd name="T61" fmla="*/ 386758 h 2501"/>
                <a:gd name="T62" fmla="*/ 917183 w 4081"/>
                <a:gd name="T63" fmla="*/ 269318 h 2501"/>
                <a:gd name="T64" fmla="*/ 768511 w 4081"/>
                <a:gd name="T65" fmla="*/ 233556 h 2501"/>
                <a:gd name="T66" fmla="*/ 768511 w 4081"/>
                <a:gd name="T67" fmla="*/ 233556 h 2501"/>
                <a:gd name="T68" fmla="*/ 687336 w 4081"/>
                <a:gd name="T69" fmla="*/ 181900 h 2501"/>
                <a:gd name="T70" fmla="*/ 608809 w 4081"/>
                <a:gd name="T71" fmla="*/ 115233 h 2501"/>
                <a:gd name="T72" fmla="*/ 605720 w 4081"/>
                <a:gd name="T73" fmla="*/ 129802 h 2501"/>
                <a:gd name="T74" fmla="*/ 536016 w 4081"/>
                <a:gd name="T75" fmla="*/ 85210 h 2501"/>
                <a:gd name="T76" fmla="*/ 1611137 w 4081"/>
                <a:gd name="T77" fmla="*/ 284329 h 2501"/>
                <a:gd name="T78" fmla="*/ 1611137 w 4081"/>
                <a:gd name="T79" fmla="*/ 324064 h 2501"/>
                <a:gd name="T80" fmla="*/ 1587755 w 4081"/>
                <a:gd name="T81" fmla="*/ 284329 h 2501"/>
                <a:gd name="T82" fmla="*/ 1520257 w 4081"/>
                <a:gd name="T83" fmla="*/ 284329 h 2501"/>
                <a:gd name="T84" fmla="*/ 1496875 w 4081"/>
                <a:gd name="T85" fmla="*/ 324064 h 2501"/>
                <a:gd name="T86" fmla="*/ 798069 w 4081"/>
                <a:gd name="T87" fmla="*/ 847247 h 2501"/>
                <a:gd name="T88" fmla="*/ 860714 w 4081"/>
                <a:gd name="T89" fmla="*/ 847247 h 2501"/>
                <a:gd name="T90" fmla="*/ 1216294 w 4081"/>
                <a:gd name="T91" fmla="*/ 887424 h 2501"/>
                <a:gd name="T92" fmla="*/ 1216294 w 4081"/>
                <a:gd name="T93" fmla="*/ 847247 h 2501"/>
                <a:gd name="T94" fmla="*/ 1384378 w 4081"/>
                <a:gd name="T95" fmla="*/ 887424 h 2501"/>
                <a:gd name="T96" fmla="*/ 1112179 w 4081"/>
                <a:gd name="T97" fmla="*/ 847247 h 2501"/>
                <a:gd name="T98" fmla="*/ 1174824 w 4081"/>
                <a:gd name="T99" fmla="*/ 847247 h 2501"/>
                <a:gd name="T100" fmla="*/ 1006740 w 4081"/>
                <a:gd name="T101" fmla="*/ 887424 h 2501"/>
                <a:gd name="T102" fmla="*/ 1006740 w 4081"/>
                <a:gd name="T103" fmla="*/ 847247 h 2501"/>
                <a:gd name="T104" fmla="*/ 966153 w 4081"/>
                <a:gd name="T105" fmla="*/ 887424 h 250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4081" h="2501">
                  <a:moveTo>
                    <a:pt x="0" y="1443"/>
                  </a:moveTo>
                  <a:cubicBezTo>
                    <a:pt x="1453" y="1447"/>
                    <a:pt x="1453" y="1447"/>
                    <a:pt x="1453" y="1447"/>
                  </a:cubicBezTo>
                  <a:cubicBezTo>
                    <a:pt x="1757" y="1714"/>
                    <a:pt x="1757" y="1714"/>
                    <a:pt x="1757" y="1714"/>
                  </a:cubicBezTo>
                  <a:cubicBezTo>
                    <a:pt x="3295" y="1726"/>
                    <a:pt x="3295" y="1726"/>
                    <a:pt x="3295" y="1726"/>
                  </a:cubicBezTo>
                  <a:cubicBezTo>
                    <a:pt x="3546" y="1534"/>
                    <a:pt x="3546" y="1534"/>
                    <a:pt x="3546" y="1534"/>
                  </a:cubicBezTo>
                  <a:cubicBezTo>
                    <a:pt x="4081" y="1539"/>
                    <a:pt x="4081" y="1539"/>
                    <a:pt x="4081" y="1539"/>
                  </a:cubicBezTo>
                  <a:cubicBezTo>
                    <a:pt x="3861" y="2238"/>
                    <a:pt x="3861" y="2238"/>
                    <a:pt x="3861" y="2238"/>
                  </a:cubicBezTo>
                  <a:cubicBezTo>
                    <a:pt x="3861" y="2501"/>
                    <a:pt x="3861" y="2501"/>
                    <a:pt x="3861" y="2501"/>
                  </a:cubicBezTo>
                  <a:cubicBezTo>
                    <a:pt x="315" y="2501"/>
                    <a:pt x="315" y="2501"/>
                    <a:pt x="315" y="2501"/>
                  </a:cubicBezTo>
                  <a:cubicBezTo>
                    <a:pt x="278" y="2344"/>
                    <a:pt x="278" y="2344"/>
                    <a:pt x="278" y="2344"/>
                  </a:cubicBezTo>
                  <a:cubicBezTo>
                    <a:pt x="529" y="2238"/>
                    <a:pt x="529" y="2238"/>
                    <a:pt x="529" y="2238"/>
                  </a:cubicBezTo>
                  <a:cubicBezTo>
                    <a:pt x="0" y="1443"/>
                    <a:pt x="0" y="1443"/>
                    <a:pt x="0" y="1443"/>
                  </a:cubicBezTo>
                  <a:close/>
                  <a:moveTo>
                    <a:pt x="238" y="14"/>
                  </a:moveTo>
                  <a:cubicBezTo>
                    <a:pt x="791" y="14"/>
                    <a:pt x="791" y="14"/>
                    <a:pt x="791" y="14"/>
                  </a:cubicBezTo>
                  <a:cubicBezTo>
                    <a:pt x="791" y="413"/>
                    <a:pt x="791" y="413"/>
                    <a:pt x="791" y="413"/>
                  </a:cubicBezTo>
                  <a:cubicBezTo>
                    <a:pt x="238" y="413"/>
                    <a:pt x="238" y="413"/>
                    <a:pt x="238" y="413"/>
                  </a:cubicBezTo>
                  <a:cubicBezTo>
                    <a:pt x="238" y="14"/>
                    <a:pt x="238" y="14"/>
                    <a:pt x="238" y="14"/>
                  </a:cubicBezTo>
                  <a:close/>
                  <a:moveTo>
                    <a:pt x="238" y="482"/>
                  </a:moveTo>
                  <a:cubicBezTo>
                    <a:pt x="791" y="482"/>
                    <a:pt x="791" y="482"/>
                    <a:pt x="791" y="482"/>
                  </a:cubicBezTo>
                  <a:cubicBezTo>
                    <a:pt x="791" y="881"/>
                    <a:pt x="791" y="881"/>
                    <a:pt x="791" y="881"/>
                  </a:cubicBezTo>
                  <a:cubicBezTo>
                    <a:pt x="238" y="881"/>
                    <a:pt x="238" y="881"/>
                    <a:pt x="238" y="881"/>
                  </a:cubicBezTo>
                  <a:cubicBezTo>
                    <a:pt x="238" y="482"/>
                    <a:pt x="238" y="482"/>
                    <a:pt x="238" y="482"/>
                  </a:cubicBezTo>
                  <a:close/>
                  <a:moveTo>
                    <a:pt x="2749" y="1336"/>
                  </a:moveTo>
                  <a:cubicBezTo>
                    <a:pt x="2749" y="1640"/>
                    <a:pt x="2749" y="1640"/>
                    <a:pt x="2749" y="1640"/>
                  </a:cubicBezTo>
                  <a:cubicBezTo>
                    <a:pt x="3252" y="1634"/>
                    <a:pt x="3252" y="1634"/>
                    <a:pt x="3252" y="1634"/>
                  </a:cubicBezTo>
                  <a:cubicBezTo>
                    <a:pt x="3503" y="1383"/>
                    <a:pt x="3503" y="1383"/>
                    <a:pt x="3503" y="1383"/>
                  </a:cubicBezTo>
                  <a:cubicBezTo>
                    <a:pt x="3718" y="1385"/>
                    <a:pt x="3718" y="1385"/>
                    <a:pt x="3718" y="1385"/>
                  </a:cubicBezTo>
                  <a:cubicBezTo>
                    <a:pt x="3718" y="934"/>
                    <a:pt x="3718" y="934"/>
                    <a:pt x="3718" y="934"/>
                  </a:cubicBezTo>
                  <a:cubicBezTo>
                    <a:pt x="3895" y="934"/>
                    <a:pt x="3895" y="934"/>
                    <a:pt x="3895" y="934"/>
                  </a:cubicBezTo>
                  <a:cubicBezTo>
                    <a:pt x="3895" y="562"/>
                    <a:pt x="3895" y="562"/>
                    <a:pt x="3895" y="562"/>
                  </a:cubicBezTo>
                  <a:cubicBezTo>
                    <a:pt x="3718" y="562"/>
                    <a:pt x="3718" y="562"/>
                    <a:pt x="3718" y="562"/>
                  </a:cubicBezTo>
                  <a:cubicBezTo>
                    <a:pt x="3489" y="562"/>
                    <a:pt x="3489" y="562"/>
                    <a:pt x="3489" y="562"/>
                  </a:cubicBezTo>
                  <a:cubicBezTo>
                    <a:pt x="3489" y="450"/>
                    <a:pt x="3489" y="450"/>
                    <a:pt x="3489" y="450"/>
                  </a:cubicBezTo>
                  <a:cubicBezTo>
                    <a:pt x="3066" y="279"/>
                    <a:pt x="3066" y="279"/>
                    <a:pt x="3066" y="279"/>
                  </a:cubicBezTo>
                  <a:cubicBezTo>
                    <a:pt x="3066" y="562"/>
                    <a:pt x="3066" y="562"/>
                    <a:pt x="3066" y="562"/>
                  </a:cubicBezTo>
                  <a:cubicBezTo>
                    <a:pt x="3066" y="644"/>
                    <a:pt x="3066" y="644"/>
                    <a:pt x="3066" y="644"/>
                  </a:cubicBezTo>
                  <a:cubicBezTo>
                    <a:pt x="3187" y="644"/>
                    <a:pt x="3187" y="644"/>
                    <a:pt x="3187" y="644"/>
                  </a:cubicBezTo>
                  <a:cubicBezTo>
                    <a:pt x="3187" y="734"/>
                    <a:pt x="3187" y="734"/>
                    <a:pt x="3187" y="734"/>
                  </a:cubicBezTo>
                  <a:cubicBezTo>
                    <a:pt x="3066" y="734"/>
                    <a:pt x="3066" y="734"/>
                    <a:pt x="3066" y="734"/>
                  </a:cubicBezTo>
                  <a:cubicBezTo>
                    <a:pt x="3066" y="777"/>
                    <a:pt x="3066" y="777"/>
                    <a:pt x="3066" y="777"/>
                  </a:cubicBezTo>
                  <a:cubicBezTo>
                    <a:pt x="3066" y="934"/>
                    <a:pt x="3066" y="934"/>
                    <a:pt x="3066" y="934"/>
                  </a:cubicBezTo>
                  <a:cubicBezTo>
                    <a:pt x="3066" y="1336"/>
                    <a:pt x="3066" y="1336"/>
                    <a:pt x="3066" y="1336"/>
                  </a:cubicBezTo>
                  <a:cubicBezTo>
                    <a:pt x="2749" y="1336"/>
                    <a:pt x="2749" y="1336"/>
                    <a:pt x="2749" y="1336"/>
                  </a:cubicBezTo>
                  <a:close/>
                  <a:moveTo>
                    <a:pt x="1767" y="1336"/>
                  </a:moveTo>
                  <a:cubicBezTo>
                    <a:pt x="1767" y="1640"/>
                    <a:pt x="1767" y="1640"/>
                    <a:pt x="1767" y="1640"/>
                  </a:cubicBezTo>
                  <a:cubicBezTo>
                    <a:pt x="2204" y="1640"/>
                    <a:pt x="2204" y="1640"/>
                    <a:pt x="2204" y="1640"/>
                  </a:cubicBezTo>
                  <a:cubicBezTo>
                    <a:pt x="2204" y="1336"/>
                    <a:pt x="2204" y="1336"/>
                    <a:pt x="2204" y="1336"/>
                  </a:cubicBezTo>
                  <a:cubicBezTo>
                    <a:pt x="1767" y="1336"/>
                    <a:pt x="1767" y="1336"/>
                    <a:pt x="1767" y="1336"/>
                  </a:cubicBezTo>
                  <a:close/>
                  <a:moveTo>
                    <a:pt x="238" y="958"/>
                  </a:moveTo>
                  <a:cubicBezTo>
                    <a:pt x="791" y="958"/>
                    <a:pt x="791" y="958"/>
                    <a:pt x="791" y="958"/>
                  </a:cubicBezTo>
                  <a:cubicBezTo>
                    <a:pt x="791" y="1356"/>
                    <a:pt x="791" y="1356"/>
                    <a:pt x="791" y="1356"/>
                  </a:cubicBezTo>
                  <a:cubicBezTo>
                    <a:pt x="238" y="1356"/>
                    <a:pt x="238" y="1356"/>
                    <a:pt x="238" y="1356"/>
                  </a:cubicBezTo>
                  <a:cubicBezTo>
                    <a:pt x="238" y="958"/>
                    <a:pt x="238" y="958"/>
                    <a:pt x="238" y="958"/>
                  </a:cubicBezTo>
                  <a:close/>
                  <a:moveTo>
                    <a:pt x="889" y="958"/>
                  </a:moveTo>
                  <a:cubicBezTo>
                    <a:pt x="889" y="1356"/>
                    <a:pt x="889" y="1356"/>
                    <a:pt x="889" y="1356"/>
                  </a:cubicBezTo>
                  <a:cubicBezTo>
                    <a:pt x="1442" y="1356"/>
                    <a:pt x="1442" y="1356"/>
                    <a:pt x="1442" y="1356"/>
                  </a:cubicBezTo>
                  <a:cubicBezTo>
                    <a:pt x="1442" y="958"/>
                    <a:pt x="1442" y="958"/>
                    <a:pt x="1442" y="958"/>
                  </a:cubicBezTo>
                  <a:cubicBezTo>
                    <a:pt x="1197" y="958"/>
                    <a:pt x="1197" y="958"/>
                    <a:pt x="1197" y="958"/>
                  </a:cubicBezTo>
                  <a:cubicBezTo>
                    <a:pt x="1197" y="348"/>
                    <a:pt x="1197" y="348"/>
                    <a:pt x="1197" y="348"/>
                  </a:cubicBezTo>
                  <a:cubicBezTo>
                    <a:pt x="2284" y="1042"/>
                    <a:pt x="2284" y="1042"/>
                    <a:pt x="2284" y="1042"/>
                  </a:cubicBezTo>
                  <a:cubicBezTo>
                    <a:pt x="2284" y="1200"/>
                    <a:pt x="2284" y="1200"/>
                    <a:pt x="2284" y="1200"/>
                  </a:cubicBezTo>
                  <a:cubicBezTo>
                    <a:pt x="2387" y="1200"/>
                    <a:pt x="2387" y="1200"/>
                    <a:pt x="2387" y="1200"/>
                  </a:cubicBezTo>
                  <a:cubicBezTo>
                    <a:pt x="2387" y="1637"/>
                    <a:pt x="2387" y="1637"/>
                    <a:pt x="2387" y="1637"/>
                  </a:cubicBezTo>
                  <a:cubicBezTo>
                    <a:pt x="2615" y="1637"/>
                    <a:pt x="2615" y="1637"/>
                    <a:pt x="2615" y="1637"/>
                  </a:cubicBezTo>
                  <a:cubicBezTo>
                    <a:pt x="2615" y="1200"/>
                    <a:pt x="2615" y="1200"/>
                    <a:pt x="2615" y="1200"/>
                  </a:cubicBezTo>
                  <a:cubicBezTo>
                    <a:pt x="2802" y="1200"/>
                    <a:pt x="2802" y="1200"/>
                    <a:pt x="2802" y="1200"/>
                  </a:cubicBezTo>
                  <a:cubicBezTo>
                    <a:pt x="2802" y="659"/>
                    <a:pt x="2802" y="659"/>
                    <a:pt x="2802" y="659"/>
                  </a:cubicBezTo>
                  <a:cubicBezTo>
                    <a:pt x="2626" y="659"/>
                    <a:pt x="2626" y="659"/>
                    <a:pt x="2626" y="659"/>
                  </a:cubicBezTo>
                  <a:cubicBezTo>
                    <a:pt x="1207" y="30"/>
                    <a:pt x="1207" y="30"/>
                    <a:pt x="1207" y="30"/>
                  </a:cubicBezTo>
                  <a:cubicBezTo>
                    <a:pt x="1141" y="0"/>
                    <a:pt x="1141" y="0"/>
                    <a:pt x="1141" y="0"/>
                  </a:cubicBezTo>
                  <a:cubicBezTo>
                    <a:pt x="1113" y="68"/>
                    <a:pt x="1113" y="68"/>
                    <a:pt x="1113" y="68"/>
                  </a:cubicBezTo>
                  <a:cubicBezTo>
                    <a:pt x="1062" y="194"/>
                    <a:pt x="1062" y="194"/>
                    <a:pt x="1062" y="194"/>
                  </a:cubicBezTo>
                  <a:cubicBezTo>
                    <a:pt x="1040" y="248"/>
                    <a:pt x="1040" y="248"/>
                    <a:pt x="1040" y="248"/>
                  </a:cubicBezTo>
                  <a:cubicBezTo>
                    <a:pt x="1089" y="280"/>
                    <a:pt x="1089" y="280"/>
                    <a:pt x="1089" y="280"/>
                  </a:cubicBezTo>
                  <a:cubicBezTo>
                    <a:pt x="1130" y="305"/>
                    <a:pt x="1130" y="305"/>
                    <a:pt x="1130" y="305"/>
                  </a:cubicBezTo>
                  <a:cubicBezTo>
                    <a:pt x="1130" y="958"/>
                    <a:pt x="1130" y="958"/>
                    <a:pt x="1130" y="958"/>
                  </a:cubicBezTo>
                  <a:cubicBezTo>
                    <a:pt x="889" y="958"/>
                    <a:pt x="889" y="958"/>
                    <a:pt x="889" y="958"/>
                  </a:cubicBezTo>
                  <a:close/>
                  <a:moveTo>
                    <a:pt x="1772" y="435"/>
                  </a:moveTo>
                  <a:cubicBezTo>
                    <a:pt x="1674" y="486"/>
                    <a:pt x="1674" y="486"/>
                    <a:pt x="1674" y="486"/>
                  </a:cubicBezTo>
                  <a:cubicBezTo>
                    <a:pt x="1646" y="468"/>
                    <a:pt x="1646" y="468"/>
                    <a:pt x="1646" y="468"/>
                  </a:cubicBezTo>
                  <a:cubicBezTo>
                    <a:pt x="1618" y="366"/>
                    <a:pt x="1618" y="366"/>
                    <a:pt x="1618" y="366"/>
                  </a:cubicBezTo>
                  <a:cubicBezTo>
                    <a:pt x="1772" y="435"/>
                    <a:pt x="1772" y="435"/>
                    <a:pt x="1772" y="435"/>
                  </a:cubicBezTo>
                  <a:close/>
                  <a:moveTo>
                    <a:pt x="2038" y="552"/>
                  </a:moveTo>
                  <a:cubicBezTo>
                    <a:pt x="1913" y="627"/>
                    <a:pt x="1913" y="627"/>
                    <a:pt x="1913" y="627"/>
                  </a:cubicBezTo>
                  <a:cubicBezTo>
                    <a:pt x="1910" y="496"/>
                    <a:pt x="1910" y="496"/>
                    <a:pt x="1910" y="496"/>
                  </a:cubicBezTo>
                  <a:cubicBezTo>
                    <a:pt x="2038" y="552"/>
                    <a:pt x="2038" y="552"/>
                    <a:pt x="2038" y="552"/>
                  </a:cubicBezTo>
                  <a:close/>
                  <a:moveTo>
                    <a:pt x="2232" y="638"/>
                  </a:moveTo>
                  <a:cubicBezTo>
                    <a:pt x="2154" y="711"/>
                    <a:pt x="2154" y="711"/>
                    <a:pt x="2154" y="711"/>
                  </a:cubicBezTo>
                  <a:cubicBezTo>
                    <a:pt x="2148" y="601"/>
                    <a:pt x="2148" y="601"/>
                    <a:pt x="2148" y="601"/>
                  </a:cubicBezTo>
                  <a:cubicBezTo>
                    <a:pt x="2232" y="638"/>
                    <a:pt x="2232" y="638"/>
                    <a:pt x="2232" y="638"/>
                  </a:cubicBezTo>
                  <a:close/>
                  <a:moveTo>
                    <a:pt x="2163" y="798"/>
                  </a:moveTo>
                  <a:cubicBezTo>
                    <a:pt x="2284" y="686"/>
                    <a:pt x="2284" y="686"/>
                    <a:pt x="2284" y="686"/>
                  </a:cubicBezTo>
                  <a:cubicBezTo>
                    <a:pt x="2284" y="876"/>
                    <a:pt x="2284" y="876"/>
                    <a:pt x="2284" y="876"/>
                  </a:cubicBezTo>
                  <a:cubicBezTo>
                    <a:pt x="2163" y="798"/>
                    <a:pt x="2163" y="798"/>
                    <a:pt x="2163" y="798"/>
                  </a:cubicBezTo>
                  <a:close/>
                  <a:moveTo>
                    <a:pt x="1969" y="675"/>
                  </a:moveTo>
                  <a:cubicBezTo>
                    <a:pt x="2079" y="610"/>
                    <a:pt x="2079" y="610"/>
                    <a:pt x="2079" y="610"/>
                  </a:cubicBezTo>
                  <a:cubicBezTo>
                    <a:pt x="2085" y="749"/>
                    <a:pt x="2085" y="749"/>
                    <a:pt x="2085" y="749"/>
                  </a:cubicBezTo>
                  <a:cubicBezTo>
                    <a:pt x="1969" y="675"/>
                    <a:pt x="1969" y="675"/>
                    <a:pt x="1969" y="675"/>
                  </a:cubicBezTo>
                  <a:close/>
                  <a:moveTo>
                    <a:pt x="1742" y="529"/>
                  </a:moveTo>
                  <a:cubicBezTo>
                    <a:pt x="1839" y="479"/>
                    <a:pt x="1839" y="479"/>
                    <a:pt x="1839" y="479"/>
                  </a:cubicBezTo>
                  <a:cubicBezTo>
                    <a:pt x="1842" y="593"/>
                    <a:pt x="1842" y="593"/>
                    <a:pt x="1842" y="593"/>
                  </a:cubicBezTo>
                  <a:cubicBezTo>
                    <a:pt x="1742" y="529"/>
                    <a:pt x="1742" y="529"/>
                    <a:pt x="1742" y="529"/>
                  </a:cubicBezTo>
                  <a:close/>
                  <a:moveTo>
                    <a:pt x="1508" y="380"/>
                  </a:moveTo>
                  <a:cubicBezTo>
                    <a:pt x="1542" y="356"/>
                    <a:pt x="1542" y="356"/>
                    <a:pt x="1542" y="356"/>
                  </a:cubicBezTo>
                  <a:cubicBezTo>
                    <a:pt x="1558" y="412"/>
                    <a:pt x="1558" y="412"/>
                    <a:pt x="1558" y="412"/>
                  </a:cubicBezTo>
                  <a:cubicBezTo>
                    <a:pt x="1508" y="380"/>
                    <a:pt x="1508" y="380"/>
                    <a:pt x="1508" y="380"/>
                  </a:cubicBezTo>
                  <a:close/>
                  <a:moveTo>
                    <a:pt x="1373" y="294"/>
                  </a:moveTo>
                  <a:cubicBezTo>
                    <a:pt x="1376" y="282"/>
                    <a:pt x="1378" y="271"/>
                    <a:pt x="1380" y="261"/>
                  </a:cubicBezTo>
                  <a:cubicBezTo>
                    <a:pt x="1488" y="309"/>
                    <a:pt x="1488" y="309"/>
                    <a:pt x="1488" y="309"/>
                  </a:cubicBezTo>
                  <a:cubicBezTo>
                    <a:pt x="1474" y="318"/>
                    <a:pt x="1459" y="329"/>
                    <a:pt x="1445" y="340"/>
                  </a:cubicBezTo>
                  <a:cubicBezTo>
                    <a:pt x="1373" y="294"/>
                    <a:pt x="1373" y="294"/>
                    <a:pt x="1373" y="294"/>
                  </a:cubicBezTo>
                  <a:close/>
                  <a:moveTo>
                    <a:pt x="1327" y="237"/>
                  </a:moveTo>
                  <a:cubicBezTo>
                    <a:pt x="1329" y="246"/>
                    <a:pt x="1331" y="257"/>
                    <a:pt x="1333" y="269"/>
                  </a:cubicBezTo>
                  <a:cubicBezTo>
                    <a:pt x="1215" y="193"/>
                    <a:pt x="1215" y="193"/>
                    <a:pt x="1215" y="193"/>
                  </a:cubicBezTo>
                  <a:cubicBezTo>
                    <a:pt x="1216" y="188"/>
                    <a:pt x="1216" y="188"/>
                    <a:pt x="1216" y="188"/>
                  </a:cubicBezTo>
                  <a:cubicBezTo>
                    <a:pt x="1327" y="237"/>
                    <a:pt x="1327" y="237"/>
                    <a:pt x="1327" y="237"/>
                  </a:cubicBezTo>
                  <a:close/>
                  <a:moveTo>
                    <a:pt x="3652" y="644"/>
                  </a:moveTo>
                  <a:cubicBezTo>
                    <a:pt x="3805" y="644"/>
                    <a:pt x="3805" y="644"/>
                    <a:pt x="3805" y="644"/>
                  </a:cubicBezTo>
                  <a:cubicBezTo>
                    <a:pt x="3805" y="734"/>
                    <a:pt x="3805" y="734"/>
                    <a:pt x="3805" y="734"/>
                  </a:cubicBezTo>
                  <a:cubicBezTo>
                    <a:pt x="3652" y="734"/>
                    <a:pt x="3652" y="734"/>
                    <a:pt x="3652" y="734"/>
                  </a:cubicBezTo>
                  <a:cubicBezTo>
                    <a:pt x="3652" y="644"/>
                    <a:pt x="3652" y="644"/>
                    <a:pt x="3652" y="644"/>
                  </a:cubicBezTo>
                  <a:close/>
                  <a:moveTo>
                    <a:pt x="3446" y="644"/>
                  </a:moveTo>
                  <a:cubicBezTo>
                    <a:pt x="3599" y="644"/>
                    <a:pt x="3599" y="644"/>
                    <a:pt x="3599" y="644"/>
                  </a:cubicBezTo>
                  <a:cubicBezTo>
                    <a:pt x="3599" y="734"/>
                    <a:pt x="3599" y="734"/>
                    <a:pt x="3599" y="734"/>
                  </a:cubicBezTo>
                  <a:cubicBezTo>
                    <a:pt x="3446" y="734"/>
                    <a:pt x="3446" y="734"/>
                    <a:pt x="3446" y="734"/>
                  </a:cubicBezTo>
                  <a:cubicBezTo>
                    <a:pt x="3446" y="644"/>
                    <a:pt x="3446" y="644"/>
                    <a:pt x="3446" y="644"/>
                  </a:cubicBezTo>
                  <a:close/>
                  <a:moveTo>
                    <a:pt x="3240" y="644"/>
                  </a:moveTo>
                  <a:cubicBezTo>
                    <a:pt x="3393" y="644"/>
                    <a:pt x="3393" y="644"/>
                    <a:pt x="3393" y="644"/>
                  </a:cubicBezTo>
                  <a:cubicBezTo>
                    <a:pt x="3393" y="734"/>
                    <a:pt x="3393" y="734"/>
                    <a:pt x="3393" y="734"/>
                  </a:cubicBezTo>
                  <a:cubicBezTo>
                    <a:pt x="3240" y="734"/>
                    <a:pt x="3240" y="734"/>
                    <a:pt x="3240" y="734"/>
                  </a:cubicBezTo>
                  <a:cubicBezTo>
                    <a:pt x="3240" y="644"/>
                    <a:pt x="3240" y="644"/>
                    <a:pt x="3240" y="644"/>
                  </a:cubicBezTo>
                  <a:close/>
                  <a:moveTo>
                    <a:pt x="1809" y="1919"/>
                  </a:moveTo>
                  <a:cubicBezTo>
                    <a:pt x="1809" y="2010"/>
                    <a:pt x="1809" y="2010"/>
                    <a:pt x="1809" y="2010"/>
                  </a:cubicBezTo>
                  <a:cubicBezTo>
                    <a:pt x="1951" y="2010"/>
                    <a:pt x="1951" y="2010"/>
                    <a:pt x="1951" y="2010"/>
                  </a:cubicBezTo>
                  <a:cubicBezTo>
                    <a:pt x="1951" y="1919"/>
                    <a:pt x="1951" y="1919"/>
                    <a:pt x="1951" y="1919"/>
                  </a:cubicBezTo>
                  <a:cubicBezTo>
                    <a:pt x="1809" y="1919"/>
                    <a:pt x="1809" y="1919"/>
                    <a:pt x="1809" y="1919"/>
                  </a:cubicBezTo>
                  <a:close/>
                  <a:moveTo>
                    <a:pt x="2757" y="1919"/>
                  </a:moveTo>
                  <a:cubicBezTo>
                    <a:pt x="2757" y="2010"/>
                    <a:pt x="2757" y="2010"/>
                    <a:pt x="2757" y="2010"/>
                  </a:cubicBezTo>
                  <a:cubicBezTo>
                    <a:pt x="2899" y="2010"/>
                    <a:pt x="2899" y="2010"/>
                    <a:pt x="2899" y="2010"/>
                  </a:cubicBezTo>
                  <a:cubicBezTo>
                    <a:pt x="2899" y="1919"/>
                    <a:pt x="2899" y="1919"/>
                    <a:pt x="2899" y="1919"/>
                  </a:cubicBezTo>
                  <a:cubicBezTo>
                    <a:pt x="2757" y="1919"/>
                    <a:pt x="2757" y="1919"/>
                    <a:pt x="2757" y="1919"/>
                  </a:cubicBezTo>
                  <a:close/>
                  <a:moveTo>
                    <a:pt x="2995" y="1919"/>
                  </a:moveTo>
                  <a:cubicBezTo>
                    <a:pt x="2995" y="2010"/>
                    <a:pt x="2995" y="2010"/>
                    <a:pt x="2995" y="2010"/>
                  </a:cubicBezTo>
                  <a:cubicBezTo>
                    <a:pt x="3138" y="2010"/>
                    <a:pt x="3138" y="2010"/>
                    <a:pt x="3138" y="2010"/>
                  </a:cubicBezTo>
                  <a:cubicBezTo>
                    <a:pt x="3138" y="1919"/>
                    <a:pt x="3138" y="1919"/>
                    <a:pt x="3138" y="1919"/>
                  </a:cubicBezTo>
                  <a:cubicBezTo>
                    <a:pt x="2995" y="1919"/>
                    <a:pt x="2995" y="1919"/>
                    <a:pt x="2995" y="1919"/>
                  </a:cubicBezTo>
                  <a:close/>
                  <a:moveTo>
                    <a:pt x="2521" y="1919"/>
                  </a:moveTo>
                  <a:cubicBezTo>
                    <a:pt x="2521" y="2010"/>
                    <a:pt x="2521" y="2010"/>
                    <a:pt x="2521" y="2010"/>
                  </a:cubicBezTo>
                  <a:cubicBezTo>
                    <a:pt x="2663" y="2010"/>
                    <a:pt x="2663" y="2010"/>
                    <a:pt x="2663" y="2010"/>
                  </a:cubicBezTo>
                  <a:cubicBezTo>
                    <a:pt x="2663" y="1919"/>
                    <a:pt x="2663" y="1919"/>
                    <a:pt x="2663" y="1919"/>
                  </a:cubicBezTo>
                  <a:cubicBezTo>
                    <a:pt x="2521" y="1919"/>
                    <a:pt x="2521" y="1919"/>
                    <a:pt x="2521" y="1919"/>
                  </a:cubicBezTo>
                  <a:close/>
                  <a:moveTo>
                    <a:pt x="2282" y="1919"/>
                  </a:moveTo>
                  <a:cubicBezTo>
                    <a:pt x="2282" y="2010"/>
                    <a:pt x="2282" y="2010"/>
                    <a:pt x="2282" y="2010"/>
                  </a:cubicBezTo>
                  <a:cubicBezTo>
                    <a:pt x="2425" y="2010"/>
                    <a:pt x="2425" y="2010"/>
                    <a:pt x="2425" y="2010"/>
                  </a:cubicBezTo>
                  <a:cubicBezTo>
                    <a:pt x="2425" y="1919"/>
                    <a:pt x="2425" y="1919"/>
                    <a:pt x="2425" y="1919"/>
                  </a:cubicBezTo>
                  <a:cubicBezTo>
                    <a:pt x="2282" y="1919"/>
                    <a:pt x="2282" y="1919"/>
                    <a:pt x="2282" y="1919"/>
                  </a:cubicBezTo>
                  <a:close/>
                  <a:moveTo>
                    <a:pt x="2048" y="1919"/>
                  </a:moveTo>
                  <a:cubicBezTo>
                    <a:pt x="2048" y="2010"/>
                    <a:pt x="2048" y="2010"/>
                    <a:pt x="2048" y="2010"/>
                  </a:cubicBezTo>
                  <a:cubicBezTo>
                    <a:pt x="2190" y="2010"/>
                    <a:pt x="2190" y="2010"/>
                    <a:pt x="2190" y="2010"/>
                  </a:cubicBezTo>
                  <a:cubicBezTo>
                    <a:pt x="2190" y="1919"/>
                    <a:pt x="2190" y="1919"/>
                    <a:pt x="2190" y="1919"/>
                  </a:cubicBezTo>
                  <a:lnTo>
                    <a:pt x="2048" y="1919"/>
                  </a:lnTo>
                  <a:close/>
                </a:path>
              </a:pathLst>
            </a:custGeom>
            <a:gradFill>
              <a:gsLst>
                <a:gs pos="100000">
                  <a:srgbClr val="61D3F8"/>
                </a:gs>
                <a:gs pos="0">
                  <a:srgbClr val="A73FF6"/>
                </a:gs>
              </a:gsLst>
              <a:lin scaled="1"/>
            </a:gradFill>
            <a:ln>
              <a:noFill/>
            </a:ln>
          </p:spPr>
          <p:txBody>
            <a:bodyPr anchor="ctr" anchorCtr="1"/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 sz="1600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cxnSp>
        <p:nvCxnSpPr>
          <p:cNvPr id="17" name="直接连接符 16"/>
          <p:cNvCxnSpPr/>
          <p:nvPr/>
        </p:nvCxnSpPr>
        <p:spPr>
          <a:xfrm flipH="1">
            <a:off x="1174788" y="5135957"/>
            <a:ext cx="3422320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组合 20"/>
          <p:cNvGrpSpPr/>
          <p:nvPr/>
        </p:nvGrpSpPr>
        <p:grpSpPr>
          <a:xfrm>
            <a:off x="4765098" y="4653577"/>
            <a:ext cx="1278784" cy="1176371"/>
            <a:chOff x="6121358" y="5007964"/>
            <a:chExt cx="1489518" cy="1370228"/>
          </a:xfrm>
        </p:grpSpPr>
        <p:sp>
          <p:nvSpPr>
            <p:cNvPr id="22" name="圆角矩形 35"/>
            <p:cNvSpPr/>
            <p:nvPr/>
          </p:nvSpPr>
          <p:spPr>
            <a:xfrm>
              <a:off x="6121358" y="5007964"/>
              <a:ext cx="1489518" cy="1370228"/>
            </a:xfrm>
            <a:prstGeom prst="roundRect">
              <a:avLst/>
            </a:prstGeom>
            <a:gradFill>
              <a:gsLst>
                <a:gs pos="0">
                  <a:srgbClr val="D7DCDE"/>
                </a:gs>
                <a:gs pos="80000">
                  <a:schemeClr val="bg1"/>
                </a:gs>
              </a:gsLst>
              <a:lin ang="2700000" scaled="0"/>
            </a:gradFill>
            <a:ln w="22225" cap="flat">
              <a:gradFill>
                <a:gsLst>
                  <a:gs pos="0">
                    <a:srgbClr val="FFE141"/>
                  </a:gs>
                  <a:gs pos="0">
                    <a:schemeClr val="bg1"/>
                  </a:gs>
                  <a:gs pos="100000">
                    <a:schemeClr val="bg1">
                      <a:lumMod val="95000"/>
                    </a:schemeClr>
                  </a:gs>
                </a:gsLst>
                <a:lin ang="2700000" scaled="0"/>
              </a:gradFill>
              <a:prstDash val="solid"/>
              <a:miter lim="800000"/>
            </a:ln>
            <a:effectLst>
              <a:outerShdw blurRad="152400" dist="76200" dir="2700000" sx="102000" sy="102000" algn="tl" rotWithShape="0">
                <a:prstClr val="black">
                  <a:alpha val="28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600">
                <a:cs typeface="+mn-ea"/>
                <a:sym typeface="+mn-lt"/>
              </a:endParaRPr>
            </a:p>
          </p:txBody>
        </p:sp>
        <p:sp>
          <p:nvSpPr>
            <p:cNvPr id="23" name="KSO_Shape"/>
            <p:cNvSpPr/>
            <p:nvPr/>
          </p:nvSpPr>
          <p:spPr bwMode="auto">
            <a:xfrm>
              <a:off x="6481102" y="5509059"/>
              <a:ext cx="852100" cy="500438"/>
            </a:xfrm>
            <a:custGeom>
              <a:avLst/>
              <a:gdLst>
                <a:gd name="T0" fmla="*/ 556460 w 4892"/>
                <a:gd name="T1" fmla="*/ 163845 h 2868"/>
                <a:gd name="T2" fmla="*/ 356252 w 4892"/>
                <a:gd name="T3" fmla="*/ 214655 h 2868"/>
                <a:gd name="T4" fmla="*/ 317241 w 4892"/>
                <a:gd name="T5" fmla="*/ 191827 h 2868"/>
                <a:gd name="T6" fmla="*/ 340427 w 4892"/>
                <a:gd name="T7" fmla="*/ 152799 h 2868"/>
                <a:gd name="T8" fmla="*/ 526649 w 4892"/>
                <a:gd name="T9" fmla="*/ 105302 h 2868"/>
                <a:gd name="T10" fmla="*/ 556460 w 4892"/>
                <a:gd name="T11" fmla="*/ 163845 h 2868"/>
                <a:gd name="T12" fmla="*/ 356988 w 4892"/>
                <a:gd name="T13" fmla="*/ 336894 h 2868"/>
                <a:gd name="T14" fmla="*/ 165613 w 4892"/>
                <a:gd name="T15" fmla="*/ 167158 h 2868"/>
                <a:gd name="T16" fmla="*/ 0 w 4892"/>
                <a:gd name="T17" fmla="*/ 209132 h 2868"/>
                <a:gd name="T18" fmla="*/ 286694 w 4892"/>
                <a:gd name="T19" fmla="*/ 606041 h 2868"/>
                <a:gd name="T20" fmla="*/ 678645 w 4892"/>
                <a:gd name="T21" fmla="*/ 506261 h 2868"/>
                <a:gd name="T22" fmla="*/ 635954 w 4892"/>
                <a:gd name="T23" fmla="*/ 932994 h 2868"/>
                <a:gd name="T24" fmla="*/ 818496 w 4892"/>
                <a:gd name="T25" fmla="*/ 883656 h 2868"/>
                <a:gd name="T26" fmla="*/ 1303926 w 4892"/>
                <a:gd name="T27" fmla="*/ 250737 h 2868"/>
                <a:gd name="T28" fmla="*/ 1369067 w 4892"/>
                <a:gd name="T29" fmla="*/ 237483 h 2868"/>
                <a:gd name="T30" fmla="*/ 1313495 w 4892"/>
                <a:gd name="T31" fmla="*/ 344994 h 2868"/>
                <a:gd name="T32" fmla="*/ 1547193 w 4892"/>
                <a:gd name="T33" fmla="*/ 285347 h 2868"/>
                <a:gd name="T34" fmla="*/ 1783836 w 4892"/>
                <a:gd name="T35" fmla="*/ 99411 h 2868"/>
                <a:gd name="T36" fmla="*/ 1783836 w 4892"/>
                <a:gd name="T37" fmla="*/ 99411 h 2868"/>
                <a:gd name="T38" fmla="*/ 1487204 w 4892"/>
                <a:gd name="T39" fmla="*/ 49337 h 2868"/>
                <a:gd name="T40" fmla="*/ 1341097 w 4892"/>
                <a:gd name="T41" fmla="*/ 86525 h 2868"/>
                <a:gd name="T42" fmla="*/ 1232160 w 4892"/>
                <a:gd name="T43" fmla="*/ 114507 h 2868"/>
                <a:gd name="T44" fmla="*/ 674229 w 4892"/>
                <a:gd name="T45" fmla="*/ 256260 h 2868"/>
                <a:gd name="T46" fmla="*/ 602095 w 4892"/>
                <a:gd name="T47" fmla="*/ 274670 h 2868"/>
                <a:gd name="T48" fmla="*/ 356988 w 4892"/>
                <a:gd name="T49" fmla="*/ 336894 h 2868"/>
                <a:gd name="T50" fmla="*/ 657668 w 4892"/>
                <a:gd name="T51" fmla="*/ 210973 h 2868"/>
                <a:gd name="T52" fmla="*/ 577069 w 4892"/>
                <a:gd name="T53" fmla="*/ 55597 h 2868"/>
                <a:gd name="T54" fmla="*/ 783901 w 4892"/>
                <a:gd name="T55" fmla="*/ 0 h 2868"/>
                <a:gd name="T56" fmla="*/ 1178796 w 4892"/>
                <a:gd name="T57" fmla="*/ 78424 h 2868"/>
                <a:gd name="T58" fmla="*/ 657668 w 4892"/>
                <a:gd name="T59" fmla="*/ 210973 h 2868"/>
                <a:gd name="T60" fmla="*/ 552779 w 4892"/>
                <a:gd name="T61" fmla="*/ 810386 h 2868"/>
                <a:gd name="T62" fmla="*/ 188431 w 4892"/>
                <a:gd name="T63" fmla="*/ 902802 h 2868"/>
                <a:gd name="T64" fmla="*/ 149420 w 4892"/>
                <a:gd name="T65" fmla="*/ 879606 h 2868"/>
                <a:gd name="T66" fmla="*/ 172606 w 4892"/>
                <a:gd name="T67" fmla="*/ 840946 h 2868"/>
                <a:gd name="T68" fmla="*/ 559036 w 4892"/>
                <a:gd name="T69" fmla="*/ 742639 h 2868"/>
                <a:gd name="T70" fmla="*/ 552779 w 4892"/>
                <a:gd name="T71" fmla="*/ 810386 h 2868"/>
                <a:gd name="T72" fmla="*/ 538426 w 4892"/>
                <a:gd name="T73" fmla="*/ 962449 h 2868"/>
                <a:gd name="T74" fmla="*/ 188063 w 4892"/>
                <a:gd name="T75" fmla="*/ 1051551 h 2868"/>
                <a:gd name="T76" fmla="*/ 149420 w 4892"/>
                <a:gd name="T77" fmla="*/ 1028355 h 2868"/>
                <a:gd name="T78" fmla="*/ 172606 w 4892"/>
                <a:gd name="T79" fmla="*/ 989695 h 2868"/>
                <a:gd name="T80" fmla="*/ 544683 w 4892"/>
                <a:gd name="T81" fmla="*/ 894702 h 2868"/>
                <a:gd name="T82" fmla="*/ 538426 w 4892"/>
                <a:gd name="T83" fmla="*/ 962449 h 2868"/>
                <a:gd name="T84" fmla="*/ 566396 w 4892"/>
                <a:gd name="T85" fmla="*/ 664583 h 2868"/>
                <a:gd name="T86" fmla="*/ 188799 w 4892"/>
                <a:gd name="T87" fmla="*/ 760681 h 2868"/>
                <a:gd name="T88" fmla="*/ 149788 w 4892"/>
                <a:gd name="T89" fmla="*/ 737485 h 2868"/>
                <a:gd name="T90" fmla="*/ 172974 w 4892"/>
                <a:gd name="T91" fmla="*/ 698456 h 2868"/>
                <a:gd name="T92" fmla="*/ 572653 w 4892"/>
                <a:gd name="T93" fmla="*/ 596836 h 2868"/>
                <a:gd name="T94" fmla="*/ 566396 w 4892"/>
                <a:gd name="T95" fmla="*/ 664583 h 2868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4892" h="2868">
                  <a:moveTo>
                    <a:pt x="1512" y="445"/>
                  </a:moveTo>
                  <a:cubicBezTo>
                    <a:pt x="968" y="583"/>
                    <a:pt x="968" y="583"/>
                    <a:pt x="968" y="583"/>
                  </a:cubicBezTo>
                  <a:cubicBezTo>
                    <a:pt x="921" y="595"/>
                    <a:pt x="874" y="567"/>
                    <a:pt x="862" y="521"/>
                  </a:cubicBezTo>
                  <a:cubicBezTo>
                    <a:pt x="850" y="474"/>
                    <a:pt x="878" y="427"/>
                    <a:pt x="925" y="415"/>
                  </a:cubicBezTo>
                  <a:cubicBezTo>
                    <a:pt x="1431" y="286"/>
                    <a:pt x="1431" y="286"/>
                    <a:pt x="1431" y="286"/>
                  </a:cubicBezTo>
                  <a:cubicBezTo>
                    <a:pt x="1512" y="445"/>
                    <a:pt x="1512" y="445"/>
                    <a:pt x="1512" y="445"/>
                  </a:cubicBezTo>
                  <a:close/>
                  <a:moveTo>
                    <a:pt x="970" y="915"/>
                  </a:moveTo>
                  <a:cubicBezTo>
                    <a:pt x="450" y="454"/>
                    <a:pt x="450" y="454"/>
                    <a:pt x="450" y="454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76" y="699"/>
                    <a:pt x="400" y="1742"/>
                    <a:pt x="779" y="1646"/>
                  </a:cubicBezTo>
                  <a:cubicBezTo>
                    <a:pt x="1844" y="1375"/>
                    <a:pt x="1844" y="1375"/>
                    <a:pt x="1844" y="1375"/>
                  </a:cubicBezTo>
                  <a:cubicBezTo>
                    <a:pt x="1728" y="2534"/>
                    <a:pt x="1728" y="2534"/>
                    <a:pt x="1728" y="2534"/>
                  </a:cubicBezTo>
                  <a:cubicBezTo>
                    <a:pt x="1951" y="2475"/>
                    <a:pt x="2001" y="2459"/>
                    <a:pt x="2224" y="2400"/>
                  </a:cubicBezTo>
                  <a:cubicBezTo>
                    <a:pt x="2754" y="1871"/>
                    <a:pt x="3188" y="1357"/>
                    <a:pt x="3543" y="681"/>
                  </a:cubicBezTo>
                  <a:cubicBezTo>
                    <a:pt x="3720" y="645"/>
                    <a:pt x="3720" y="645"/>
                    <a:pt x="3720" y="645"/>
                  </a:cubicBezTo>
                  <a:cubicBezTo>
                    <a:pt x="3686" y="716"/>
                    <a:pt x="3601" y="877"/>
                    <a:pt x="3569" y="937"/>
                  </a:cubicBezTo>
                  <a:cubicBezTo>
                    <a:pt x="4204" y="775"/>
                    <a:pt x="4204" y="775"/>
                    <a:pt x="4204" y="775"/>
                  </a:cubicBezTo>
                  <a:cubicBezTo>
                    <a:pt x="4380" y="730"/>
                    <a:pt x="4892" y="447"/>
                    <a:pt x="4847" y="270"/>
                  </a:cubicBezTo>
                  <a:cubicBezTo>
                    <a:pt x="4847" y="270"/>
                    <a:pt x="4847" y="270"/>
                    <a:pt x="4847" y="270"/>
                  </a:cubicBezTo>
                  <a:cubicBezTo>
                    <a:pt x="4802" y="94"/>
                    <a:pt x="4217" y="90"/>
                    <a:pt x="4041" y="134"/>
                  </a:cubicBezTo>
                  <a:cubicBezTo>
                    <a:pt x="3644" y="235"/>
                    <a:pt x="3644" y="235"/>
                    <a:pt x="3644" y="235"/>
                  </a:cubicBezTo>
                  <a:cubicBezTo>
                    <a:pt x="3348" y="311"/>
                    <a:pt x="3348" y="311"/>
                    <a:pt x="3348" y="311"/>
                  </a:cubicBezTo>
                  <a:cubicBezTo>
                    <a:pt x="1832" y="696"/>
                    <a:pt x="1832" y="696"/>
                    <a:pt x="1832" y="696"/>
                  </a:cubicBezTo>
                  <a:cubicBezTo>
                    <a:pt x="1636" y="746"/>
                    <a:pt x="1636" y="746"/>
                    <a:pt x="1636" y="746"/>
                  </a:cubicBezTo>
                  <a:cubicBezTo>
                    <a:pt x="970" y="915"/>
                    <a:pt x="970" y="915"/>
                    <a:pt x="970" y="915"/>
                  </a:cubicBezTo>
                  <a:close/>
                  <a:moveTo>
                    <a:pt x="1787" y="573"/>
                  </a:moveTo>
                  <a:cubicBezTo>
                    <a:pt x="1568" y="151"/>
                    <a:pt x="1568" y="151"/>
                    <a:pt x="1568" y="151"/>
                  </a:cubicBezTo>
                  <a:cubicBezTo>
                    <a:pt x="2130" y="0"/>
                    <a:pt x="2130" y="0"/>
                    <a:pt x="2130" y="0"/>
                  </a:cubicBezTo>
                  <a:cubicBezTo>
                    <a:pt x="3203" y="213"/>
                    <a:pt x="3203" y="213"/>
                    <a:pt x="3203" y="213"/>
                  </a:cubicBezTo>
                  <a:cubicBezTo>
                    <a:pt x="1787" y="573"/>
                    <a:pt x="1787" y="573"/>
                    <a:pt x="1787" y="573"/>
                  </a:cubicBezTo>
                  <a:close/>
                  <a:moveTo>
                    <a:pt x="1502" y="2201"/>
                  </a:moveTo>
                  <a:cubicBezTo>
                    <a:pt x="512" y="2452"/>
                    <a:pt x="512" y="2452"/>
                    <a:pt x="512" y="2452"/>
                  </a:cubicBezTo>
                  <a:cubicBezTo>
                    <a:pt x="465" y="2464"/>
                    <a:pt x="418" y="2436"/>
                    <a:pt x="406" y="2389"/>
                  </a:cubicBezTo>
                  <a:cubicBezTo>
                    <a:pt x="394" y="2343"/>
                    <a:pt x="422" y="2295"/>
                    <a:pt x="469" y="2284"/>
                  </a:cubicBezTo>
                  <a:cubicBezTo>
                    <a:pt x="1519" y="2017"/>
                    <a:pt x="1519" y="2017"/>
                    <a:pt x="1519" y="2017"/>
                  </a:cubicBezTo>
                  <a:cubicBezTo>
                    <a:pt x="1502" y="2201"/>
                    <a:pt x="1502" y="2201"/>
                    <a:pt x="1502" y="2201"/>
                  </a:cubicBezTo>
                  <a:close/>
                  <a:moveTo>
                    <a:pt x="1463" y="2614"/>
                  </a:moveTo>
                  <a:cubicBezTo>
                    <a:pt x="511" y="2856"/>
                    <a:pt x="511" y="2856"/>
                    <a:pt x="511" y="2856"/>
                  </a:cubicBezTo>
                  <a:cubicBezTo>
                    <a:pt x="465" y="2868"/>
                    <a:pt x="417" y="2840"/>
                    <a:pt x="406" y="2793"/>
                  </a:cubicBezTo>
                  <a:cubicBezTo>
                    <a:pt x="394" y="2747"/>
                    <a:pt x="422" y="2700"/>
                    <a:pt x="469" y="2688"/>
                  </a:cubicBezTo>
                  <a:cubicBezTo>
                    <a:pt x="1480" y="2430"/>
                    <a:pt x="1480" y="2430"/>
                    <a:pt x="1480" y="2430"/>
                  </a:cubicBezTo>
                  <a:cubicBezTo>
                    <a:pt x="1463" y="2614"/>
                    <a:pt x="1463" y="2614"/>
                    <a:pt x="1463" y="2614"/>
                  </a:cubicBezTo>
                  <a:close/>
                  <a:moveTo>
                    <a:pt x="1539" y="1805"/>
                  </a:moveTo>
                  <a:cubicBezTo>
                    <a:pt x="513" y="2066"/>
                    <a:pt x="513" y="2066"/>
                    <a:pt x="513" y="2066"/>
                  </a:cubicBezTo>
                  <a:cubicBezTo>
                    <a:pt x="467" y="2078"/>
                    <a:pt x="419" y="2049"/>
                    <a:pt x="407" y="2003"/>
                  </a:cubicBezTo>
                  <a:cubicBezTo>
                    <a:pt x="395" y="1956"/>
                    <a:pt x="424" y="1909"/>
                    <a:pt x="470" y="1897"/>
                  </a:cubicBezTo>
                  <a:cubicBezTo>
                    <a:pt x="1556" y="1621"/>
                    <a:pt x="1556" y="1621"/>
                    <a:pt x="1556" y="1621"/>
                  </a:cubicBezTo>
                  <a:lnTo>
                    <a:pt x="1539" y="1805"/>
                  </a:lnTo>
                  <a:close/>
                </a:path>
              </a:pathLst>
            </a:custGeom>
            <a:gradFill>
              <a:gsLst>
                <a:gs pos="0">
                  <a:srgbClr val="C2BEE6"/>
                </a:gs>
                <a:gs pos="100000">
                  <a:srgbClr val="B24EEB"/>
                </a:gs>
              </a:gsLst>
              <a:lin scaled="1"/>
            </a:gradFill>
            <a:ln>
              <a:noFill/>
            </a:ln>
          </p:spPr>
          <p:txBody>
            <a:bodyPr anchor="ctr" anchorCtr="1"/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 sz="1600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4740547" y="1501202"/>
            <a:ext cx="1327887" cy="1221541"/>
            <a:chOff x="6092761" y="1336102"/>
            <a:chExt cx="1546712" cy="1422841"/>
          </a:xfrm>
        </p:grpSpPr>
        <p:sp>
          <p:nvSpPr>
            <p:cNvPr id="25" name="圆角矩形 34"/>
            <p:cNvSpPr/>
            <p:nvPr/>
          </p:nvSpPr>
          <p:spPr>
            <a:xfrm>
              <a:off x="6092761" y="1336102"/>
              <a:ext cx="1546712" cy="1422841"/>
            </a:xfrm>
            <a:prstGeom prst="roundRect">
              <a:avLst>
                <a:gd name="adj" fmla="val 14297"/>
              </a:avLst>
            </a:prstGeom>
            <a:gradFill>
              <a:gsLst>
                <a:gs pos="0">
                  <a:srgbClr val="D7DCDE"/>
                </a:gs>
                <a:gs pos="80000">
                  <a:schemeClr val="bg1"/>
                </a:gs>
              </a:gsLst>
              <a:lin ang="2700000" scaled="0"/>
            </a:gradFill>
            <a:ln w="22225" cap="flat">
              <a:gradFill>
                <a:gsLst>
                  <a:gs pos="0">
                    <a:srgbClr val="FFE141"/>
                  </a:gs>
                  <a:gs pos="0">
                    <a:schemeClr val="bg1"/>
                  </a:gs>
                  <a:gs pos="100000">
                    <a:schemeClr val="bg1">
                      <a:lumMod val="95000"/>
                    </a:schemeClr>
                  </a:gs>
                </a:gsLst>
                <a:lin ang="2700000" scaled="0"/>
              </a:gradFill>
              <a:prstDash val="solid"/>
              <a:miter lim="800000"/>
            </a:ln>
            <a:effectLst>
              <a:outerShdw blurRad="152400" dist="76200" dir="2700000" sx="102000" sy="102000" algn="tl" rotWithShape="0">
                <a:prstClr val="black">
                  <a:alpha val="28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600">
                <a:cs typeface="+mn-ea"/>
                <a:sym typeface="+mn-lt"/>
              </a:endParaRPr>
            </a:p>
          </p:txBody>
        </p:sp>
        <p:sp>
          <p:nvSpPr>
            <p:cNvPr id="26" name="KSO_Shape"/>
            <p:cNvSpPr/>
            <p:nvPr/>
          </p:nvSpPr>
          <p:spPr bwMode="auto">
            <a:xfrm>
              <a:off x="6441568" y="1823958"/>
              <a:ext cx="931168" cy="466405"/>
            </a:xfrm>
            <a:custGeom>
              <a:avLst/>
              <a:gdLst>
                <a:gd name="T0" fmla="*/ 1718076 w 4899"/>
                <a:gd name="T1" fmla="*/ 445697 h 2449"/>
                <a:gd name="T2" fmla="*/ 1673608 w 4899"/>
                <a:gd name="T3" fmla="*/ 522554 h 2449"/>
                <a:gd name="T4" fmla="*/ 1752254 w 4899"/>
                <a:gd name="T5" fmla="*/ 569256 h 2449"/>
                <a:gd name="T6" fmla="*/ 1787167 w 4899"/>
                <a:gd name="T7" fmla="*/ 722235 h 2449"/>
                <a:gd name="T8" fmla="*/ 1739024 w 4899"/>
                <a:gd name="T9" fmla="*/ 742093 h 2449"/>
                <a:gd name="T10" fmla="*/ 1343591 w 4899"/>
                <a:gd name="T11" fmla="*/ 742093 h 2449"/>
                <a:gd name="T12" fmla="*/ 1062084 w 4899"/>
                <a:gd name="T13" fmla="*/ 773718 h 2449"/>
                <a:gd name="T14" fmla="*/ 616670 w 4899"/>
                <a:gd name="T15" fmla="*/ 830717 h 2449"/>
                <a:gd name="T16" fmla="*/ 491351 w 4899"/>
                <a:gd name="T17" fmla="*/ 654571 h 2449"/>
                <a:gd name="T18" fmla="*/ 1086706 w 4899"/>
                <a:gd name="T19" fmla="*/ 115102 h 2449"/>
                <a:gd name="T20" fmla="*/ 1592758 w 4899"/>
                <a:gd name="T21" fmla="*/ 363692 h 2449"/>
                <a:gd name="T22" fmla="*/ 311643 w 4899"/>
                <a:gd name="T23" fmla="*/ 585069 h 2449"/>
                <a:gd name="T24" fmla="*/ 311643 w 4899"/>
                <a:gd name="T25" fmla="*/ 900587 h 2449"/>
                <a:gd name="T26" fmla="*/ 311643 w 4899"/>
                <a:gd name="T27" fmla="*/ 585069 h 2449"/>
                <a:gd name="T28" fmla="*/ 397638 w 4899"/>
                <a:gd name="T29" fmla="*/ 742828 h 2449"/>
                <a:gd name="T30" fmla="*/ 224912 w 4899"/>
                <a:gd name="T31" fmla="*/ 742828 h 2449"/>
                <a:gd name="T32" fmla="*/ 992258 w 4899"/>
                <a:gd name="T33" fmla="*/ 0 h 2449"/>
                <a:gd name="T34" fmla="*/ 47775 w 4899"/>
                <a:gd name="T35" fmla="*/ 41187 h 2449"/>
                <a:gd name="T36" fmla="*/ 629165 w 4899"/>
                <a:gd name="T37" fmla="*/ 208874 h 2449"/>
                <a:gd name="T38" fmla="*/ 927210 w 4899"/>
                <a:gd name="T39" fmla="*/ 307428 h 2449"/>
                <a:gd name="T40" fmla="*/ 629165 w 4899"/>
                <a:gd name="T41" fmla="*/ 405981 h 2449"/>
                <a:gd name="T42" fmla="*/ 47775 w 4899"/>
                <a:gd name="T43" fmla="*/ 571830 h 2449"/>
                <a:gd name="T44" fmla="*/ 168316 w 4899"/>
                <a:gd name="T45" fmla="*/ 612649 h 2449"/>
                <a:gd name="T46" fmla="*/ 454601 w 4899"/>
                <a:gd name="T47" fmla="*/ 612649 h 2449"/>
                <a:gd name="T48" fmla="*/ 1007326 w 4899"/>
                <a:gd name="T49" fmla="*/ 571830 h 2449"/>
                <a:gd name="T50" fmla="*/ 992258 w 4899"/>
                <a:gd name="T51" fmla="*/ 0 h 2449"/>
                <a:gd name="T52" fmla="*/ 116131 w 4899"/>
                <a:gd name="T53" fmla="*/ 742093 h 2449"/>
                <a:gd name="T54" fmla="*/ 92611 w 4899"/>
                <a:gd name="T55" fmla="*/ 773718 h 2449"/>
                <a:gd name="T56" fmla="*/ 0 w 4899"/>
                <a:gd name="T57" fmla="*/ 654571 h 2449"/>
                <a:gd name="T58" fmla="*/ 1353146 w 4899"/>
                <a:gd name="T59" fmla="*/ 808653 h 2449"/>
                <a:gd name="T60" fmla="*/ 1071639 w 4899"/>
                <a:gd name="T61" fmla="*/ 843588 h 2449"/>
                <a:gd name="T62" fmla="*/ 1353146 w 4899"/>
                <a:gd name="T63" fmla="*/ 808653 h 2449"/>
                <a:gd name="T64" fmla="*/ 1383649 w 4899"/>
                <a:gd name="T65" fmla="*/ 742093 h 2449"/>
                <a:gd name="T66" fmla="*/ 1698966 w 4899"/>
                <a:gd name="T67" fmla="*/ 742093 h 2449"/>
                <a:gd name="T68" fmla="*/ 1541307 w 4899"/>
                <a:gd name="T69" fmla="*/ 655674 h 2449"/>
                <a:gd name="T70" fmla="*/ 1541307 w 4899"/>
                <a:gd name="T71" fmla="*/ 828511 h 2449"/>
                <a:gd name="T72" fmla="*/ 1541307 w 4899"/>
                <a:gd name="T73" fmla="*/ 655674 h 2449"/>
                <a:gd name="T74" fmla="*/ 1154327 w 4899"/>
                <a:gd name="T75" fmla="*/ 442755 h 2449"/>
                <a:gd name="T76" fmla="*/ 1260168 w 4899"/>
                <a:gd name="T77" fmla="*/ 407084 h 2449"/>
                <a:gd name="T78" fmla="*/ 1518155 w 4899"/>
                <a:gd name="T79" fmla="*/ 401201 h 2449"/>
                <a:gd name="T80" fmla="*/ 1161309 w 4899"/>
                <a:gd name="T81" fmla="*/ 175043 h 2449"/>
                <a:gd name="T82" fmla="*/ 1374461 w 4899"/>
                <a:gd name="T83" fmla="*/ 366266 h 2449"/>
                <a:gd name="T84" fmla="*/ 1518155 w 4899"/>
                <a:gd name="T85" fmla="*/ 401201 h 244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4899" h="2449">
                  <a:moveTo>
                    <a:pt x="4617" y="1087"/>
                  </a:moveTo>
                  <a:cubicBezTo>
                    <a:pt x="4639" y="1128"/>
                    <a:pt x="4658" y="1170"/>
                    <a:pt x="4675" y="1212"/>
                  </a:cubicBezTo>
                  <a:cubicBezTo>
                    <a:pt x="4554" y="1212"/>
                    <a:pt x="4554" y="1212"/>
                    <a:pt x="4554" y="1212"/>
                  </a:cubicBezTo>
                  <a:cubicBezTo>
                    <a:pt x="4554" y="1421"/>
                    <a:pt x="4554" y="1421"/>
                    <a:pt x="4554" y="1421"/>
                  </a:cubicBezTo>
                  <a:cubicBezTo>
                    <a:pt x="4741" y="1421"/>
                    <a:pt x="4741" y="1421"/>
                    <a:pt x="4741" y="1421"/>
                  </a:cubicBezTo>
                  <a:cubicBezTo>
                    <a:pt x="4752" y="1465"/>
                    <a:pt x="4764" y="1517"/>
                    <a:pt x="4768" y="1548"/>
                  </a:cubicBezTo>
                  <a:cubicBezTo>
                    <a:pt x="4812" y="1561"/>
                    <a:pt x="4855" y="1574"/>
                    <a:pt x="4899" y="1587"/>
                  </a:cubicBezTo>
                  <a:cubicBezTo>
                    <a:pt x="4883" y="1673"/>
                    <a:pt x="4880" y="1878"/>
                    <a:pt x="4863" y="1964"/>
                  </a:cubicBezTo>
                  <a:cubicBezTo>
                    <a:pt x="4732" y="2032"/>
                    <a:pt x="4732" y="2032"/>
                    <a:pt x="4732" y="2032"/>
                  </a:cubicBezTo>
                  <a:cubicBezTo>
                    <a:pt x="4732" y="2027"/>
                    <a:pt x="4732" y="2023"/>
                    <a:pt x="4732" y="2018"/>
                  </a:cubicBezTo>
                  <a:cubicBezTo>
                    <a:pt x="4732" y="1721"/>
                    <a:pt x="4491" y="1481"/>
                    <a:pt x="4194" y="1481"/>
                  </a:cubicBezTo>
                  <a:cubicBezTo>
                    <a:pt x="3897" y="1481"/>
                    <a:pt x="3656" y="1721"/>
                    <a:pt x="3656" y="2018"/>
                  </a:cubicBezTo>
                  <a:cubicBezTo>
                    <a:pt x="3656" y="2048"/>
                    <a:pt x="3659" y="2076"/>
                    <a:pt x="3663" y="2104"/>
                  </a:cubicBezTo>
                  <a:cubicBezTo>
                    <a:pt x="2890" y="2104"/>
                    <a:pt x="2890" y="2104"/>
                    <a:pt x="2890" y="2104"/>
                  </a:cubicBezTo>
                  <a:cubicBezTo>
                    <a:pt x="2820" y="2259"/>
                    <a:pt x="2820" y="2259"/>
                    <a:pt x="2820" y="2259"/>
                  </a:cubicBezTo>
                  <a:cubicBezTo>
                    <a:pt x="1678" y="2259"/>
                    <a:pt x="1678" y="2259"/>
                    <a:pt x="1678" y="2259"/>
                  </a:cubicBezTo>
                  <a:cubicBezTo>
                    <a:pt x="1330" y="2259"/>
                    <a:pt x="1330" y="2259"/>
                    <a:pt x="1330" y="2259"/>
                  </a:cubicBezTo>
                  <a:cubicBezTo>
                    <a:pt x="1430" y="2091"/>
                    <a:pt x="1377" y="1861"/>
                    <a:pt x="1337" y="1780"/>
                  </a:cubicBezTo>
                  <a:cubicBezTo>
                    <a:pt x="2887" y="1780"/>
                    <a:pt x="2887" y="1780"/>
                    <a:pt x="2887" y="1780"/>
                  </a:cubicBezTo>
                  <a:cubicBezTo>
                    <a:pt x="2957" y="313"/>
                    <a:pt x="2957" y="313"/>
                    <a:pt x="2957" y="313"/>
                  </a:cubicBezTo>
                  <a:cubicBezTo>
                    <a:pt x="3370" y="324"/>
                    <a:pt x="3716" y="340"/>
                    <a:pt x="3893" y="366"/>
                  </a:cubicBezTo>
                  <a:cubicBezTo>
                    <a:pt x="4334" y="989"/>
                    <a:pt x="4334" y="989"/>
                    <a:pt x="4334" y="989"/>
                  </a:cubicBezTo>
                  <a:cubicBezTo>
                    <a:pt x="4617" y="1087"/>
                    <a:pt x="4617" y="1087"/>
                    <a:pt x="4617" y="1087"/>
                  </a:cubicBezTo>
                  <a:close/>
                  <a:moveTo>
                    <a:pt x="848" y="1591"/>
                  </a:moveTo>
                  <a:cubicBezTo>
                    <a:pt x="611" y="1591"/>
                    <a:pt x="418" y="1783"/>
                    <a:pt x="418" y="2020"/>
                  </a:cubicBezTo>
                  <a:cubicBezTo>
                    <a:pt x="418" y="2257"/>
                    <a:pt x="611" y="2449"/>
                    <a:pt x="848" y="2449"/>
                  </a:cubicBezTo>
                  <a:cubicBezTo>
                    <a:pt x="1084" y="2449"/>
                    <a:pt x="1277" y="2257"/>
                    <a:pt x="1277" y="2020"/>
                  </a:cubicBezTo>
                  <a:cubicBezTo>
                    <a:pt x="1277" y="1783"/>
                    <a:pt x="1084" y="1591"/>
                    <a:pt x="848" y="1591"/>
                  </a:cubicBezTo>
                  <a:close/>
                  <a:moveTo>
                    <a:pt x="848" y="1785"/>
                  </a:moveTo>
                  <a:cubicBezTo>
                    <a:pt x="977" y="1785"/>
                    <a:pt x="1082" y="1890"/>
                    <a:pt x="1082" y="2020"/>
                  </a:cubicBezTo>
                  <a:cubicBezTo>
                    <a:pt x="1082" y="2150"/>
                    <a:pt x="977" y="2255"/>
                    <a:pt x="848" y="2255"/>
                  </a:cubicBezTo>
                  <a:cubicBezTo>
                    <a:pt x="718" y="2255"/>
                    <a:pt x="612" y="2150"/>
                    <a:pt x="612" y="2020"/>
                  </a:cubicBezTo>
                  <a:cubicBezTo>
                    <a:pt x="612" y="1890"/>
                    <a:pt x="718" y="1785"/>
                    <a:pt x="848" y="1785"/>
                  </a:cubicBezTo>
                  <a:close/>
                  <a:moveTo>
                    <a:pt x="2700" y="0"/>
                  </a:moveTo>
                  <a:cubicBezTo>
                    <a:pt x="242" y="0"/>
                    <a:pt x="242" y="0"/>
                    <a:pt x="242" y="0"/>
                  </a:cubicBezTo>
                  <a:cubicBezTo>
                    <a:pt x="180" y="0"/>
                    <a:pt x="130" y="50"/>
                    <a:pt x="130" y="112"/>
                  </a:cubicBezTo>
                  <a:cubicBezTo>
                    <a:pt x="130" y="568"/>
                    <a:pt x="130" y="568"/>
                    <a:pt x="130" y="568"/>
                  </a:cubicBezTo>
                  <a:cubicBezTo>
                    <a:pt x="1712" y="568"/>
                    <a:pt x="1712" y="568"/>
                    <a:pt x="1712" y="568"/>
                  </a:cubicBezTo>
                  <a:cubicBezTo>
                    <a:pt x="1712" y="301"/>
                    <a:pt x="1712" y="301"/>
                    <a:pt x="1712" y="301"/>
                  </a:cubicBezTo>
                  <a:cubicBezTo>
                    <a:pt x="2523" y="836"/>
                    <a:pt x="2523" y="836"/>
                    <a:pt x="2523" y="836"/>
                  </a:cubicBezTo>
                  <a:cubicBezTo>
                    <a:pt x="1712" y="1371"/>
                    <a:pt x="1712" y="1371"/>
                    <a:pt x="1712" y="1371"/>
                  </a:cubicBezTo>
                  <a:cubicBezTo>
                    <a:pt x="1712" y="1104"/>
                    <a:pt x="1712" y="1104"/>
                    <a:pt x="1712" y="1104"/>
                  </a:cubicBezTo>
                  <a:cubicBezTo>
                    <a:pt x="130" y="1104"/>
                    <a:pt x="130" y="1104"/>
                    <a:pt x="130" y="1104"/>
                  </a:cubicBezTo>
                  <a:cubicBezTo>
                    <a:pt x="130" y="1555"/>
                    <a:pt x="130" y="1555"/>
                    <a:pt x="130" y="1555"/>
                  </a:cubicBezTo>
                  <a:cubicBezTo>
                    <a:pt x="130" y="1616"/>
                    <a:pt x="180" y="1666"/>
                    <a:pt x="242" y="1666"/>
                  </a:cubicBezTo>
                  <a:cubicBezTo>
                    <a:pt x="458" y="1666"/>
                    <a:pt x="458" y="1666"/>
                    <a:pt x="458" y="1666"/>
                  </a:cubicBezTo>
                  <a:cubicBezTo>
                    <a:pt x="554" y="1560"/>
                    <a:pt x="693" y="1494"/>
                    <a:pt x="848" y="1494"/>
                  </a:cubicBezTo>
                  <a:cubicBezTo>
                    <a:pt x="1002" y="1494"/>
                    <a:pt x="1141" y="1560"/>
                    <a:pt x="1237" y="1666"/>
                  </a:cubicBezTo>
                  <a:cubicBezTo>
                    <a:pt x="2629" y="1666"/>
                    <a:pt x="2629" y="1666"/>
                    <a:pt x="2629" y="1666"/>
                  </a:cubicBezTo>
                  <a:cubicBezTo>
                    <a:pt x="2691" y="1666"/>
                    <a:pt x="2738" y="1616"/>
                    <a:pt x="2741" y="1555"/>
                  </a:cubicBezTo>
                  <a:cubicBezTo>
                    <a:pt x="2811" y="112"/>
                    <a:pt x="2811" y="112"/>
                    <a:pt x="2811" y="112"/>
                  </a:cubicBezTo>
                  <a:cubicBezTo>
                    <a:pt x="2814" y="50"/>
                    <a:pt x="2761" y="0"/>
                    <a:pt x="2700" y="0"/>
                  </a:cubicBezTo>
                  <a:close/>
                  <a:moveTo>
                    <a:pt x="372" y="1780"/>
                  </a:moveTo>
                  <a:cubicBezTo>
                    <a:pt x="336" y="1852"/>
                    <a:pt x="316" y="1933"/>
                    <a:pt x="316" y="2018"/>
                  </a:cubicBezTo>
                  <a:cubicBezTo>
                    <a:pt x="316" y="2048"/>
                    <a:pt x="319" y="2076"/>
                    <a:pt x="323" y="2104"/>
                  </a:cubicBezTo>
                  <a:cubicBezTo>
                    <a:pt x="252" y="2104"/>
                    <a:pt x="252" y="2104"/>
                    <a:pt x="252" y="2104"/>
                  </a:cubicBezTo>
                  <a:cubicBezTo>
                    <a:pt x="172" y="2080"/>
                    <a:pt x="91" y="2056"/>
                    <a:pt x="11" y="2033"/>
                  </a:cubicBezTo>
                  <a:cubicBezTo>
                    <a:pt x="7" y="1949"/>
                    <a:pt x="4" y="1865"/>
                    <a:pt x="0" y="1780"/>
                  </a:cubicBezTo>
                  <a:cubicBezTo>
                    <a:pt x="372" y="1780"/>
                    <a:pt x="372" y="1780"/>
                    <a:pt x="372" y="1780"/>
                  </a:cubicBezTo>
                  <a:close/>
                  <a:moveTo>
                    <a:pt x="3682" y="2199"/>
                  </a:moveTo>
                  <a:cubicBezTo>
                    <a:pt x="2959" y="2199"/>
                    <a:pt x="2959" y="2199"/>
                    <a:pt x="2959" y="2199"/>
                  </a:cubicBezTo>
                  <a:cubicBezTo>
                    <a:pt x="2916" y="2294"/>
                    <a:pt x="2916" y="2294"/>
                    <a:pt x="2916" y="2294"/>
                  </a:cubicBezTo>
                  <a:cubicBezTo>
                    <a:pt x="3682" y="2294"/>
                    <a:pt x="3682" y="2294"/>
                    <a:pt x="3682" y="2294"/>
                  </a:cubicBezTo>
                  <a:cubicBezTo>
                    <a:pt x="3682" y="2199"/>
                    <a:pt x="3682" y="2199"/>
                    <a:pt x="3682" y="2199"/>
                  </a:cubicBezTo>
                  <a:close/>
                  <a:moveTo>
                    <a:pt x="4194" y="1589"/>
                  </a:moveTo>
                  <a:cubicBezTo>
                    <a:pt x="3957" y="1589"/>
                    <a:pt x="3765" y="1781"/>
                    <a:pt x="3765" y="2018"/>
                  </a:cubicBezTo>
                  <a:cubicBezTo>
                    <a:pt x="3765" y="2255"/>
                    <a:pt x="3957" y="2448"/>
                    <a:pt x="4194" y="2448"/>
                  </a:cubicBezTo>
                  <a:cubicBezTo>
                    <a:pt x="4431" y="2448"/>
                    <a:pt x="4623" y="2255"/>
                    <a:pt x="4623" y="2018"/>
                  </a:cubicBezTo>
                  <a:cubicBezTo>
                    <a:pt x="4623" y="1781"/>
                    <a:pt x="4431" y="1589"/>
                    <a:pt x="4194" y="1589"/>
                  </a:cubicBezTo>
                  <a:close/>
                  <a:moveTo>
                    <a:pt x="4194" y="1783"/>
                  </a:moveTo>
                  <a:cubicBezTo>
                    <a:pt x="4064" y="1783"/>
                    <a:pt x="3959" y="1888"/>
                    <a:pt x="3959" y="2018"/>
                  </a:cubicBezTo>
                  <a:cubicBezTo>
                    <a:pt x="3959" y="2148"/>
                    <a:pt x="4064" y="2253"/>
                    <a:pt x="4194" y="2253"/>
                  </a:cubicBezTo>
                  <a:cubicBezTo>
                    <a:pt x="4324" y="2253"/>
                    <a:pt x="4430" y="2148"/>
                    <a:pt x="4430" y="2018"/>
                  </a:cubicBezTo>
                  <a:cubicBezTo>
                    <a:pt x="4430" y="1888"/>
                    <a:pt x="4324" y="1783"/>
                    <a:pt x="4194" y="1783"/>
                  </a:cubicBezTo>
                  <a:close/>
                  <a:moveTo>
                    <a:pt x="3146" y="1093"/>
                  </a:moveTo>
                  <a:cubicBezTo>
                    <a:pt x="3141" y="1204"/>
                    <a:pt x="3141" y="1204"/>
                    <a:pt x="3141" y="1204"/>
                  </a:cubicBezTo>
                  <a:cubicBezTo>
                    <a:pt x="3141" y="1204"/>
                    <a:pt x="3374" y="1200"/>
                    <a:pt x="3412" y="1169"/>
                  </a:cubicBezTo>
                  <a:cubicBezTo>
                    <a:pt x="3449" y="1138"/>
                    <a:pt x="3429" y="1107"/>
                    <a:pt x="3429" y="1107"/>
                  </a:cubicBezTo>
                  <a:cubicBezTo>
                    <a:pt x="3146" y="1093"/>
                    <a:pt x="3146" y="1093"/>
                    <a:pt x="3146" y="1093"/>
                  </a:cubicBezTo>
                  <a:close/>
                  <a:moveTo>
                    <a:pt x="4131" y="1091"/>
                  </a:moveTo>
                  <a:cubicBezTo>
                    <a:pt x="4056" y="942"/>
                    <a:pt x="3852" y="630"/>
                    <a:pt x="3769" y="504"/>
                  </a:cubicBezTo>
                  <a:cubicBezTo>
                    <a:pt x="3601" y="485"/>
                    <a:pt x="3387" y="484"/>
                    <a:pt x="3160" y="476"/>
                  </a:cubicBezTo>
                  <a:cubicBezTo>
                    <a:pt x="3157" y="644"/>
                    <a:pt x="3154" y="812"/>
                    <a:pt x="3151" y="979"/>
                  </a:cubicBezTo>
                  <a:cubicBezTo>
                    <a:pt x="3740" y="996"/>
                    <a:pt x="3740" y="996"/>
                    <a:pt x="3740" y="996"/>
                  </a:cubicBezTo>
                  <a:cubicBezTo>
                    <a:pt x="3801" y="1080"/>
                    <a:pt x="3801" y="1080"/>
                    <a:pt x="3801" y="1080"/>
                  </a:cubicBezTo>
                  <a:lnTo>
                    <a:pt x="4131" y="1091"/>
                  </a:lnTo>
                  <a:close/>
                </a:path>
              </a:pathLst>
            </a:custGeom>
            <a:gradFill>
              <a:gsLst>
                <a:gs pos="100000">
                  <a:srgbClr val="6264F8"/>
                </a:gs>
                <a:gs pos="49000">
                  <a:srgbClr val="B584EC"/>
                </a:gs>
                <a:gs pos="0">
                  <a:srgbClr val="EE9AE5"/>
                </a:gs>
              </a:gsLst>
              <a:lin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 anchorCtr="1"/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 sz="1600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aphicFrame>
        <p:nvGraphicFramePr>
          <p:cNvPr id="16" name="图表 15"/>
          <p:cNvGraphicFramePr/>
          <p:nvPr>
            <p:extLst>
              <p:ext uri="{D42A27DB-BD31-4B8C-83A1-F6EECF244321}">
                <p14:modId xmlns:p14="http://schemas.microsoft.com/office/powerpoint/2010/main" val="2165161668"/>
              </p:ext>
            </p:extLst>
          </p:nvPr>
        </p:nvGraphicFramePr>
        <p:xfrm>
          <a:off x="6236424" y="1145113"/>
          <a:ext cx="5534662" cy="49475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9" name="组合 8"/>
          <p:cNvGrpSpPr/>
          <p:nvPr/>
        </p:nvGrpSpPr>
        <p:grpSpPr>
          <a:xfrm>
            <a:off x="1256030" y="1599565"/>
            <a:ext cx="2873375" cy="1214120"/>
            <a:chOff x="4135" y="6715"/>
            <a:chExt cx="4525" cy="1912"/>
          </a:xfrm>
        </p:grpSpPr>
        <p:sp>
          <p:nvSpPr>
            <p:cNvPr id="10" name="文本框 9"/>
            <p:cNvSpPr txBox="1"/>
            <p:nvPr/>
          </p:nvSpPr>
          <p:spPr>
            <a:xfrm>
              <a:off x="4135" y="7347"/>
              <a:ext cx="4525" cy="128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</a:p>
          </p:txBody>
        </p:sp>
        <p:sp>
          <p:nvSpPr>
            <p:cNvPr id="72" name="文本框 71"/>
            <p:cNvSpPr txBox="1"/>
            <p:nvPr/>
          </p:nvSpPr>
          <p:spPr>
            <a:xfrm>
              <a:off x="4135" y="6715"/>
              <a:ext cx="3841" cy="6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1728470" y="4745355"/>
            <a:ext cx="2873375" cy="1214120"/>
            <a:chOff x="3451" y="6715"/>
            <a:chExt cx="4525" cy="1912"/>
          </a:xfrm>
        </p:grpSpPr>
        <p:sp>
          <p:nvSpPr>
            <p:cNvPr id="12" name="文本框 11"/>
            <p:cNvSpPr txBox="1"/>
            <p:nvPr/>
          </p:nvSpPr>
          <p:spPr>
            <a:xfrm>
              <a:off x="3451" y="7347"/>
              <a:ext cx="4525" cy="128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4135" y="6715"/>
              <a:ext cx="3841" cy="6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1050925" y="3023235"/>
            <a:ext cx="2439035" cy="1670685"/>
            <a:chOff x="4135" y="6715"/>
            <a:chExt cx="3841" cy="2631"/>
          </a:xfrm>
        </p:grpSpPr>
        <p:sp>
          <p:nvSpPr>
            <p:cNvPr id="29" name="文本框 28"/>
            <p:cNvSpPr txBox="1"/>
            <p:nvPr/>
          </p:nvSpPr>
          <p:spPr>
            <a:xfrm>
              <a:off x="4135" y="7347"/>
              <a:ext cx="2572" cy="1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4135" y="6715"/>
              <a:ext cx="3841" cy="6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4FCB3FA3-FED2-24EC-C246-B0E3F31C67F4}"/>
              </a:ext>
            </a:extLst>
          </p:cNvPr>
          <p:cNvGrpSpPr/>
          <p:nvPr/>
        </p:nvGrpSpPr>
        <p:grpSpPr>
          <a:xfrm>
            <a:off x="0" y="195580"/>
            <a:ext cx="2521585" cy="649605"/>
            <a:chOff x="1599" y="0"/>
            <a:chExt cx="3971" cy="1023"/>
          </a:xfrm>
        </p:grpSpPr>
        <p:sp>
          <p:nvSpPr>
            <p:cNvPr id="28" name="Freeform 10">
              <a:extLst>
                <a:ext uri="{FF2B5EF4-FFF2-40B4-BE49-F238E27FC236}">
                  <a16:creationId xmlns:a16="http://schemas.microsoft.com/office/drawing/2014/main" id="{18640D48-A61E-4373-CA14-BE864168B306}"/>
                </a:ext>
              </a:extLst>
            </p:cNvPr>
            <p:cNvSpPr/>
            <p:nvPr/>
          </p:nvSpPr>
          <p:spPr bwMode="auto">
            <a:xfrm flipH="1">
              <a:off x="1599" y="0"/>
              <a:ext cx="3971" cy="1023"/>
            </a:xfrm>
            <a:custGeom>
              <a:avLst/>
              <a:gdLst>
                <a:gd name="T0" fmla="*/ 593 w 594"/>
                <a:gd name="T1" fmla="*/ 157 h 179"/>
                <a:gd name="T2" fmla="*/ 592 w 594"/>
                <a:gd name="T3" fmla="*/ 156 h 179"/>
                <a:gd name="T4" fmla="*/ 577 w 594"/>
                <a:gd name="T5" fmla="*/ 149 h 179"/>
                <a:gd name="T6" fmla="*/ 576 w 594"/>
                <a:gd name="T7" fmla="*/ 148 h 179"/>
                <a:gd name="T8" fmla="*/ 572 w 594"/>
                <a:gd name="T9" fmla="*/ 147 h 179"/>
                <a:gd name="T10" fmla="*/ 572 w 594"/>
                <a:gd name="T11" fmla="*/ 148 h 179"/>
                <a:gd name="T12" fmla="*/ 566 w 594"/>
                <a:gd name="T13" fmla="*/ 147 h 179"/>
                <a:gd name="T14" fmla="*/ 566 w 594"/>
                <a:gd name="T15" fmla="*/ 146 h 179"/>
                <a:gd name="T16" fmla="*/ 565 w 594"/>
                <a:gd name="T17" fmla="*/ 146 h 179"/>
                <a:gd name="T18" fmla="*/ 564 w 594"/>
                <a:gd name="T19" fmla="*/ 146 h 179"/>
                <a:gd name="T20" fmla="*/ 557 w 594"/>
                <a:gd name="T21" fmla="*/ 145 h 179"/>
                <a:gd name="T22" fmla="*/ 557 w 594"/>
                <a:gd name="T23" fmla="*/ 145 h 179"/>
                <a:gd name="T24" fmla="*/ 557 w 594"/>
                <a:gd name="T25" fmla="*/ 145 h 179"/>
                <a:gd name="T26" fmla="*/ 548 w 594"/>
                <a:gd name="T27" fmla="*/ 144 h 179"/>
                <a:gd name="T28" fmla="*/ 549 w 594"/>
                <a:gd name="T29" fmla="*/ 143 h 179"/>
                <a:gd name="T30" fmla="*/ 548 w 594"/>
                <a:gd name="T31" fmla="*/ 144 h 179"/>
                <a:gd name="T32" fmla="*/ 506 w 594"/>
                <a:gd name="T33" fmla="*/ 142 h 179"/>
                <a:gd name="T34" fmla="*/ 139 w 594"/>
                <a:gd name="T35" fmla="*/ 143 h 179"/>
                <a:gd name="T36" fmla="*/ 139 w 594"/>
                <a:gd name="T37" fmla="*/ 166 h 179"/>
                <a:gd name="T38" fmla="*/ 134 w 594"/>
                <a:gd name="T39" fmla="*/ 178 h 179"/>
                <a:gd name="T40" fmla="*/ 124 w 594"/>
                <a:gd name="T41" fmla="*/ 176 h 179"/>
                <a:gd name="T42" fmla="*/ 6 w 594"/>
                <a:gd name="T43" fmla="*/ 100 h 179"/>
                <a:gd name="T44" fmla="*/ 0 w 594"/>
                <a:gd name="T45" fmla="*/ 90 h 179"/>
                <a:gd name="T46" fmla="*/ 6 w 594"/>
                <a:gd name="T47" fmla="*/ 80 h 179"/>
                <a:gd name="T48" fmla="*/ 124 w 594"/>
                <a:gd name="T49" fmla="*/ 3 h 179"/>
                <a:gd name="T50" fmla="*/ 134 w 594"/>
                <a:gd name="T51" fmla="*/ 1 h 179"/>
                <a:gd name="T52" fmla="*/ 139 w 594"/>
                <a:gd name="T53" fmla="*/ 13 h 179"/>
                <a:gd name="T54" fmla="*/ 139 w 594"/>
                <a:gd name="T55" fmla="*/ 31 h 179"/>
                <a:gd name="T56" fmla="*/ 512 w 594"/>
                <a:gd name="T57" fmla="*/ 30 h 179"/>
                <a:gd name="T58" fmla="*/ 518 w 594"/>
                <a:gd name="T59" fmla="*/ 30 h 179"/>
                <a:gd name="T60" fmla="*/ 533 w 594"/>
                <a:gd name="T61" fmla="*/ 31 h 179"/>
                <a:gd name="T62" fmla="*/ 547 w 594"/>
                <a:gd name="T63" fmla="*/ 32 h 179"/>
                <a:gd name="T64" fmla="*/ 558 w 594"/>
                <a:gd name="T65" fmla="*/ 33 h 179"/>
                <a:gd name="T66" fmla="*/ 569 w 594"/>
                <a:gd name="T67" fmla="*/ 35 h 179"/>
                <a:gd name="T68" fmla="*/ 573 w 594"/>
                <a:gd name="T69" fmla="*/ 36 h 179"/>
                <a:gd name="T70" fmla="*/ 577 w 594"/>
                <a:gd name="T71" fmla="*/ 37 h 179"/>
                <a:gd name="T72" fmla="*/ 582 w 594"/>
                <a:gd name="T73" fmla="*/ 38 h 179"/>
                <a:gd name="T74" fmla="*/ 586 w 594"/>
                <a:gd name="T75" fmla="*/ 39 h 179"/>
                <a:gd name="T76" fmla="*/ 587 w 594"/>
                <a:gd name="T77" fmla="*/ 40 h 179"/>
                <a:gd name="T78" fmla="*/ 589 w 594"/>
                <a:gd name="T79" fmla="*/ 41 h 179"/>
                <a:gd name="T80" fmla="*/ 591 w 594"/>
                <a:gd name="T81" fmla="*/ 42 h 179"/>
                <a:gd name="T82" fmla="*/ 592 w 594"/>
                <a:gd name="T83" fmla="*/ 43 h 179"/>
                <a:gd name="T84" fmla="*/ 593 w 594"/>
                <a:gd name="T85" fmla="*/ 44 h 179"/>
                <a:gd name="T86" fmla="*/ 594 w 594"/>
                <a:gd name="T87" fmla="*/ 156 h 179"/>
                <a:gd name="T88" fmla="*/ 593 w 594"/>
                <a:gd name="T89" fmla="*/ 157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94" h="179">
                  <a:moveTo>
                    <a:pt x="593" y="157"/>
                  </a:moveTo>
                  <a:cubicBezTo>
                    <a:pt x="592" y="156"/>
                    <a:pt x="592" y="156"/>
                    <a:pt x="592" y="156"/>
                  </a:cubicBezTo>
                  <a:cubicBezTo>
                    <a:pt x="589" y="153"/>
                    <a:pt x="584" y="151"/>
                    <a:pt x="577" y="149"/>
                  </a:cubicBezTo>
                  <a:cubicBezTo>
                    <a:pt x="576" y="148"/>
                    <a:pt x="576" y="148"/>
                    <a:pt x="576" y="148"/>
                  </a:cubicBezTo>
                  <a:cubicBezTo>
                    <a:pt x="572" y="147"/>
                    <a:pt x="572" y="147"/>
                    <a:pt x="572" y="147"/>
                  </a:cubicBezTo>
                  <a:cubicBezTo>
                    <a:pt x="572" y="148"/>
                    <a:pt x="572" y="148"/>
                    <a:pt x="572" y="148"/>
                  </a:cubicBezTo>
                  <a:cubicBezTo>
                    <a:pt x="570" y="147"/>
                    <a:pt x="568" y="147"/>
                    <a:pt x="566" y="147"/>
                  </a:cubicBezTo>
                  <a:cubicBezTo>
                    <a:pt x="566" y="146"/>
                    <a:pt x="566" y="146"/>
                    <a:pt x="566" y="146"/>
                  </a:cubicBezTo>
                  <a:cubicBezTo>
                    <a:pt x="565" y="146"/>
                    <a:pt x="565" y="146"/>
                    <a:pt x="565" y="146"/>
                  </a:cubicBezTo>
                  <a:cubicBezTo>
                    <a:pt x="564" y="146"/>
                    <a:pt x="564" y="146"/>
                    <a:pt x="564" y="146"/>
                  </a:cubicBezTo>
                  <a:cubicBezTo>
                    <a:pt x="562" y="146"/>
                    <a:pt x="560" y="145"/>
                    <a:pt x="557" y="145"/>
                  </a:cubicBezTo>
                  <a:cubicBezTo>
                    <a:pt x="557" y="145"/>
                    <a:pt x="557" y="145"/>
                    <a:pt x="557" y="145"/>
                  </a:cubicBezTo>
                  <a:cubicBezTo>
                    <a:pt x="557" y="145"/>
                    <a:pt x="557" y="145"/>
                    <a:pt x="557" y="145"/>
                  </a:cubicBezTo>
                  <a:cubicBezTo>
                    <a:pt x="554" y="145"/>
                    <a:pt x="551" y="144"/>
                    <a:pt x="548" y="144"/>
                  </a:cubicBezTo>
                  <a:cubicBezTo>
                    <a:pt x="549" y="143"/>
                    <a:pt x="549" y="143"/>
                    <a:pt x="549" y="143"/>
                  </a:cubicBezTo>
                  <a:cubicBezTo>
                    <a:pt x="548" y="144"/>
                    <a:pt x="548" y="144"/>
                    <a:pt x="548" y="144"/>
                  </a:cubicBezTo>
                  <a:cubicBezTo>
                    <a:pt x="536" y="143"/>
                    <a:pt x="521" y="142"/>
                    <a:pt x="506" y="142"/>
                  </a:cubicBezTo>
                  <a:cubicBezTo>
                    <a:pt x="139" y="143"/>
                    <a:pt x="139" y="143"/>
                    <a:pt x="139" y="143"/>
                  </a:cubicBezTo>
                  <a:cubicBezTo>
                    <a:pt x="139" y="166"/>
                    <a:pt x="139" y="166"/>
                    <a:pt x="139" y="166"/>
                  </a:cubicBezTo>
                  <a:cubicBezTo>
                    <a:pt x="139" y="172"/>
                    <a:pt x="138" y="176"/>
                    <a:pt x="134" y="178"/>
                  </a:cubicBezTo>
                  <a:cubicBezTo>
                    <a:pt x="132" y="179"/>
                    <a:pt x="128" y="179"/>
                    <a:pt x="124" y="176"/>
                  </a:cubicBezTo>
                  <a:cubicBezTo>
                    <a:pt x="6" y="100"/>
                    <a:pt x="6" y="100"/>
                    <a:pt x="6" y="100"/>
                  </a:cubicBezTo>
                  <a:cubicBezTo>
                    <a:pt x="2" y="97"/>
                    <a:pt x="0" y="93"/>
                    <a:pt x="0" y="90"/>
                  </a:cubicBezTo>
                  <a:cubicBezTo>
                    <a:pt x="0" y="86"/>
                    <a:pt x="2" y="82"/>
                    <a:pt x="6" y="80"/>
                  </a:cubicBezTo>
                  <a:cubicBezTo>
                    <a:pt x="124" y="3"/>
                    <a:pt x="124" y="3"/>
                    <a:pt x="124" y="3"/>
                  </a:cubicBezTo>
                  <a:cubicBezTo>
                    <a:pt x="128" y="1"/>
                    <a:pt x="132" y="0"/>
                    <a:pt x="134" y="1"/>
                  </a:cubicBezTo>
                  <a:cubicBezTo>
                    <a:pt x="138" y="3"/>
                    <a:pt x="139" y="7"/>
                    <a:pt x="139" y="13"/>
                  </a:cubicBezTo>
                  <a:cubicBezTo>
                    <a:pt x="139" y="31"/>
                    <a:pt x="139" y="31"/>
                    <a:pt x="139" y="31"/>
                  </a:cubicBezTo>
                  <a:cubicBezTo>
                    <a:pt x="512" y="30"/>
                    <a:pt x="512" y="30"/>
                    <a:pt x="512" y="30"/>
                  </a:cubicBezTo>
                  <a:cubicBezTo>
                    <a:pt x="518" y="30"/>
                    <a:pt x="518" y="30"/>
                    <a:pt x="518" y="30"/>
                  </a:cubicBezTo>
                  <a:cubicBezTo>
                    <a:pt x="524" y="30"/>
                    <a:pt x="529" y="30"/>
                    <a:pt x="533" y="31"/>
                  </a:cubicBezTo>
                  <a:cubicBezTo>
                    <a:pt x="547" y="32"/>
                    <a:pt x="547" y="32"/>
                    <a:pt x="547" y="32"/>
                  </a:cubicBezTo>
                  <a:cubicBezTo>
                    <a:pt x="550" y="32"/>
                    <a:pt x="558" y="33"/>
                    <a:pt x="558" y="33"/>
                  </a:cubicBezTo>
                  <a:cubicBezTo>
                    <a:pt x="569" y="35"/>
                    <a:pt x="569" y="35"/>
                    <a:pt x="569" y="35"/>
                  </a:cubicBezTo>
                  <a:cubicBezTo>
                    <a:pt x="570" y="35"/>
                    <a:pt x="572" y="35"/>
                    <a:pt x="573" y="36"/>
                  </a:cubicBezTo>
                  <a:cubicBezTo>
                    <a:pt x="577" y="37"/>
                    <a:pt x="577" y="37"/>
                    <a:pt x="577" y="37"/>
                  </a:cubicBezTo>
                  <a:cubicBezTo>
                    <a:pt x="582" y="38"/>
                    <a:pt x="582" y="38"/>
                    <a:pt x="582" y="38"/>
                  </a:cubicBezTo>
                  <a:cubicBezTo>
                    <a:pt x="586" y="39"/>
                    <a:pt x="586" y="39"/>
                    <a:pt x="586" y="39"/>
                  </a:cubicBezTo>
                  <a:cubicBezTo>
                    <a:pt x="587" y="40"/>
                    <a:pt x="587" y="40"/>
                    <a:pt x="587" y="40"/>
                  </a:cubicBezTo>
                  <a:cubicBezTo>
                    <a:pt x="589" y="41"/>
                    <a:pt x="589" y="41"/>
                    <a:pt x="589" y="41"/>
                  </a:cubicBezTo>
                  <a:cubicBezTo>
                    <a:pt x="591" y="42"/>
                    <a:pt x="591" y="42"/>
                    <a:pt x="591" y="42"/>
                  </a:cubicBezTo>
                  <a:cubicBezTo>
                    <a:pt x="592" y="43"/>
                    <a:pt x="592" y="43"/>
                    <a:pt x="592" y="43"/>
                  </a:cubicBezTo>
                  <a:cubicBezTo>
                    <a:pt x="593" y="44"/>
                    <a:pt x="593" y="44"/>
                    <a:pt x="593" y="44"/>
                  </a:cubicBezTo>
                  <a:cubicBezTo>
                    <a:pt x="594" y="156"/>
                    <a:pt x="594" y="156"/>
                    <a:pt x="594" y="156"/>
                  </a:cubicBezTo>
                  <a:lnTo>
                    <a:pt x="593" y="157"/>
                  </a:lnTo>
                  <a:close/>
                </a:path>
              </a:pathLst>
            </a:custGeom>
            <a:gradFill>
              <a:gsLst>
                <a:gs pos="100000">
                  <a:srgbClr val="61D3F8"/>
                </a:gs>
                <a:gs pos="0">
                  <a:srgbClr val="A73FF6"/>
                </a:gs>
              </a:gsLst>
              <a:lin scaled="1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015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0" name="文本框 37">
              <a:extLst>
                <a:ext uri="{FF2B5EF4-FFF2-40B4-BE49-F238E27FC236}">
                  <a16:creationId xmlns:a16="http://schemas.microsoft.com/office/drawing/2014/main" id="{3489858E-3AFB-8B7A-4E76-EFCFAF4C84BD}"/>
                </a:ext>
              </a:extLst>
            </p:cNvPr>
            <p:cNvSpPr txBox="1"/>
            <p:nvPr/>
          </p:nvSpPr>
          <p:spPr>
            <a:xfrm>
              <a:off x="4531" y="221"/>
              <a:ext cx="865" cy="580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4800">
                  <a:solidFill>
                    <a:schemeClr val="bg1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1800" dirty="0">
                  <a:solidFill>
                    <a:prstClr val="white"/>
                  </a:solidFill>
                  <a:latin typeface="+mn-lt"/>
                  <a:ea typeface="+mn-ea"/>
                  <a:cs typeface="+mn-ea"/>
                  <a:sym typeface="+mn-lt"/>
                </a:rPr>
                <a:t>02</a:t>
              </a:r>
              <a:endParaRPr lang="zh-CN" altLang="en-US" sz="1800" dirty="0">
                <a:solidFill>
                  <a:prstClr val="white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2" name="文本框 47">
              <a:extLst>
                <a:ext uri="{FF2B5EF4-FFF2-40B4-BE49-F238E27FC236}">
                  <a16:creationId xmlns:a16="http://schemas.microsoft.com/office/drawing/2014/main" id="{112B3B32-4292-5522-CBA9-20164A969A4E}"/>
                </a:ext>
              </a:extLst>
            </p:cNvPr>
            <p:cNvSpPr txBox="1"/>
            <p:nvPr/>
          </p:nvSpPr>
          <p:spPr>
            <a:xfrm>
              <a:off x="1702" y="219"/>
              <a:ext cx="2980" cy="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800">
                  <a:solidFill>
                    <a:schemeClr val="bg1"/>
                  </a:solidFill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algn="ctr"/>
              <a:r>
                <a:rPr lang="en-US" altLang="zh-CN" sz="1800" b="1" spc="100" dirty="0">
                  <a:uFillTx/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1800" b="1" spc="100" dirty="0"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slow" advClick="0" advTm="3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Chart 12"/>
          <p:cNvGraphicFramePr/>
          <p:nvPr/>
        </p:nvGraphicFramePr>
        <p:xfrm>
          <a:off x="8776958" y="1842235"/>
          <a:ext cx="2322596" cy="158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8" name="Group 13"/>
          <p:cNvGrpSpPr/>
          <p:nvPr/>
        </p:nvGrpSpPr>
        <p:grpSpPr>
          <a:xfrm>
            <a:off x="8481155" y="3427605"/>
            <a:ext cx="2726466" cy="379785"/>
            <a:chOff x="552061" y="2653648"/>
            <a:chExt cx="1728192" cy="379785"/>
          </a:xfrm>
        </p:grpSpPr>
        <p:sp>
          <p:nvSpPr>
            <p:cNvPr id="29" name="Rounded Rectangle 49"/>
            <p:cNvSpPr/>
            <p:nvPr/>
          </p:nvSpPr>
          <p:spPr>
            <a:xfrm>
              <a:off x="552061" y="2653648"/>
              <a:ext cx="1728192" cy="379785"/>
            </a:xfrm>
            <a:prstGeom prst="roundRect">
              <a:avLst>
                <a:gd name="adj" fmla="val 50000"/>
              </a:avLst>
            </a:prstGeom>
            <a:gradFill>
              <a:gsLst>
                <a:gs pos="100000">
                  <a:srgbClr val="6264F8"/>
                </a:gs>
                <a:gs pos="49000">
                  <a:srgbClr val="B584EC"/>
                </a:gs>
                <a:gs pos="0">
                  <a:srgbClr val="EE9AE5"/>
                </a:gs>
              </a:gsLst>
              <a:lin scaled="1"/>
            </a:gradFill>
            <a:ln w="44450"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cs typeface="+mn-ea"/>
                <a:sym typeface="+mn-lt"/>
              </a:endParaRPr>
            </a:p>
          </p:txBody>
        </p:sp>
        <p:sp>
          <p:nvSpPr>
            <p:cNvPr id="31" name="TextBox 16"/>
            <p:cNvSpPr txBox="1"/>
            <p:nvPr/>
          </p:nvSpPr>
          <p:spPr>
            <a:xfrm>
              <a:off x="711380" y="2659390"/>
              <a:ext cx="1409554" cy="3683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2" name="Group 17"/>
          <p:cNvGrpSpPr/>
          <p:nvPr/>
        </p:nvGrpSpPr>
        <p:grpSpPr>
          <a:xfrm>
            <a:off x="1092507" y="2100930"/>
            <a:ext cx="2792447" cy="399862"/>
            <a:chOff x="611560" y="2688843"/>
            <a:chExt cx="1728192" cy="399862"/>
          </a:xfrm>
        </p:grpSpPr>
        <p:sp>
          <p:nvSpPr>
            <p:cNvPr id="33" name="Rounded Rectangle 54"/>
            <p:cNvSpPr/>
            <p:nvPr/>
          </p:nvSpPr>
          <p:spPr>
            <a:xfrm>
              <a:off x="611560" y="2708920"/>
              <a:ext cx="1728192" cy="379785"/>
            </a:xfrm>
            <a:prstGeom prst="roundRect">
              <a:avLst>
                <a:gd name="adj" fmla="val 50000"/>
              </a:avLst>
            </a:prstGeom>
            <a:gradFill>
              <a:gsLst>
                <a:gs pos="100000">
                  <a:srgbClr val="6264F8"/>
                </a:gs>
                <a:gs pos="49000">
                  <a:srgbClr val="B584EC"/>
                </a:gs>
                <a:gs pos="0">
                  <a:srgbClr val="EE9AE5"/>
                </a:gs>
              </a:gsLst>
              <a:lin scaled="1"/>
            </a:gradFill>
            <a:ln w="44450">
              <a:noFill/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cs typeface="+mn-ea"/>
                <a:sym typeface="+mn-lt"/>
              </a:endParaRPr>
            </a:p>
          </p:txBody>
        </p:sp>
        <p:sp>
          <p:nvSpPr>
            <p:cNvPr id="35" name="TextBox 20"/>
            <p:cNvSpPr txBox="1"/>
            <p:nvPr/>
          </p:nvSpPr>
          <p:spPr>
            <a:xfrm>
              <a:off x="915734" y="2688843"/>
              <a:ext cx="1128665" cy="3683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aphicFrame>
        <p:nvGraphicFramePr>
          <p:cNvPr id="38" name="Chart 47"/>
          <p:cNvGraphicFramePr/>
          <p:nvPr/>
        </p:nvGraphicFramePr>
        <p:xfrm>
          <a:off x="1327431" y="4097031"/>
          <a:ext cx="2322596" cy="158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3" name="组合 2"/>
          <p:cNvGrpSpPr/>
          <p:nvPr/>
        </p:nvGrpSpPr>
        <p:grpSpPr>
          <a:xfrm>
            <a:off x="4244975" y="1953260"/>
            <a:ext cx="3830955" cy="3761740"/>
            <a:chOff x="6685" y="3076"/>
            <a:chExt cx="6033" cy="5924"/>
          </a:xfrm>
        </p:grpSpPr>
        <p:grpSp>
          <p:nvGrpSpPr>
            <p:cNvPr id="16" name="Group 2"/>
            <p:cNvGrpSpPr/>
            <p:nvPr/>
          </p:nvGrpSpPr>
          <p:grpSpPr>
            <a:xfrm>
              <a:off x="8986" y="5223"/>
              <a:ext cx="1391" cy="1391"/>
              <a:chOff x="3912982" y="3339018"/>
              <a:chExt cx="1307090" cy="1307090"/>
            </a:xfrm>
          </p:grpSpPr>
          <p:sp>
            <p:nvSpPr>
              <p:cNvPr id="17" name="Oval 3"/>
              <p:cNvSpPr/>
              <p:nvPr/>
            </p:nvSpPr>
            <p:spPr>
              <a:xfrm>
                <a:off x="3912982" y="3339018"/>
                <a:ext cx="1307090" cy="130709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>
                  <a:cs typeface="+mn-ea"/>
                  <a:sym typeface="+mn-lt"/>
                </a:endParaRPr>
              </a:p>
            </p:txBody>
          </p:sp>
          <p:sp>
            <p:nvSpPr>
              <p:cNvPr id="18" name="Oval 4"/>
              <p:cNvSpPr/>
              <p:nvPr/>
            </p:nvSpPr>
            <p:spPr>
              <a:xfrm>
                <a:off x="4144138" y="3576556"/>
                <a:ext cx="840739" cy="840739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>
                  <a:cs typeface="+mn-ea"/>
                  <a:sym typeface="+mn-lt"/>
                </a:endParaRPr>
              </a:p>
            </p:txBody>
          </p:sp>
        </p:grpSp>
        <p:sp>
          <p:nvSpPr>
            <p:cNvPr id="19" name="Rectangle 10"/>
            <p:cNvSpPr/>
            <p:nvPr/>
          </p:nvSpPr>
          <p:spPr>
            <a:xfrm>
              <a:off x="8622" y="3613"/>
              <a:ext cx="1080" cy="2334"/>
            </a:xfrm>
            <a:custGeom>
              <a:avLst/>
              <a:gdLst>
                <a:gd name="connsiteX0" fmla="*/ 0 w 1434976"/>
                <a:gd name="connsiteY0" fmla="*/ 0 h 720080"/>
                <a:gd name="connsiteX1" fmla="*/ 1434976 w 1434976"/>
                <a:gd name="connsiteY1" fmla="*/ 0 h 720080"/>
                <a:gd name="connsiteX2" fmla="*/ 1434976 w 1434976"/>
                <a:gd name="connsiteY2" fmla="*/ 720080 h 720080"/>
                <a:gd name="connsiteX3" fmla="*/ 0 w 1434976"/>
                <a:gd name="connsiteY3" fmla="*/ 720080 h 720080"/>
                <a:gd name="connsiteX4" fmla="*/ 0 w 1434976"/>
                <a:gd name="connsiteY4" fmla="*/ 0 h 720080"/>
                <a:gd name="connsiteX0-1" fmla="*/ 12700 w 1434976"/>
                <a:gd name="connsiteY0-2" fmla="*/ 0 h 2015480"/>
                <a:gd name="connsiteX1-3" fmla="*/ 1434976 w 1434976"/>
                <a:gd name="connsiteY1-4" fmla="*/ 1295400 h 2015480"/>
                <a:gd name="connsiteX2-5" fmla="*/ 1434976 w 1434976"/>
                <a:gd name="connsiteY2-6" fmla="*/ 2015480 h 2015480"/>
                <a:gd name="connsiteX3-7" fmla="*/ 0 w 1434976"/>
                <a:gd name="connsiteY3-8" fmla="*/ 2015480 h 2015480"/>
                <a:gd name="connsiteX4-9" fmla="*/ 12700 w 1434976"/>
                <a:gd name="connsiteY4-10" fmla="*/ 0 h 2015480"/>
                <a:gd name="connsiteX0-11" fmla="*/ 12700 w 1434976"/>
                <a:gd name="connsiteY0-12" fmla="*/ 0 h 2015480"/>
                <a:gd name="connsiteX1-13" fmla="*/ 1434976 w 1434976"/>
                <a:gd name="connsiteY1-14" fmla="*/ 1295400 h 2015480"/>
                <a:gd name="connsiteX2-15" fmla="*/ 1434976 w 1434976"/>
                <a:gd name="connsiteY2-16" fmla="*/ 2015480 h 2015480"/>
                <a:gd name="connsiteX3-17" fmla="*/ 0 w 1434976"/>
                <a:gd name="connsiteY3-18" fmla="*/ 643880 h 2015480"/>
                <a:gd name="connsiteX4-19" fmla="*/ 12700 w 1434976"/>
                <a:gd name="connsiteY4-20" fmla="*/ 0 h 2015480"/>
                <a:gd name="connsiteX0-21" fmla="*/ 12700 w 1434976"/>
                <a:gd name="connsiteY0-22" fmla="*/ 0 h 2015480"/>
                <a:gd name="connsiteX1-23" fmla="*/ 660276 w 1434976"/>
                <a:gd name="connsiteY1-24" fmla="*/ 1079500 h 2015480"/>
                <a:gd name="connsiteX2-25" fmla="*/ 1434976 w 1434976"/>
                <a:gd name="connsiteY2-26" fmla="*/ 2015480 h 2015480"/>
                <a:gd name="connsiteX3-27" fmla="*/ 0 w 1434976"/>
                <a:gd name="connsiteY3-28" fmla="*/ 643880 h 2015480"/>
                <a:gd name="connsiteX4-29" fmla="*/ 12700 w 1434976"/>
                <a:gd name="connsiteY4-30" fmla="*/ 0 h 2015480"/>
                <a:gd name="connsiteX0-31" fmla="*/ 12700 w 660276"/>
                <a:gd name="connsiteY0-32" fmla="*/ 0 h 1558280"/>
                <a:gd name="connsiteX1-33" fmla="*/ 660276 w 660276"/>
                <a:gd name="connsiteY1-34" fmla="*/ 1079500 h 1558280"/>
                <a:gd name="connsiteX2-35" fmla="*/ 634876 w 660276"/>
                <a:gd name="connsiteY2-36" fmla="*/ 1558280 h 1558280"/>
                <a:gd name="connsiteX3-37" fmla="*/ 0 w 660276"/>
                <a:gd name="connsiteY3-38" fmla="*/ 643880 h 1558280"/>
                <a:gd name="connsiteX4-39" fmla="*/ 12700 w 660276"/>
                <a:gd name="connsiteY4-40" fmla="*/ 0 h 1558280"/>
                <a:gd name="connsiteX0-41" fmla="*/ 12700 w 660276"/>
                <a:gd name="connsiteY0-42" fmla="*/ 0 h 1558280"/>
                <a:gd name="connsiteX1-43" fmla="*/ 660276 w 660276"/>
                <a:gd name="connsiteY1-44" fmla="*/ 901700 h 1558280"/>
                <a:gd name="connsiteX2-45" fmla="*/ 634876 w 660276"/>
                <a:gd name="connsiteY2-46" fmla="*/ 1558280 h 1558280"/>
                <a:gd name="connsiteX3-47" fmla="*/ 0 w 660276"/>
                <a:gd name="connsiteY3-48" fmla="*/ 643880 h 1558280"/>
                <a:gd name="connsiteX4-49" fmla="*/ 12700 w 660276"/>
                <a:gd name="connsiteY4-50" fmla="*/ 0 h 1558280"/>
                <a:gd name="connsiteX0-51" fmla="*/ 15038 w 662614"/>
                <a:gd name="connsiteY0-52" fmla="*/ 0 h 1558280"/>
                <a:gd name="connsiteX1-53" fmla="*/ 662614 w 662614"/>
                <a:gd name="connsiteY1-54" fmla="*/ 901700 h 1558280"/>
                <a:gd name="connsiteX2-55" fmla="*/ 637214 w 662614"/>
                <a:gd name="connsiteY2-56" fmla="*/ 1558280 h 1558280"/>
                <a:gd name="connsiteX3-57" fmla="*/ 2338 w 662614"/>
                <a:gd name="connsiteY3-58" fmla="*/ 643880 h 1558280"/>
                <a:gd name="connsiteX4-59" fmla="*/ 15038 w 662614"/>
                <a:gd name="connsiteY4-60" fmla="*/ 0 h 1558280"/>
                <a:gd name="connsiteX0-61" fmla="*/ 553 w 686229"/>
                <a:gd name="connsiteY0-62" fmla="*/ 0 h 1405880"/>
                <a:gd name="connsiteX1-63" fmla="*/ 686229 w 686229"/>
                <a:gd name="connsiteY1-64" fmla="*/ 749300 h 1405880"/>
                <a:gd name="connsiteX2-65" fmla="*/ 660829 w 686229"/>
                <a:gd name="connsiteY2-66" fmla="*/ 1405880 h 1405880"/>
                <a:gd name="connsiteX3-67" fmla="*/ 25953 w 686229"/>
                <a:gd name="connsiteY3-68" fmla="*/ 491480 h 1405880"/>
                <a:gd name="connsiteX4-69" fmla="*/ 553 w 686229"/>
                <a:gd name="connsiteY4-70" fmla="*/ 0 h 1405880"/>
                <a:gd name="connsiteX0-71" fmla="*/ 553 w 686229"/>
                <a:gd name="connsiteY0-72" fmla="*/ 0 h 1451600"/>
                <a:gd name="connsiteX1-73" fmla="*/ 686229 w 686229"/>
                <a:gd name="connsiteY1-74" fmla="*/ 795020 h 1451600"/>
                <a:gd name="connsiteX2-75" fmla="*/ 660829 w 686229"/>
                <a:gd name="connsiteY2-76" fmla="*/ 1451600 h 1451600"/>
                <a:gd name="connsiteX3-77" fmla="*/ 25953 w 686229"/>
                <a:gd name="connsiteY3-78" fmla="*/ 537200 h 1451600"/>
                <a:gd name="connsiteX4-79" fmla="*/ 553 w 686229"/>
                <a:gd name="connsiteY4-80" fmla="*/ 0 h 1451600"/>
                <a:gd name="connsiteX0-81" fmla="*/ 8518 w 694194"/>
                <a:gd name="connsiteY0-82" fmla="*/ 0 h 1451600"/>
                <a:gd name="connsiteX1-83" fmla="*/ 694194 w 694194"/>
                <a:gd name="connsiteY1-84" fmla="*/ 795020 h 1451600"/>
                <a:gd name="connsiteX2-85" fmla="*/ 668794 w 694194"/>
                <a:gd name="connsiteY2-86" fmla="*/ 1451600 h 1451600"/>
                <a:gd name="connsiteX3-87" fmla="*/ 3438 w 694194"/>
                <a:gd name="connsiteY3-88" fmla="*/ 735320 h 1451600"/>
                <a:gd name="connsiteX4-89" fmla="*/ 8518 w 694194"/>
                <a:gd name="connsiteY4-90" fmla="*/ 0 h 1451600"/>
                <a:gd name="connsiteX0-91" fmla="*/ 8518 w 668794"/>
                <a:gd name="connsiteY0-92" fmla="*/ 0 h 1451600"/>
                <a:gd name="connsiteX1-93" fmla="*/ 668794 w 668794"/>
                <a:gd name="connsiteY1-94" fmla="*/ 728980 h 1451600"/>
                <a:gd name="connsiteX2-95" fmla="*/ 668794 w 668794"/>
                <a:gd name="connsiteY2-96" fmla="*/ 1451600 h 1451600"/>
                <a:gd name="connsiteX3-97" fmla="*/ 3438 w 668794"/>
                <a:gd name="connsiteY3-98" fmla="*/ 735320 h 1451600"/>
                <a:gd name="connsiteX4-99" fmla="*/ 8518 w 668794"/>
                <a:gd name="connsiteY4-100" fmla="*/ 0 h 1451600"/>
                <a:gd name="connsiteX0-101" fmla="*/ 8518 w 684034"/>
                <a:gd name="connsiteY0-102" fmla="*/ 0 h 1482080"/>
                <a:gd name="connsiteX1-103" fmla="*/ 668794 w 684034"/>
                <a:gd name="connsiteY1-104" fmla="*/ 728980 h 1482080"/>
                <a:gd name="connsiteX2-105" fmla="*/ 684034 w 684034"/>
                <a:gd name="connsiteY2-106" fmla="*/ 1482080 h 1482080"/>
                <a:gd name="connsiteX3-107" fmla="*/ 3438 w 684034"/>
                <a:gd name="connsiteY3-108" fmla="*/ 735320 h 1482080"/>
                <a:gd name="connsiteX4-109" fmla="*/ 8518 w 684034"/>
                <a:gd name="connsiteY4-110" fmla="*/ 0 h 1482080"/>
                <a:gd name="connsiteX0-111" fmla="*/ 8518 w 684034"/>
                <a:gd name="connsiteY0-112" fmla="*/ 0 h 1482080"/>
                <a:gd name="connsiteX1-113" fmla="*/ 673874 w 684034"/>
                <a:gd name="connsiteY1-114" fmla="*/ 728980 h 1482080"/>
                <a:gd name="connsiteX2-115" fmla="*/ 684034 w 684034"/>
                <a:gd name="connsiteY2-116" fmla="*/ 1482080 h 1482080"/>
                <a:gd name="connsiteX3-117" fmla="*/ 3438 w 684034"/>
                <a:gd name="connsiteY3-118" fmla="*/ 735320 h 1482080"/>
                <a:gd name="connsiteX4-119" fmla="*/ 8518 w 684034"/>
                <a:gd name="connsiteY4-120" fmla="*/ 0 h 1482080"/>
                <a:gd name="connsiteX0-121" fmla="*/ 87 w 675603"/>
                <a:gd name="connsiteY0-122" fmla="*/ 0 h 1482080"/>
                <a:gd name="connsiteX1-123" fmla="*/ 665443 w 675603"/>
                <a:gd name="connsiteY1-124" fmla="*/ 728980 h 1482080"/>
                <a:gd name="connsiteX2-125" fmla="*/ 675603 w 675603"/>
                <a:gd name="connsiteY2-126" fmla="*/ 1482080 h 1482080"/>
                <a:gd name="connsiteX3-127" fmla="*/ 157567 w 675603"/>
                <a:gd name="connsiteY3-128" fmla="*/ 704840 h 1482080"/>
                <a:gd name="connsiteX4-129" fmla="*/ 87 w 675603"/>
                <a:gd name="connsiteY4-130" fmla="*/ 0 h 1482080"/>
                <a:gd name="connsiteX0-131" fmla="*/ 12780 w 688296"/>
                <a:gd name="connsiteY0-132" fmla="*/ 0 h 1482080"/>
                <a:gd name="connsiteX1-133" fmla="*/ 678136 w 688296"/>
                <a:gd name="connsiteY1-134" fmla="*/ 728980 h 1482080"/>
                <a:gd name="connsiteX2-135" fmla="*/ 688296 w 688296"/>
                <a:gd name="connsiteY2-136" fmla="*/ 1482080 h 1482080"/>
                <a:gd name="connsiteX3-137" fmla="*/ 2620 w 688296"/>
                <a:gd name="connsiteY3-138" fmla="*/ 735320 h 1482080"/>
                <a:gd name="connsiteX4-139" fmla="*/ 12780 w 688296"/>
                <a:gd name="connsiteY4-140" fmla="*/ 0 h 1482080"/>
                <a:gd name="connsiteX0-141" fmla="*/ 2486 w 678002"/>
                <a:gd name="connsiteY0-142" fmla="*/ 0 h 1482080"/>
                <a:gd name="connsiteX1-143" fmla="*/ 667842 w 678002"/>
                <a:gd name="connsiteY1-144" fmla="*/ 728980 h 1482080"/>
                <a:gd name="connsiteX2-145" fmla="*/ 678002 w 678002"/>
                <a:gd name="connsiteY2-146" fmla="*/ 1482080 h 1482080"/>
                <a:gd name="connsiteX3-147" fmla="*/ 7566 w 678002"/>
                <a:gd name="connsiteY3-148" fmla="*/ 725160 h 1482080"/>
                <a:gd name="connsiteX4-149" fmla="*/ 2486 w 678002"/>
                <a:gd name="connsiteY4-150" fmla="*/ 0 h 1482080"/>
                <a:gd name="connsiteX0-151" fmla="*/ 12780 w 688296"/>
                <a:gd name="connsiteY0-152" fmla="*/ 0 h 1482080"/>
                <a:gd name="connsiteX1-153" fmla="*/ 678136 w 688296"/>
                <a:gd name="connsiteY1-154" fmla="*/ 728980 h 1482080"/>
                <a:gd name="connsiteX2-155" fmla="*/ 688296 w 688296"/>
                <a:gd name="connsiteY2-156" fmla="*/ 1482080 h 1482080"/>
                <a:gd name="connsiteX3-157" fmla="*/ 2620 w 688296"/>
                <a:gd name="connsiteY3-158" fmla="*/ 730240 h 1482080"/>
                <a:gd name="connsiteX4-159" fmla="*/ 12780 w 688296"/>
                <a:gd name="connsiteY4-160" fmla="*/ 0 h 1482080"/>
                <a:gd name="connsiteX0-161" fmla="*/ 10160 w 685676"/>
                <a:gd name="connsiteY0-162" fmla="*/ 0 h 1482080"/>
                <a:gd name="connsiteX1-163" fmla="*/ 675516 w 685676"/>
                <a:gd name="connsiteY1-164" fmla="*/ 728980 h 1482080"/>
                <a:gd name="connsiteX2-165" fmla="*/ 685676 w 685676"/>
                <a:gd name="connsiteY2-166" fmla="*/ 1482080 h 1482080"/>
                <a:gd name="connsiteX3-167" fmla="*/ 0 w 685676"/>
                <a:gd name="connsiteY3-168" fmla="*/ 730240 h 1482080"/>
                <a:gd name="connsiteX4-169" fmla="*/ 10160 w 685676"/>
                <a:gd name="connsiteY4-170" fmla="*/ 0 h 148208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685676" h="1482080">
                  <a:moveTo>
                    <a:pt x="10160" y="0"/>
                  </a:moveTo>
                  <a:lnTo>
                    <a:pt x="675516" y="728980"/>
                  </a:lnTo>
                  <a:lnTo>
                    <a:pt x="685676" y="1482080"/>
                  </a:lnTo>
                  <a:lnTo>
                    <a:pt x="0" y="730240"/>
                  </a:lnTo>
                  <a:cubicBezTo>
                    <a:pt x="6773" y="63493"/>
                    <a:pt x="5927" y="671827"/>
                    <a:pt x="1016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cs typeface="+mn-ea"/>
                <a:sym typeface="+mn-lt"/>
              </a:endParaRPr>
            </a:p>
          </p:txBody>
        </p:sp>
        <p:cxnSp>
          <p:nvCxnSpPr>
            <p:cNvPr id="22" name="Straight Connector 7"/>
            <p:cNvCxnSpPr/>
            <p:nvPr/>
          </p:nvCxnSpPr>
          <p:spPr>
            <a:xfrm>
              <a:off x="9690" y="3103"/>
              <a:ext cx="0" cy="5897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ight Arrow 9"/>
            <p:cNvSpPr/>
            <p:nvPr/>
          </p:nvSpPr>
          <p:spPr>
            <a:xfrm>
              <a:off x="8636" y="3076"/>
              <a:ext cx="4082" cy="2155"/>
            </a:xfrm>
            <a:prstGeom prst="rightArrow">
              <a:avLst/>
            </a:prstGeom>
            <a:gradFill>
              <a:gsLst>
                <a:gs pos="0">
                  <a:srgbClr val="1BBEE9"/>
                </a:gs>
                <a:gs pos="100000">
                  <a:srgbClr val="C570EA"/>
                </a:gs>
              </a:gsLst>
              <a:lin scaled="1"/>
            </a:gradFill>
            <a:ln w="63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+mn-ea"/>
                <a:sym typeface="+mn-lt"/>
              </a:endParaRPr>
            </a:p>
          </p:txBody>
        </p:sp>
        <p:grpSp>
          <p:nvGrpSpPr>
            <p:cNvPr id="24" name="Group 9"/>
            <p:cNvGrpSpPr/>
            <p:nvPr/>
          </p:nvGrpSpPr>
          <p:grpSpPr>
            <a:xfrm flipH="1" flipV="1">
              <a:off x="6685" y="5926"/>
              <a:ext cx="4082" cy="2857"/>
              <a:chOff x="4045951" y="2348472"/>
              <a:chExt cx="2592000" cy="1814320"/>
            </a:xfrm>
          </p:grpSpPr>
          <p:sp>
            <p:nvSpPr>
              <p:cNvPr id="25" name="Rectangle 10"/>
              <p:cNvSpPr/>
              <p:nvPr/>
            </p:nvSpPr>
            <p:spPr>
              <a:xfrm>
                <a:off x="4045951" y="2680712"/>
                <a:ext cx="685676" cy="1482080"/>
              </a:xfrm>
              <a:custGeom>
                <a:avLst/>
                <a:gdLst>
                  <a:gd name="connsiteX0" fmla="*/ 0 w 1434976"/>
                  <a:gd name="connsiteY0" fmla="*/ 0 h 720080"/>
                  <a:gd name="connsiteX1" fmla="*/ 1434976 w 1434976"/>
                  <a:gd name="connsiteY1" fmla="*/ 0 h 720080"/>
                  <a:gd name="connsiteX2" fmla="*/ 1434976 w 1434976"/>
                  <a:gd name="connsiteY2" fmla="*/ 720080 h 720080"/>
                  <a:gd name="connsiteX3" fmla="*/ 0 w 1434976"/>
                  <a:gd name="connsiteY3" fmla="*/ 720080 h 720080"/>
                  <a:gd name="connsiteX4" fmla="*/ 0 w 1434976"/>
                  <a:gd name="connsiteY4" fmla="*/ 0 h 720080"/>
                  <a:gd name="connsiteX0-1" fmla="*/ 12700 w 1434976"/>
                  <a:gd name="connsiteY0-2" fmla="*/ 0 h 2015480"/>
                  <a:gd name="connsiteX1-3" fmla="*/ 1434976 w 1434976"/>
                  <a:gd name="connsiteY1-4" fmla="*/ 1295400 h 2015480"/>
                  <a:gd name="connsiteX2-5" fmla="*/ 1434976 w 1434976"/>
                  <a:gd name="connsiteY2-6" fmla="*/ 2015480 h 2015480"/>
                  <a:gd name="connsiteX3-7" fmla="*/ 0 w 1434976"/>
                  <a:gd name="connsiteY3-8" fmla="*/ 2015480 h 2015480"/>
                  <a:gd name="connsiteX4-9" fmla="*/ 12700 w 1434976"/>
                  <a:gd name="connsiteY4-10" fmla="*/ 0 h 2015480"/>
                  <a:gd name="connsiteX0-11" fmla="*/ 12700 w 1434976"/>
                  <a:gd name="connsiteY0-12" fmla="*/ 0 h 2015480"/>
                  <a:gd name="connsiteX1-13" fmla="*/ 1434976 w 1434976"/>
                  <a:gd name="connsiteY1-14" fmla="*/ 1295400 h 2015480"/>
                  <a:gd name="connsiteX2-15" fmla="*/ 1434976 w 1434976"/>
                  <a:gd name="connsiteY2-16" fmla="*/ 2015480 h 2015480"/>
                  <a:gd name="connsiteX3-17" fmla="*/ 0 w 1434976"/>
                  <a:gd name="connsiteY3-18" fmla="*/ 643880 h 2015480"/>
                  <a:gd name="connsiteX4-19" fmla="*/ 12700 w 1434976"/>
                  <a:gd name="connsiteY4-20" fmla="*/ 0 h 2015480"/>
                  <a:gd name="connsiteX0-21" fmla="*/ 12700 w 1434976"/>
                  <a:gd name="connsiteY0-22" fmla="*/ 0 h 2015480"/>
                  <a:gd name="connsiteX1-23" fmla="*/ 660276 w 1434976"/>
                  <a:gd name="connsiteY1-24" fmla="*/ 1079500 h 2015480"/>
                  <a:gd name="connsiteX2-25" fmla="*/ 1434976 w 1434976"/>
                  <a:gd name="connsiteY2-26" fmla="*/ 2015480 h 2015480"/>
                  <a:gd name="connsiteX3-27" fmla="*/ 0 w 1434976"/>
                  <a:gd name="connsiteY3-28" fmla="*/ 643880 h 2015480"/>
                  <a:gd name="connsiteX4-29" fmla="*/ 12700 w 1434976"/>
                  <a:gd name="connsiteY4-30" fmla="*/ 0 h 2015480"/>
                  <a:gd name="connsiteX0-31" fmla="*/ 12700 w 660276"/>
                  <a:gd name="connsiteY0-32" fmla="*/ 0 h 1558280"/>
                  <a:gd name="connsiteX1-33" fmla="*/ 660276 w 660276"/>
                  <a:gd name="connsiteY1-34" fmla="*/ 1079500 h 1558280"/>
                  <a:gd name="connsiteX2-35" fmla="*/ 634876 w 660276"/>
                  <a:gd name="connsiteY2-36" fmla="*/ 1558280 h 1558280"/>
                  <a:gd name="connsiteX3-37" fmla="*/ 0 w 660276"/>
                  <a:gd name="connsiteY3-38" fmla="*/ 643880 h 1558280"/>
                  <a:gd name="connsiteX4-39" fmla="*/ 12700 w 660276"/>
                  <a:gd name="connsiteY4-40" fmla="*/ 0 h 1558280"/>
                  <a:gd name="connsiteX0-41" fmla="*/ 12700 w 660276"/>
                  <a:gd name="connsiteY0-42" fmla="*/ 0 h 1558280"/>
                  <a:gd name="connsiteX1-43" fmla="*/ 660276 w 660276"/>
                  <a:gd name="connsiteY1-44" fmla="*/ 901700 h 1558280"/>
                  <a:gd name="connsiteX2-45" fmla="*/ 634876 w 660276"/>
                  <a:gd name="connsiteY2-46" fmla="*/ 1558280 h 1558280"/>
                  <a:gd name="connsiteX3-47" fmla="*/ 0 w 660276"/>
                  <a:gd name="connsiteY3-48" fmla="*/ 643880 h 1558280"/>
                  <a:gd name="connsiteX4-49" fmla="*/ 12700 w 660276"/>
                  <a:gd name="connsiteY4-50" fmla="*/ 0 h 1558280"/>
                  <a:gd name="connsiteX0-51" fmla="*/ 15038 w 662614"/>
                  <a:gd name="connsiteY0-52" fmla="*/ 0 h 1558280"/>
                  <a:gd name="connsiteX1-53" fmla="*/ 662614 w 662614"/>
                  <a:gd name="connsiteY1-54" fmla="*/ 901700 h 1558280"/>
                  <a:gd name="connsiteX2-55" fmla="*/ 637214 w 662614"/>
                  <a:gd name="connsiteY2-56" fmla="*/ 1558280 h 1558280"/>
                  <a:gd name="connsiteX3-57" fmla="*/ 2338 w 662614"/>
                  <a:gd name="connsiteY3-58" fmla="*/ 643880 h 1558280"/>
                  <a:gd name="connsiteX4-59" fmla="*/ 15038 w 662614"/>
                  <a:gd name="connsiteY4-60" fmla="*/ 0 h 1558280"/>
                  <a:gd name="connsiteX0-61" fmla="*/ 553 w 686229"/>
                  <a:gd name="connsiteY0-62" fmla="*/ 0 h 1405880"/>
                  <a:gd name="connsiteX1-63" fmla="*/ 686229 w 686229"/>
                  <a:gd name="connsiteY1-64" fmla="*/ 749300 h 1405880"/>
                  <a:gd name="connsiteX2-65" fmla="*/ 660829 w 686229"/>
                  <a:gd name="connsiteY2-66" fmla="*/ 1405880 h 1405880"/>
                  <a:gd name="connsiteX3-67" fmla="*/ 25953 w 686229"/>
                  <a:gd name="connsiteY3-68" fmla="*/ 491480 h 1405880"/>
                  <a:gd name="connsiteX4-69" fmla="*/ 553 w 686229"/>
                  <a:gd name="connsiteY4-70" fmla="*/ 0 h 1405880"/>
                  <a:gd name="connsiteX0-71" fmla="*/ 553 w 686229"/>
                  <a:gd name="connsiteY0-72" fmla="*/ 0 h 1451600"/>
                  <a:gd name="connsiteX1-73" fmla="*/ 686229 w 686229"/>
                  <a:gd name="connsiteY1-74" fmla="*/ 795020 h 1451600"/>
                  <a:gd name="connsiteX2-75" fmla="*/ 660829 w 686229"/>
                  <a:gd name="connsiteY2-76" fmla="*/ 1451600 h 1451600"/>
                  <a:gd name="connsiteX3-77" fmla="*/ 25953 w 686229"/>
                  <a:gd name="connsiteY3-78" fmla="*/ 537200 h 1451600"/>
                  <a:gd name="connsiteX4-79" fmla="*/ 553 w 686229"/>
                  <a:gd name="connsiteY4-80" fmla="*/ 0 h 1451600"/>
                  <a:gd name="connsiteX0-81" fmla="*/ 8518 w 694194"/>
                  <a:gd name="connsiteY0-82" fmla="*/ 0 h 1451600"/>
                  <a:gd name="connsiteX1-83" fmla="*/ 694194 w 694194"/>
                  <a:gd name="connsiteY1-84" fmla="*/ 795020 h 1451600"/>
                  <a:gd name="connsiteX2-85" fmla="*/ 668794 w 694194"/>
                  <a:gd name="connsiteY2-86" fmla="*/ 1451600 h 1451600"/>
                  <a:gd name="connsiteX3-87" fmla="*/ 3438 w 694194"/>
                  <a:gd name="connsiteY3-88" fmla="*/ 735320 h 1451600"/>
                  <a:gd name="connsiteX4-89" fmla="*/ 8518 w 694194"/>
                  <a:gd name="connsiteY4-90" fmla="*/ 0 h 1451600"/>
                  <a:gd name="connsiteX0-91" fmla="*/ 8518 w 668794"/>
                  <a:gd name="connsiteY0-92" fmla="*/ 0 h 1451600"/>
                  <a:gd name="connsiteX1-93" fmla="*/ 668794 w 668794"/>
                  <a:gd name="connsiteY1-94" fmla="*/ 728980 h 1451600"/>
                  <a:gd name="connsiteX2-95" fmla="*/ 668794 w 668794"/>
                  <a:gd name="connsiteY2-96" fmla="*/ 1451600 h 1451600"/>
                  <a:gd name="connsiteX3-97" fmla="*/ 3438 w 668794"/>
                  <a:gd name="connsiteY3-98" fmla="*/ 735320 h 1451600"/>
                  <a:gd name="connsiteX4-99" fmla="*/ 8518 w 668794"/>
                  <a:gd name="connsiteY4-100" fmla="*/ 0 h 1451600"/>
                  <a:gd name="connsiteX0-101" fmla="*/ 8518 w 684034"/>
                  <a:gd name="connsiteY0-102" fmla="*/ 0 h 1482080"/>
                  <a:gd name="connsiteX1-103" fmla="*/ 668794 w 684034"/>
                  <a:gd name="connsiteY1-104" fmla="*/ 728980 h 1482080"/>
                  <a:gd name="connsiteX2-105" fmla="*/ 684034 w 684034"/>
                  <a:gd name="connsiteY2-106" fmla="*/ 1482080 h 1482080"/>
                  <a:gd name="connsiteX3-107" fmla="*/ 3438 w 684034"/>
                  <a:gd name="connsiteY3-108" fmla="*/ 735320 h 1482080"/>
                  <a:gd name="connsiteX4-109" fmla="*/ 8518 w 684034"/>
                  <a:gd name="connsiteY4-110" fmla="*/ 0 h 1482080"/>
                  <a:gd name="connsiteX0-111" fmla="*/ 8518 w 684034"/>
                  <a:gd name="connsiteY0-112" fmla="*/ 0 h 1482080"/>
                  <a:gd name="connsiteX1-113" fmla="*/ 673874 w 684034"/>
                  <a:gd name="connsiteY1-114" fmla="*/ 728980 h 1482080"/>
                  <a:gd name="connsiteX2-115" fmla="*/ 684034 w 684034"/>
                  <a:gd name="connsiteY2-116" fmla="*/ 1482080 h 1482080"/>
                  <a:gd name="connsiteX3-117" fmla="*/ 3438 w 684034"/>
                  <a:gd name="connsiteY3-118" fmla="*/ 735320 h 1482080"/>
                  <a:gd name="connsiteX4-119" fmla="*/ 8518 w 684034"/>
                  <a:gd name="connsiteY4-120" fmla="*/ 0 h 1482080"/>
                  <a:gd name="connsiteX0-121" fmla="*/ 87 w 675603"/>
                  <a:gd name="connsiteY0-122" fmla="*/ 0 h 1482080"/>
                  <a:gd name="connsiteX1-123" fmla="*/ 665443 w 675603"/>
                  <a:gd name="connsiteY1-124" fmla="*/ 728980 h 1482080"/>
                  <a:gd name="connsiteX2-125" fmla="*/ 675603 w 675603"/>
                  <a:gd name="connsiteY2-126" fmla="*/ 1482080 h 1482080"/>
                  <a:gd name="connsiteX3-127" fmla="*/ 157567 w 675603"/>
                  <a:gd name="connsiteY3-128" fmla="*/ 704840 h 1482080"/>
                  <a:gd name="connsiteX4-129" fmla="*/ 87 w 675603"/>
                  <a:gd name="connsiteY4-130" fmla="*/ 0 h 1482080"/>
                  <a:gd name="connsiteX0-131" fmla="*/ 12780 w 688296"/>
                  <a:gd name="connsiteY0-132" fmla="*/ 0 h 1482080"/>
                  <a:gd name="connsiteX1-133" fmla="*/ 678136 w 688296"/>
                  <a:gd name="connsiteY1-134" fmla="*/ 728980 h 1482080"/>
                  <a:gd name="connsiteX2-135" fmla="*/ 688296 w 688296"/>
                  <a:gd name="connsiteY2-136" fmla="*/ 1482080 h 1482080"/>
                  <a:gd name="connsiteX3-137" fmla="*/ 2620 w 688296"/>
                  <a:gd name="connsiteY3-138" fmla="*/ 735320 h 1482080"/>
                  <a:gd name="connsiteX4-139" fmla="*/ 12780 w 688296"/>
                  <a:gd name="connsiteY4-140" fmla="*/ 0 h 1482080"/>
                  <a:gd name="connsiteX0-141" fmla="*/ 2486 w 678002"/>
                  <a:gd name="connsiteY0-142" fmla="*/ 0 h 1482080"/>
                  <a:gd name="connsiteX1-143" fmla="*/ 667842 w 678002"/>
                  <a:gd name="connsiteY1-144" fmla="*/ 728980 h 1482080"/>
                  <a:gd name="connsiteX2-145" fmla="*/ 678002 w 678002"/>
                  <a:gd name="connsiteY2-146" fmla="*/ 1482080 h 1482080"/>
                  <a:gd name="connsiteX3-147" fmla="*/ 7566 w 678002"/>
                  <a:gd name="connsiteY3-148" fmla="*/ 725160 h 1482080"/>
                  <a:gd name="connsiteX4-149" fmla="*/ 2486 w 678002"/>
                  <a:gd name="connsiteY4-150" fmla="*/ 0 h 1482080"/>
                  <a:gd name="connsiteX0-151" fmla="*/ 12780 w 688296"/>
                  <a:gd name="connsiteY0-152" fmla="*/ 0 h 1482080"/>
                  <a:gd name="connsiteX1-153" fmla="*/ 678136 w 688296"/>
                  <a:gd name="connsiteY1-154" fmla="*/ 728980 h 1482080"/>
                  <a:gd name="connsiteX2-155" fmla="*/ 688296 w 688296"/>
                  <a:gd name="connsiteY2-156" fmla="*/ 1482080 h 1482080"/>
                  <a:gd name="connsiteX3-157" fmla="*/ 2620 w 688296"/>
                  <a:gd name="connsiteY3-158" fmla="*/ 730240 h 1482080"/>
                  <a:gd name="connsiteX4-159" fmla="*/ 12780 w 688296"/>
                  <a:gd name="connsiteY4-160" fmla="*/ 0 h 1482080"/>
                  <a:gd name="connsiteX0-161" fmla="*/ 10160 w 685676"/>
                  <a:gd name="connsiteY0-162" fmla="*/ 0 h 1482080"/>
                  <a:gd name="connsiteX1-163" fmla="*/ 675516 w 685676"/>
                  <a:gd name="connsiteY1-164" fmla="*/ 728980 h 1482080"/>
                  <a:gd name="connsiteX2-165" fmla="*/ 685676 w 685676"/>
                  <a:gd name="connsiteY2-166" fmla="*/ 1482080 h 1482080"/>
                  <a:gd name="connsiteX3-167" fmla="*/ 0 w 685676"/>
                  <a:gd name="connsiteY3-168" fmla="*/ 730240 h 1482080"/>
                  <a:gd name="connsiteX4-169" fmla="*/ 10160 w 685676"/>
                  <a:gd name="connsiteY4-170" fmla="*/ 0 h 1482080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685676" h="1482080">
                    <a:moveTo>
                      <a:pt x="10160" y="0"/>
                    </a:moveTo>
                    <a:lnTo>
                      <a:pt x="675516" y="728980"/>
                    </a:lnTo>
                    <a:lnTo>
                      <a:pt x="685676" y="1482080"/>
                    </a:lnTo>
                    <a:lnTo>
                      <a:pt x="0" y="730240"/>
                    </a:lnTo>
                    <a:cubicBezTo>
                      <a:pt x="6773" y="63493"/>
                      <a:pt x="5927" y="671827"/>
                      <a:pt x="10160" y="0"/>
                    </a:cubicBezTo>
                    <a:close/>
                  </a:path>
                </a:pathLst>
              </a:custGeom>
              <a:solidFill>
                <a:srgbClr val="2E75B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>
                  <a:cs typeface="+mn-ea"/>
                  <a:sym typeface="+mn-lt"/>
                </a:endParaRPr>
              </a:p>
            </p:txBody>
          </p:sp>
          <p:sp>
            <p:nvSpPr>
              <p:cNvPr id="26" name="Right Arrow 40"/>
              <p:cNvSpPr/>
              <p:nvPr/>
            </p:nvSpPr>
            <p:spPr>
              <a:xfrm>
                <a:off x="4045951" y="2348472"/>
                <a:ext cx="2592000" cy="1368152"/>
              </a:xfrm>
              <a:prstGeom prst="rightArrow">
                <a:avLst/>
              </a:prstGeom>
              <a:gradFill>
                <a:gsLst>
                  <a:gs pos="0">
                    <a:srgbClr val="84C6FF"/>
                  </a:gs>
                  <a:gs pos="100000">
                    <a:srgbClr val="2B7FBD"/>
                  </a:gs>
                </a:gsLst>
                <a:lin scaled="1"/>
              </a:gradFill>
              <a:ln w="635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 dirty="0">
                  <a:cs typeface="+mn-ea"/>
                  <a:sym typeface="+mn-lt"/>
                </a:endParaRPr>
              </a:p>
            </p:txBody>
          </p:sp>
        </p:grpSp>
        <p:sp>
          <p:nvSpPr>
            <p:cNvPr id="36" name="TextBox 21"/>
            <p:cNvSpPr txBox="1"/>
            <p:nvPr/>
          </p:nvSpPr>
          <p:spPr>
            <a:xfrm>
              <a:off x="9491" y="3892"/>
              <a:ext cx="2959" cy="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7" name="TextBox 22"/>
            <p:cNvSpPr txBox="1"/>
            <p:nvPr/>
          </p:nvSpPr>
          <p:spPr>
            <a:xfrm>
              <a:off x="7098" y="7433"/>
              <a:ext cx="2799" cy="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9" name="Rectangle 16"/>
            <p:cNvSpPr/>
            <p:nvPr/>
          </p:nvSpPr>
          <p:spPr>
            <a:xfrm rot="2700000">
              <a:off x="10033" y="7319"/>
              <a:ext cx="419" cy="751"/>
            </a:xfrm>
            <a:custGeom>
              <a:avLst/>
              <a:gdLst/>
              <a:ahLst/>
              <a:cxnLst/>
              <a:rect l="l" t="t" r="r" b="b"/>
              <a:pathLst>
                <a:path w="2232248" h="4001999">
                  <a:moveTo>
                    <a:pt x="1116887" y="0"/>
                  </a:moveTo>
                  <a:cubicBezTo>
                    <a:pt x="1270748" y="4762"/>
                    <a:pt x="1433283" y="120651"/>
                    <a:pt x="1447291" y="308459"/>
                  </a:cubicBezTo>
                  <a:cubicBezTo>
                    <a:pt x="1483174" y="544979"/>
                    <a:pt x="1283237" y="603082"/>
                    <a:pt x="1339988" y="887363"/>
                  </a:cubicBezTo>
                  <a:lnTo>
                    <a:pt x="2232248" y="887363"/>
                  </a:lnTo>
                  <a:lnTo>
                    <a:pt x="2232248" y="1778237"/>
                  </a:lnTo>
                  <a:cubicBezTo>
                    <a:pt x="1956566" y="1829261"/>
                    <a:pt x="1897086" y="1634366"/>
                    <a:pt x="1663321" y="1669832"/>
                  </a:cubicBezTo>
                  <a:cubicBezTo>
                    <a:pt x="1475513" y="1683840"/>
                    <a:pt x="1359624" y="1846375"/>
                    <a:pt x="1354862" y="2000236"/>
                  </a:cubicBezTo>
                  <a:cubicBezTo>
                    <a:pt x="1358037" y="2135389"/>
                    <a:pt x="1477787" y="2334920"/>
                    <a:pt x="1701420" y="2336507"/>
                  </a:cubicBezTo>
                  <a:cubicBezTo>
                    <a:pt x="1972077" y="2308709"/>
                    <a:pt x="1932339" y="2176007"/>
                    <a:pt x="2232248" y="2187989"/>
                  </a:cubicBezTo>
                  <a:lnTo>
                    <a:pt x="2232248" y="3119611"/>
                  </a:lnTo>
                  <a:lnTo>
                    <a:pt x="1303259" y="3119611"/>
                  </a:lnTo>
                  <a:cubicBezTo>
                    <a:pt x="1289664" y="3424971"/>
                    <a:pt x="1423682" y="3383289"/>
                    <a:pt x="1451633" y="3655441"/>
                  </a:cubicBezTo>
                  <a:cubicBezTo>
                    <a:pt x="1450046" y="3879074"/>
                    <a:pt x="1250515" y="3998824"/>
                    <a:pt x="1115362" y="4001999"/>
                  </a:cubicBezTo>
                  <a:cubicBezTo>
                    <a:pt x="961501" y="3997237"/>
                    <a:pt x="798966" y="3881348"/>
                    <a:pt x="784958" y="3693540"/>
                  </a:cubicBezTo>
                  <a:cubicBezTo>
                    <a:pt x="749282" y="3458385"/>
                    <a:pt x="946712" y="3399594"/>
                    <a:pt x="892811" y="3119611"/>
                  </a:cubicBezTo>
                  <a:lnTo>
                    <a:pt x="0" y="3119611"/>
                  </a:lnTo>
                  <a:lnTo>
                    <a:pt x="0" y="2203607"/>
                  </a:lnTo>
                  <a:cubicBezTo>
                    <a:pt x="285884" y="2145799"/>
                    <a:pt x="343730" y="2346665"/>
                    <a:pt x="580754" y="2310706"/>
                  </a:cubicBezTo>
                  <a:cubicBezTo>
                    <a:pt x="768562" y="2296698"/>
                    <a:pt x="884451" y="2134163"/>
                    <a:pt x="889213" y="1980302"/>
                  </a:cubicBezTo>
                  <a:cubicBezTo>
                    <a:pt x="886038" y="1845149"/>
                    <a:pt x="766288" y="1645618"/>
                    <a:pt x="542655" y="1644031"/>
                  </a:cubicBezTo>
                  <a:cubicBezTo>
                    <a:pt x="268493" y="1672188"/>
                    <a:pt x="312817" y="1807984"/>
                    <a:pt x="0" y="1792208"/>
                  </a:cubicBezTo>
                  <a:lnTo>
                    <a:pt x="0" y="887363"/>
                  </a:lnTo>
                  <a:lnTo>
                    <a:pt x="928847" y="887363"/>
                  </a:lnTo>
                  <a:cubicBezTo>
                    <a:pt x="944034" y="576570"/>
                    <a:pt x="808718" y="620178"/>
                    <a:pt x="780616" y="346558"/>
                  </a:cubicBezTo>
                  <a:cubicBezTo>
                    <a:pt x="782203" y="122925"/>
                    <a:pt x="981734" y="3175"/>
                    <a:pt x="111688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cs typeface="+mn-ea"/>
                <a:sym typeface="+mn-lt"/>
              </a:endParaRPr>
            </a:p>
          </p:txBody>
        </p:sp>
        <p:sp>
          <p:nvSpPr>
            <p:cNvPr id="40" name="Rounded Rectangle 5"/>
            <p:cNvSpPr/>
            <p:nvPr/>
          </p:nvSpPr>
          <p:spPr>
            <a:xfrm flipH="1">
              <a:off x="8846" y="3897"/>
              <a:ext cx="617" cy="509"/>
            </a:xfrm>
            <a:custGeom>
              <a:avLst/>
              <a:gdLst>
                <a:gd name="connsiteX0" fmla="*/ 1384251 w 3217557"/>
                <a:gd name="connsiteY0" fmla="*/ 661544 h 2702049"/>
                <a:gd name="connsiteX1" fmla="*/ 1574067 w 3217557"/>
                <a:gd name="connsiteY1" fmla="*/ 851360 h 2702049"/>
                <a:gd name="connsiteX2" fmla="*/ 1384251 w 3217557"/>
                <a:gd name="connsiteY2" fmla="*/ 1041176 h 2702049"/>
                <a:gd name="connsiteX3" fmla="*/ 1194435 w 3217557"/>
                <a:gd name="connsiteY3" fmla="*/ 851360 h 2702049"/>
                <a:gd name="connsiteX4" fmla="*/ 1384251 w 3217557"/>
                <a:gd name="connsiteY4" fmla="*/ 661544 h 2702049"/>
                <a:gd name="connsiteX5" fmla="*/ 1993421 w 3217557"/>
                <a:gd name="connsiteY5" fmla="*/ 661544 h 2702049"/>
                <a:gd name="connsiteX6" fmla="*/ 2183237 w 3217557"/>
                <a:gd name="connsiteY6" fmla="*/ 851360 h 2702049"/>
                <a:gd name="connsiteX7" fmla="*/ 1993421 w 3217557"/>
                <a:gd name="connsiteY7" fmla="*/ 1041176 h 2702049"/>
                <a:gd name="connsiteX8" fmla="*/ 1803605 w 3217557"/>
                <a:gd name="connsiteY8" fmla="*/ 851360 h 2702049"/>
                <a:gd name="connsiteX9" fmla="*/ 1993421 w 3217557"/>
                <a:gd name="connsiteY9" fmla="*/ 661544 h 2702049"/>
                <a:gd name="connsiteX10" fmla="*/ 2602591 w 3217557"/>
                <a:gd name="connsiteY10" fmla="*/ 661544 h 2702049"/>
                <a:gd name="connsiteX11" fmla="*/ 2792407 w 3217557"/>
                <a:gd name="connsiteY11" fmla="*/ 851360 h 2702049"/>
                <a:gd name="connsiteX12" fmla="*/ 2602591 w 3217557"/>
                <a:gd name="connsiteY12" fmla="*/ 1041176 h 2702049"/>
                <a:gd name="connsiteX13" fmla="*/ 2412775 w 3217557"/>
                <a:gd name="connsiteY13" fmla="*/ 851360 h 2702049"/>
                <a:gd name="connsiteX14" fmla="*/ 2602591 w 3217557"/>
                <a:gd name="connsiteY14" fmla="*/ 661544 h 2702049"/>
                <a:gd name="connsiteX15" fmla="*/ 677114 w 3217557"/>
                <a:gd name="connsiteY15" fmla="*/ 569491 h 2702049"/>
                <a:gd name="connsiteX16" fmla="*/ 330916 w 3217557"/>
                <a:gd name="connsiteY16" fmla="*/ 569491 h 2702049"/>
                <a:gd name="connsiteX17" fmla="*/ 0 w 3217557"/>
                <a:gd name="connsiteY17" fmla="*/ 900407 h 2702049"/>
                <a:gd name="connsiteX18" fmla="*/ 0 w 3217557"/>
                <a:gd name="connsiteY18" fmla="*/ 1952009 h 2702049"/>
                <a:gd name="connsiteX19" fmla="*/ 330916 w 3217557"/>
                <a:gd name="connsiteY19" fmla="*/ 2282925 h 2702049"/>
                <a:gd name="connsiteX20" fmla="*/ 711670 w 3217557"/>
                <a:gd name="connsiteY20" fmla="*/ 2282925 h 2702049"/>
                <a:gd name="connsiteX21" fmla="*/ 15770 w 3217557"/>
                <a:gd name="connsiteY21" fmla="*/ 2702049 h 2702049"/>
                <a:gd name="connsiteX22" fmla="*/ 1294529 w 3217557"/>
                <a:gd name="connsiteY22" fmla="*/ 2282925 h 2702049"/>
                <a:gd name="connsiteX23" fmla="*/ 2117356 w 3217557"/>
                <a:gd name="connsiteY23" fmla="*/ 2282925 h 2702049"/>
                <a:gd name="connsiteX24" fmla="*/ 2418395 w 3217557"/>
                <a:gd name="connsiteY24" fmla="*/ 2087951 h 2702049"/>
                <a:gd name="connsiteX25" fmla="*/ 1830857 w 3217557"/>
                <a:gd name="connsiteY25" fmla="*/ 1799347 h 2702049"/>
                <a:gd name="connsiteX26" fmla="*/ 1008030 w 3217557"/>
                <a:gd name="connsiteY26" fmla="*/ 1799347 h 2702049"/>
                <a:gd name="connsiteX27" fmla="*/ 677114 w 3217557"/>
                <a:gd name="connsiteY27" fmla="*/ 1468431 h 2702049"/>
                <a:gd name="connsiteX28" fmla="*/ 677114 w 3217557"/>
                <a:gd name="connsiteY28" fmla="*/ 569491 h 2702049"/>
                <a:gd name="connsiteX29" fmla="*/ 2886641 w 3217557"/>
                <a:gd name="connsiteY29" fmla="*/ 0 h 2702049"/>
                <a:gd name="connsiteX30" fmla="*/ 1100201 w 3217557"/>
                <a:gd name="connsiteY30" fmla="*/ 0 h 2702049"/>
                <a:gd name="connsiteX31" fmla="*/ 769285 w 3217557"/>
                <a:gd name="connsiteY31" fmla="*/ 330916 h 2702049"/>
                <a:gd name="connsiteX32" fmla="*/ 769285 w 3217557"/>
                <a:gd name="connsiteY32" fmla="*/ 1382518 h 2702049"/>
                <a:gd name="connsiteX33" fmla="*/ 1100201 w 3217557"/>
                <a:gd name="connsiteY33" fmla="*/ 1713434 h 2702049"/>
                <a:gd name="connsiteX34" fmla="*/ 1923028 w 3217557"/>
                <a:gd name="connsiteY34" fmla="*/ 1713434 h 2702049"/>
                <a:gd name="connsiteX35" fmla="*/ 3078958 w 3217557"/>
                <a:gd name="connsiteY35" fmla="*/ 2077967 h 2702049"/>
                <a:gd name="connsiteX36" fmla="*/ 2505887 w 3217557"/>
                <a:gd name="connsiteY36" fmla="*/ 1713434 h 2702049"/>
                <a:gd name="connsiteX37" fmla="*/ 2886641 w 3217557"/>
                <a:gd name="connsiteY37" fmla="*/ 1713434 h 2702049"/>
                <a:gd name="connsiteX38" fmla="*/ 3217557 w 3217557"/>
                <a:gd name="connsiteY38" fmla="*/ 1382518 h 2702049"/>
                <a:gd name="connsiteX39" fmla="*/ 3217557 w 3217557"/>
                <a:gd name="connsiteY39" fmla="*/ 330916 h 2702049"/>
                <a:gd name="connsiteX40" fmla="*/ 2886641 w 3217557"/>
                <a:gd name="connsiteY40" fmla="*/ 0 h 2702049"/>
                <a:gd name="connsiteX0-1" fmla="*/ 1384251 w 3217557"/>
                <a:gd name="connsiteY0-2" fmla="*/ 661544 h 2702049"/>
                <a:gd name="connsiteX1-3" fmla="*/ 1574067 w 3217557"/>
                <a:gd name="connsiteY1-4" fmla="*/ 851360 h 2702049"/>
                <a:gd name="connsiteX2-5" fmla="*/ 1384251 w 3217557"/>
                <a:gd name="connsiteY2-6" fmla="*/ 1041176 h 2702049"/>
                <a:gd name="connsiteX3-7" fmla="*/ 1194435 w 3217557"/>
                <a:gd name="connsiteY3-8" fmla="*/ 851360 h 2702049"/>
                <a:gd name="connsiteX4-9" fmla="*/ 1384251 w 3217557"/>
                <a:gd name="connsiteY4-10" fmla="*/ 661544 h 2702049"/>
                <a:gd name="connsiteX5-11" fmla="*/ 1993421 w 3217557"/>
                <a:gd name="connsiteY5-12" fmla="*/ 661544 h 2702049"/>
                <a:gd name="connsiteX6-13" fmla="*/ 2183237 w 3217557"/>
                <a:gd name="connsiteY6-14" fmla="*/ 851360 h 2702049"/>
                <a:gd name="connsiteX7-15" fmla="*/ 1993421 w 3217557"/>
                <a:gd name="connsiteY7-16" fmla="*/ 1041176 h 2702049"/>
                <a:gd name="connsiteX8-17" fmla="*/ 1803605 w 3217557"/>
                <a:gd name="connsiteY8-18" fmla="*/ 851360 h 2702049"/>
                <a:gd name="connsiteX9-19" fmla="*/ 1993421 w 3217557"/>
                <a:gd name="connsiteY9-20" fmla="*/ 661544 h 2702049"/>
                <a:gd name="connsiteX10-21" fmla="*/ 2602591 w 3217557"/>
                <a:gd name="connsiteY10-22" fmla="*/ 661544 h 2702049"/>
                <a:gd name="connsiteX11-23" fmla="*/ 2792407 w 3217557"/>
                <a:gd name="connsiteY11-24" fmla="*/ 851360 h 2702049"/>
                <a:gd name="connsiteX12-25" fmla="*/ 2602591 w 3217557"/>
                <a:gd name="connsiteY12-26" fmla="*/ 1041176 h 2702049"/>
                <a:gd name="connsiteX13-27" fmla="*/ 2412775 w 3217557"/>
                <a:gd name="connsiteY13-28" fmla="*/ 851360 h 2702049"/>
                <a:gd name="connsiteX14-29" fmla="*/ 2602591 w 3217557"/>
                <a:gd name="connsiteY14-30" fmla="*/ 661544 h 2702049"/>
                <a:gd name="connsiteX15-31" fmla="*/ 677114 w 3217557"/>
                <a:gd name="connsiteY15-32" fmla="*/ 569491 h 2702049"/>
                <a:gd name="connsiteX16-33" fmla="*/ 330916 w 3217557"/>
                <a:gd name="connsiteY16-34" fmla="*/ 569491 h 2702049"/>
                <a:gd name="connsiteX17-35" fmla="*/ 0 w 3217557"/>
                <a:gd name="connsiteY17-36" fmla="*/ 900407 h 2702049"/>
                <a:gd name="connsiteX18-37" fmla="*/ 0 w 3217557"/>
                <a:gd name="connsiteY18-38" fmla="*/ 1952009 h 2702049"/>
                <a:gd name="connsiteX19-39" fmla="*/ 330916 w 3217557"/>
                <a:gd name="connsiteY19-40" fmla="*/ 2282925 h 2702049"/>
                <a:gd name="connsiteX20-41" fmla="*/ 711670 w 3217557"/>
                <a:gd name="connsiteY20-42" fmla="*/ 2282925 h 2702049"/>
                <a:gd name="connsiteX21-43" fmla="*/ 15770 w 3217557"/>
                <a:gd name="connsiteY21-44" fmla="*/ 2702049 h 2702049"/>
                <a:gd name="connsiteX22-45" fmla="*/ 1294529 w 3217557"/>
                <a:gd name="connsiteY22-46" fmla="*/ 2282925 h 2702049"/>
                <a:gd name="connsiteX23-47" fmla="*/ 2117356 w 3217557"/>
                <a:gd name="connsiteY23-48" fmla="*/ 2282925 h 2702049"/>
                <a:gd name="connsiteX24-49" fmla="*/ 2418395 w 3217557"/>
                <a:gd name="connsiteY24-50" fmla="*/ 2087951 h 2702049"/>
                <a:gd name="connsiteX25-51" fmla="*/ 1830857 w 3217557"/>
                <a:gd name="connsiteY25-52" fmla="*/ 1799347 h 2702049"/>
                <a:gd name="connsiteX26-53" fmla="*/ 1008030 w 3217557"/>
                <a:gd name="connsiteY26-54" fmla="*/ 1799347 h 2702049"/>
                <a:gd name="connsiteX27-55" fmla="*/ 677114 w 3217557"/>
                <a:gd name="connsiteY27-56" fmla="*/ 1468431 h 2702049"/>
                <a:gd name="connsiteX28-57" fmla="*/ 677114 w 3217557"/>
                <a:gd name="connsiteY28-58" fmla="*/ 569491 h 2702049"/>
                <a:gd name="connsiteX29-59" fmla="*/ 2886641 w 3217557"/>
                <a:gd name="connsiteY29-60" fmla="*/ 0 h 2702049"/>
                <a:gd name="connsiteX30-61" fmla="*/ 1100201 w 3217557"/>
                <a:gd name="connsiteY30-62" fmla="*/ 0 h 2702049"/>
                <a:gd name="connsiteX31-63" fmla="*/ 769285 w 3217557"/>
                <a:gd name="connsiteY31-64" fmla="*/ 330916 h 2702049"/>
                <a:gd name="connsiteX32-65" fmla="*/ 769285 w 3217557"/>
                <a:gd name="connsiteY32-66" fmla="*/ 1382518 h 2702049"/>
                <a:gd name="connsiteX33-67" fmla="*/ 1100201 w 3217557"/>
                <a:gd name="connsiteY33-68" fmla="*/ 1713434 h 2702049"/>
                <a:gd name="connsiteX34-69" fmla="*/ 1923028 w 3217557"/>
                <a:gd name="connsiteY34-70" fmla="*/ 1713434 h 2702049"/>
                <a:gd name="connsiteX35-71" fmla="*/ 3078958 w 3217557"/>
                <a:gd name="connsiteY35-72" fmla="*/ 2077967 h 2702049"/>
                <a:gd name="connsiteX36-73" fmla="*/ 2505887 w 3217557"/>
                <a:gd name="connsiteY36-74" fmla="*/ 1713434 h 2702049"/>
                <a:gd name="connsiteX37-75" fmla="*/ 2886641 w 3217557"/>
                <a:gd name="connsiteY37-76" fmla="*/ 1713434 h 2702049"/>
                <a:gd name="connsiteX38-77" fmla="*/ 3217557 w 3217557"/>
                <a:gd name="connsiteY38-78" fmla="*/ 1382518 h 2702049"/>
                <a:gd name="connsiteX39-79" fmla="*/ 3217557 w 3217557"/>
                <a:gd name="connsiteY39-80" fmla="*/ 330916 h 2702049"/>
                <a:gd name="connsiteX40-81" fmla="*/ 2886641 w 3217557"/>
                <a:gd name="connsiteY40-82" fmla="*/ 0 h 2702049"/>
                <a:gd name="connsiteX0-83" fmla="*/ 1384251 w 3217557"/>
                <a:gd name="connsiteY0-84" fmla="*/ 661544 h 2633810"/>
                <a:gd name="connsiteX1-85" fmla="*/ 1574067 w 3217557"/>
                <a:gd name="connsiteY1-86" fmla="*/ 851360 h 2633810"/>
                <a:gd name="connsiteX2-87" fmla="*/ 1384251 w 3217557"/>
                <a:gd name="connsiteY2-88" fmla="*/ 1041176 h 2633810"/>
                <a:gd name="connsiteX3-89" fmla="*/ 1194435 w 3217557"/>
                <a:gd name="connsiteY3-90" fmla="*/ 851360 h 2633810"/>
                <a:gd name="connsiteX4-91" fmla="*/ 1384251 w 3217557"/>
                <a:gd name="connsiteY4-92" fmla="*/ 661544 h 2633810"/>
                <a:gd name="connsiteX5-93" fmla="*/ 1993421 w 3217557"/>
                <a:gd name="connsiteY5-94" fmla="*/ 661544 h 2633810"/>
                <a:gd name="connsiteX6-95" fmla="*/ 2183237 w 3217557"/>
                <a:gd name="connsiteY6-96" fmla="*/ 851360 h 2633810"/>
                <a:gd name="connsiteX7-97" fmla="*/ 1993421 w 3217557"/>
                <a:gd name="connsiteY7-98" fmla="*/ 1041176 h 2633810"/>
                <a:gd name="connsiteX8-99" fmla="*/ 1803605 w 3217557"/>
                <a:gd name="connsiteY8-100" fmla="*/ 851360 h 2633810"/>
                <a:gd name="connsiteX9-101" fmla="*/ 1993421 w 3217557"/>
                <a:gd name="connsiteY9-102" fmla="*/ 661544 h 2633810"/>
                <a:gd name="connsiteX10-103" fmla="*/ 2602591 w 3217557"/>
                <a:gd name="connsiteY10-104" fmla="*/ 661544 h 2633810"/>
                <a:gd name="connsiteX11-105" fmla="*/ 2792407 w 3217557"/>
                <a:gd name="connsiteY11-106" fmla="*/ 851360 h 2633810"/>
                <a:gd name="connsiteX12-107" fmla="*/ 2602591 w 3217557"/>
                <a:gd name="connsiteY12-108" fmla="*/ 1041176 h 2633810"/>
                <a:gd name="connsiteX13-109" fmla="*/ 2412775 w 3217557"/>
                <a:gd name="connsiteY13-110" fmla="*/ 851360 h 2633810"/>
                <a:gd name="connsiteX14-111" fmla="*/ 2602591 w 3217557"/>
                <a:gd name="connsiteY14-112" fmla="*/ 661544 h 2633810"/>
                <a:gd name="connsiteX15-113" fmla="*/ 677114 w 3217557"/>
                <a:gd name="connsiteY15-114" fmla="*/ 569491 h 2633810"/>
                <a:gd name="connsiteX16-115" fmla="*/ 330916 w 3217557"/>
                <a:gd name="connsiteY16-116" fmla="*/ 569491 h 2633810"/>
                <a:gd name="connsiteX17-117" fmla="*/ 0 w 3217557"/>
                <a:gd name="connsiteY17-118" fmla="*/ 900407 h 2633810"/>
                <a:gd name="connsiteX18-119" fmla="*/ 0 w 3217557"/>
                <a:gd name="connsiteY18-120" fmla="*/ 1952009 h 2633810"/>
                <a:gd name="connsiteX19-121" fmla="*/ 330916 w 3217557"/>
                <a:gd name="connsiteY19-122" fmla="*/ 2282925 h 2633810"/>
                <a:gd name="connsiteX20-123" fmla="*/ 711670 w 3217557"/>
                <a:gd name="connsiteY20-124" fmla="*/ 2282925 h 2633810"/>
                <a:gd name="connsiteX21-125" fmla="*/ 165895 w 3217557"/>
                <a:gd name="connsiteY21-126" fmla="*/ 2633810 h 2633810"/>
                <a:gd name="connsiteX22-127" fmla="*/ 1294529 w 3217557"/>
                <a:gd name="connsiteY22-128" fmla="*/ 2282925 h 2633810"/>
                <a:gd name="connsiteX23-129" fmla="*/ 2117356 w 3217557"/>
                <a:gd name="connsiteY23-130" fmla="*/ 2282925 h 2633810"/>
                <a:gd name="connsiteX24-131" fmla="*/ 2418395 w 3217557"/>
                <a:gd name="connsiteY24-132" fmla="*/ 2087951 h 2633810"/>
                <a:gd name="connsiteX25-133" fmla="*/ 1830857 w 3217557"/>
                <a:gd name="connsiteY25-134" fmla="*/ 1799347 h 2633810"/>
                <a:gd name="connsiteX26-135" fmla="*/ 1008030 w 3217557"/>
                <a:gd name="connsiteY26-136" fmla="*/ 1799347 h 2633810"/>
                <a:gd name="connsiteX27-137" fmla="*/ 677114 w 3217557"/>
                <a:gd name="connsiteY27-138" fmla="*/ 1468431 h 2633810"/>
                <a:gd name="connsiteX28-139" fmla="*/ 677114 w 3217557"/>
                <a:gd name="connsiteY28-140" fmla="*/ 569491 h 2633810"/>
                <a:gd name="connsiteX29-141" fmla="*/ 2886641 w 3217557"/>
                <a:gd name="connsiteY29-142" fmla="*/ 0 h 2633810"/>
                <a:gd name="connsiteX30-143" fmla="*/ 1100201 w 3217557"/>
                <a:gd name="connsiteY30-144" fmla="*/ 0 h 2633810"/>
                <a:gd name="connsiteX31-145" fmla="*/ 769285 w 3217557"/>
                <a:gd name="connsiteY31-146" fmla="*/ 330916 h 2633810"/>
                <a:gd name="connsiteX32-147" fmla="*/ 769285 w 3217557"/>
                <a:gd name="connsiteY32-148" fmla="*/ 1382518 h 2633810"/>
                <a:gd name="connsiteX33-149" fmla="*/ 1100201 w 3217557"/>
                <a:gd name="connsiteY33-150" fmla="*/ 1713434 h 2633810"/>
                <a:gd name="connsiteX34-151" fmla="*/ 1923028 w 3217557"/>
                <a:gd name="connsiteY34-152" fmla="*/ 1713434 h 2633810"/>
                <a:gd name="connsiteX35-153" fmla="*/ 3078958 w 3217557"/>
                <a:gd name="connsiteY35-154" fmla="*/ 2077967 h 2633810"/>
                <a:gd name="connsiteX36-155" fmla="*/ 2505887 w 3217557"/>
                <a:gd name="connsiteY36-156" fmla="*/ 1713434 h 2633810"/>
                <a:gd name="connsiteX37-157" fmla="*/ 2886641 w 3217557"/>
                <a:gd name="connsiteY37-158" fmla="*/ 1713434 h 2633810"/>
                <a:gd name="connsiteX38-159" fmla="*/ 3217557 w 3217557"/>
                <a:gd name="connsiteY38-160" fmla="*/ 1382518 h 2633810"/>
                <a:gd name="connsiteX39-161" fmla="*/ 3217557 w 3217557"/>
                <a:gd name="connsiteY39-162" fmla="*/ 330916 h 2633810"/>
                <a:gd name="connsiteX40-163" fmla="*/ 2886641 w 3217557"/>
                <a:gd name="connsiteY40-164" fmla="*/ 0 h 2633810"/>
                <a:gd name="connsiteX0-165" fmla="*/ 1384251 w 3217557"/>
                <a:gd name="connsiteY0-166" fmla="*/ 661544 h 2633810"/>
                <a:gd name="connsiteX1-167" fmla="*/ 1574067 w 3217557"/>
                <a:gd name="connsiteY1-168" fmla="*/ 851360 h 2633810"/>
                <a:gd name="connsiteX2-169" fmla="*/ 1384251 w 3217557"/>
                <a:gd name="connsiteY2-170" fmla="*/ 1041176 h 2633810"/>
                <a:gd name="connsiteX3-171" fmla="*/ 1194435 w 3217557"/>
                <a:gd name="connsiteY3-172" fmla="*/ 851360 h 2633810"/>
                <a:gd name="connsiteX4-173" fmla="*/ 1384251 w 3217557"/>
                <a:gd name="connsiteY4-174" fmla="*/ 661544 h 2633810"/>
                <a:gd name="connsiteX5-175" fmla="*/ 1993421 w 3217557"/>
                <a:gd name="connsiteY5-176" fmla="*/ 661544 h 2633810"/>
                <a:gd name="connsiteX6-177" fmla="*/ 2183237 w 3217557"/>
                <a:gd name="connsiteY6-178" fmla="*/ 851360 h 2633810"/>
                <a:gd name="connsiteX7-179" fmla="*/ 1993421 w 3217557"/>
                <a:gd name="connsiteY7-180" fmla="*/ 1041176 h 2633810"/>
                <a:gd name="connsiteX8-181" fmla="*/ 1803605 w 3217557"/>
                <a:gd name="connsiteY8-182" fmla="*/ 851360 h 2633810"/>
                <a:gd name="connsiteX9-183" fmla="*/ 1993421 w 3217557"/>
                <a:gd name="connsiteY9-184" fmla="*/ 661544 h 2633810"/>
                <a:gd name="connsiteX10-185" fmla="*/ 2602591 w 3217557"/>
                <a:gd name="connsiteY10-186" fmla="*/ 661544 h 2633810"/>
                <a:gd name="connsiteX11-187" fmla="*/ 2792407 w 3217557"/>
                <a:gd name="connsiteY11-188" fmla="*/ 851360 h 2633810"/>
                <a:gd name="connsiteX12-189" fmla="*/ 2602591 w 3217557"/>
                <a:gd name="connsiteY12-190" fmla="*/ 1041176 h 2633810"/>
                <a:gd name="connsiteX13-191" fmla="*/ 2412775 w 3217557"/>
                <a:gd name="connsiteY13-192" fmla="*/ 851360 h 2633810"/>
                <a:gd name="connsiteX14-193" fmla="*/ 2602591 w 3217557"/>
                <a:gd name="connsiteY14-194" fmla="*/ 661544 h 2633810"/>
                <a:gd name="connsiteX15-195" fmla="*/ 677114 w 3217557"/>
                <a:gd name="connsiteY15-196" fmla="*/ 569491 h 2633810"/>
                <a:gd name="connsiteX16-197" fmla="*/ 330916 w 3217557"/>
                <a:gd name="connsiteY16-198" fmla="*/ 569491 h 2633810"/>
                <a:gd name="connsiteX17-199" fmla="*/ 0 w 3217557"/>
                <a:gd name="connsiteY17-200" fmla="*/ 900407 h 2633810"/>
                <a:gd name="connsiteX18-201" fmla="*/ 0 w 3217557"/>
                <a:gd name="connsiteY18-202" fmla="*/ 1952009 h 2633810"/>
                <a:gd name="connsiteX19-203" fmla="*/ 330916 w 3217557"/>
                <a:gd name="connsiteY19-204" fmla="*/ 2282925 h 2633810"/>
                <a:gd name="connsiteX20-205" fmla="*/ 711670 w 3217557"/>
                <a:gd name="connsiteY20-206" fmla="*/ 2282925 h 2633810"/>
                <a:gd name="connsiteX21-207" fmla="*/ 165895 w 3217557"/>
                <a:gd name="connsiteY21-208" fmla="*/ 2633810 h 2633810"/>
                <a:gd name="connsiteX22-209" fmla="*/ 1294529 w 3217557"/>
                <a:gd name="connsiteY22-210" fmla="*/ 2282925 h 2633810"/>
                <a:gd name="connsiteX23-211" fmla="*/ 2117356 w 3217557"/>
                <a:gd name="connsiteY23-212" fmla="*/ 2282925 h 2633810"/>
                <a:gd name="connsiteX24-213" fmla="*/ 2418395 w 3217557"/>
                <a:gd name="connsiteY24-214" fmla="*/ 2087951 h 2633810"/>
                <a:gd name="connsiteX25-215" fmla="*/ 1830857 w 3217557"/>
                <a:gd name="connsiteY25-216" fmla="*/ 1799347 h 2633810"/>
                <a:gd name="connsiteX26-217" fmla="*/ 1008030 w 3217557"/>
                <a:gd name="connsiteY26-218" fmla="*/ 1799347 h 2633810"/>
                <a:gd name="connsiteX27-219" fmla="*/ 677114 w 3217557"/>
                <a:gd name="connsiteY27-220" fmla="*/ 1468431 h 2633810"/>
                <a:gd name="connsiteX28-221" fmla="*/ 677114 w 3217557"/>
                <a:gd name="connsiteY28-222" fmla="*/ 569491 h 2633810"/>
                <a:gd name="connsiteX29-223" fmla="*/ 2886641 w 3217557"/>
                <a:gd name="connsiteY29-224" fmla="*/ 0 h 2633810"/>
                <a:gd name="connsiteX30-225" fmla="*/ 1100201 w 3217557"/>
                <a:gd name="connsiteY30-226" fmla="*/ 0 h 2633810"/>
                <a:gd name="connsiteX31-227" fmla="*/ 769285 w 3217557"/>
                <a:gd name="connsiteY31-228" fmla="*/ 330916 h 2633810"/>
                <a:gd name="connsiteX32-229" fmla="*/ 769285 w 3217557"/>
                <a:gd name="connsiteY32-230" fmla="*/ 1382518 h 2633810"/>
                <a:gd name="connsiteX33-231" fmla="*/ 1100201 w 3217557"/>
                <a:gd name="connsiteY33-232" fmla="*/ 1713434 h 2633810"/>
                <a:gd name="connsiteX34-233" fmla="*/ 1923028 w 3217557"/>
                <a:gd name="connsiteY34-234" fmla="*/ 1713434 h 2633810"/>
                <a:gd name="connsiteX35-235" fmla="*/ 3078958 w 3217557"/>
                <a:gd name="connsiteY35-236" fmla="*/ 2077967 h 2633810"/>
                <a:gd name="connsiteX36-237" fmla="*/ 2505887 w 3217557"/>
                <a:gd name="connsiteY36-238" fmla="*/ 1713434 h 2633810"/>
                <a:gd name="connsiteX37-239" fmla="*/ 2886641 w 3217557"/>
                <a:gd name="connsiteY37-240" fmla="*/ 1713434 h 2633810"/>
                <a:gd name="connsiteX38-241" fmla="*/ 3217557 w 3217557"/>
                <a:gd name="connsiteY38-242" fmla="*/ 1382518 h 2633810"/>
                <a:gd name="connsiteX39-243" fmla="*/ 3217557 w 3217557"/>
                <a:gd name="connsiteY39-244" fmla="*/ 330916 h 2633810"/>
                <a:gd name="connsiteX40-245" fmla="*/ 2886641 w 3217557"/>
                <a:gd name="connsiteY40-246" fmla="*/ 0 h 2633810"/>
                <a:gd name="connsiteX0-247" fmla="*/ 1384251 w 3217557"/>
                <a:gd name="connsiteY0-248" fmla="*/ 661544 h 2633810"/>
                <a:gd name="connsiteX1-249" fmla="*/ 1574067 w 3217557"/>
                <a:gd name="connsiteY1-250" fmla="*/ 851360 h 2633810"/>
                <a:gd name="connsiteX2-251" fmla="*/ 1384251 w 3217557"/>
                <a:gd name="connsiteY2-252" fmla="*/ 1041176 h 2633810"/>
                <a:gd name="connsiteX3-253" fmla="*/ 1194435 w 3217557"/>
                <a:gd name="connsiteY3-254" fmla="*/ 851360 h 2633810"/>
                <a:gd name="connsiteX4-255" fmla="*/ 1384251 w 3217557"/>
                <a:gd name="connsiteY4-256" fmla="*/ 661544 h 2633810"/>
                <a:gd name="connsiteX5-257" fmla="*/ 1993421 w 3217557"/>
                <a:gd name="connsiteY5-258" fmla="*/ 661544 h 2633810"/>
                <a:gd name="connsiteX6-259" fmla="*/ 2183237 w 3217557"/>
                <a:gd name="connsiteY6-260" fmla="*/ 851360 h 2633810"/>
                <a:gd name="connsiteX7-261" fmla="*/ 1993421 w 3217557"/>
                <a:gd name="connsiteY7-262" fmla="*/ 1041176 h 2633810"/>
                <a:gd name="connsiteX8-263" fmla="*/ 1803605 w 3217557"/>
                <a:gd name="connsiteY8-264" fmla="*/ 851360 h 2633810"/>
                <a:gd name="connsiteX9-265" fmla="*/ 1993421 w 3217557"/>
                <a:gd name="connsiteY9-266" fmla="*/ 661544 h 2633810"/>
                <a:gd name="connsiteX10-267" fmla="*/ 2602591 w 3217557"/>
                <a:gd name="connsiteY10-268" fmla="*/ 661544 h 2633810"/>
                <a:gd name="connsiteX11-269" fmla="*/ 2792407 w 3217557"/>
                <a:gd name="connsiteY11-270" fmla="*/ 851360 h 2633810"/>
                <a:gd name="connsiteX12-271" fmla="*/ 2602591 w 3217557"/>
                <a:gd name="connsiteY12-272" fmla="*/ 1041176 h 2633810"/>
                <a:gd name="connsiteX13-273" fmla="*/ 2412775 w 3217557"/>
                <a:gd name="connsiteY13-274" fmla="*/ 851360 h 2633810"/>
                <a:gd name="connsiteX14-275" fmla="*/ 2602591 w 3217557"/>
                <a:gd name="connsiteY14-276" fmla="*/ 661544 h 2633810"/>
                <a:gd name="connsiteX15-277" fmla="*/ 677114 w 3217557"/>
                <a:gd name="connsiteY15-278" fmla="*/ 569491 h 2633810"/>
                <a:gd name="connsiteX16-279" fmla="*/ 330916 w 3217557"/>
                <a:gd name="connsiteY16-280" fmla="*/ 569491 h 2633810"/>
                <a:gd name="connsiteX17-281" fmla="*/ 0 w 3217557"/>
                <a:gd name="connsiteY17-282" fmla="*/ 900407 h 2633810"/>
                <a:gd name="connsiteX18-283" fmla="*/ 0 w 3217557"/>
                <a:gd name="connsiteY18-284" fmla="*/ 1952009 h 2633810"/>
                <a:gd name="connsiteX19-285" fmla="*/ 330916 w 3217557"/>
                <a:gd name="connsiteY19-286" fmla="*/ 2282925 h 2633810"/>
                <a:gd name="connsiteX20-287" fmla="*/ 711670 w 3217557"/>
                <a:gd name="connsiteY20-288" fmla="*/ 2282925 h 2633810"/>
                <a:gd name="connsiteX21-289" fmla="*/ 165895 w 3217557"/>
                <a:gd name="connsiteY21-290" fmla="*/ 2633810 h 2633810"/>
                <a:gd name="connsiteX22-291" fmla="*/ 1294529 w 3217557"/>
                <a:gd name="connsiteY22-292" fmla="*/ 2282925 h 2633810"/>
                <a:gd name="connsiteX23-293" fmla="*/ 2117356 w 3217557"/>
                <a:gd name="connsiteY23-294" fmla="*/ 2282925 h 2633810"/>
                <a:gd name="connsiteX24-295" fmla="*/ 2418395 w 3217557"/>
                <a:gd name="connsiteY24-296" fmla="*/ 2087951 h 2633810"/>
                <a:gd name="connsiteX25-297" fmla="*/ 1830857 w 3217557"/>
                <a:gd name="connsiteY25-298" fmla="*/ 1799347 h 2633810"/>
                <a:gd name="connsiteX26-299" fmla="*/ 1008030 w 3217557"/>
                <a:gd name="connsiteY26-300" fmla="*/ 1799347 h 2633810"/>
                <a:gd name="connsiteX27-301" fmla="*/ 677114 w 3217557"/>
                <a:gd name="connsiteY27-302" fmla="*/ 1468431 h 2633810"/>
                <a:gd name="connsiteX28-303" fmla="*/ 677114 w 3217557"/>
                <a:gd name="connsiteY28-304" fmla="*/ 569491 h 2633810"/>
                <a:gd name="connsiteX29-305" fmla="*/ 2886641 w 3217557"/>
                <a:gd name="connsiteY29-306" fmla="*/ 0 h 2633810"/>
                <a:gd name="connsiteX30-307" fmla="*/ 1100201 w 3217557"/>
                <a:gd name="connsiteY30-308" fmla="*/ 0 h 2633810"/>
                <a:gd name="connsiteX31-309" fmla="*/ 769285 w 3217557"/>
                <a:gd name="connsiteY31-310" fmla="*/ 330916 h 2633810"/>
                <a:gd name="connsiteX32-311" fmla="*/ 769285 w 3217557"/>
                <a:gd name="connsiteY32-312" fmla="*/ 1382518 h 2633810"/>
                <a:gd name="connsiteX33-313" fmla="*/ 1100201 w 3217557"/>
                <a:gd name="connsiteY33-314" fmla="*/ 1713434 h 2633810"/>
                <a:gd name="connsiteX34-315" fmla="*/ 1923028 w 3217557"/>
                <a:gd name="connsiteY34-316" fmla="*/ 1713434 h 2633810"/>
                <a:gd name="connsiteX35-317" fmla="*/ 3078958 w 3217557"/>
                <a:gd name="connsiteY35-318" fmla="*/ 2077967 h 2633810"/>
                <a:gd name="connsiteX36-319" fmla="*/ 2505887 w 3217557"/>
                <a:gd name="connsiteY36-320" fmla="*/ 1713434 h 2633810"/>
                <a:gd name="connsiteX37-321" fmla="*/ 2886641 w 3217557"/>
                <a:gd name="connsiteY37-322" fmla="*/ 1713434 h 2633810"/>
                <a:gd name="connsiteX38-323" fmla="*/ 3217557 w 3217557"/>
                <a:gd name="connsiteY38-324" fmla="*/ 1382518 h 2633810"/>
                <a:gd name="connsiteX39-325" fmla="*/ 3217557 w 3217557"/>
                <a:gd name="connsiteY39-326" fmla="*/ 330916 h 2633810"/>
                <a:gd name="connsiteX40-327" fmla="*/ 2886641 w 3217557"/>
                <a:gd name="connsiteY40-328" fmla="*/ 0 h 2633810"/>
                <a:gd name="connsiteX0-329" fmla="*/ 1384251 w 3217557"/>
                <a:gd name="connsiteY0-330" fmla="*/ 661544 h 2654282"/>
                <a:gd name="connsiteX1-331" fmla="*/ 1574067 w 3217557"/>
                <a:gd name="connsiteY1-332" fmla="*/ 851360 h 2654282"/>
                <a:gd name="connsiteX2-333" fmla="*/ 1384251 w 3217557"/>
                <a:gd name="connsiteY2-334" fmla="*/ 1041176 h 2654282"/>
                <a:gd name="connsiteX3-335" fmla="*/ 1194435 w 3217557"/>
                <a:gd name="connsiteY3-336" fmla="*/ 851360 h 2654282"/>
                <a:gd name="connsiteX4-337" fmla="*/ 1384251 w 3217557"/>
                <a:gd name="connsiteY4-338" fmla="*/ 661544 h 2654282"/>
                <a:gd name="connsiteX5-339" fmla="*/ 1993421 w 3217557"/>
                <a:gd name="connsiteY5-340" fmla="*/ 661544 h 2654282"/>
                <a:gd name="connsiteX6-341" fmla="*/ 2183237 w 3217557"/>
                <a:gd name="connsiteY6-342" fmla="*/ 851360 h 2654282"/>
                <a:gd name="connsiteX7-343" fmla="*/ 1993421 w 3217557"/>
                <a:gd name="connsiteY7-344" fmla="*/ 1041176 h 2654282"/>
                <a:gd name="connsiteX8-345" fmla="*/ 1803605 w 3217557"/>
                <a:gd name="connsiteY8-346" fmla="*/ 851360 h 2654282"/>
                <a:gd name="connsiteX9-347" fmla="*/ 1993421 w 3217557"/>
                <a:gd name="connsiteY9-348" fmla="*/ 661544 h 2654282"/>
                <a:gd name="connsiteX10-349" fmla="*/ 2602591 w 3217557"/>
                <a:gd name="connsiteY10-350" fmla="*/ 661544 h 2654282"/>
                <a:gd name="connsiteX11-351" fmla="*/ 2792407 w 3217557"/>
                <a:gd name="connsiteY11-352" fmla="*/ 851360 h 2654282"/>
                <a:gd name="connsiteX12-353" fmla="*/ 2602591 w 3217557"/>
                <a:gd name="connsiteY12-354" fmla="*/ 1041176 h 2654282"/>
                <a:gd name="connsiteX13-355" fmla="*/ 2412775 w 3217557"/>
                <a:gd name="connsiteY13-356" fmla="*/ 851360 h 2654282"/>
                <a:gd name="connsiteX14-357" fmla="*/ 2602591 w 3217557"/>
                <a:gd name="connsiteY14-358" fmla="*/ 661544 h 2654282"/>
                <a:gd name="connsiteX15-359" fmla="*/ 677114 w 3217557"/>
                <a:gd name="connsiteY15-360" fmla="*/ 569491 h 2654282"/>
                <a:gd name="connsiteX16-361" fmla="*/ 330916 w 3217557"/>
                <a:gd name="connsiteY16-362" fmla="*/ 569491 h 2654282"/>
                <a:gd name="connsiteX17-363" fmla="*/ 0 w 3217557"/>
                <a:gd name="connsiteY17-364" fmla="*/ 900407 h 2654282"/>
                <a:gd name="connsiteX18-365" fmla="*/ 0 w 3217557"/>
                <a:gd name="connsiteY18-366" fmla="*/ 1952009 h 2654282"/>
                <a:gd name="connsiteX19-367" fmla="*/ 330916 w 3217557"/>
                <a:gd name="connsiteY19-368" fmla="*/ 2282925 h 2654282"/>
                <a:gd name="connsiteX20-369" fmla="*/ 711670 w 3217557"/>
                <a:gd name="connsiteY20-370" fmla="*/ 2282925 h 2654282"/>
                <a:gd name="connsiteX21-371" fmla="*/ 275077 w 3217557"/>
                <a:gd name="connsiteY21-372" fmla="*/ 2654282 h 2654282"/>
                <a:gd name="connsiteX22-373" fmla="*/ 1294529 w 3217557"/>
                <a:gd name="connsiteY22-374" fmla="*/ 2282925 h 2654282"/>
                <a:gd name="connsiteX23-375" fmla="*/ 2117356 w 3217557"/>
                <a:gd name="connsiteY23-376" fmla="*/ 2282925 h 2654282"/>
                <a:gd name="connsiteX24-377" fmla="*/ 2418395 w 3217557"/>
                <a:gd name="connsiteY24-378" fmla="*/ 2087951 h 2654282"/>
                <a:gd name="connsiteX25-379" fmla="*/ 1830857 w 3217557"/>
                <a:gd name="connsiteY25-380" fmla="*/ 1799347 h 2654282"/>
                <a:gd name="connsiteX26-381" fmla="*/ 1008030 w 3217557"/>
                <a:gd name="connsiteY26-382" fmla="*/ 1799347 h 2654282"/>
                <a:gd name="connsiteX27-383" fmla="*/ 677114 w 3217557"/>
                <a:gd name="connsiteY27-384" fmla="*/ 1468431 h 2654282"/>
                <a:gd name="connsiteX28-385" fmla="*/ 677114 w 3217557"/>
                <a:gd name="connsiteY28-386" fmla="*/ 569491 h 2654282"/>
                <a:gd name="connsiteX29-387" fmla="*/ 2886641 w 3217557"/>
                <a:gd name="connsiteY29-388" fmla="*/ 0 h 2654282"/>
                <a:gd name="connsiteX30-389" fmla="*/ 1100201 w 3217557"/>
                <a:gd name="connsiteY30-390" fmla="*/ 0 h 2654282"/>
                <a:gd name="connsiteX31-391" fmla="*/ 769285 w 3217557"/>
                <a:gd name="connsiteY31-392" fmla="*/ 330916 h 2654282"/>
                <a:gd name="connsiteX32-393" fmla="*/ 769285 w 3217557"/>
                <a:gd name="connsiteY32-394" fmla="*/ 1382518 h 2654282"/>
                <a:gd name="connsiteX33-395" fmla="*/ 1100201 w 3217557"/>
                <a:gd name="connsiteY33-396" fmla="*/ 1713434 h 2654282"/>
                <a:gd name="connsiteX34-397" fmla="*/ 1923028 w 3217557"/>
                <a:gd name="connsiteY34-398" fmla="*/ 1713434 h 2654282"/>
                <a:gd name="connsiteX35-399" fmla="*/ 3078958 w 3217557"/>
                <a:gd name="connsiteY35-400" fmla="*/ 2077967 h 2654282"/>
                <a:gd name="connsiteX36-401" fmla="*/ 2505887 w 3217557"/>
                <a:gd name="connsiteY36-402" fmla="*/ 1713434 h 2654282"/>
                <a:gd name="connsiteX37-403" fmla="*/ 2886641 w 3217557"/>
                <a:gd name="connsiteY37-404" fmla="*/ 1713434 h 2654282"/>
                <a:gd name="connsiteX38-405" fmla="*/ 3217557 w 3217557"/>
                <a:gd name="connsiteY38-406" fmla="*/ 1382518 h 2654282"/>
                <a:gd name="connsiteX39-407" fmla="*/ 3217557 w 3217557"/>
                <a:gd name="connsiteY39-408" fmla="*/ 330916 h 2654282"/>
                <a:gd name="connsiteX40-409" fmla="*/ 2886641 w 3217557"/>
                <a:gd name="connsiteY40-410" fmla="*/ 0 h 2654282"/>
                <a:gd name="connsiteX0-411" fmla="*/ 1384251 w 3217557"/>
                <a:gd name="connsiteY0-412" fmla="*/ 661544 h 2654282"/>
                <a:gd name="connsiteX1-413" fmla="*/ 1574067 w 3217557"/>
                <a:gd name="connsiteY1-414" fmla="*/ 851360 h 2654282"/>
                <a:gd name="connsiteX2-415" fmla="*/ 1384251 w 3217557"/>
                <a:gd name="connsiteY2-416" fmla="*/ 1041176 h 2654282"/>
                <a:gd name="connsiteX3-417" fmla="*/ 1194435 w 3217557"/>
                <a:gd name="connsiteY3-418" fmla="*/ 851360 h 2654282"/>
                <a:gd name="connsiteX4-419" fmla="*/ 1384251 w 3217557"/>
                <a:gd name="connsiteY4-420" fmla="*/ 661544 h 2654282"/>
                <a:gd name="connsiteX5-421" fmla="*/ 1993421 w 3217557"/>
                <a:gd name="connsiteY5-422" fmla="*/ 661544 h 2654282"/>
                <a:gd name="connsiteX6-423" fmla="*/ 2183237 w 3217557"/>
                <a:gd name="connsiteY6-424" fmla="*/ 851360 h 2654282"/>
                <a:gd name="connsiteX7-425" fmla="*/ 1993421 w 3217557"/>
                <a:gd name="connsiteY7-426" fmla="*/ 1041176 h 2654282"/>
                <a:gd name="connsiteX8-427" fmla="*/ 1803605 w 3217557"/>
                <a:gd name="connsiteY8-428" fmla="*/ 851360 h 2654282"/>
                <a:gd name="connsiteX9-429" fmla="*/ 1993421 w 3217557"/>
                <a:gd name="connsiteY9-430" fmla="*/ 661544 h 2654282"/>
                <a:gd name="connsiteX10-431" fmla="*/ 2602591 w 3217557"/>
                <a:gd name="connsiteY10-432" fmla="*/ 661544 h 2654282"/>
                <a:gd name="connsiteX11-433" fmla="*/ 2792407 w 3217557"/>
                <a:gd name="connsiteY11-434" fmla="*/ 851360 h 2654282"/>
                <a:gd name="connsiteX12-435" fmla="*/ 2602591 w 3217557"/>
                <a:gd name="connsiteY12-436" fmla="*/ 1041176 h 2654282"/>
                <a:gd name="connsiteX13-437" fmla="*/ 2412775 w 3217557"/>
                <a:gd name="connsiteY13-438" fmla="*/ 851360 h 2654282"/>
                <a:gd name="connsiteX14-439" fmla="*/ 2602591 w 3217557"/>
                <a:gd name="connsiteY14-440" fmla="*/ 661544 h 2654282"/>
                <a:gd name="connsiteX15-441" fmla="*/ 677114 w 3217557"/>
                <a:gd name="connsiteY15-442" fmla="*/ 569491 h 2654282"/>
                <a:gd name="connsiteX16-443" fmla="*/ 330916 w 3217557"/>
                <a:gd name="connsiteY16-444" fmla="*/ 569491 h 2654282"/>
                <a:gd name="connsiteX17-445" fmla="*/ 0 w 3217557"/>
                <a:gd name="connsiteY17-446" fmla="*/ 900407 h 2654282"/>
                <a:gd name="connsiteX18-447" fmla="*/ 0 w 3217557"/>
                <a:gd name="connsiteY18-448" fmla="*/ 1952009 h 2654282"/>
                <a:gd name="connsiteX19-449" fmla="*/ 330916 w 3217557"/>
                <a:gd name="connsiteY19-450" fmla="*/ 2282925 h 2654282"/>
                <a:gd name="connsiteX20-451" fmla="*/ 711670 w 3217557"/>
                <a:gd name="connsiteY20-452" fmla="*/ 2282925 h 2654282"/>
                <a:gd name="connsiteX21-453" fmla="*/ 275077 w 3217557"/>
                <a:gd name="connsiteY21-454" fmla="*/ 2654282 h 2654282"/>
                <a:gd name="connsiteX22-455" fmla="*/ 1294529 w 3217557"/>
                <a:gd name="connsiteY22-456" fmla="*/ 2282925 h 2654282"/>
                <a:gd name="connsiteX23-457" fmla="*/ 2117356 w 3217557"/>
                <a:gd name="connsiteY23-458" fmla="*/ 2282925 h 2654282"/>
                <a:gd name="connsiteX24-459" fmla="*/ 2418395 w 3217557"/>
                <a:gd name="connsiteY24-460" fmla="*/ 2087951 h 2654282"/>
                <a:gd name="connsiteX25-461" fmla="*/ 1830857 w 3217557"/>
                <a:gd name="connsiteY25-462" fmla="*/ 1799347 h 2654282"/>
                <a:gd name="connsiteX26-463" fmla="*/ 1008030 w 3217557"/>
                <a:gd name="connsiteY26-464" fmla="*/ 1799347 h 2654282"/>
                <a:gd name="connsiteX27-465" fmla="*/ 677114 w 3217557"/>
                <a:gd name="connsiteY27-466" fmla="*/ 1468431 h 2654282"/>
                <a:gd name="connsiteX28-467" fmla="*/ 677114 w 3217557"/>
                <a:gd name="connsiteY28-468" fmla="*/ 569491 h 2654282"/>
                <a:gd name="connsiteX29-469" fmla="*/ 2886641 w 3217557"/>
                <a:gd name="connsiteY29-470" fmla="*/ 0 h 2654282"/>
                <a:gd name="connsiteX30-471" fmla="*/ 1100201 w 3217557"/>
                <a:gd name="connsiteY30-472" fmla="*/ 0 h 2654282"/>
                <a:gd name="connsiteX31-473" fmla="*/ 769285 w 3217557"/>
                <a:gd name="connsiteY31-474" fmla="*/ 330916 h 2654282"/>
                <a:gd name="connsiteX32-475" fmla="*/ 769285 w 3217557"/>
                <a:gd name="connsiteY32-476" fmla="*/ 1382518 h 2654282"/>
                <a:gd name="connsiteX33-477" fmla="*/ 1100201 w 3217557"/>
                <a:gd name="connsiteY33-478" fmla="*/ 1713434 h 2654282"/>
                <a:gd name="connsiteX34-479" fmla="*/ 1923028 w 3217557"/>
                <a:gd name="connsiteY34-480" fmla="*/ 1713434 h 2654282"/>
                <a:gd name="connsiteX35-481" fmla="*/ 3078958 w 3217557"/>
                <a:gd name="connsiteY35-482" fmla="*/ 2077967 h 2654282"/>
                <a:gd name="connsiteX36-483" fmla="*/ 2505887 w 3217557"/>
                <a:gd name="connsiteY36-484" fmla="*/ 1713434 h 2654282"/>
                <a:gd name="connsiteX37-485" fmla="*/ 2886641 w 3217557"/>
                <a:gd name="connsiteY37-486" fmla="*/ 1713434 h 2654282"/>
                <a:gd name="connsiteX38-487" fmla="*/ 3217557 w 3217557"/>
                <a:gd name="connsiteY38-488" fmla="*/ 1382518 h 2654282"/>
                <a:gd name="connsiteX39-489" fmla="*/ 3217557 w 3217557"/>
                <a:gd name="connsiteY39-490" fmla="*/ 330916 h 2654282"/>
                <a:gd name="connsiteX40-491" fmla="*/ 2886641 w 3217557"/>
                <a:gd name="connsiteY40-492" fmla="*/ 0 h 2654282"/>
                <a:gd name="connsiteX0-493" fmla="*/ 1384251 w 3217557"/>
                <a:gd name="connsiteY0-494" fmla="*/ 661544 h 2654282"/>
                <a:gd name="connsiteX1-495" fmla="*/ 1574067 w 3217557"/>
                <a:gd name="connsiteY1-496" fmla="*/ 851360 h 2654282"/>
                <a:gd name="connsiteX2-497" fmla="*/ 1384251 w 3217557"/>
                <a:gd name="connsiteY2-498" fmla="*/ 1041176 h 2654282"/>
                <a:gd name="connsiteX3-499" fmla="*/ 1194435 w 3217557"/>
                <a:gd name="connsiteY3-500" fmla="*/ 851360 h 2654282"/>
                <a:gd name="connsiteX4-501" fmla="*/ 1384251 w 3217557"/>
                <a:gd name="connsiteY4-502" fmla="*/ 661544 h 2654282"/>
                <a:gd name="connsiteX5-503" fmla="*/ 1993421 w 3217557"/>
                <a:gd name="connsiteY5-504" fmla="*/ 661544 h 2654282"/>
                <a:gd name="connsiteX6-505" fmla="*/ 2183237 w 3217557"/>
                <a:gd name="connsiteY6-506" fmla="*/ 851360 h 2654282"/>
                <a:gd name="connsiteX7-507" fmla="*/ 1993421 w 3217557"/>
                <a:gd name="connsiteY7-508" fmla="*/ 1041176 h 2654282"/>
                <a:gd name="connsiteX8-509" fmla="*/ 1803605 w 3217557"/>
                <a:gd name="connsiteY8-510" fmla="*/ 851360 h 2654282"/>
                <a:gd name="connsiteX9-511" fmla="*/ 1993421 w 3217557"/>
                <a:gd name="connsiteY9-512" fmla="*/ 661544 h 2654282"/>
                <a:gd name="connsiteX10-513" fmla="*/ 2602591 w 3217557"/>
                <a:gd name="connsiteY10-514" fmla="*/ 661544 h 2654282"/>
                <a:gd name="connsiteX11-515" fmla="*/ 2792407 w 3217557"/>
                <a:gd name="connsiteY11-516" fmla="*/ 851360 h 2654282"/>
                <a:gd name="connsiteX12-517" fmla="*/ 2602591 w 3217557"/>
                <a:gd name="connsiteY12-518" fmla="*/ 1041176 h 2654282"/>
                <a:gd name="connsiteX13-519" fmla="*/ 2412775 w 3217557"/>
                <a:gd name="connsiteY13-520" fmla="*/ 851360 h 2654282"/>
                <a:gd name="connsiteX14-521" fmla="*/ 2602591 w 3217557"/>
                <a:gd name="connsiteY14-522" fmla="*/ 661544 h 2654282"/>
                <a:gd name="connsiteX15-523" fmla="*/ 677114 w 3217557"/>
                <a:gd name="connsiteY15-524" fmla="*/ 569491 h 2654282"/>
                <a:gd name="connsiteX16-525" fmla="*/ 330916 w 3217557"/>
                <a:gd name="connsiteY16-526" fmla="*/ 569491 h 2654282"/>
                <a:gd name="connsiteX17-527" fmla="*/ 0 w 3217557"/>
                <a:gd name="connsiteY17-528" fmla="*/ 900407 h 2654282"/>
                <a:gd name="connsiteX18-529" fmla="*/ 0 w 3217557"/>
                <a:gd name="connsiteY18-530" fmla="*/ 1952009 h 2654282"/>
                <a:gd name="connsiteX19-531" fmla="*/ 330916 w 3217557"/>
                <a:gd name="connsiteY19-532" fmla="*/ 2282925 h 2654282"/>
                <a:gd name="connsiteX20-533" fmla="*/ 711670 w 3217557"/>
                <a:gd name="connsiteY20-534" fmla="*/ 2282925 h 2654282"/>
                <a:gd name="connsiteX21-535" fmla="*/ 275077 w 3217557"/>
                <a:gd name="connsiteY21-536" fmla="*/ 2654282 h 2654282"/>
                <a:gd name="connsiteX22-537" fmla="*/ 1294529 w 3217557"/>
                <a:gd name="connsiteY22-538" fmla="*/ 2282925 h 2654282"/>
                <a:gd name="connsiteX23-539" fmla="*/ 2117356 w 3217557"/>
                <a:gd name="connsiteY23-540" fmla="*/ 2282925 h 2654282"/>
                <a:gd name="connsiteX24-541" fmla="*/ 2418395 w 3217557"/>
                <a:gd name="connsiteY24-542" fmla="*/ 2087951 h 2654282"/>
                <a:gd name="connsiteX25-543" fmla="*/ 1830857 w 3217557"/>
                <a:gd name="connsiteY25-544" fmla="*/ 1799347 h 2654282"/>
                <a:gd name="connsiteX26-545" fmla="*/ 1008030 w 3217557"/>
                <a:gd name="connsiteY26-546" fmla="*/ 1799347 h 2654282"/>
                <a:gd name="connsiteX27-547" fmla="*/ 677114 w 3217557"/>
                <a:gd name="connsiteY27-548" fmla="*/ 1468431 h 2654282"/>
                <a:gd name="connsiteX28-549" fmla="*/ 677114 w 3217557"/>
                <a:gd name="connsiteY28-550" fmla="*/ 569491 h 2654282"/>
                <a:gd name="connsiteX29-551" fmla="*/ 2886641 w 3217557"/>
                <a:gd name="connsiteY29-552" fmla="*/ 0 h 2654282"/>
                <a:gd name="connsiteX30-553" fmla="*/ 1100201 w 3217557"/>
                <a:gd name="connsiteY30-554" fmla="*/ 0 h 2654282"/>
                <a:gd name="connsiteX31-555" fmla="*/ 769285 w 3217557"/>
                <a:gd name="connsiteY31-556" fmla="*/ 330916 h 2654282"/>
                <a:gd name="connsiteX32-557" fmla="*/ 769285 w 3217557"/>
                <a:gd name="connsiteY32-558" fmla="*/ 1382518 h 2654282"/>
                <a:gd name="connsiteX33-559" fmla="*/ 1100201 w 3217557"/>
                <a:gd name="connsiteY33-560" fmla="*/ 1713434 h 2654282"/>
                <a:gd name="connsiteX34-561" fmla="*/ 1923028 w 3217557"/>
                <a:gd name="connsiteY34-562" fmla="*/ 1713434 h 2654282"/>
                <a:gd name="connsiteX35-563" fmla="*/ 3078958 w 3217557"/>
                <a:gd name="connsiteY35-564" fmla="*/ 2077967 h 2654282"/>
                <a:gd name="connsiteX36-565" fmla="*/ 2505887 w 3217557"/>
                <a:gd name="connsiteY36-566" fmla="*/ 1713434 h 2654282"/>
                <a:gd name="connsiteX37-567" fmla="*/ 2886641 w 3217557"/>
                <a:gd name="connsiteY37-568" fmla="*/ 1713434 h 2654282"/>
                <a:gd name="connsiteX38-569" fmla="*/ 3217557 w 3217557"/>
                <a:gd name="connsiteY38-570" fmla="*/ 1382518 h 2654282"/>
                <a:gd name="connsiteX39-571" fmla="*/ 3217557 w 3217557"/>
                <a:gd name="connsiteY39-572" fmla="*/ 330916 h 2654282"/>
                <a:gd name="connsiteX40-573" fmla="*/ 2886641 w 3217557"/>
                <a:gd name="connsiteY40-574" fmla="*/ 0 h 2654282"/>
                <a:gd name="connsiteX0-575" fmla="*/ 1384251 w 3217557"/>
                <a:gd name="connsiteY0-576" fmla="*/ 661544 h 2654282"/>
                <a:gd name="connsiteX1-577" fmla="*/ 1574067 w 3217557"/>
                <a:gd name="connsiteY1-578" fmla="*/ 851360 h 2654282"/>
                <a:gd name="connsiteX2-579" fmla="*/ 1384251 w 3217557"/>
                <a:gd name="connsiteY2-580" fmla="*/ 1041176 h 2654282"/>
                <a:gd name="connsiteX3-581" fmla="*/ 1194435 w 3217557"/>
                <a:gd name="connsiteY3-582" fmla="*/ 851360 h 2654282"/>
                <a:gd name="connsiteX4-583" fmla="*/ 1384251 w 3217557"/>
                <a:gd name="connsiteY4-584" fmla="*/ 661544 h 2654282"/>
                <a:gd name="connsiteX5-585" fmla="*/ 1993421 w 3217557"/>
                <a:gd name="connsiteY5-586" fmla="*/ 661544 h 2654282"/>
                <a:gd name="connsiteX6-587" fmla="*/ 2183237 w 3217557"/>
                <a:gd name="connsiteY6-588" fmla="*/ 851360 h 2654282"/>
                <a:gd name="connsiteX7-589" fmla="*/ 1993421 w 3217557"/>
                <a:gd name="connsiteY7-590" fmla="*/ 1041176 h 2654282"/>
                <a:gd name="connsiteX8-591" fmla="*/ 1803605 w 3217557"/>
                <a:gd name="connsiteY8-592" fmla="*/ 851360 h 2654282"/>
                <a:gd name="connsiteX9-593" fmla="*/ 1993421 w 3217557"/>
                <a:gd name="connsiteY9-594" fmla="*/ 661544 h 2654282"/>
                <a:gd name="connsiteX10-595" fmla="*/ 2602591 w 3217557"/>
                <a:gd name="connsiteY10-596" fmla="*/ 661544 h 2654282"/>
                <a:gd name="connsiteX11-597" fmla="*/ 2792407 w 3217557"/>
                <a:gd name="connsiteY11-598" fmla="*/ 851360 h 2654282"/>
                <a:gd name="connsiteX12-599" fmla="*/ 2602591 w 3217557"/>
                <a:gd name="connsiteY12-600" fmla="*/ 1041176 h 2654282"/>
                <a:gd name="connsiteX13-601" fmla="*/ 2412775 w 3217557"/>
                <a:gd name="connsiteY13-602" fmla="*/ 851360 h 2654282"/>
                <a:gd name="connsiteX14-603" fmla="*/ 2602591 w 3217557"/>
                <a:gd name="connsiteY14-604" fmla="*/ 661544 h 2654282"/>
                <a:gd name="connsiteX15-605" fmla="*/ 677114 w 3217557"/>
                <a:gd name="connsiteY15-606" fmla="*/ 569491 h 2654282"/>
                <a:gd name="connsiteX16-607" fmla="*/ 330916 w 3217557"/>
                <a:gd name="connsiteY16-608" fmla="*/ 569491 h 2654282"/>
                <a:gd name="connsiteX17-609" fmla="*/ 0 w 3217557"/>
                <a:gd name="connsiteY17-610" fmla="*/ 900407 h 2654282"/>
                <a:gd name="connsiteX18-611" fmla="*/ 0 w 3217557"/>
                <a:gd name="connsiteY18-612" fmla="*/ 1952009 h 2654282"/>
                <a:gd name="connsiteX19-613" fmla="*/ 330916 w 3217557"/>
                <a:gd name="connsiteY19-614" fmla="*/ 2282925 h 2654282"/>
                <a:gd name="connsiteX20-615" fmla="*/ 711670 w 3217557"/>
                <a:gd name="connsiteY20-616" fmla="*/ 2282925 h 2654282"/>
                <a:gd name="connsiteX21-617" fmla="*/ 275077 w 3217557"/>
                <a:gd name="connsiteY21-618" fmla="*/ 2654282 h 2654282"/>
                <a:gd name="connsiteX22-619" fmla="*/ 1294529 w 3217557"/>
                <a:gd name="connsiteY22-620" fmla="*/ 2282925 h 2654282"/>
                <a:gd name="connsiteX23-621" fmla="*/ 2117356 w 3217557"/>
                <a:gd name="connsiteY23-622" fmla="*/ 2282925 h 2654282"/>
                <a:gd name="connsiteX24-623" fmla="*/ 2418395 w 3217557"/>
                <a:gd name="connsiteY24-624" fmla="*/ 2087951 h 2654282"/>
                <a:gd name="connsiteX25-625" fmla="*/ 1830857 w 3217557"/>
                <a:gd name="connsiteY25-626" fmla="*/ 1799347 h 2654282"/>
                <a:gd name="connsiteX26-627" fmla="*/ 1008030 w 3217557"/>
                <a:gd name="connsiteY26-628" fmla="*/ 1799347 h 2654282"/>
                <a:gd name="connsiteX27-629" fmla="*/ 677114 w 3217557"/>
                <a:gd name="connsiteY27-630" fmla="*/ 1468431 h 2654282"/>
                <a:gd name="connsiteX28-631" fmla="*/ 677114 w 3217557"/>
                <a:gd name="connsiteY28-632" fmla="*/ 569491 h 2654282"/>
                <a:gd name="connsiteX29-633" fmla="*/ 2886641 w 3217557"/>
                <a:gd name="connsiteY29-634" fmla="*/ 0 h 2654282"/>
                <a:gd name="connsiteX30-635" fmla="*/ 1100201 w 3217557"/>
                <a:gd name="connsiteY30-636" fmla="*/ 0 h 2654282"/>
                <a:gd name="connsiteX31-637" fmla="*/ 769285 w 3217557"/>
                <a:gd name="connsiteY31-638" fmla="*/ 330916 h 2654282"/>
                <a:gd name="connsiteX32-639" fmla="*/ 769285 w 3217557"/>
                <a:gd name="connsiteY32-640" fmla="*/ 1382518 h 2654282"/>
                <a:gd name="connsiteX33-641" fmla="*/ 1100201 w 3217557"/>
                <a:gd name="connsiteY33-642" fmla="*/ 1713434 h 2654282"/>
                <a:gd name="connsiteX34-643" fmla="*/ 1923028 w 3217557"/>
                <a:gd name="connsiteY34-644" fmla="*/ 1713434 h 2654282"/>
                <a:gd name="connsiteX35-645" fmla="*/ 3078958 w 3217557"/>
                <a:gd name="connsiteY35-646" fmla="*/ 2077967 h 2654282"/>
                <a:gd name="connsiteX36-647" fmla="*/ 2505887 w 3217557"/>
                <a:gd name="connsiteY36-648" fmla="*/ 1713434 h 2654282"/>
                <a:gd name="connsiteX37-649" fmla="*/ 2886641 w 3217557"/>
                <a:gd name="connsiteY37-650" fmla="*/ 1713434 h 2654282"/>
                <a:gd name="connsiteX38-651" fmla="*/ 3217557 w 3217557"/>
                <a:gd name="connsiteY38-652" fmla="*/ 1382518 h 2654282"/>
                <a:gd name="connsiteX39-653" fmla="*/ 3217557 w 3217557"/>
                <a:gd name="connsiteY39-654" fmla="*/ 330916 h 2654282"/>
                <a:gd name="connsiteX40-655" fmla="*/ 2886641 w 3217557"/>
                <a:gd name="connsiteY40-656" fmla="*/ 0 h 2654282"/>
                <a:gd name="connsiteX0-657" fmla="*/ 1384251 w 3217557"/>
                <a:gd name="connsiteY0-658" fmla="*/ 661544 h 2654282"/>
                <a:gd name="connsiteX1-659" fmla="*/ 1574067 w 3217557"/>
                <a:gd name="connsiteY1-660" fmla="*/ 851360 h 2654282"/>
                <a:gd name="connsiteX2-661" fmla="*/ 1384251 w 3217557"/>
                <a:gd name="connsiteY2-662" fmla="*/ 1041176 h 2654282"/>
                <a:gd name="connsiteX3-663" fmla="*/ 1194435 w 3217557"/>
                <a:gd name="connsiteY3-664" fmla="*/ 851360 h 2654282"/>
                <a:gd name="connsiteX4-665" fmla="*/ 1384251 w 3217557"/>
                <a:gd name="connsiteY4-666" fmla="*/ 661544 h 2654282"/>
                <a:gd name="connsiteX5-667" fmla="*/ 1993421 w 3217557"/>
                <a:gd name="connsiteY5-668" fmla="*/ 661544 h 2654282"/>
                <a:gd name="connsiteX6-669" fmla="*/ 2183237 w 3217557"/>
                <a:gd name="connsiteY6-670" fmla="*/ 851360 h 2654282"/>
                <a:gd name="connsiteX7-671" fmla="*/ 1993421 w 3217557"/>
                <a:gd name="connsiteY7-672" fmla="*/ 1041176 h 2654282"/>
                <a:gd name="connsiteX8-673" fmla="*/ 1803605 w 3217557"/>
                <a:gd name="connsiteY8-674" fmla="*/ 851360 h 2654282"/>
                <a:gd name="connsiteX9-675" fmla="*/ 1993421 w 3217557"/>
                <a:gd name="connsiteY9-676" fmla="*/ 661544 h 2654282"/>
                <a:gd name="connsiteX10-677" fmla="*/ 2602591 w 3217557"/>
                <a:gd name="connsiteY10-678" fmla="*/ 661544 h 2654282"/>
                <a:gd name="connsiteX11-679" fmla="*/ 2792407 w 3217557"/>
                <a:gd name="connsiteY11-680" fmla="*/ 851360 h 2654282"/>
                <a:gd name="connsiteX12-681" fmla="*/ 2602591 w 3217557"/>
                <a:gd name="connsiteY12-682" fmla="*/ 1041176 h 2654282"/>
                <a:gd name="connsiteX13-683" fmla="*/ 2412775 w 3217557"/>
                <a:gd name="connsiteY13-684" fmla="*/ 851360 h 2654282"/>
                <a:gd name="connsiteX14-685" fmla="*/ 2602591 w 3217557"/>
                <a:gd name="connsiteY14-686" fmla="*/ 661544 h 2654282"/>
                <a:gd name="connsiteX15-687" fmla="*/ 677114 w 3217557"/>
                <a:gd name="connsiteY15-688" fmla="*/ 569491 h 2654282"/>
                <a:gd name="connsiteX16-689" fmla="*/ 330916 w 3217557"/>
                <a:gd name="connsiteY16-690" fmla="*/ 569491 h 2654282"/>
                <a:gd name="connsiteX17-691" fmla="*/ 0 w 3217557"/>
                <a:gd name="connsiteY17-692" fmla="*/ 900407 h 2654282"/>
                <a:gd name="connsiteX18-693" fmla="*/ 0 w 3217557"/>
                <a:gd name="connsiteY18-694" fmla="*/ 1952009 h 2654282"/>
                <a:gd name="connsiteX19-695" fmla="*/ 330916 w 3217557"/>
                <a:gd name="connsiteY19-696" fmla="*/ 2282925 h 2654282"/>
                <a:gd name="connsiteX20-697" fmla="*/ 711670 w 3217557"/>
                <a:gd name="connsiteY20-698" fmla="*/ 2282925 h 2654282"/>
                <a:gd name="connsiteX21-699" fmla="*/ 275077 w 3217557"/>
                <a:gd name="connsiteY21-700" fmla="*/ 2654282 h 2654282"/>
                <a:gd name="connsiteX22-701" fmla="*/ 1294529 w 3217557"/>
                <a:gd name="connsiteY22-702" fmla="*/ 2282925 h 2654282"/>
                <a:gd name="connsiteX23-703" fmla="*/ 2117356 w 3217557"/>
                <a:gd name="connsiteY23-704" fmla="*/ 2282925 h 2654282"/>
                <a:gd name="connsiteX24-705" fmla="*/ 2418395 w 3217557"/>
                <a:gd name="connsiteY24-706" fmla="*/ 2087951 h 2654282"/>
                <a:gd name="connsiteX25-707" fmla="*/ 1830857 w 3217557"/>
                <a:gd name="connsiteY25-708" fmla="*/ 1799347 h 2654282"/>
                <a:gd name="connsiteX26-709" fmla="*/ 1008030 w 3217557"/>
                <a:gd name="connsiteY26-710" fmla="*/ 1799347 h 2654282"/>
                <a:gd name="connsiteX27-711" fmla="*/ 677114 w 3217557"/>
                <a:gd name="connsiteY27-712" fmla="*/ 1468431 h 2654282"/>
                <a:gd name="connsiteX28-713" fmla="*/ 677114 w 3217557"/>
                <a:gd name="connsiteY28-714" fmla="*/ 569491 h 2654282"/>
                <a:gd name="connsiteX29-715" fmla="*/ 2886641 w 3217557"/>
                <a:gd name="connsiteY29-716" fmla="*/ 0 h 2654282"/>
                <a:gd name="connsiteX30-717" fmla="*/ 1100201 w 3217557"/>
                <a:gd name="connsiteY30-718" fmla="*/ 0 h 2654282"/>
                <a:gd name="connsiteX31-719" fmla="*/ 769285 w 3217557"/>
                <a:gd name="connsiteY31-720" fmla="*/ 330916 h 2654282"/>
                <a:gd name="connsiteX32-721" fmla="*/ 769285 w 3217557"/>
                <a:gd name="connsiteY32-722" fmla="*/ 1382518 h 2654282"/>
                <a:gd name="connsiteX33-723" fmla="*/ 1100201 w 3217557"/>
                <a:gd name="connsiteY33-724" fmla="*/ 1713434 h 2654282"/>
                <a:gd name="connsiteX34-725" fmla="*/ 1923028 w 3217557"/>
                <a:gd name="connsiteY34-726" fmla="*/ 1713434 h 2654282"/>
                <a:gd name="connsiteX35-727" fmla="*/ 3078958 w 3217557"/>
                <a:gd name="connsiteY35-728" fmla="*/ 2077967 h 2654282"/>
                <a:gd name="connsiteX36-729" fmla="*/ 2505887 w 3217557"/>
                <a:gd name="connsiteY36-730" fmla="*/ 1713434 h 2654282"/>
                <a:gd name="connsiteX37-731" fmla="*/ 2886641 w 3217557"/>
                <a:gd name="connsiteY37-732" fmla="*/ 1713434 h 2654282"/>
                <a:gd name="connsiteX38-733" fmla="*/ 3217557 w 3217557"/>
                <a:gd name="connsiteY38-734" fmla="*/ 1382518 h 2654282"/>
                <a:gd name="connsiteX39-735" fmla="*/ 3217557 w 3217557"/>
                <a:gd name="connsiteY39-736" fmla="*/ 330916 h 2654282"/>
                <a:gd name="connsiteX40-737" fmla="*/ 2886641 w 3217557"/>
                <a:gd name="connsiteY40-738" fmla="*/ 0 h 265428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  <a:cxn ang="0">
                  <a:pos x="connsiteX15-31" y="connsiteY15-32"/>
                </a:cxn>
                <a:cxn ang="0">
                  <a:pos x="connsiteX16-33" y="connsiteY16-34"/>
                </a:cxn>
                <a:cxn ang="0">
                  <a:pos x="connsiteX17-35" y="connsiteY17-36"/>
                </a:cxn>
                <a:cxn ang="0">
                  <a:pos x="connsiteX18-37" y="connsiteY18-38"/>
                </a:cxn>
                <a:cxn ang="0">
                  <a:pos x="connsiteX19-39" y="connsiteY19-40"/>
                </a:cxn>
                <a:cxn ang="0">
                  <a:pos x="connsiteX20-41" y="connsiteY20-42"/>
                </a:cxn>
                <a:cxn ang="0">
                  <a:pos x="connsiteX21-43" y="connsiteY21-44"/>
                </a:cxn>
                <a:cxn ang="0">
                  <a:pos x="connsiteX22-45" y="connsiteY22-46"/>
                </a:cxn>
                <a:cxn ang="0">
                  <a:pos x="connsiteX23-47" y="connsiteY23-48"/>
                </a:cxn>
                <a:cxn ang="0">
                  <a:pos x="connsiteX24-49" y="connsiteY24-50"/>
                </a:cxn>
                <a:cxn ang="0">
                  <a:pos x="connsiteX25-51" y="connsiteY25-52"/>
                </a:cxn>
                <a:cxn ang="0">
                  <a:pos x="connsiteX26-53" y="connsiteY26-54"/>
                </a:cxn>
                <a:cxn ang="0">
                  <a:pos x="connsiteX27-55" y="connsiteY27-56"/>
                </a:cxn>
                <a:cxn ang="0">
                  <a:pos x="connsiteX28-57" y="connsiteY28-58"/>
                </a:cxn>
                <a:cxn ang="0">
                  <a:pos x="connsiteX29-59" y="connsiteY29-60"/>
                </a:cxn>
                <a:cxn ang="0">
                  <a:pos x="connsiteX30-61" y="connsiteY30-62"/>
                </a:cxn>
                <a:cxn ang="0">
                  <a:pos x="connsiteX31-63" y="connsiteY31-64"/>
                </a:cxn>
                <a:cxn ang="0">
                  <a:pos x="connsiteX32-65" y="connsiteY32-66"/>
                </a:cxn>
                <a:cxn ang="0">
                  <a:pos x="connsiteX33-67" y="connsiteY33-68"/>
                </a:cxn>
                <a:cxn ang="0">
                  <a:pos x="connsiteX34-69" y="connsiteY34-70"/>
                </a:cxn>
                <a:cxn ang="0">
                  <a:pos x="connsiteX35-71" y="connsiteY35-72"/>
                </a:cxn>
                <a:cxn ang="0">
                  <a:pos x="connsiteX36-73" y="connsiteY36-74"/>
                </a:cxn>
                <a:cxn ang="0">
                  <a:pos x="connsiteX37-75" y="connsiteY37-76"/>
                </a:cxn>
                <a:cxn ang="0">
                  <a:pos x="connsiteX38-77" y="connsiteY38-78"/>
                </a:cxn>
                <a:cxn ang="0">
                  <a:pos x="connsiteX39-79" y="connsiteY39-80"/>
                </a:cxn>
                <a:cxn ang="0">
                  <a:pos x="connsiteX40-81" y="connsiteY40-82"/>
                </a:cxn>
              </a:cxnLst>
              <a:rect l="l" t="t" r="r" b="b"/>
              <a:pathLst>
                <a:path w="3217557" h="2654282">
                  <a:moveTo>
                    <a:pt x="1384251" y="661544"/>
                  </a:moveTo>
                  <a:cubicBezTo>
                    <a:pt x="1489083" y="661544"/>
                    <a:pt x="1574067" y="746528"/>
                    <a:pt x="1574067" y="851360"/>
                  </a:cubicBezTo>
                  <a:cubicBezTo>
                    <a:pt x="1574067" y="956192"/>
                    <a:pt x="1489083" y="1041176"/>
                    <a:pt x="1384251" y="1041176"/>
                  </a:cubicBezTo>
                  <a:cubicBezTo>
                    <a:pt x="1279419" y="1041176"/>
                    <a:pt x="1194435" y="956192"/>
                    <a:pt x="1194435" y="851360"/>
                  </a:cubicBezTo>
                  <a:cubicBezTo>
                    <a:pt x="1194435" y="746528"/>
                    <a:pt x="1279419" y="661544"/>
                    <a:pt x="1384251" y="661544"/>
                  </a:cubicBezTo>
                  <a:close/>
                  <a:moveTo>
                    <a:pt x="1993421" y="661544"/>
                  </a:moveTo>
                  <a:cubicBezTo>
                    <a:pt x="2098253" y="661544"/>
                    <a:pt x="2183237" y="746528"/>
                    <a:pt x="2183237" y="851360"/>
                  </a:cubicBezTo>
                  <a:cubicBezTo>
                    <a:pt x="2183237" y="956192"/>
                    <a:pt x="2098253" y="1041176"/>
                    <a:pt x="1993421" y="1041176"/>
                  </a:cubicBezTo>
                  <a:cubicBezTo>
                    <a:pt x="1888589" y="1041176"/>
                    <a:pt x="1803605" y="956192"/>
                    <a:pt x="1803605" y="851360"/>
                  </a:cubicBezTo>
                  <a:cubicBezTo>
                    <a:pt x="1803605" y="746528"/>
                    <a:pt x="1888589" y="661544"/>
                    <a:pt x="1993421" y="661544"/>
                  </a:cubicBezTo>
                  <a:close/>
                  <a:moveTo>
                    <a:pt x="2602591" y="661544"/>
                  </a:moveTo>
                  <a:cubicBezTo>
                    <a:pt x="2707423" y="661544"/>
                    <a:pt x="2792407" y="746528"/>
                    <a:pt x="2792407" y="851360"/>
                  </a:cubicBezTo>
                  <a:cubicBezTo>
                    <a:pt x="2792407" y="956192"/>
                    <a:pt x="2707423" y="1041176"/>
                    <a:pt x="2602591" y="1041176"/>
                  </a:cubicBezTo>
                  <a:cubicBezTo>
                    <a:pt x="2497759" y="1041176"/>
                    <a:pt x="2412775" y="956192"/>
                    <a:pt x="2412775" y="851360"/>
                  </a:cubicBezTo>
                  <a:cubicBezTo>
                    <a:pt x="2412775" y="746528"/>
                    <a:pt x="2497759" y="661544"/>
                    <a:pt x="2602591" y="661544"/>
                  </a:cubicBezTo>
                  <a:close/>
                  <a:moveTo>
                    <a:pt x="677114" y="569491"/>
                  </a:moveTo>
                  <a:lnTo>
                    <a:pt x="330916" y="569491"/>
                  </a:lnTo>
                  <a:cubicBezTo>
                    <a:pt x="148156" y="569491"/>
                    <a:pt x="0" y="717647"/>
                    <a:pt x="0" y="900407"/>
                  </a:cubicBezTo>
                  <a:lnTo>
                    <a:pt x="0" y="1952009"/>
                  </a:lnTo>
                  <a:cubicBezTo>
                    <a:pt x="0" y="2134769"/>
                    <a:pt x="148156" y="2282925"/>
                    <a:pt x="330916" y="2282925"/>
                  </a:cubicBezTo>
                  <a:lnTo>
                    <a:pt x="711670" y="2282925"/>
                  </a:lnTo>
                  <a:cubicBezTo>
                    <a:pt x="639726" y="2394386"/>
                    <a:pt x="647101" y="2475544"/>
                    <a:pt x="275077" y="2654282"/>
                  </a:cubicBezTo>
                  <a:cubicBezTo>
                    <a:pt x="900998" y="2583693"/>
                    <a:pt x="998412" y="2552618"/>
                    <a:pt x="1294529" y="2282925"/>
                  </a:cubicBezTo>
                  <a:lnTo>
                    <a:pt x="2117356" y="2282925"/>
                  </a:lnTo>
                  <a:cubicBezTo>
                    <a:pt x="2251554" y="2282925"/>
                    <a:pt x="2367095" y="2203043"/>
                    <a:pt x="2418395" y="2087951"/>
                  </a:cubicBezTo>
                  <a:cubicBezTo>
                    <a:pt x="2205538" y="2022975"/>
                    <a:pt x="2032941" y="1932583"/>
                    <a:pt x="1830857" y="1799347"/>
                  </a:cubicBezTo>
                  <a:lnTo>
                    <a:pt x="1008030" y="1799347"/>
                  </a:lnTo>
                  <a:cubicBezTo>
                    <a:pt x="825270" y="1799347"/>
                    <a:pt x="677114" y="1651191"/>
                    <a:pt x="677114" y="1468431"/>
                  </a:cubicBezTo>
                  <a:lnTo>
                    <a:pt x="677114" y="569491"/>
                  </a:lnTo>
                  <a:close/>
                  <a:moveTo>
                    <a:pt x="2886641" y="0"/>
                  </a:moveTo>
                  <a:lnTo>
                    <a:pt x="1100201" y="0"/>
                  </a:lnTo>
                  <a:cubicBezTo>
                    <a:pt x="917441" y="0"/>
                    <a:pt x="769285" y="148156"/>
                    <a:pt x="769285" y="330916"/>
                  </a:cubicBezTo>
                  <a:lnTo>
                    <a:pt x="769285" y="1382518"/>
                  </a:lnTo>
                  <a:cubicBezTo>
                    <a:pt x="769285" y="1565278"/>
                    <a:pt x="917441" y="1713434"/>
                    <a:pt x="1100201" y="1713434"/>
                  </a:cubicBezTo>
                  <a:lnTo>
                    <a:pt x="1923028" y="1713434"/>
                  </a:lnTo>
                  <a:cubicBezTo>
                    <a:pt x="2301032" y="1962656"/>
                    <a:pt x="2453037" y="2007378"/>
                    <a:pt x="3078958" y="2077967"/>
                  </a:cubicBezTo>
                  <a:cubicBezTo>
                    <a:pt x="2713759" y="1878758"/>
                    <a:pt x="2673367" y="1899957"/>
                    <a:pt x="2505887" y="1713434"/>
                  </a:cubicBezTo>
                  <a:lnTo>
                    <a:pt x="2886641" y="1713434"/>
                  </a:lnTo>
                  <a:cubicBezTo>
                    <a:pt x="3069401" y="1713434"/>
                    <a:pt x="3217557" y="1565278"/>
                    <a:pt x="3217557" y="1382518"/>
                  </a:cubicBezTo>
                  <a:lnTo>
                    <a:pt x="3217557" y="330916"/>
                  </a:lnTo>
                  <a:cubicBezTo>
                    <a:pt x="3217557" y="148156"/>
                    <a:pt x="3069401" y="0"/>
                    <a:pt x="288664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cs typeface="+mn-ea"/>
                <a:sym typeface="+mn-lt"/>
              </a:endParaRP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1154430" y="2838450"/>
            <a:ext cx="2873375" cy="1214120"/>
            <a:chOff x="4135" y="6715"/>
            <a:chExt cx="4525" cy="1912"/>
          </a:xfrm>
        </p:grpSpPr>
        <p:sp>
          <p:nvSpPr>
            <p:cNvPr id="42" name="文本框 41"/>
            <p:cNvSpPr txBox="1"/>
            <p:nvPr/>
          </p:nvSpPr>
          <p:spPr>
            <a:xfrm>
              <a:off x="4135" y="7347"/>
              <a:ext cx="4525" cy="128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</a:p>
          </p:txBody>
        </p:sp>
        <p:sp>
          <p:nvSpPr>
            <p:cNvPr id="72" name="文本框 71"/>
            <p:cNvSpPr txBox="1"/>
            <p:nvPr/>
          </p:nvSpPr>
          <p:spPr>
            <a:xfrm>
              <a:off x="4135" y="6715"/>
              <a:ext cx="3841" cy="6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8468360" y="4032885"/>
            <a:ext cx="2873375" cy="1214120"/>
            <a:chOff x="4135" y="6715"/>
            <a:chExt cx="4525" cy="1912"/>
          </a:xfrm>
        </p:grpSpPr>
        <p:sp>
          <p:nvSpPr>
            <p:cNvPr id="44" name="文本框 43"/>
            <p:cNvSpPr txBox="1"/>
            <p:nvPr/>
          </p:nvSpPr>
          <p:spPr>
            <a:xfrm>
              <a:off x="4135" y="7347"/>
              <a:ext cx="4525" cy="128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</a:p>
          </p:txBody>
        </p:sp>
        <p:sp>
          <p:nvSpPr>
            <p:cNvPr id="45" name="文本框 44"/>
            <p:cNvSpPr txBox="1"/>
            <p:nvPr/>
          </p:nvSpPr>
          <p:spPr>
            <a:xfrm>
              <a:off x="4135" y="6715"/>
              <a:ext cx="3841" cy="6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4" name="组合 33">
            <a:extLst>
              <a:ext uri="{FF2B5EF4-FFF2-40B4-BE49-F238E27FC236}">
                <a16:creationId xmlns:a16="http://schemas.microsoft.com/office/drawing/2014/main" id="{C66B3F91-F104-53A0-6BB4-355D28D4F4AD}"/>
              </a:ext>
            </a:extLst>
          </p:cNvPr>
          <p:cNvGrpSpPr/>
          <p:nvPr/>
        </p:nvGrpSpPr>
        <p:grpSpPr>
          <a:xfrm>
            <a:off x="0" y="195580"/>
            <a:ext cx="2521585" cy="649605"/>
            <a:chOff x="1599" y="0"/>
            <a:chExt cx="3971" cy="1023"/>
          </a:xfrm>
        </p:grpSpPr>
        <p:sp>
          <p:nvSpPr>
            <p:cNvPr id="46" name="Freeform 10">
              <a:extLst>
                <a:ext uri="{FF2B5EF4-FFF2-40B4-BE49-F238E27FC236}">
                  <a16:creationId xmlns:a16="http://schemas.microsoft.com/office/drawing/2014/main" id="{24896140-EDA3-FC94-9C3A-6FCC69C49A82}"/>
                </a:ext>
              </a:extLst>
            </p:cNvPr>
            <p:cNvSpPr/>
            <p:nvPr/>
          </p:nvSpPr>
          <p:spPr bwMode="auto">
            <a:xfrm flipH="1">
              <a:off x="1599" y="0"/>
              <a:ext cx="3971" cy="1023"/>
            </a:xfrm>
            <a:custGeom>
              <a:avLst/>
              <a:gdLst>
                <a:gd name="T0" fmla="*/ 593 w 594"/>
                <a:gd name="T1" fmla="*/ 157 h 179"/>
                <a:gd name="T2" fmla="*/ 592 w 594"/>
                <a:gd name="T3" fmla="*/ 156 h 179"/>
                <a:gd name="T4" fmla="*/ 577 w 594"/>
                <a:gd name="T5" fmla="*/ 149 h 179"/>
                <a:gd name="T6" fmla="*/ 576 w 594"/>
                <a:gd name="T7" fmla="*/ 148 h 179"/>
                <a:gd name="T8" fmla="*/ 572 w 594"/>
                <a:gd name="T9" fmla="*/ 147 h 179"/>
                <a:gd name="T10" fmla="*/ 572 w 594"/>
                <a:gd name="T11" fmla="*/ 148 h 179"/>
                <a:gd name="T12" fmla="*/ 566 w 594"/>
                <a:gd name="T13" fmla="*/ 147 h 179"/>
                <a:gd name="T14" fmla="*/ 566 w 594"/>
                <a:gd name="T15" fmla="*/ 146 h 179"/>
                <a:gd name="T16" fmla="*/ 565 w 594"/>
                <a:gd name="T17" fmla="*/ 146 h 179"/>
                <a:gd name="T18" fmla="*/ 564 w 594"/>
                <a:gd name="T19" fmla="*/ 146 h 179"/>
                <a:gd name="T20" fmla="*/ 557 w 594"/>
                <a:gd name="T21" fmla="*/ 145 h 179"/>
                <a:gd name="T22" fmla="*/ 557 w 594"/>
                <a:gd name="T23" fmla="*/ 145 h 179"/>
                <a:gd name="T24" fmla="*/ 557 w 594"/>
                <a:gd name="T25" fmla="*/ 145 h 179"/>
                <a:gd name="T26" fmla="*/ 548 w 594"/>
                <a:gd name="T27" fmla="*/ 144 h 179"/>
                <a:gd name="T28" fmla="*/ 549 w 594"/>
                <a:gd name="T29" fmla="*/ 143 h 179"/>
                <a:gd name="T30" fmla="*/ 548 w 594"/>
                <a:gd name="T31" fmla="*/ 144 h 179"/>
                <a:gd name="T32" fmla="*/ 506 w 594"/>
                <a:gd name="T33" fmla="*/ 142 h 179"/>
                <a:gd name="T34" fmla="*/ 139 w 594"/>
                <a:gd name="T35" fmla="*/ 143 h 179"/>
                <a:gd name="T36" fmla="*/ 139 w 594"/>
                <a:gd name="T37" fmla="*/ 166 h 179"/>
                <a:gd name="T38" fmla="*/ 134 w 594"/>
                <a:gd name="T39" fmla="*/ 178 h 179"/>
                <a:gd name="T40" fmla="*/ 124 w 594"/>
                <a:gd name="T41" fmla="*/ 176 h 179"/>
                <a:gd name="T42" fmla="*/ 6 w 594"/>
                <a:gd name="T43" fmla="*/ 100 h 179"/>
                <a:gd name="T44" fmla="*/ 0 w 594"/>
                <a:gd name="T45" fmla="*/ 90 h 179"/>
                <a:gd name="T46" fmla="*/ 6 w 594"/>
                <a:gd name="T47" fmla="*/ 80 h 179"/>
                <a:gd name="T48" fmla="*/ 124 w 594"/>
                <a:gd name="T49" fmla="*/ 3 h 179"/>
                <a:gd name="T50" fmla="*/ 134 w 594"/>
                <a:gd name="T51" fmla="*/ 1 h 179"/>
                <a:gd name="T52" fmla="*/ 139 w 594"/>
                <a:gd name="T53" fmla="*/ 13 h 179"/>
                <a:gd name="T54" fmla="*/ 139 w 594"/>
                <a:gd name="T55" fmla="*/ 31 h 179"/>
                <a:gd name="T56" fmla="*/ 512 w 594"/>
                <a:gd name="T57" fmla="*/ 30 h 179"/>
                <a:gd name="T58" fmla="*/ 518 w 594"/>
                <a:gd name="T59" fmla="*/ 30 h 179"/>
                <a:gd name="T60" fmla="*/ 533 w 594"/>
                <a:gd name="T61" fmla="*/ 31 h 179"/>
                <a:gd name="T62" fmla="*/ 547 w 594"/>
                <a:gd name="T63" fmla="*/ 32 h 179"/>
                <a:gd name="T64" fmla="*/ 558 w 594"/>
                <a:gd name="T65" fmla="*/ 33 h 179"/>
                <a:gd name="T66" fmla="*/ 569 w 594"/>
                <a:gd name="T67" fmla="*/ 35 h 179"/>
                <a:gd name="T68" fmla="*/ 573 w 594"/>
                <a:gd name="T69" fmla="*/ 36 h 179"/>
                <a:gd name="T70" fmla="*/ 577 w 594"/>
                <a:gd name="T71" fmla="*/ 37 h 179"/>
                <a:gd name="T72" fmla="*/ 582 w 594"/>
                <a:gd name="T73" fmla="*/ 38 h 179"/>
                <a:gd name="T74" fmla="*/ 586 w 594"/>
                <a:gd name="T75" fmla="*/ 39 h 179"/>
                <a:gd name="T76" fmla="*/ 587 w 594"/>
                <a:gd name="T77" fmla="*/ 40 h 179"/>
                <a:gd name="T78" fmla="*/ 589 w 594"/>
                <a:gd name="T79" fmla="*/ 41 h 179"/>
                <a:gd name="T80" fmla="*/ 591 w 594"/>
                <a:gd name="T81" fmla="*/ 42 h 179"/>
                <a:gd name="T82" fmla="*/ 592 w 594"/>
                <a:gd name="T83" fmla="*/ 43 h 179"/>
                <a:gd name="T84" fmla="*/ 593 w 594"/>
                <a:gd name="T85" fmla="*/ 44 h 179"/>
                <a:gd name="T86" fmla="*/ 594 w 594"/>
                <a:gd name="T87" fmla="*/ 156 h 179"/>
                <a:gd name="T88" fmla="*/ 593 w 594"/>
                <a:gd name="T89" fmla="*/ 157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94" h="179">
                  <a:moveTo>
                    <a:pt x="593" y="157"/>
                  </a:moveTo>
                  <a:cubicBezTo>
                    <a:pt x="592" y="156"/>
                    <a:pt x="592" y="156"/>
                    <a:pt x="592" y="156"/>
                  </a:cubicBezTo>
                  <a:cubicBezTo>
                    <a:pt x="589" y="153"/>
                    <a:pt x="584" y="151"/>
                    <a:pt x="577" y="149"/>
                  </a:cubicBezTo>
                  <a:cubicBezTo>
                    <a:pt x="576" y="148"/>
                    <a:pt x="576" y="148"/>
                    <a:pt x="576" y="148"/>
                  </a:cubicBezTo>
                  <a:cubicBezTo>
                    <a:pt x="572" y="147"/>
                    <a:pt x="572" y="147"/>
                    <a:pt x="572" y="147"/>
                  </a:cubicBezTo>
                  <a:cubicBezTo>
                    <a:pt x="572" y="148"/>
                    <a:pt x="572" y="148"/>
                    <a:pt x="572" y="148"/>
                  </a:cubicBezTo>
                  <a:cubicBezTo>
                    <a:pt x="570" y="147"/>
                    <a:pt x="568" y="147"/>
                    <a:pt x="566" y="147"/>
                  </a:cubicBezTo>
                  <a:cubicBezTo>
                    <a:pt x="566" y="146"/>
                    <a:pt x="566" y="146"/>
                    <a:pt x="566" y="146"/>
                  </a:cubicBezTo>
                  <a:cubicBezTo>
                    <a:pt x="565" y="146"/>
                    <a:pt x="565" y="146"/>
                    <a:pt x="565" y="146"/>
                  </a:cubicBezTo>
                  <a:cubicBezTo>
                    <a:pt x="564" y="146"/>
                    <a:pt x="564" y="146"/>
                    <a:pt x="564" y="146"/>
                  </a:cubicBezTo>
                  <a:cubicBezTo>
                    <a:pt x="562" y="146"/>
                    <a:pt x="560" y="145"/>
                    <a:pt x="557" y="145"/>
                  </a:cubicBezTo>
                  <a:cubicBezTo>
                    <a:pt x="557" y="145"/>
                    <a:pt x="557" y="145"/>
                    <a:pt x="557" y="145"/>
                  </a:cubicBezTo>
                  <a:cubicBezTo>
                    <a:pt x="557" y="145"/>
                    <a:pt x="557" y="145"/>
                    <a:pt x="557" y="145"/>
                  </a:cubicBezTo>
                  <a:cubicBezTo>
                    <a:pt x="554" y="145"/>
                    <a:pt x="551" y="144"/>
                    <a:pt x="548" y="144"/>
                  </a:cubicBezTo>
                  <a:cubicBezTo>
                    <a:pt x="549" y="143"/>
                    <a:pt x="549" y="143"/>
                    <a:pt x="549" y="143"/>
                  </a:cubicBezTo>
                  <a:cubicBezTo>
                    <a:pt x="548" y="144"/>
                    <a:pt x="548" y="144"/>
                    <a:pt x="548" y="144"/>
                  </a:cubicBezTo>
                  <a:cubicBezTo>
                    <a:pt x="536" y="143"/>
                    <a:pt x="521" y="142"/>
                    <a:pt x="506" y="142"/>
                  </a:cubicBezTo>
                  <a:cubicBezTo>
                    <a:pt x="139" y="143"/>
                    <a:pt x="139" y="143"/>
                    <a:pt x="139" y="143"/>
                  </a:cubicBezTo>
                  <a:cubicBezTo>
                    <a:pt x="139" y="166"/>
                    <a:pt x="139" y="166"/>
                    <a:pt x="139" y="166"/>
                  </a:cubicBezTo>
                  <a:cubicBezTo>
                    <a:pt x="139" y="172"/>
                    <a:pt x="138" y="176"/>
                    <a:pt x="134" y="178"/>
                  </a:cubicBezTo>
                  <a:cubicBezTo>
                    <a:pt x="132" y="179"/>
                    <a:pt x="128" y="179"/>
                    <a:pt x="124" y="176"/>
                  </a:cubicBezTo>
                  <a:cubicBezTo>
                    <a:pt x="6" y="100"/>
                    <a:pt x="6" y="100"/>
                    <a:pt x="6" y="100"/>
                  </a:cubicBezTo>
                  <a:cubicBezTo>
                    <a:pt x="2" y="97"/>
                    <a:pt x="0" y="93"/>
                    <a:pt x="0" y="90"/>
                  </a:cubicBezTo>
                  <a:cubicBezTo>
                    <a:pt x="0" y="86"/>
                    <a:pt x="2" y="82"/>
                    <a:pt x="6" y="80"/>
                  </a:cubicBezTo>
                  <a:cubicBezTo>
                    <a:pt x="124" y="3"/>
                    <a:pt x="124" y="3"/>
                    <a:pt x="124" y="3"/>
                  </a:cubicBezTo>
                  <a:cubicBezTo>
                    <a:pt x="128" y="1"/>
                    <a:pt x="132" y="0"/>
                    <a:pt x="134" y="1"/>
                  </a:cubicBezTo>
                  <a:cubicBezTo>
                    <a:pt x="138" y="3"/>
                    <a:pt x="139" y="7"/>
                    <a:pt x="139" y="13"/>
                  </a:cubicBezTo>
                  <a:cubicBezTo>
                    <a:pt x="139" y="31"/>
                    <a:pt x="139" y="31"/>
                    <a:pt x="139" y="31"/>
                  </a:cubicBezTo>
                  <a:cubicBezTo>
                    <a:pt x="512" y="30"/>
                    <a:pt x="512" y="30"/>
                    <a:pt x="512" y="30"/>
                  </a:cubicBezTo>
                  <a:cubicBezTo>
                    <a:pt x="518" y="30"/>
                    <a:pt x="518" y="30"/>
                    <a:pt x="518" y="30"/>
                  </a:cubicBezTo>
                  <a:cubicBezTo>
                    <a:pt x="524" y="30"/>
                    <a:pt x="529" y="30"/>
                    <a:pt x="533" y="31"/>
                  </a:cubicBezTo>
                  <a:cubicBezTo>
                    <a:pt x="547" y="32"/>
                    <a:pt x="547" y="32"/>
                    <a:pt x="547" y="32"/>
                  </a:cubicBezTo>
                  <a:cubicBezTo>
                    <a:pt x="550" y="32"/>
                    <a:pt x="558" y="33"/>
                    <a:pt x="558" y="33"/>
                  </a:cubicBezTo>
                  <a:cubicBezTo>
                    <a:pt x="569" y="35"/>
                    <a:pt x="569" y="35"/>
                    <a:pt x="569" y="35"/>
                  </a:cubicBezTo>
                  <a:cubicBezTo>
                    <a:pt x="570" y="35"/>
                    <a:pt x="572" y="35"/>
                    <a:pt x="573" y="36"/>
                  </a:cubicBezTo>
                  <a:cubicBezTo>
                    <a:pt x="577" y="37"/>
                    <a:pt x="577" y="37"/>
                    <a:pt x="577" y="37"/>
                  </a:cubicBezTo>
                  <a:cubicBezTo>
                    <a:pt x="582" y="38"/>
                    <a:pt x="582" y="38"/>
                    <a:pt x="582" y="38"/>
                  </a:cubicBezTo>
                  <a:cubicBezTo>
                    <a:pt x="586" y="39"/>
                    <a:pt x="586" y="39"/>
                    <a:pt x="586" y="39"/>
                  </a:cubicBezTo>
                  <a:cubicBezTo>
                    <a:pt x="587" y="40"/>
                    <a:pt x="587" y="40"/>
                    <a:pt x="587" y="40"/>
                  </a:cubicBezTo>
                  <a:cubicBezTo>
                    <a:pt x="589" y="41"/>
                    <a:pt x="589" y="41"/>
                    <a:pt x="589" y="41"/>
                  </a:cubicBezTo>
                  <a:cubicBezTo>
                    <a:pt x="591" y="42"/>
                    <a:pt x="591" y="42"/>
                    <a:pt x="591" y="42"/>
                  </a:cubicBezTo>
                  <a:cubicBezTo>
                    <a:pt x="592" y="43"/>
                    <a:pt x="592" y="43"/>
                    <a:pt x="592" y="43"/>
                  </a:cubicBezTo>
                  <a:cubicBezTo>
                    <a:pt x="593" y="44"/>
                    <a:pt x="593" y="44"/>
                    <a:pt x="593" y="44"/>
                  </a:cubicBezTo>
                  <a:cubicBezTo>
                    <a:pt x="594" y="156"/>
                    <a:pt x="594" y="156"/>
                    <a:pt x="594" y="156"/>
                  </a:cubicBezTo>
                  <a:lnTo>
                    <a:pt x="593" y="157"/>
                  </a:lnTo>
                  <a:close/>
                </a:path>
              </a:pathLst>
            </a:custGeom>
            <a:gradFill>
              <a:gsLst>
                <a:gs pos="100000">
                  <a:srgbClr val="61D3F8"/>
                </a:gs>
                <a:gs pos="0">
                  <a:srgbClr val="A73FF6"/>
                </a:gs>
              </a:gsLst>
              <a:lin scaled="1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015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7" name="文本框 37">
              <a:extLst>
                <a:ext uri="{FF2B5EF4-FFF2-40B4-BE49-F238E27FC236}">
                  <a16:creationId xmlns:a16="http://schemas.microsoft.com/office/drawing/2014/main" id="{776F557F-CF63-DE0A-E520-BCA0B0AA6CBD}"/>
                </a:ext>
              </a:extLst>
            </p:cNvPr>
            <p:cNvSpPr txBox="1"/>
            <p:nvPr/>
          </p:nvSpPr>
          <p:spPr>
            <a:xfrm>
              <a:off x="4531" y="221"/>
              <a:ext cx="865" cy="580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4800">
                  <a:solidFill>
                    <a:schemeClr val="bg1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1800" dirty="0">
                  <a:solidFill>
                    <a:prstClr val="white"/>
                  </a:solidFill>
                  <a:latin typeface="+mn-lt"/>
                  <a:ea typeface="+mn-ea"/>
                  <a:cs typeface="+mn-ea"/>
                  <a:sym typeface="+mn-lt"/>
                </a:rPr>
                <a:t>02</a:t>
              </a:r>
              <a:endParaRPr lang="zh-CN" altLang="en-US" sz="1800" dirty="0">
                <a:solidFill>
                  <a:prstClr val="white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id="{D74A25FA-7BF0-4F79-7B7D-799D313EDAD9}"/>
                </a:ext>
              </a:extLst>
            </p:cNvPr>
            <p:cNvSpPr txBox="1"/>
            <p:nvPr/>
          </p:nvSpPr>
          <p:spPr>
            <a:xfrm>
              <a:off x="1702" y="219"/>
              <a:ext cx="2980" cy="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800">
                  <a:solidFill>
                    <a:schemeClr val="bg1"/>
                  </a:solidFill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algn="ctr"/>
              <a:r>
                <a:rPr lang="en-US" altLang="zh-CN" sz="1800" b="1" spc="100" dirty="0">
                  <a:uFillTx/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1800" b="1" spc="100" dirty="0"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slow" advClick="0" advTm="3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7"/>
          <p:cNvCxnSpPr/>
          <p:nvPr/>
        </p:nvCxnSpPr>
        <p:spPr>
          <a:xfrm>
            <a:off x="1232730" y="2174327"/>
            <a:ext cx="5333338" cy="0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12"/>
          <p:cNvCxnSpPr/>
          <p:nvPr/>
        </p:nvCxnSpPr>
        <p:spPr>
          <a:xfrm>
            <a:off x="1232730" y="3011932"/>
            <a:ext cx="6480313" cy="0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17"/>
          <p:cNvCxnSpPr/>
          <p:nvPr/>
        </p:nvCxnSpPr>
        <p:spPr>
          <a:xfrm>
            <a:off x="1232730" y="3946375"/>
            <a:ext cx="5628902" cy="0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22"/>
          <p:cNvCxnSpPr/>
          <p:nvPr/>
        </p:nvCxnSpPr>
        <p:spPr>
          <a:xfrm>
            <a:off x="1277154" y="4732872"/>
            <a:ext cx="6480313" cy="0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27"/>
          <p:cNvCxnSpPr/>
          <p:nvPr/>
        </p:nvCxnSpPr>
        <p:spPr>
          <a:xfrm>
            <a:off x="1277154" y="5548327"/>
            <a:ext cx="5898514" cy="0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4" name="组合 83"/>
          <p:cNvGrpSpPr/>
          <p:nvPr/>
        </p:nvGrpSpPr>
        <p:grpSpPr>
          <a:xfrm>
            <a:off x="1076960" y="2084705"/>
            <a:ext cx="171450" cy="3545205"/>
            <a:chOff x="1696" y="3283"/>
            <a:chExt cx="270" cy="5583"/>
          </a:xfrm>
        </p:grpSpPr>
        <p:grpSp>
          <p:nvGrpSpPr>
            <p:cNvPr id="37" name="Group 8"/>
            <p:cNvGrpSpPr/>
            <p:nvPr/>
          </p:nvGrpSpPr>
          <p:grpSpPr>
            <a:xfrm>
              <a:off x="1696" y="3283"/>
              <a:ext cx="271" cy="270"/>
              <a:chOff x="2138511" y="2464802"/>
              <a:chExt cx="354012" cy="352956"/>
            </a:xfrm>
            <a:solidFill>
              <a:schemeClr val="bg1">
                <a:lumMod val="50000"/>
              </a:schemeClr>
            </a:solidFill>
          </p:grpSpPr>
          <p:sp>
            <p:nvSpPr>
              <p:cNvPr id="38" name="Oval 9"/>
              <p:cNvSpPr>
                <a:spLocks noChangeArrowheads="1"/>
              </p:cNvSpPr>
              <p:nvPr/>
            </p:nvSpPr>
            <p:spPr bwMode="auto">
              <a:xfrm>
                <a:off x="2229830" y="2555417"/>
                <a:ext cx="171376" cy="17172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 dirty="0">
                  <a:cs typeface="+mn-ea"/>
                  <a:sym typeface="+mn-lt"/>
                </a:endParaRPr>
              </a:p>
            </p:txBody>
          </p:sp>
          <p:sp>
            <p:nvSpPr>
              <p:cNvPr id="39" name="Freeform 10"/>
              <p:cNvSpPr>
                <a:spLocks noEditPoints="1"/>
              </p:cNvSpPr>
              <p:nvPr/>
            </p:nvSpPr>
            <p:spPr bwMode="auto">
              <a:xfrm>
                <a:off x="2138511" y="2464802"/>
                <a:ext cx="354012" cy="352956"/>
              </a:xfrm>
              <a:custGeom>
                <a:avLst/>
                <a:gdLst>
                  <a:gd name="T0" fmla="*/ 212 w 423"/>
                  <a:gd name="T1" fmla="*/ 0 h 424"/>
                  <a:gd name="T2" fmla="*/ 0 w 423"/>
                  <a:gd name="T3" fmla="*/ 212 h 424"/>
                  <a:gd name="T4" fmla="*/ 212 w 423"/>
                  <a:gd name="T5" fmla="*/ 424 h 424"/>
                  <a:gd name="T6" fmla="*/ 423 w 423"/>
                  <a:gd name="T7" fmla="*/ 212 h 424"/>
                  <a:gd name="T8" fmla="*/ 212 w 423"/>
                  <a:gd name="T9" fmla="*/ 0 h 424"/>
                  <a:gd name="T10" fmla="*/ 212 w 423"/>
                  <a:gd name="T11" fmla="*/ 386 h 424"/>
                  <a:gd name="T12" fmla="*/ 38 w 423"/>
                  <a:gd name="T13" fmla="*/ 212 h 424"/>
                  <a:gd name="T14" fmla="*/ 212 w 423"/>
                  <a:gd name="T15" fmla="*/ 38 h 424"/>
                  <a:gd name="T16" fmla="*/ 386 w 423"/>
                  <a:gd name="T17" fmla="*/ 212 h 424"/>
                  <a:gd name="T18" fmla="*/ 212 w 423"/>
                  <a:gd name="T19" fmla="*/ 386 h 4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3" h="424">
                    <a:moveTo>
                      <a:pt x="212" y="0"/>
                    </a:moveTo>
                    <a:cubicBezTo>
                      <a:pt x="95" y="0"/>
                      <a:pt x="0" y="95"/>
                      <a:pt x="0" y="212"/>
                    </a:cubicBezTo>
                    <a:cubicBezTo>
                      <a:pt x="0" y="329"/>
                      <a:pt x="95" y="424"/>
                      <a:pt x="212" y="424"/>
                    </a:cubicBezTo>
                    <a:cubicBezTo>
                      <a:pt x="329" y="424"/>
                      <a:pt x="423" y="329"/>
                      <a:pt x="423" y="212"/>
                    </a:cubicBezTo>
                    <a:cubicBezTo>
                      <a:pt x="423" y="95"/>
                      <a:pt x="329" y="0"/>
                      <a:pt x="212" y="0"/>
                    </a:cubicBezTo>
                    <a:close/>
                    <a:moveTo>
                      <a:pt x="212" y="386"/>
                    </a:moveTo>
                    <a:cubicBezTo>
                      <a:pt x="116" y="386"/>
                      <a:pt x="38" y="308"/>
                      <a:pt x="38" y="212"/>
                    </a:cubicBezTo>
                    <a:cubicBezTo>
                      <a:pt x="38" y="116"/>
                      <a:pt x="116" y="38"/>
                      <a:pt x="212" y="38"/>
                    </a:cubicBezTo>
                    <a:cubicBezTo>
                      <a:pt x="308" y="38"/>
                      <a:pt x="386" y="116"/>
                      <a:pt x="386" y="212"/>
                    </a:cubicBezTo>
                    <a:cubicBezTo>
                      <a:pt x="386" y="308"/>
                      <a:pt x="308" y="386"/>
                      <a:pt x="212" y="38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41" name="Group 13"/>
            <p:cNvGrpSpPr/>
            <p:nvPr/>
          </p:nvGrpSpPr>
          <p:grpSpPr>
            <a:xfrm>
              <a:off x="1696" y="4602"/>
              <a:ext cx="271" cy="270"/>
              <a:chOff x="2138511" y="2464802"/>
              <a:chExt cx="354012" cy="352956"/>
            </a:xfrm>
            <a:solidFill>
              <a:schemeClr val="bg1">
                <a:lumMod val="50000"/>
              </a:schemeClr>
            </a:solidFill>
          </p:grpSpPr>
          <p:sp>
            <p:nvSpPr>
              <p:cNvPr id="42" name="Oval 14"/>
              <p:cNvSpPr>
                <a:spLocks noChangeArrowheads="1"/>
              </p:cNvSpPr>
              <p:nvPr/>
            </p:nvSpPr>
            <p:spPr bwMode="auto">
              <a:xfrm>
                <a:off x="2229830" y="2555417"/>
                <a:ext cx="171376" cy="17172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 dirty="0">
                  <a:cs typeface="+mn-ea"/>
                  <a:sym typeface="+mn-lt"/>
                </a:endParaRPr>
              </a:p>
            </p:txBody>
          </p:sp>
          <p:sp>
            <p:nvSpPr>
              <p:cNvPr id="43" name="Freeform 15"/>
              <p:cNvSpPr>
                <a:spLocks noEditPoints="1"/>
              </p:cNvSpPr>
              <p:nvPr/>
            </p:nvSpPr>
            <p:spPr bwMode="auto">
              <a:xfrm>
                <a:off x="2138511" y="2464802"/>
                <a:ext cx="354012" cy="352956"/>
              </a:xfrm>
              <a:custGeom>
                <a:avLst/>
                <a:gdLst>
                  <a:gd name="T0" fmla="*/ 212 w 423"/>
                  <a:gd name="T1" fmla="*/ 0 h 424"/>
                  <a:gd name="T2" fmla="*/ 0 w 423"/>
                  <a:gd name="T3" fmla="*/ 212 h 424"/>
                  <a:gd name="T4" fmla="*/ 212 w 423"/>
                  <a:gd name="T5" fmla="*/ 424 h 424"/>
                  <a:gd name="T6" fmla="*/ 423 w 423"/>
                  <a:gd name="T7" fmla="*/ 212 h 424"/>
                  <a:gd name="T8" fmla="*/ 212 w 423"/>
                  <a:gd name="T9" fmla="*/ 0 h 424"/>
                  <a:gd name="T10" fmla="*/ 212 w 423"/>
                  <a:gd name="T11" fmla="*/ 386 h 424"/>
                  <a:gd name="T12" fmla="*/ 38 w 423"/>
                  <a:gd name="T13" fmla="*/ 212 h 424"/>
                  <a:gd name="T14" fmla="*/ 212 w 423"/>
                  <a:gd name="T15" fmla="*/ 38 h 424"/>
                  <a:gd name="T16" fmla="*/ 386 w 423"/>
                  <a:gd name="T17" fmla="*/ 212 h 424"/>
                  <a:gd name="T18" fmla="*/ 212 w 423"/>
                  <a:gd name="T19" fmla="*/ 386 h 4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3" h="424">
                    <a:moveTo>
                      <a:pt x="212" y="0"/>
                    </a:moveTo>
                    <a:cubicBezTo>
                      <a:pt x="95" y="0"/>
                      <a:pt x="0" y="95"/>
                      <a:pt x="0" y="212"/>
                    </a:cubicBezTo>
                    <a:cubicBezTo>
                      <a:pt x="0" y="329"/>
                      <a:pt x="95" y="424"/>
                      <a:pt x="212" y="424"/>
                    </a:cubicBezTo>
                    <a:cubicBezTo>
                      <a:pt x="329" y="424"/>
                      <a:pt x="423" y="329"/>
                      <a:pt x="423" y="212"/>
                    </a:cubicBezTo>
                    <a:cubicBezTo>
                      <a:pt x="423" y="95"/>
                      <a:pt x="329" y="0"/>
                      <a:pt x="212" y="0"/>
                    </a:cubicBezTo>
                    <a:close/>
                    <a:moveTo>
                      <a:pt x="212" y="386"/>
                    </a:moveTo>
                    <a:cubicBezTo>
                      <a:pt x="116" y="386"/>
                      <a:pt x="38" y="308"/>
                      <a:pt x="38" y="212"/>
                    </a:cubicBezTo>
                    <a:cubicBezTo>
                      <a:pt x="38" y="116"/>
                      <a:pt x="116" y="38"/>
                      <a:pt x="212" y="38"/>
                    </a:cubicBezTo>
                    <a:cubicBezTo>
                      <a:pt x="308" y="38"/>
                      <a:pt x="386" y="116"/>
                      <a:pt x="386" y="212"/>
                    </a:cubicBezTo>
                    <a:cubicBezTo>
                      <a:pt x="386" y="308"/>
                      <a:pt x="308" y="386"/>
                      <a:pt x="212" y="38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45" name="Group 18"/>
            <p:cNvGrpSpPr/>
            <p:nvPr/>
          </p:nvGrpSpPr>
          <p:grpSpPr>
            <a:xfrm>
              <a:off x="1696" y="6073"/>
              <a:ext cx="271" cy="270"/>
              <a:chOff x="2138511" y="2464802"/>
              <a:chExt cx="354012" cy="352956"/>
            </a:xfrm>
            <a:solidFill>
              <a:schemeClr val="bg1">
                <a:lumMod val="50000"/>
              </a:schemeClr>
            </a:solidFill>
          </p:grpSpPr>
          <p:sp>
            <p:nvSpPr>
              <p:cNvPr id="46" name="Oval 19"/>
              <p:cNvSpPr>
                <a:spLocks noChangeArrowheads="1"/>
              </p:cNvSpPr>
              <p:nvPr/>
            </p:nvSpPr>
            <p:spPr bwMode="auto">
              <a:xfrm>
                <a:off x="2229830" y="2555417"/>
                <a:ext cx="171376" cy="17172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 dirty="0">
                  <a:cs typeface="+mn-ea"/>
                  <a:sym typeface="+mn-lt"/>
                </a:endParaRPr>
              </a:p>
            </p:txBody>
          </p:sp>
          <p:sp>
            <p:nvSpPr>
              <p:cNvPr id="47" name="Freeform 20"/>
              <p:cNvSpPr>
                <a:spLocks noEditPoints="1"/>
              </p:cNvSpPr>
              <p:nvPr/>
            </p:nvSpPr>
            <p:spPr bwMode="auto">
              <a:xfrm>
                <a:off x="2138511" y="2464802"/>
                <a:ext cx="354012" cy="352956"/>
              </a:xfrm>
              <a:custGeom>
                <a:avLst/>
                <a:gdLst>
                  <a:gd name="T0" fmla="*/ 212 w 423"/>
                  <a:gd name="T1" fmla="*/ 0 h 424"/>
                  <a:gd name="T2" fmla="*/ 0 w 423"/>
                  <a:gd name="T3" fmla="*/ 212 h 424"/>
                  <a:gd name="T4" fmla="*/ 212 w 423"/>
                  <a:gd name="T5" fmla="*/ 424 h 424"/>
                  <a:gd name="T6" fmla="*/ 423 w 423"/>
                  <a:gd name="T7" fmla="*/ 212 h 424"/>
                  <a:gd name="T8" fmla="*/ 212 w 423"/>
                  <a:gd name="T9" fmla="*/ 0 h 424"/>
                  <a:gd name="T10" fmla="*/ 212 w 423"/>
                  <a:gd name="T11" fmla="*/ 386 h 424"/>
                  <a:gd name="T12" fmla="*/ 38 w 423"/>
                  <a:gd name="T13" fmla="*/ 212 h 424"/>
                  <a:gd name="T14" fmla="*/ 212 w 423"/>
                  <a:gd name="T15" fmla="*/ 38 h 424"/>
                  <a:gd name="T16" fmla="*/ 386 w 423"/>
                  <a:gd name="T17" fmla="*/ 212 h 424"/>
                  <a:gd name="T18" fmla="*/ 212 w 423"/>
                  <a:gd name="T19" fmla="*/ 386 h 4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3" h="424">
                    <a:moveTo>
                      <a:pt x="212" y="0"/>
                    </a:moveTo>
                    <a:cubicBezTo>
                      <a:pt x="95" y="0"/>
                      <a:pt x="0" y="95"/>
                      <a:pt x="0" y="212"/>
                    </a:cubicBezTo>
                    <a:cubicBezTo>
                      <a:pt x="0" y="329"/>
                      <a:pt x="95" y="424"/>
                      <a:pt x="212" y="424"/>
                    </a:cubicBezTo>
                    <a:cubicBezTo>
                      <a:pt x="329" y="424"/>
                      <a:pt x="423" y="329"/>
                      <a:pt x="423" y="212"/>
                    </a:cubicBezTo>
                    <a:cubicBezTo>
                      <a:pt x="423" y="95"/>
                      <a:pt x="329" y="0"/>
                      <a:pt x="212" y="0"/>
                    </a:cubicBezTo>
                    <a:close/>
                    <a:moveTo>
                      <a:pt x="212" y="386"/>
                    </a:moveTo>
                    <a:cubicBezTo>
                      <a:pt x="116" y="386"/>
                      <a:pt x="38" y="308"/>
                      <a:pt x="38" y="212"/>
                    </a:cubicBezTo>
                    <a:cubicBezTo>
                      <a:pt x="38" y="116"/>
                      <a:pt x="116" y="38"/>
                      <a:pt x="212" y="38"/>
                    </a:cubicBezTo>
                    <a:cubicBezTo>
                      <a:pt x="308" y="38"/>
                      <a:pt x="386" y="116"/>
                      <a:pt x="386" y="212"/>
                    </a:cubicBezTo>
                    <a:cubicBezTo>
                      <a:pt x="386" y="308"/>
                      <a:pt x="308" y="386"/>
                      <a:pt x="212" y="38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49" name="Group 23"/>
            <p:cNvGrpSpPr/>
            <p:nvPr/>
          </p:nvGrpSpPr>
          <p:grpSpPr>
            <a:xfrm>
              <a:off x="1696" y="7312"/>
              <a:ext cx="271" cy="270"/>
              <a:chOff x="2138511" y="2464802"/>
              <a:chExt cx="354012" cy="352956"/>
            </a:xfrm>
            <a:solidFill>
              <a:schemeClr val="bg1">
                <a:lumMod val="50000"/>
              </a:schemeClr>
            </a:solidFill>
          </p:grpSpPr>
          <p:sp>
            <p:nvSpPr>
              <p:cNvPr id="50" name="Oval 24"/>
              <p:cNvSpPr>
                <a:spLocks noChangeArrowheads="1"/>
              </p:cNvSpPr>
              <p:nvPr/>
            </p:nvSpPr>
            <p:spPr bwMode="auto">
              <a:xfrm>
                <a:off x="2229830" y="2555417"/>
                <a:ext cx="171376" cy="17172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 dirty="0">
                  <a:cs typeface="+mn-ea"/>
                  <a:sym typeface="+mn-lt"/>
                </a:endParaRPr>
              </a:p>
            </p:txBody>
          </p:sp>
          <p:sp>
            <p:nvSpPr>
              <p:cNvPr id="51" name="Freeform 25"/>
              <p:cNvSpPr>
                <a:spLocks noEditPoints="1"/>
              </p:cNvSpPr>
              <p:nvPr/>
            </p:nvSpPr>
            <p:spPr bwMode="auto">
              <a:xfrm>
                <a:off x="2138511" y="2464802"/>
                <a:ext cx="354012" cy="352956"/>
              </a:xfrm>
              <a:custGeom>
                <a:avLst/>
                <a:gdLst>
                  <a:gd name="T0" fmla="*/ 212 w 423"/>
                  <a:gd name="T1" fmla="*/ 0 h 424"/>
                  <a:gd name="T2" fmla="*/ 0 w 423"/>
                  <a:gd name="T3" fmla="*/ 212 h 424"/>
                  <a:gd name="T4" fmla="*/ 212 w 423"/>
                  <a:gd name="T5" fmla="*/ 424 h 424"/>
                  <a:gd name="T6" fmla="*/ 423 w 423"/>
                  <a:gd name="T7" fmla="*/ 212 h 424"/>
                  <a:gd name="T8" fmla="*/ 212 w 423"/>
                  <a:gd name="T9" fmla="*/ 0 h 424"/>
                  <a:gd name="T10" fmla="*/ 212 w 423"/>
                  <a:gd name="T11" fmla="*/ 386 h 424"/>
                  <a:gd name="T12" fmla="*/ 38 w 423"/>
                  <a:gd name="T13" fmla="*/ 212 h 424"/>
                  <a:gd name="T14" fmla="*/ 212 w 423"/>
                  <a:gd name="T15" fmla="*/ 38 h 424"/>
                  <a:gd name="T16" fmla="*/ 386 w 423"/>
                  <a:gd name="T17" fmla="*/ 212 h 424"/>
                  <a:gd name="T18" fmla="*/ 212 w 423"/>
                  <a:gd name="T19" fmla="*/ 386 h 4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3" h="424">
                    <a:moveTo>
                      <a:pt x="212" y="0"/>
                    </a:moveTo>
                    <a:cubicBezTo>
                      <a:pt x="95" y="0"/>
                      <a:pt x="0" y="95"/>
                      <a:pt x="0" y="212"/>
                    </a:cubicBezTo>
                    <a:cubicBezTo>
                      <a:pt x="0" y="329"/>
                      <a:pt x="95" y="424"/>
                      <a:pt x="212" y="424"/>
                    </a:cubicBezTo>
                    <a:cubicBezTo>
                      <a:pt x="329" y="424"/>
                      <a:pt x="423" y="329"/>
                      <a:pt x="423" y="212"/>
                    </a:cubicBezTo>
                    <a:cubicBezTo>
                      <a:pt x="423" y="95"/>
                      <a:pt x="329" y="0"/>
                      <a:pt x="212" y="0"/>
                    </a:cubicBezTo>
                    <a:close/>
                    <a:moveTo>
                      <a:pt x="212" y="386"/>
                    </a:moveTo>
                    <a:cubicBezTo>
                      <a:pt x="116" y="386"/>
                      <a:pt x="38" y="308"/>
                      <a:pt x="38" y="212"/>
                    </a:cubicBezTo>
                    <a:cubicBezTo>
                      <a:pt x="38" y="116"/>
                      <a:pt x="116" y="38"/>
                      <a:pt x="212" y="38"/>
                    </a:cubicBezTo>
                    <a:cubicBezTo>
                      <a:pt x="308" y="38"/>
                      <a:pt x="386" y="116"/>
                      <a:pt x="386" y="212"/>
                    </a:cubicBezTo>
                    <a:cubicBezTo>
                      <a:pt x="386" y="308"/>
                      <a:pt x="308" y="386"/>
                      <a:pt x="212" y="38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53" name="Group 28"/>
            <p:cNvGrpSpPr/>
            <p:nvPr/>
          </p:nvGrpSpPr>
          <p:grpSpPr>
            <a:xfrm>
              <a:off x="1696" y="8596"/>
              <a:ext cx="271" cy="270"/>
              <a:chOff x="2138511" y="2464802"/>
              <a:chExt cx="354012" cy="352956"/>
            </a:xfrm>
            <a:solidFill>
              <a:schemeClr val="bg1">
                <a:lumMod val="50000"/>
              </a:schemeClr>
            </a:solidFill>
          </p:grpSpPr>
          <p:sp>
            <p:nvSpPr>
              <p:cNvPr id="54" name="Oval 29"/>
              <p:cNvSpPr>
                <a:spLocks noChangeArrowheads="1"/>
              </p:cNvSpPr>
              <p:nvPr/>
            </p:nvSpPr>
            <p:spPr bwMode="auto">
              <a:xfrm>
                <a:off x="2229830" y="2555417"/>
                <a:ext cx="171376" cy="17172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 dirty="0">
                  <a:cs typeface="+mn-ea"/>
                  <a:sym typeface="+mn-lt"/>
                </a:endParaRPr>
              </a:p>
            </p:txBody>
          </p:sp>
          <p:sp>
            <p:nvSpPr>
              <p:cNvPr id="55" name="Freeform 30"/>
              <p:cNvSpPr>
                <a:spLocks noEditPoints="1"/>
              </p:cNvSpPr>
              <p:nvPr/>
            </p:nvSpPr>
            <p:spPr bwMode="auto">
              <a:xfrm>
                <a:off x="2138511" y="2464802"/>
                <a:ext cx="354012" cy="352956"/>
              </a:xfrm>
              <a:custGeom>
                <a:avLst/>
                <a:gdLst>
                  <a:gd name="T0" fmla="*/ 212 w 423"/>
                  <a:gd name="T1" fmla="*/ 0 h 424"/>
                  <a:gd name="T2" fmla="*/ 0 w 423"/>
                  <a:gd name="T3" fmla="*/ 212 h 424"/>
                  <a:gd name="T4" fmla="*/ 212 w 423"/>
                  <a:gd name="T5" fmla="*/ 424 h 424"/>
                  <a:gd name="T6" fmla="*/ 423 w 423"/>
                  <a:gd name="T7" fmla="*/ 212 h 424"/>
                  <a:gd name="T8" fmla="*/ 212 w 423"/>
                  <a:gd name="T9" fmla="*/ 0 h 424"/>
                  <a:gd name="T10" fmla="*/ 212 w 423"/>
                  <a:gd name="T11" fmla="*/ 386 h 424"/>
                  <a:gd name="T12" fmla="*/ 38 w 423"/>
                  <a:gd name="T13" fmla="*/ 212 h 424"/>
                  <a:gd name="T14" fmla="*/ 212 w 423"/>
                  <a:gd name="T15" fmla="*/ 38 h 424"/>
                  <a:gd name="T16" fmla="*/ 386 w 423"/>
                  <a:gd name="T17" fmla="*/ 212 h 424"/>
                  <a:gd name="T18" fmla="*/ 212 w 423"/>
                  <a:gd name="T19" fmla="*/ 386 h 4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3" h="424">
                    <a:moveTo>
                      <a:pt x="212" y="0"/>
                    </a:moveTo>
                    <a:cubicBezTo>
                      <a:pt x="95" y="0"/>
                      <a:pt x="0" y="95"/>
                      <a:pt x="0" y="212"/>
                    </a:cubicBezTo>
                    <a:cubicBezTo>
                      <a:pt x="0" y="329"/>
                      <a:pt x="95" y="424"/>
                      <a:pt x="212" y="424"/>
                    </a:cubicBezTo>
                    <a:cubicBezTo>
                      <a:pt x="329" y="424"/>
                      <a:pt x="423" y="329"/>
                      <a:pt x="423" y="212"/>
                    </a:cubicBezTo>
                    <a:cubicBezTo>
                      <a:pt x="423" y="95"/>
                      <a:pt x="329" y="0"/>
                      <a:pt x="212" y="0"/>
                    </a:cubicBezTo>
                    <a:close/>
                    <a:moveTo>
                      <a:pt x="212" y="386"/>
                    </a:moveTo>
                    <a:cubicBezTo>
                      <a:pt x="116" y="386"/>
                      <a:pt x="38" y="308"/>
                      <a:pt x="38" y="212"/>
                    </a:cubicBezTo>
                    <a:cubicBezTo>
                      <a:pt x="38" y="116"/>
                      <a:pt x="116" y="38"/>
                      <a:pt x="212" y="38"/>
                    </a:cubicBezTo>
                    <a:cubicBezTo>
                      <a:pt x="308" y="38"/>
                      <a:pt x="386" y="116"/>
                      <a:pt x="386" y="212"/>
                    </a:cubicBezTo>
                    <a:cubicBezTo>
                      <a:pt x="386" y="308"/>
                      <a:pt x="308" y="386"/>
                      <a:pt x="212" y="38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85" name="组合 84"/>
          <p:cNvGrpSpPr/>
          <p:nvPr/>
        </p:nvGrpSpPr>
        <p:grpSpPr>
          <a:xfrm>
            <a:off x="2515235" y="1480185"/>
            <a:ext cx="2369820" cy="4699000"/>
            <a:chOff x="3961" y="2331"/>
            <a:chExt cx="3732" cy="7400"/>
          </a:xfrm>
        </p:grpSpPr>
        <p:grpSp>
          <p:nvGrpSpPr>
            <p:cNvPr id="56" name="Group 4"/>
            <p:cNvGrpSpPr>
              <a:grpSpLocks noChangeAspect="1"/>
            </p:cNvGrpSpPr>
            <p:nvPr/>
          </p:nvGrpSpPr>
          <p:grpSpPr bwMode="auto">
            <a:xfrm>
              <a:off x="3961" y="2331"/>
              <a:ext cx="3732" cy="7400"/>
              <a:chOff x="2821" y="392"/>
              <a:chExt cx="1244" cy="3471"/>
            </a:xfrm>
          </p:grpSpPr>
          <p:sp>
            <p:nvSpPr>
              <p:cNvPr id="57" name="Freeform 5"/>
              <p:cNvSpPr/>
              <p:nvPr/>
            </p:nvSpPr>
            <p:spPr bwMode="auto">
              <a:xfrm>
                <a:off x="2821" y="3192"/>
                <a:ext cx="595" cy="671"/>
              </a:xfrm>
              <a:custGeom>
                <a:avLst/>
                <a:gdLst>
                  <a:gd name="T0" fmla="*/ 595 w 595"/>
                  <a:gd name="T1" fmla="*/ 671 h 671"/>
                  <a:gd name="T2" fmla="*/ 0 w 595"/>
                  <a:gd name="T3" fmla="*/ 328 h 671"/>
                  <a:gd name="T4" fmla="*/ 0 w 595"/>
                  <a:gd name="T5" fmla="*/ 0 h 671"/>
                  <a:gd name="T6" fmla="*/ 595 w 595"/>
                  <a:gd name="T7" fmla="*/ 343 h 671"/>
                  <a:gd name="T8" fmla="*/ 595 w 595"/>
                  <a:gd name="T9" fmla="*/ 67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5" h="671">
                    <a:moveTo>
                      <a:pt x="595" y="671"/>
                    </a:moveTo>
                    <a:lnTo>
                      <a:pt x="0" y="328"/>
                    </a:lnTo>
                    <a:lnTo>
                      <a:pt x="0" y="0"/>
                    </a:lnTo>
                    <a:lnTo>
                      <a:pt x="595" y="343"/>
                    </a:lnTo>
                    <a:lnTo>
                      <a:pt x="595" y="671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cs typeface="+mn-ea"/>
                  <a:sym typeface="+mn-lt"/>
                </a:endParaRPr>
              </a:p>
            </p:txBody>
          </p:sp>
          <p:sp>
            <p:nvSpPr>
              <p:cNvPr id="58" name="Freeform 6"/>
              <p:cNvSpPr/>
              <p:nvPr/>
            </p:nvSpPr>
            <p:spPr bwMode="auto">
              <a:xfrm>
                <a:off x="2821" y="2825"/>
                <a:ext cx="1244" cy="710"/>
              </a:xfrm>
              <a:custGeom>
                <a:avLst/>
                <a:gdLst>
                  <a:gd name="T0" fmla="*/ 595 w 1244"/>
                  <a:gd name="T1" fmla="*/ 710 h 710"/>
                  <a:gd name="T2" fmla="*/ 0 w 1244"/>
                  <a:gd name="T3" fmla="*/ 367 h 710"/>
                  <a:gd name="T4" fmla="*/ 649 w 1244"/>
                  <a:gd name="T5" fmla="*/ 0 h 710"/>
                  <a:gd name="T6" fmla="*/ 1244 w 1244"/>
                  <a:gd name="T7" fmla="*/ 344 h 710"/>
                  <a:gd name="T8" fmla="*/ 595 w 1244"/>
                  <a:gd name="T9" fmla="*/ 710 h 7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44" h="710">
                    <a:moveTo>
                      <a:pt x="595" y="710"/>
                    </a:moveTo>
                    <a:lnTo>
                      <a:pt x="0" y="367"/>
                    </a:lnTo>
                    <a:lnTo>
                      <a:pt x="649" y="0"/>
                    </a:lnTo>
                    <a:lnTo>
                      <a:pt x="1244" y="344"/>
                    </a:lnTo>
                    <a:lnTo>
                      <a:pt x="595" y="710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cs typeface="+mn-ea"/>
                  <a:sym typeface="+mn-lt"/>
                </a:endParaRPr>
              </a:p>
            </p:txBody>
          </p:sp>
          <p:sp>
            <p:nvSpPr>
              <p:cNvPr id="59" name="Freeform 7"/>
              <p:cNvSpPr/>
              <p:nvPr/>
            </p:nvSpPr>
            <p:spPr bwMode="auto">
              <a:xfrm>
                <a:off x="3416" y="3169"/>
                <a:ext cx="649" cy="694"/>
              </a:xfrm>
              <a:custGeom>
                <a:avLst/>
                <a:gdLst>
                  <a:gd name="T0" fmla="*/ 649 w 649"/>
                  <a:gd name="T1" fmla="*/ 0 h 694"/>
                  <a:gd name="T2" fmla="*/ 649 w 649"/>
                  <a:gd name="T3" fmla="*/ 328 h 694"/>
                  <a:gd name="T4" fmla="*/ 0 w 649"/>
                  <a:gd name="T5" fmla="*/ 694 h 694"/>
                  <a:gd name="T6" fmla="*/ 0 w 649"/>
                  <a:gd name="T7" fmla="*/ 366 h 694"/>
                  <a:gd name="T8" fmla="*/ 649 w 649"/>
                  <a:gd name="T9" fmla="*/ 0 h 6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49" h="694">
                    <a:moveTo>
                      <a:pt x="649" y="0"/>
                    </a:moveTo>
                    <a:lnTo>
                      <a:pt x="649" y="328"/>
                    </a:lnTo>
                    <a:lnTo>
                      <a:pt x="0" y="694"/>
                    </a:lnTo>
                    <a:lnTo>
                      <a:pt x="0" y="366"/>
                    </a:lnTo>
                    <a:lnTo>
                      <a:pt x="649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cs typeface="+mn-ea"/>
                  <a:sym typeface="+mn-lt"/>
                </a:endParaRPr>
              </a:p>
            </p:txBody>
          </p:sp>
          <p:sp>
            <p:nvSpPr>
              <p:cNvPr id="60" name="Freeform 8"/>
              <p:cNvSpPr/>
              <p:nvPr/>
            </p:nvSpPr>
            <p:spPr bwMode="auto">
              <a:xfrm>
                <a:off x="2821" y="2574"/>
                <a:ext cx="595" cy="671"/>
              </a:xfrm>
              <a:custGeom>
                <a:avLst/>
                <a:gdLst>
                  <a:gd name="T0" fmla="*/ 595 w 595"/>
                  <a:gd name="T1" fmla="*/ 671 h 671"/>
                  <a:gd name="T2" fmla="*/ 0 w 595"/>
                  <a:gd name="T3" fmla="*/ 328 h 671"/>
                  <a:gd name="T4" fmla="*/ 0 w 595"/>
                  <a:gd name="T5" fmla="*/ 0 h 671"/>
                  <a:gd name="T6" fmla="*/ 595 w 595"/>
                  <a:gd name="T7" fmla="*/ 343 h 671"/>
                  <a:gd name="T8" fmla="*/ 595 w 595"/>
                  <a:gd name="T9" fmla="*/ 67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5" h="671">
                    <a:moveTo>
                      <a:pt x="595" y="671"/>
                    </a:moveTo>
                    <a:lnTo>
                      <a:pt x="0" y="328"/>
                    </a:lnTo>
                    <a:lnTo>
                      <a:pt x="0" y="0"/>
                    </a:lnTo>
                    <a:lnTo>
                      <a:pt x="595" y="343"/>
                    </a:lnTo>
                    <a:lnTo>
                      <a:pt x="595" y="671"/>
                    </a:lnTo>
                    <a:close/>
                  </a:path>
                </a:pathLst>
              </a:custGeom>
              <a:gradFill>
                <a:gsLst>
                  <a:gs pos="0">
                    <a:srgbClr val="C2BEE6"/>
                  </a:gs>
                  <a:gs pos="100000">
                    <a:srgbClr val="B24EEB"/>
                  </a:gs>
                </a:gsLst>
                <a:lin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cs typeface="+mn-ea"/>
                  <a:sym typeface="+mn-lt"/>
                </a:endParaRPr>
              </a:p>
            </p:txBody>
          </p:sp>
          <p:sp>
            <p:nvSpPr>
              <p:cNvPr id="61" name="Freeform 9"/>
              <p:cNvSpPr/>
              <p:nvPr/>
            </p:nvSpPr>
            <p:spPr bwMode="auto">
              <a:xfrm>
                <a:off x="2821" y="2207"/>
                <a:ext cx="1244" cy="710"/>
              </a:xfrm>
              <a:custGeom>
                <a:avLst/>
                <a:gdLst>
                  <a:gd name="T0" fmla="*/ 595 w 1244"/>
                  <a:gd name="T1" fmla="*/ 710 h 710"/>
                  <a:gd name="T2" fmla="*/ 0 w 1244"/>
                  <a:gd name="T3" fmla="*/ 367 h 710"/>
                  <a:gd name="T4" fmla="*/ 649 w 1244"/>
                  <a:gd name="T5" fmla="*/ 0 h 710"/>
                  <a:gd name="T6" fmla="*/ 1244 w 1244"/>
                  <a:gd name="T7" fmla="*/ 344 h 710"/>
                  <a:gd name="T8" fmla="*/ 595 w 1244"/>
                  <a:gd name="T9" fmla="*/ 710 h 7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44" h="710">
                    <a:moveTo>
                      <a:pt x="595" y="710"/>
                    </a:moveTo>
                    <a:lnTo>
                      <a:pt x="0" y="367"/>
                    </a:lnTo>
                    <a:lnTo>
                      <a:pt x="649" y="0"/>
                    </a:lnTo>
                    <a:lnTo>
                      <a:pt x="1244" y="344"/>
                    </a:lnTo>
                    <a:lnTo>
                      <a:pt x="595" y="710"/>
                    </a:lnTo>
                    <a:close/>
                  </a:path>
                </a:pathLst>
              </a:custGeom>
              <a:solidFill>
                <a:srgbClr val="B45B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cs typeface="+mn-ea"/>
                  <a:sym typeface="+mn-lt"/>
                </a:endParaRPr>
              </a:p>
            </p:txBody>
          </p:sp>
          <p:sp>
            <p:nvSpPr>
              <p:cNvPr id="62" name="Freeform 10"/>
              <p:cNvSpPr/>
              <p:nvPr/>
            </p:nvSpPr>
            <p:spPr bwMode="auto">
              <a:xfrm>
                <a:off x="3416" y="2551"/>
                <a:ext cx="649" cy="694"/>
              </a:xfrm>
              <a:custGeom>
                <a:avLst/>
                <a:gdLst>
                  <a:gd name="T0" fmla="*/ 649 w 649"/>
                  <a:gd name="T1" fmla="*/ 0 h 694"/>
                  <a:gd name="T2" fmla="*/ 649 w 649"/>
                  <a:gd name="T3" fmla="*/ 328 h 694"/>
                  <a:gd name="T4" fmla="*/ 0 w 649"/>
                  <a:gd name="T5" fmla="*/ 694 h 694"/>
                  <a:gd name="T6" fmla="*/ 0 w 649"/>
                  <a:gd name="T7" fmla="*/ 366 h 694"/>
                  <a:gd name="T8" fmla="*/ 649 w 649"/>
                  <a:gd name="T9" fmla="*/ 0 h 6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49" h="694">
                    <a:moveTo>
                      <a:pt x="649" y="0"/>
                    </a:moveTo>
                    <a:lnTo>
                      <a:pt x="649" y="328"/>
                    </a:lnTo>
                    <a:lnTo>
                      <a:pt x="0" y="694"/>
                    </a:lnTo>
                    <a:lnTo>
                      <a:pt x="0" y="366"/>
                    </a:lnTo>
                    <a:lnTo>
                      <a:pt x="649" y="0"/>
                    </a:lnTo>
                    <a:close/>
                  </a:path>
                </a:pathLst>
              </a:custGeom>
              <a:gradFill>
                <a:gsLst>
                  <a:gs pos="100000">
                    <a:srgbClr val="C2BEE6"/>
                  </a:gs>
                  <a:gs pos="0">
                    <a:srgbClr val="B24EEB"/>
                  </a:gs>
                </a:gsLst>
                <a:lin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cs typeface="+mn-ea"/>
                  <a:sym typeface="+mn-lt"/>
                </a:endParaRPr>
              </a:p>
            </p:txBody>
          </p:sp>
          <p:sp>
            <p:nvSpPr>
              <p:cNvPr id="63" name="Freeform 11"/>
              <p:cNvSpPr/>
              <p:nvPr/>
            </p:nvSpPr>
            <p:spPr bwMode="auto">
              <a:xfrm>
                <a:off x="2821" y="1994"/>
                <a:ext cx="595" cy="671"/>
              </a:xfrm>
              <a:custGeom>
                <a:avLst/>
                <a:gdLst>
                  <a:gd name="T0" fmla="*/ 595 w 595"/>
                  <a:gd name="T1" fmla="*/ 671 h 671"/>
                  <a:gd name="T2" fmla="*/ 0 w 595"/>
                  <a:gd name="T3" fmla="*/ 328 h 671"/>
                  <a:gd name="T4" fmla="*/ 0 w 595"/>
                  <a:gd name="T5" fmla="*/ 0 h 671"/>
                  <a:gd name="T6" fmla="*/ 595 w 595"/>
                  <a:gd name="T7" fmla="*/ 343 h 671"/>
                  <a:gd name="T8" fmla="*/ 595 w 595"/>
                  <a:gd name="T9" fmla="*/ 67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5" h="671">
                    <a:moveTo>
                      <a:pt x="595" y="671"/>
                    </a:moveTo>
                    <a:lnTo>
                      <a:pt x="0" y="328"/>
                    </a:lnTo>
                    <a:lnTo>
                      <a:pt x="0" y="0"/>
                    </a:lnTo>
                    <a:lnTo>
                      <a:pt x="595" y="343"/>
                    </a:lnTo>
                    <a:lnTo>
                      <a:pt x="595" y="671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cs typeface="+mn-ea"/>
                  <a:sym typeface="+mn-lt"/>
                </a:endParaRPr>
              </a:p>
            </p:txBody>
          </p:sp>
          <p:sp>
            <p:nvSpPr>
              <p:cNvPr id="64" name="Freeform 12"/>
              <p:cNvSpPr/>
              <p:nvPr/>
            </p:nvSpPr>
            <p:spPr bwMode="auto">
              <a:xfrm>
                <a:off x="2821" y="1628"/>
                <a:ext cx="1244" cy="709"/>
              </a:xfrm>
              <a:custGeom>
                <a:avLst/>
                <a:gdLst>
                  <a:gd name="T0" fmla="*/ 595 w 1244"/>
                  <a:gd name="T1" fmla="*/ 709 h 709"/>
                  <a:gd name="T2" fmla="*/ 0 w 1244"/>
                  <a:gd name="T3" fmla="*/ 366 h 709"/>
                  <a:gd name="T4" fmla="*/ 649 w 1244"/>
                  <a:gd name="T5" fmla="*/ 0 h 709"/>
                  <a:gd name="T6" fmla="*/ 1244 w 1244"/>
                  <a:gd name="T7" fmla="*/ 343 h 709"/>
                  <a:gd name="T8" fmla="*/ 595 w 1244"/>
                  <a:gd name="T9" fmla="*/ 709 h 7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44" h="709">
                    <a:moveTo>
                      <a:pt x="595" y="709"/>
                    </a:moveTo>
                    <a:lnTo>
                      <a:pt x="0" y="366"/>
                    </a:lnTo>
                    <a:lnTo>
                      <a:pt x="649" y="0"/>
                    </a:lnTo>
                    <a:lnTo>
                      <a:pt x="1244" y="343"/>
                    </a:lnTo>
                    <a:lnTo>
                      <a:pt x="595" y="709"/>
                    </a:lnTo>
                    <a:close/>
                  </a:path>
                </a:pathLst>
              </a:custGeom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cs typeface="+mn-ea"/>
                  <a:sym typeface="+mn-lt"/>
                </a:endParaRPr>
              </a:p>
            </p:txBody>
          </p:sp>
          <p:sp>
            <p:nvSpPr>
              <p:cNvPr id="65" name="Freeform 13"/>
              <p:cNvSpPr/>
              <p:nvPr/>
            </p:nvSpPr>
            <p:spPr bwMode="auto">
              <a:xfrm>
                <a:off x="3416" y="1971"/>
                <a:ext cx="649" cy="694"/>
              </a:xfrm>
              <a:custGeom>
                <a:avLst/>
                <a:gdLst>
                  <a:gd name="T0" fmla="*/ 649 w 649"/>
                  <a:gd name="T1" fmla="*/ 0 h 694"/>
                  <a:gd name="T2" fmla="*/ 649 w 649"/>
                  <a:gd name="T3" fmla="*/ 328 h 694"/>
                  <a:gd name="T4" fmla="*/ 0 w 649"/>
                  <a:gd name="T5" fmla="*/ 694 h 694"/>
                  <a:gd name="T6" fmla="*/ 0 w 649"/>
                  <a:gd name="T7" fmla="*/ 366 h 694"/>
                  <a:gd name="T8" fmla="*/ 649 w 649"/>
                  <a:gd name="T9" fmla="*/ 0 h 6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49" h="694">
                    <a:moveTo>
                      <a:pt x="649" y="0"/>
                    </a:moveTo>
                    <a:lnTo>
                      <a:pt x="649" y="328"/>
                    </a:lnTo>
                    <a:lnTo>
                      <a:pt x="0" y="694"/>
                    </a:lnTo>
                    <a:lnTo>
                      <a:pt x="0" y="366"/>
                    </a:lnTo>
                    <a:lnTo>
                      <a:pt x="649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cs typeface="+mn-ea"/>
                  <a:sym typeface="+mn-lt"/>
                </a:endParaRPr>
              </a:p>
            </p:txBody>
          </p:sp>
          <p:sp>
            <p:nvSpPr>
              <p:cNvPr id="66" name="Freeform 14"/>
              <p:cNvSpPr/>
              <p:nvPr/>
            </p:nvSpPr>
            <p:spPr bwMode="auto">
              <a:xfrm>
                <a:off x="2821" y="1353"/>
                <a:ext cx="595" cy="671"/>
              </a:xfrm>
              <a:custGeom>
                <a:avLst/>
                <a:gdLst>
                  <a:gd name="T0" fmla="*/ 595 w 595"/>
                  <a:gd name="T1" fmla="*/ 671 h 671"/>
                  <a:gd name="T2" fmla="*/ 0 w 595"/>
                  <a:gd name="T3" fmla="*/ 328 h 671"/>
                  <a:gd name="T4" fmla="*/ 0 w 595"/>
                  <a:gd name="T5" fmla="*/ 0 h 671"/>
                  <a:gd name="T6" fmla="*/ 595 w 595"/>
                  <a:gd name="T7" fmla="*/ 343 h 671"/>
                  <a:gd name="T8" fmla="*/ 595 w 595"/>
                  <a:gd name="T9" fmla="*/ 67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5" h="671">
                    <a:moveTo>
                      <a:pt x="595" y="671"/>
                    </a:moveTo>
                    <a:lnTo>
                      <a:pt x="0" y="328"/>
                    </a:lnTo>
                    <a:lnTo>
                      <a:pt x="0" y="0"/>
                    </a:lnTo>
                    <a:lnTo>
                      <a:pt x="595" y="343"/>
                    </a:lnTo>
                    <a:lnTo>
                      <a:pt x="595" y="671"/>
                    </a:lnTo>
                    <a:close/>
                  </a:path>
                </a:pathLst>
              </a:custGeom>
              <a:gradFill>
                <a:gsLst>
                  <a:gs pos="100000">
                    <a:srgbClr val="6264F8"/>
                  </a:gs>
                  <a:gs pos="49000">
                    <a:srgbClr val="B584EC"/>
                  </a:gs>
                  <a:gs pos="0">
                    <a:srgbClr val="EE9AE5"/>
                  </a:gs>
                </a:gsLst>
                <a:lin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cs typeface="+mn-ea"/>
                  <a:sym typeface="+mn-lt"/>
                </a:endParaRPr>
              </a:p>
            </p:txBody>
          </p:sp>
          <p:sp>
            <p:nvSpPr>
              <p:cNvPr id="67" name="Freeform 15"/>
              <p:cNvSpPr/>
              <p:nvPr/>
            </p:nvSpPr>
            <p:spPr bwMode="auto">
              <a:xfrm>
                <a:off x="2821" y="987"/>
                <a:ext cx="1244" cy="709"/>
              </a:xfrm>
              <a:custGeom>
                <a:avLst/>
                <a:gdLst>
                  <a:gd name="T0" fmla="*/ 595 w 1244"/>
                  <a:gd name="T1" fmla="*/ 709 h 709"/>
                  <a:gd name="T2" fmla="*/ 0 w 1244"/>
                  <a:gd name="T3" fmla="*/ 366 h 709"/>
                  <a:gd name="T4" fmla="*/ 649 w 1244"/>
                  <a:gd name="T5" fmla="*/ 0 h 709"/>
                  <a:gd name="T6" fmla="*/ 1244 w 1244"/>
                  <a:gd name="T7" fmla="*/ 343 h 709"/>
                  <a:gd name="T8" fmla="*/ 595 w 1244"/>
                  <a:gd name="T9" fmla="*/ 709 h 7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44" h="709">
                    <a:moveTo>
                      <a:pt x="595" y="709"/>
                    </a:moveTo>
                    <a:lnTo>
                      <a:pt x="0" y="366"/>
                    </a:lnTo>
                    <a:lnTo>
                      <a:pt x="649" y="0"/>
                    </a:lnTo>
                    <a:lnTo>
                      <a:pt x="1244" y="343"/>
                    </a:lnTo>
                    <a:lnTo>
                      <a:pt x="595" y="709"/>
                    </a:lnTo>
                    <a:close/>
                  </a:path>
                </a:pathLst>
              </a:custGeom>
              <a:gradFill>
                <a:gsLst>
                  <a:gs pos="100000">
                    <a:srgbClr val="6264F8"/>
                  </a:gs>
                  <a:gs pos="49000">
                    <a:srgbClr val="B584EC"/>
                  </a:gs>
                  <a:gs pos="0">
                    <a:srgbClr val="EE9AE5"/>
                  </a:gs>
                </a:gsLst>
                <a:lin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cs typeface="+mn-ea"/>
                  <a:sym typeface="+mn-lt"/>
                </a:endParaRPr>
              </a:p>
            </p:txBody>
          </p:sp>
          <p:sp>
            <p:nvSpPr>
              <p:cNvPr id="68" name="Freeform 16"/>
              <p:cNvSpPr/>
              <p:nvPr/>
            </p:nvSpPr>
            <p:spPr bwMode="auto">
              <a:xfrm>
                <a:off x="3416" y="1330"/>
                <a:ext cx="649" cy="694"/>
              </a:xfrm>
              <a:custGeom>
                <a:avLst/>
                <a:gdLst>
                  <a:gd name="T0" fmla="*/ 649 w 649"/>
                  <a:gd name="T1" fmla="*/ 0 h 694"/>
                  <a:gd name="T2" fmla="*/ 649 w 649"/>
                  <a:gd name="T3" fmla="*/ 328 h 694"/>
                  <a:gd name="T4" fmla="*/ 0 w 649"/>
                  <a:gd name="T5" fmla="*/ 694 h 694"/>
                  <a:gd name="T6" fmla="*/ 0 w 649"/>
                  <a:gd name="T7" fmla="*/ 366 h 694"/>
                  <a:gd name="T8" fmla="*/ 649 w 649"/>
                  <a:gd name="T9" fmla="*/ 0 h 6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49" h="694">
                    <a:moveTo>
                      <a:pt x="649" y="0"/>
                    </a:moveTo>
                    <a:lnTo>
                      <a:pt x="649" y="328"/>
                    </a:lnTo>
                    <a:lnTo>
                      <a:pt x="0" y="694"/>
                    </a:lnTo>
                    <a:lnTo>
                      <a:pt x="0" y="366"/>
                    </a:lnTo>
                    <a:lnTo>
                      <a:pt x="649" y="0"/>
                    </a:lnTo>
                    <a:close/>
                  </a:path>
                </a:pathLst>
              </a:custGeom>
              <a:solidFill>
                <a:srgbClr val="6967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cs typeface="+mn-ea"/>
                  <a:sym typeface="+mn-lt"/>
                </a:endParaRPr>
              </a:p>
            </p:txBody>
          </p:sp>
          <p:sp>
            <p:nvSpPr>
              <p:cNvPr id="69" name="Freeform 17"/>
              <p:cNvSpPr/>
              <p:nvPr/>
            </p:nvSpPr>
            <p:spPr bwMode="auto">
              <a:xfrm>
                <a:off x="2821" y="758"/>
                <a:ext cx="595" cy="671"/>
              </a:xfrm>
              <a:custGeom>
                <a:avLst/>
                <a:gdLst>
                  <a:gd name="T0" fmla="*/ 595 w 595"/>
                  <a:gd name="T1" fmla="*/ 671 h 671"/>
                  <a:gd name="T2" fmla="*/ 0 w 595"/>
                  <a:gd name="T3" fmla="*/ 328 h 671"/>
                  <a:gd name="T4" fmla="*/ 0 w 595"/>
                  <a:gd name="T5" fmla="*/ 0 h 671"/>
                  <a:gd name="T6" fmla="*/ 595 w 595"/>
                  <a:gd name="T7" fmla="*/ 343 h 671"/>
                  <a:gd name="T8" fmla="*/ 595 w 595"/>
                  <a:gd name="T9" fmla="*/ 67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5" h="671">
                    <a:moveTo>
                      <a:pt x="595" y="671"/>
                    </a:moveTo>
                    <a:lnTo>
                      <a:pt x="0" y="328"/>
                    </a:lnTo>
                    <a:lnTo>
                      <a:pt x="0" y="0"/>
                    </a:lnTo>
                    <a:lnTo>
                      <a:pt x="595" y="343"/>
                    </a:lnTo>
                    <a:lnTo>
                      <a:pt x="595" y="671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cs typeface="+mn-ea"/>
                  <a:sym typeface="+mn-lt"/>
                </a:endParaRPr>
              </a:p>
            </p:txBody>
          </p:sp>
          <p:sp>
            <p:nvSpPr>
              <p:cNvPr id="70" name="Freeform 18"/>
              <p:cNvSpPr/>
              <p:nvPr/>
            </p:nvSpPr>
            <p:spPr bwMode="auto">
              <a:xfrm>
                <a:off x="2821" y="392"/>
                <a:ext cx="1244" cy="709"/>
              </a:xfrm>
              <a:custGeom>
                <a:avLst/>
                <a:gdLst>
                  <a:gd name="T0" fmla="*/ 595 w 1244"/>
                  <a:gd name="T1" fmla="*/ 709 h 709"/>
                  <a:gd name="T2" fmla="*/ 0 w 1244"/>
                  <a:gd name="T3" fmla="*/ 366 h 709"/>
                  <a:gd name="T4" fmla="*/ 649 w 1244"/>
                  <a:gd name="T5" fmla="*/ 0 h 709"/>
                  <a:gd name="T6" fmla="*/ 1244 w 1244"/>
                  <a:gd name="T7" fmla="*/ 343 h 709"/>
                  <a:gd name="T8" fmla="*/ 595 w 1244"/>
                  <a:gd name="T9" fmla="*/ 709 h 7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44" h="709">
                    <a:moveTo>
                      <a:pt x="595" y="709"/>
                    </a:moveTo>
                    <a:lnTo>
                      <a:pt x="0" y="366"/>
                    </a:lnTo>
                    <a:lnTo>
                      <a:pt x="649" y="0"/>
                    </a:lnTo>
                    <a:lnTo>
                      <a:pt x="1244" y="343"/>
                    </a:lnTo>
                    <a:lnTo>
                      <a:pt x="595" y="709"/>
                    </a:ln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cs typeface="+mn-ea"/>
                  <a:sym typeface="+mn-lt"/>
                </a:endParaRPr>
              </a:p>
            </p:txBody>
          </p:sp>
          <p:sp>
            <p:nvSpPr>
              <p:cNvPr id="71" name="Freeform 19"/>
              <p:cNvSpPr/>
              <p:nvPr/>
            </p:nvSpPr>
            <p:spPr bwMode="auto">
              <a:xfrm>
                <a:off x="3416" y="735"/>
                <a:ext cx="649" cy="694"/>
              </a:xfrm>
              <a:custGeom>
                <a:avLst/>
                <a:gdLst>
                  <a:gd name="T0" fmla="*/ 649 w 649"/>
                  <a:gd name="T1" fmla="*/ 0 h 694"/>
                  <a:gd name="T2" fmla="*/ 649 w 649"/>
                  <a:gd name="T3" fmla="*/ 328 h 694"/>
                  <a:gd name="T4" fmla="*/ 0 w 649"/>
                  <a:gd name="T5" fmla="*/ 694 h 694"/>
                  <a:gd name="T6" fmla="*/ 0 w 649"/>
                  <a:gd name="T7" fmla="*/ 366 h 694"/>
                  <a:gd name="T8" fmla="*/ 649 w 649"/>
                  <a:gd name="T9" fmla="*/ 0 h 6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49" h="694">
                    <a:moveTo>
                      <a:pt x="649" y="0"/>
                    </a:moveTo>
                    <a:lnTo>
                      <a:pt x="649" y="328"/>
                    </a:lnTo>
                    <a:lnTo>
                      <a:pt x="0" y="694"/>
                    </a:lnTo>
                    <a:lnTo>
                      <a:pt x="0" y="366"/>
                    </a:lnTo>
                    <a:lnTo>
                      <a:pt x="649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>
                  <a:cs typeface="+mn-ea"/>
                  <a:sym typeface="+mn-lt"/>
                </a:endParaRPr>
              </a:p>
            </p:txBody>
          </p:sp>
        </p:grpSp>
        <p:sp>
          <p:nvSpPr>
            <p:cNvPr id="72" name="iṧļiḓé"/>
            <p:cNvSpPr/>
            <p:nvPr/>
          </p:nvSpPr>
          <p:spPr bwMode="auto">
            <a:xfrm>
              <a:off x="5453" y="2687"/>
              <a:ext cx="688" cy="721"/>
            </a:xfrm>
            <a:custGeom>
              <a:avLst/>
              <a:gdLst>
                <a:gd name="connsiteX0" fmla="*/ 345269 w 578992"/>
                <a:gd name="connsiteY0" fmla="*/ 346719 h 606657"/>
                <a:gd name="connsiteX1" fmla="*/ 527264 w 578992"/>
                <a:gd name="connsiteY1" fmla="*/ 395415 h 606657"/>
                <a:gd name="connsiteX2" fmla="*/ 536965 w 578992"/>
                <a:gd name="connsiteY2" fmla="*/ 431758 h 606657"/>
                <a:gd name="connsiteX3" fmla="*/ 512135 w 578992"/>
                <a:gd name="connsiteY3" fmla="*/ 456550 h 606657"/>
                <a:gd name="connsiteX4" fmla="*/ 572652 w 578992"/>
                <a:gd name="connsiteY4" fmla="*/ 516975 h 606657"/>
                <a:gd name="connsiteX5" fmla="*/ 572652 w 578992"/>
                <a:gd name="connsiteY5" fmla="*/ 547632 h 606657"/>
                <a:gd name="connsiteX6" fmla="*/ 519877 w 578992"/>
                <a:gd name="connsiteY6" fmla="*/ 600326 h 606657"/>
                <a:gd name="connsiteX7" fmla="*/ 489174 w 578992"/>
                <a:gd name="connsiteY7" fmla="*/ 600326 h 606657"/>
                <a:gd name="connsiteX8" fmla="*/ 428657 w 578992"/>
                <a:gd name="connsiteY8" fmla="*/ 539901 h 606657"/>
                <a:gd name="connsiteX9" fmla="*/ 403739 w 578992"/>
                <a:gd name="connsiteY9" fmla="*/ 564782 h 606657"/>
                <a:gd name="connsiteX10" fmla="*/ 366628 w 578992"/>
                <a:gd name="connsiteY10" fmla="*/ 552075 h 606657"/>
                <a:gd name="connsiteX11" fmla="*/ 318659 w 578992"/>
                <a:gd name="connsiteY11" fmla="*/ 373288 h 606657"/>
                <a:gd name="connsiteX12" fmla="*/ 345269 w 578992"/>
                <a:gd name="connsiteY12" fmla="*/ 346719 h 606657"/>
                <a:gd name="connsiteX13" fmla="*/ 233275 w 578992"/>
                <a:gd name="connsiteY13" fmla="*/ 312148 h 606657"/>
                <a:gd name="connsiteX14" fmla="*/ 255262 w 578992"/>
                <a:gd name="connsiteY14" fmla="*/ 334095 h 606657"/>
                <a:gd name="connsiteX15" fmla="*/ 281255 w 578992"/>
                <a:gd name="connsiteY15" fmla="*/ 357464 h 606657"/>
                <a:gd name="connsiteX16" fmla="*/ 289000 w 578992"/>
                <a:gd name="connsiteY16" fmla="*/ 365016 h 606657"/>
                <a:gd name="connsiteX17" fmla="*/ 300127 w 578992"/>
                <a:gd name="connsiteY17" fmla="*/ 416019 h 606657"/>
                <a:gd name="connsiteX18" fmla="*/ 298791 w 578992"/>
                <a:gd name="connsiteY18" fmla="*/ 422416 h 606657"/>
                <a:gd name="connsiteX19" fmla="*/ 260514 w 578992"/>
                <a:gd name="connsiteY19" fmla="*/ 407844 h 606657"/>
                <a:gd name="connsiteX20" fmla="*/ 260514 w 578992"/>
                <a:gd name="connsiteY20" fmla="*/ 398159 h 606657"/>
                <a:gd name="connsiteX21" fmla="*/ 211822 w 578992"/>
                <a:gd name="connsiteY21" fmla="*/ 335339 h 606657"/>
                <a:gd name="connsiteX22" fmla="*/ 233275 w 578992"/>
                <a:gd name="connsiteY22" fmla="*/ 312148 h 606657"/>
                <a:gd name="connsiteX23" fmla="*/ 283295 w 578992"/>
                <a:gd name="connsiteY23" fmla="*/ 133638 h 606657"/>
                <a:gd name="connsiteX24" fmla="*/ 303944 w 578992"/>
                <a:gd name="connsiteY24" fmla="*/ 155858 h 606657"/>
                <a:gd name="connsiteX25" fmla="*/ 303944 w 578992"/>
                <a:gd name="connsiteY25" fmla="*/ 165457 h 606657"/>
                <a:gd name="connsiteX26" fmla="*/ 352630 w 578992"/>
                <a:gd name="connsiteY26" fmla="*/ 228294 h 606657"/>
                <a:gd name="connsiteX27" fmla="*/ 331180 w 578992"/>
                <a:gd name="connsiteY27" fmla="*/ 251580 h 606657"/>
                <a:gd name="connsiteX28" fmla="*/ 309196 w 578992"/>
                <a:gd name="connsiteY28" fmla="*/ 229538 h 606657"/>
                <a:gd name="connsiteX29" fmla="*/ 283206 w 578992"/>
                <a:gd name="connsiteY29" fmla="*/ 206252 h 606657"/>
                <a:gd name="connsiteX30" fmla="*/ 256327 w 578992"/>
                <a:gd name="connsiteY30" fmla="*/ 240648 h 606657"/>
                <a:gd name="connsiteX31" fmla="*/ 282583 w 578992"/>
                <a:gd name="connsiteY31" fmla="*/ 260112 h 606657"/>
                <a:gd name="connsiteX32" fmla="*/ 348625 w 578992"/>
                <a:gd name="connsiteY32" fmla="*/ 307306 h 606657"/>
                <a:gd name="connsiteX33" fmla="*/ 341594 w 578992"/>
                <a:gd name="connsiteY33" fmla="*/ 317083 h 606657"/>
                <a:gd name="connsiteX34" fmla="*/ 316494 w 578992"/>
                <a:gd name="connsiteY34" fmla="*/ 322594 h 606657"/>
                <a:gd name="connsiteX35" fmla="*/ 306792 w 578992"/>
                <a:gd name="connsiteY35" fmla="*/ 319305 h 606657"/>
                <a:gd name="connsiteX36" fmla="*/ 282227 w 578992"/>
                <a:gd name="connsiteY36" fmla="*/ 303485 h 606657"/>
                <a:gd name="connsiteX37" fmla="*/ 211825 w 578992"/>
                <a:gd name="connsiteY37" fmla="*/ 234604 h 606657"/>
                <a:gd name="connsiteX38" fmla="*/ 260510 w 578992"/>
                <a:gd name="connsiteY38" fmla="*/ 166612 h 606657"/>
                <a:gd name="connsiteX39" fmla="*/ 260510 w 578992"/>
                <a:gd name="connsiteY39" fmla="*/ 155236 h 606657"/>
                <a:gd name="connsiteX40" fmla="*/ 283295 w 578992"/>
                <a:gd name="connsiteY40" fmla="*/ 133638 h 606657"/>
                <a:gd name="connsiteX41" fmla="*/ 282248 w 578992"/>
                <a:gd name="connsiteY41" fmla="*/ 0 h 606657"/>
                <a:gd name="connsiteX42" fmla="*/ 551768 w 578992"/>
                <a:gd name="connsiteY42" fmla="*/ 365640 h 606657"/>
                <a:gd name="connsiteX43" fmla="*/ 541888 w 578992"/>
                <a:gd name="connsiteY43" fmla="*/ 369995 h 606657"/>
                <a:gd name="connsiteX44" fmla="*/ 534768 w 578992"/>
                <a:gd name="connsiteY44" fmla="*/ 367507 h 606657"/>
                <a:gd name="connsiteX45" fmla="*/ 487148 w 578992"/>
                <a:gd name="connsiteY45" fmla="*/ 354797 h 606657"/>
                <a:gd name="connsiteX46" fmla="*/ 482163 w 578992"/>
                <a:gd name="connsiteY46" fmla="*/ 345554 h 606657"/>
                <a:gd name="connsiteX47" fmla="*/ 282248 w 578992"/>
                <a:gd name="connsiteY47" fmla="*/ 72257 h 606657"/>
                <a:gd name="connsiteX48" fmla="*/ 72364 w 578992"/>
                <a:gd name="connsiteY48" fmla="*/ 281829 h 606657"/>
                <a:gd name="connsiteX49" fmla="*/ 313134 w 578992"/>
                <a:gd name="connsiteY49" fmla="*/ 489180 h 606657"/>
                <a:gd name="connsiteX50" fmla="*/ 321145 w 578992"/>
                <a:gd name="connsiteY50" fmla="*/ 494423 h 606657"/>
                <a:gd name="connsiteX51" fmla="*/ 336277 w 578992"/>
                <a:gd name="connsiteY51" fmla="*/ 550771 h 606657"/>
                <a:gd name="connsiteX52" fmla="*/ 330580 w 578992"/>
                <a:gd name="connsiteY52" fmla="*/ 559748 h 606657"/>
                <a:gd name="connsiteX53" fmla="*/ 0 w 578992"/>
                <a:gd name="connsiteY53" fmla="*/ 281829 h 606657"/>
                <a:gd name="connsiteX54" fmla="*/ 282248 w 578992"/>
                <a:gd name="connsiteY54" fmla="*/ 0 h 606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578992" h="606657">
                  <a:moveTo>
                    <a:pt x="345269" y="346719"/>
                  </a:moveTo>
                  <a:lnTo>
                    <a:pt x="527264" y="395415"/>
                  </a:lnTo>
                  <a:cubicBezTo>
                    <a:pt x="543372" y="399769"/>
                    <a:pt x="548801" y="419940"/>
                    <a:pt x="536965" y="431758"/>
                  </a:cubicBezTo>
                  <a:lnTo>
                    <a:pt x="512135" y="456550"/>
                  </a:lnTo>
                  <a:lnTo>
                    <a:pt x="572652" y="516975"/>
                  </a:lnTo>
                  <a:cubicBezTo>
                    <a:pt x="581106" y="525506"/>
                    <a:pt x="581106" y="539190"/>
                    <a:pt x="572652" y="547632"/>
                  </a:cubicBezTo>
                  <a:lnTo>
                    <a:pt x="519877" y="600326"/>
                  </a:lnTo>
                  <a:cubicBezTo>
                    <a:pt x="511334" y="608768"/>
                    <a:pt x="497629" y="608768"/>
                    <a:pt x="489174" y="600326"/>
                  </a:cubicBezTo>
                  <a:lnTo>
                    <a:pt x="428657" y="539901"/>
                  </a:lnTo>
                  <a:lnTo>
                    <a:pt x="403739" y="564782"/>
                  </a:lnTo>
                  <a:cubicBezTo>
                    <a:pt x="393148" y="575357"/>
                    <a:pt x="372501" y="574024"/>
                    <a:pt x="366628" y="552075"/>
                  </a:cubicBezTo>
                  <a:cubicBezTo>
                    <a:pt x="366005" y="549854"/>
                    <a:pt x="319015" y="374799"/>
                    <a:pt x="318659" y="373288"/>
                  </a:cubicBezTo>
                  <a:cubicBezTo>
                    <a:pt x="314298" y="357205"/>
                    <a:pt x="329071" y="342454"/>
                    <a:pt x="345269" y="346719"/>
                  </a:cubicBezTo>
                  <a:close/>
                  <a:moveTo>
                    <a:pt x="233275" y="312148"/>
                  </a:moveTo>
                  <a:cubicBezTo>
                    <a:pt x="245470" y="311970"/>
                    <a:pt x="255440" y="321922"/>
                    <a:pt x="255262" y="334095"/>
                  </a:cubicBezTo>
                  <a:cubicBezTo>
                    <a:pt x="255084" y="345646"/>
                    <a:pt x="263986" y="357464"/>
                    <a:pt x="281255" y="357464"/>
                  </a:cubicBezTo>
                  <a:cubicBezTo>
                    <a:pt x="286329" y="357464"/>
                    <a:pt x="289267" y="361195"/>
                    <a:pt x="289000" y="365016"/>
                  </a:cubicBezTo>
                  <a:cubicBezTo>
                    <a:pt x="288465" y="375412"/>
                    <a:pt x="290068" y="378611"/>
                    <a:pt x="300127" y="416019"/>
                  </a:cubicBezTo>
                  <a:cubicBezTo>
                    <a:pt x="300750" y="418240"/>
                    <a:pt x="300305" y="420639"/>
                    <a:pt x="298791" y="422416"/>
                  </a:cubicBezTo>
                  <a:cubicBezTo>
                    <a:pt x="285706" y="437788"/>
                    <a:pt x="260514" y="428458"/>
                    <a:pt x="260514" y="407844"/>
                  </a:cubicBezTo>
                  <a:lnTo>
                    <a:pt x="260514" y="398159"/>
                  </a:lnTo>
                  <a:cubicBezTo>
                    <a:pt x="232919" y="390340"/>
                    <a:pt x="212534" y="365283"/>
                    <a:pt x="211822" y="335339"/>
                  </a:cubicBezTo>
                  <a:cubicBezTo>
                    <a:pt x="211555" y="323077"/>
                    <a:pt x="220902" y="312237"/>
                    <a:pt x="233275" y="312148"/>
                  </a:cubicBezTo>
                  <a:close/>
                  <a:moveTo>
                    <a:pt x="283295" y="133638"/>
                  </a:moveTo>
                  <a:cubicBezTo>
                    <a:pt x="294955" y="134171"/>
                    <a:pt x="303944" y="144215"/>
                    <a:pt x="303944" y="155858"/>
                  </a:cubicBezTo>
                  <a:lnTo>
                    <a:pt x="303944" y="165457"/>
                  </a:lnTo>
                  <a:cubicBezTo>
                    <a:pt x="331536" y="173367"/>
                    <a:pt x="351918" y="198430"/>
                    <a:pt x="352630" y="228294"/>
                  </a:cubicBezTo>
                  <a:cubicBezTo>
                    <a:pt x="352897" y="240648"/>
                    <a:pt x="343552" y="251402"/>
                    <a:pt x="331180" y="251580"/>
                  </a:cubicBezTo>
                  <a:cubicBezTo>
                    <a:pt x="318987" y="251757"/>
                    <a:pt x="309018" y="241803"/>
                    <a:pt x="309196" y="229538"/>
                  </a:cubicBezTo>
                  <a:cubicBezTo>
                    <a:pt x="309374" y="218073"/>
                    <a:pt x="300473" y="206252"/>
                    <a:pt x="283206" y="206252"/>
                  </a:cubicBezTo>
                  <a:cubicBezTo>
                    <a:pt x="265583" y="206252"/>
                    <a:pt x="251076" y="222783"/>
                    <a:pt x="256327" y="240648"/>
                  </a:cubicBezTo>
                  <a:cubicBezTo>
                    <a:pt x="259709" y="252202"/>
                    <a:pt x="270568" y="260112"/>
                    <a:pt x="282583" y="260112"/>
                  </a:cubicBezTo>
                  <a:cubicBezTo>
                    <a:pt x="312845" y="260290"/>
                    <a:pt x="339013" y="280021"/>
                    <a:pt x="348625" y="307306"/>
                  </a:cubicBezTo>
                  <a:cubicBezTo>
                    <a:pt x="350405" y="312106"/>
                    <a:pt x="346756" y="317350"/>
                    <a:pt x="341594" y="317083"/>
                  </a:cubicBezTo>
                  <a:cubicBezTo>
                    <a:pt x="332960" y="316728"/>
                    <a:pt x="324327" y="318594"/>
                    <a:pt x="316494" y="322594"/>
                  </a:cubicBezTo>
                  <a:cubicBezTo>
                    <a:pt x="312934" y="324460"/>
                    <a:pt x="308484" y="322949"/>
                    <a:pt x="306792" y="319305"/>
                  </a:cubicBezTo>
                  <a:cubicBezTo>
                    <a:pt x="302520" y="310062"/>
                    <a:pt x="293086" y="303485"/>
                    <a:pt x="282227" y="303485"/>
                  </a:cubicBezTo>
                  <a:cubicBezTo>
                    <a:pt x="244133" y="303485"/>
                    <a:pt x="212537" y="272555"/>
                    <a:pt x="211825" y="234604"/>
                  </a:cubicBezTo>
                  <a:cubicBezTo>
                    <a:pt x="211202" y="203141"/>
                    <a:pt x="231673" y="176300"/>
                    <a:pt x="260510" y="166612"/>
                  </a:cubicBezTo>
                  <a:lnTo>
                    <a:pt x="260510" y="155236"/>
                  </a:lnTo>
                  <a:cubicBezTo>
                    <a:pt x="260510" y="142970"/>
                    <a:pt x="270835" y="133016"/>
                    <a:pt x="283295" y="133638"/>
                  </a:cubicBezTo>
                  <a:close/>
                  <a:moveTo>
                    <a:pt x="282248" y="0"/>
                  </a:moveTo>
                  <a:cubicBezTo>
                    <a:pt x="471126" y="0"/>
                    <a:pt x="608556" y="183353"/>
                    <a:pt x="551768" y="365640"/>
                  </a:cubicBezTo>
                  <a:cubicBezTo>
                    <a:pt x="550522" y="369729"/>
                    <a:pt x="545894" y="371773"/>
                    <a:pt x="541888" y="369995"/>
                  </a:cubicBezTo>
                  <a:cubicBezTo>
                    <a:pt x="539574" y="369018"/>
                    <a:pt x="537260" y="368218"/>
                    <a:pt x="534768" y="367507"/>
                  </a:cubicBezTo>
                  <a:lnTo>
                    <a:pt x="487148" y="354797"/>
                  </a:lnTo>
                  <a:cubicBezTo>
                    <a:pt x="483142" y="353731"/>
                    <a:pt x="480917" y="349554"/>
                    <a:pt x="482163" y="345554"/>
                  </a:cubicBezTo>
                  <a:cubicBezTo>
                    <a:pt x="525600" y="210372"/>
                    <a:pt x="423773" y="72257"/>
                    <a:pt x="282248" y="72257"/>
                  </a:cubicBezTo>
                  <a:cubicBezTo>
                    <a:pt x="166536" y="72257"/>
                    <a:pt x="72364" y="166289"/>
                    <a:pt x="72364" y="281829"/>
                  </a:cubicBezTo>
                  <a:cubicBezTo>
                    <a:pt x="72364" y="410257"/>
                    <a:pt x="187453" y="507933"/>
                    <a:pt x="313134" y="489180"/>
                  </a:cubicBezTo>
                  <a:cubicBezTo>
                    <a:pt x="316784" y="488646"/>
                    <a:pt x="320255" y="490957"/>
                    <a:pt x="321145" y="494423"/>
                  </a:cubicBezTo>
                  <a:lnTo>
                    <a:pt x="336277" y="550771"/>
                  </a:lnTo>
                  <a:cubicBezTo>
                    <a:pt x="337345" y="554860"/>
                    <a:pt x="334764" y="559037"/>
                    <a:pt x="330580" y="559748"/>
                  </a:cubicBezTo>
                  <a:cubicBezTo>
                    <a:pt x="163332" y="589433"/>
                    <a:pt x="0" y="461006"/>
                    <a:pt x="0" y="281829"/>
                  </a:cubicBezTo>
                  <a:cubicBezTo>
                    <a:pt x="0" y="126472"/>
                    <a:pt x="126571" y="0"/>
                    <a:pt x="282248" y="0"/>
                  </a:cubicBezTo>
                  <a:close/>
                </a:path>
              </a:pathLst>
            </a:custGeom>
            <a:solidFill>
              <a:srgbClr val="B45BEB"/>
            </a:solidFill>
            <a:ln w="9525">
              <a:noFill/>
              <a:round/>
            </a:ln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83" name="组合 82"/>
          <p:cNvGrpSpPr/>
          <p:nvPr/>
        </p:nvGrpSpPr>
        <p:grpSpPr>
          <a:xfrm>
            <a:off x="5198110" y="1731645"/>
            <a:ext cx="6109970" cy="4185285"/>
            <a:chOff x="8186" y="2727"/>
            <a:chExt cx="9622" cy="6591"/>
          </a:xfrm>
        </p:grpSpPr>
        <p:sp>
          <p:nvSpPr>
            <p:cNvPr id="73" name="文本框 72"/>
            <p:cNvSpPr txBox="1"/>
            <p:nvPr/>
          </p:nvSpPr>
          <p:spPr>
            <a:xfrm>
              <a:off x="10634" y="3054"/>
              <a:ext cx="5376" cy="80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en-US" altLang="zh-CN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</a:p>
          </p:txBody>
        </p:sp>
        <p:sp>
          <p:nvSpPr>
            <p:cNvPr id="74" name="文本框 73"/>
            <p:cNvSpPr txBox="1"/>
            <p:nvPr/>
          </p:nvSpPr>
          <p:spPr>
            <a:xfrm>
              <a:off x="8186" y="2727"/>
              <a:ext cx="3841" cy="57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600" b="1" dirty="0">
                  <a:solidFill>
                    <a:schemeClr val="accent1"/>
                  </a:solidFill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75" name="文本框 74"/>
            <p:cNvSpPr txBox="1"/>
            <p:nvPr/>
          </p:nvSpPr>
          <p:spPr>
            <a:xfrm>
              <a:off x="12338" y="4433"/>
              <a:ext cx="5376" cy="80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en-US" altLang="zh-CN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</a:p>
          </p:txBody>
        </p:sp>
        <p:sp>
          <p:nvSpPr>
            <p:cNvPr id="76" name="文本框 75"/>
            <p:cNvSpPr txBox="1"/>
            <p:nvPr/>
          </p:nvSpPr>
          <p:spPr>
            <a:xfrm>
              <a:off x="9890" y="4105"/>
              <a:ext cx="3841" cy="57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600" b="1" dirty="0">
                  <a:solidFill>
                    <a:schemeClr val="accent1"/>
                  </a:solidFill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77" name="文本框 76"/>
            <p:cNvSpPr txBox="1"/>
            <p:nvPr/>
          </p:nvSpPr>
          <p:spPr>
            <a:xfrm>
              <a:off x="11054" y="5941"/>
              <a:ext cx="5376" cy="80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en-US" altLang="zh-CN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</a:p>
          </p:txBody>
        </p:sp>
        <p:sp>
          <p:nvSpPr>
            <p:cNvPr id="78" name="文本框 77"/>
            <p:cNvSpPr txBox="1"/>
            <p:nvPr/>
          </p:nvSpPr>
          <p:spPr>
            <a:xfrm>
              <a:off x="8606" y="5614"/>
              <a:ext cx="3841" cy="57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600" b="1" dirty="0">
                  <a:solidFill>
                    <a:schemeClr val="accent1"/>
                  </a:solidFill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79" name="文本框 78"/>
            <p:cNvSpPr txBox="1"/>
            <p:nvPr/>
          </p:nvSpPr>
          <p:spPr>
            <a:xfrm>
              <a:off x="12432" y="7216"/>
              <a:ext cx="5376" cy="80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en-US" altLang="zh-CN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</a:p>
          </p:txBody>
        </p:sp>
        <p:sp>
          <p:nvSpPr>
            <p:cNvPr id="80" name="文本框 79"/>
            <p:cNvSpPr txBox="1"/>
            <p:nvPr/>
          </p:nvSpPr>
          <p:spPr>
            <a:xfrm>
              <a:off x="9985" y="6888"/>
              <a:ext cx="3841" cy="57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600" b="1" dirty="0">
                  <a:solidFill>
                    <a:schemeClr val="accent1"/>
                  </a:solidFill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81" name="文本框 80"/>
            <p:cNvSpPr txBox="1"/>
            <p:nvPr/>
          </p:nvSpPr>
          <p:spPr>
            <a:xfrm>
              <a:off x="11507" y="8513"/>
              <a:ext cx="5376" cy="80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en-US" altLang="zh-CN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</a:p>
          </p:txBody>
        </p:sp>
        <p:sp>
          <p:nvSpPr>
            <p:cNvPr id="82" name="文本框 81"/>
            <p:cNvSpPr txBox="1"/>
            <p:nvPr/>
          </p:nvSpPr>
          <p:spPr>
            <a:xfrm>
              <a:off x="9060" y="8186"/>
              <a:ext cx="3841" cy="57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600" b="1" dirty="0">
                  <a:solidFill>
                    <a:schemeClr val="accent1"/>
                  </a:solidFill>
                  <a:cs typeface="+mn-ea"/>
                  <a:sym typeface="+mn-lt"/>
                </a:rPr>
                <a:t>Add title text</a:t>
              </a:r>
            </a:p>
          </p:txBody>
        </p:sp>
      </p:grpSp>
      <p:grpSp>
        <p:nvGrpSpPr>
          <p:cNvPr id="86" name="组合 85">
            <a:extLst>
              <a:ext uri="{FF2B5EF4-FFF2-40B4-BE49-F238E27FC236}">
                <a16:creationId xmlns:a16="http://schemas.microsoft.com/office/drawing/2014/main" id="{1D271633-2887-EE8C-C7AC-052F43BB09D1}"/>
              </a:ext>
            </a:extLst>
          </p:cNvPr>
          <p:cNvGrpSpPr/>
          <p:nvPr/>
        </p:nvGrpSpPr>
        <p:grpSpPr>
          <a:xfrm>
            <a:off x="0" y="195580"/>
            <a:ext cx="2521585" cy="649605"/>
            <a:chOff x="1599" y="0"/>
            <a:chExt cx="3971" cy="1023"/>
          </a:xfrm>
        </p:grpSpPr>
        <p:sp>
          <p:nvSpPr>
            <p:cNvPr id="87" name="Freeform 10">
              <a:extLst>
                <a:ext uri="{FF2B5EF4-FFF2-40B4-BE49-F238E27FC236}">
                  <a16:creationId xmlns:a16="http://schemas.microsoft.com/office/drawing/2014/main" id="{5D332D89-2F6C-2813-EFC2-ECE6A4463AD5}"/>
                </a:ext>
              </a:extLst>
            </p:cNvPr>
            <p:cNvSpPr/>
            <p:nvPr/>
          </p:nvSpPr>
          <p:spPr bwMode="auto">
            <a:xfrm flipH="1">
              <a:off x="1599" y="0"/>
              <a:ext cx="3971" cy="1023"/>
            </a:xfrm>
            <a:custGeom>
              <a:avLst/>
              <a:gdLst>
                <a:gd name="T0" fmla="*/ 593 w 594"/>
                <a:gd name="T1" fmla="*/ 157 h 179"/>
                <a:gd name="T2" fmla="*/ 592 w 594"/>
                <a:gd name="T3" fmla="*/ 156 h 179"/>
                <a:gd name="T4" fmla="*/ 577 w 594"/>
                <a:gd name="T5" fmla="*/ 149 h 179"/>
                <a:gd name="T6" fmla="*/ 576 w 594"/>
                <a:gd name="T7" fmla="*/ 148 h 179"/>
                <a:gd name="T8" fmla="*/ 572 w 594"/>
                <a:gd name="T9" fmla="*/ 147 h 179"/>
                <a:gd name="T10" fmla="*/ 572 w 594"/>
                <a:gd name="T11" fmla="*/ 148 h 179"/>
                <a:gd name="T12" fmla="*/ 566 w 594"/>
                <a:gd name="T13" fmla="*/ 147 h 179"/>
                <a:gd name="T14" fmla="*/ 566 w 594"/>
                <a:gd name="T15" fmla="*/ 146 h 179"/>
                <a:gd name="T16" fmla="*/ 565 w 594"/>
                <a:gd name="T17" fmla="*/ 146 h 179"/>
                <a:gd name="T18" fmla="*/ 564 w 594"/>
                <a:gd name="T19" fmla="*/ 146 h 179"/>
                <a:gd name="T20" fmla="*/ 557 w 594"/>
                <a:gd name="T21" fmla="*/ 145 h 179"/>
                <a:gd name="T22" fmla="*/ 557 w 594"/>
                <a:gd name="T23" fmla="*/ 145 h 179"/>
                <a:gd name="T24" fmla="*/ 557 w 594"/>
                <a:gd name="T25" fmla="*/ 145 h 179"/>
                <a:gd name="T26" fmla="*/ 548 w 594"/>
                <a:gd name="T27" fmla="*/ 144 h 179"/>
                <a:gd name="T28" fmla="*/ 549 w 594"/>
                <a:gd name="T29" fmla="*/ 143 h 179"/>
                <a:gd name="T30" fmla="*/ 548 w 594"/>
                <a:gd name="T31" fmla="*/ 144 h 179"/>
                <a:gd name="T32" fmla="*/ 506 w 594"/>
                <a:gd name="T33" fmla="*/ 142 h 179"/>
                <a:gd name="T34" fmla="*/ 139 w 594"/>
                <a:gd name="T35" fmla="*/ 143 h 179"/>
                <a:gd name="T36" fmla="*/ 139 w 594"/>
                <a:gd name="T37" fmla="*/ 166 h 179"/>
                <a:gd name="T38" fmla="*/ 134 w 594"/>
                <a:gd name="T39" fmla="*/ 178 h 179"/>
                <a:gd name="T40" fmla="*/ 124 w 594"/>
                <a:gd name="T41" fmla="*/ 176 h 179"/>
                <a:gd name="T42" fmla="*/ 6 w 594"/>
                <a:gd name="T43" fmla="*/ 100 h 179"/>
                <a:gd name="T44" fmla="*/ 0 w 594"/>
                <a:gd name="T45" fmla="*/ 90 h 179"/>
                <a:gd name="T46" fmla="*/ 6 w 594"/>
                <a:gd name="T47" fmla="*/ 80 h 179"/>
                <a:gd name="T48" fmla="*/ 124 w 594"/>
                <a:gd name="T49" fmla="*/ 3 h 179"/>
                <a:gd name="T50" fmla="*/ 134 w 594"/>
                <a:gd name="T51" fmla="*/ 1 h 179"/>
                <a:gd name="T52" fmla="*/ 139 w 594"/>
                <a:gd name="T53" fmla="*/ 13 h 179"/>
                <a:gd name="T54" fmla="*/ 139 w 594"/>
                <a:gd name="T55" fmla="*/ 31 h 179"/>
                <a:gd name="T56" fmla="*/ 512 w 594"/>
                <a:gd name="T57" fmla="*/ 30 h 179"/>
                <a:gd name="T58" fmla="*/ 518 w 594"/>
                <a:gd name="T59" fmla="*/ 30 h 179"/>
                <a:gd name="T60" fmla="*/ 533 w 594"/>
                <a:gd name="T61" fmla="*/ 31 h 179"/>
                <a:gd name="T62" fmla="*/ 547 w 594"/>
                <a:gd name="T63" fmla="*/ 32 h 179"/>
                <a:gd name="T64" fmla="*/ 558 w 594"/>
                <a:gd name="T65" fmla="*/ 33 h 179"/>
                <a:gd name="T66" fmla="*/ 569 w 594"/>
                <a:gd name="T67" fmla="*/ 35 h 179"/>
                <a:gd name="T68" fmla="*/ 573 w 594"/>
                <a:gd name="T69" fmla="*/ 36 h 179"/>
                <a:gd name="T70" fmla="*/ 577 w 594"/>
                <a:gd name="T71" fmla="*/ 37 h 179"/>
                <a:gd name="T72" fmla="*/ 582 w 594"/>
                <a:gd name="T73" fmla="*/ 38 h 179"/>
                <a:gd name="T74" fmla="*/ 586 w 594"/>
                <a:gd name="T75" fmla="*/ 39 h 179"/>
                <a:gd name="T76" fmla="*/ 587 w 594"/>
                <a:gd name="T77" fmla="*/ 40 h 179"/>
                <a:gd name="T78" fmla="*/ 589 w 594"/>
                <a:gd name="T79" fmla="*/ 41 h 179"/>
                <a:gd name="T80" fmla="*/ 591 w 594"/>
                <a:gd name="T81" fmla="*/ 42 h 179"/>
                <a:gd name="T82" fmla="*/ 592 w 594"/>
                <a:gd name="T83" fmla="*/ 43 h 179"/>
                <a:gd name="T84" fmla="*/ 593 w 594"/>
                <a:gd name="T85" fmla="*/ 44 h 179"/>
                <a:gd name="T86" fmla="*/ 594 w 594"/>
                <a:gd name="T87" fmla="*/ 156 h 179"/>
                <a:gd name="T88" fmla="*/ 593 w 594"/>
                <a:gd name="T89" fmla="*/ 157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94" h="179">
                  <a:moveTo>
                    <a:pt x="593" y="157"/>
                  </a:moveTo>
                  <a:cubicBezTo>
                    <a:pt x="592" y="156"/>
                    <a:pt x="592" y="156"/>
                    <a:pt x="592" y="156"/>
                  </a:cubicBezTo>
                  <a:cubicBezTo>
                    <a:pt x="589" y="153"/>
                    <a:pt x="584" y="151"/>
                    <a:pt x="577" y="149"/>
                  </a:cubicBezTo>
                  <a:cubicBezTo>
                    <a:pt x="576" y="148"/>
                    <a:pt x="576" y="148"/>
                    <a:pt x="576" y="148"/>
                  </a:cubicBezTo>
                  <a:cubicBezTo>
                    <a:pt x="572" y="147"/>
                    <a:pt x="572" y="147"/>
                    <a:pt x="572" y="147"/>
                  </a:cubicBezTo>
                  <a:cubicBezTo>
                    <a:pt x="572" y="148"/>
                    <a:pt x="572" y="148"/>
                    <a:pt x="572" y="148"/>
                  </a:cubicBezTo>
                  <a:cubicBezTo>
                    <a:pt x="570" y="147"/>
                    <a:pt x="568" y="147"/>
                    <a:pt x="566" y="147"/>
                  </a:cubicBezTo>
                  <a:cubicBezTo>
                    <a:pt x="566" y="146"/>
                    <a:pt x="566" y="146"/>
                    <a:pt x="566" y="146"/>
                  </a:cubicBezTo>
                  <a:cubicBezTo>
                    <a:pt x="565" y="146"/>
                    <a:pt x="565" y="146"/>
                    <a:pt x="565" y="146"/>
                  </a:cubicBezTo>
                  <a:cubicBezTo>
                    <a:pt x="564" y="146"/>
                    <a:pt x="564" y="146"/>
                    <a:pt x="564" y="146"/>
                  </a:cubicBezTo>
                  <a:cubicBezTo>
                    <a:pt x="562" y="146"/>
                    <a:pt x="560" y="145"/>
                    <a:pt x="557" y="145"/>
                  </a:cubicBezTo>
                  <a:cubicBezTo>
                    <a:pt x="557" y="145"/>
                    <a:pt x="557" y="145"/>
                    <a:pt x="557" y="145"/>
                  </a:cubicBezTo>
                  <a:cubicBezTo>
                    <a:pt x="557" y="145"/>
                    <a:pt x="557" y="145"/>
                    <a:pt x="557" y="145"/>
                  </a:cubicBezTo>
                  <a:cubicBezTo>
                    <a:pt x="554" y="145"/>
                    <a:pt x="551" y="144"/>
                    <a:pt x="548" y="144"/>
                  </a:cubicBezTo>
                  <a:cubicBezTo>
                    <a:pt x="549" y="143"/>
                    <a:pt x="549" y="143"/>
                    <a:pt x="549" y="143"/>
                  </a:cubicBezTo>
                  <a:cubicBezTo>
                    <a:pt x="548" y="144"/>
                    <a:pt x="548" y="144"/>
                    <a:pt x="548" y="144"/>
                  </a:cubicBezTo>
                  <a:cubicBezTo>
                    <a:pt x="536" y="143"/>
                    <a:pt x="521" y="142"/>
                    <a:pt x="506" y="142"/>
                  </a:cubicBezTo>
                  <a:cubicBezTo>
                    <a:pt x="139" y="143"/>
                    <a:pt x="139" y="143"/>
                    <a:pt x="139" y="143"/>
                  </a:cubicBezTo>
                  <a:cubicBezTo>
                    <a:pt x="139" y="166"/>
                    <a:pt x="139" y="166"/>
                    <a:pt x="139" y="166"/>
                  </a:cubicBezTo>
                  <a:cubicBezTo>
                    <a:pt x="139" y="172"/>
                    <a:pt x="138" y="176"/>
                    <a:pt x="134" y="178"/>
                  </a:cubicBezTo>
                  <a:cubicBezTo>
                    <a:pt x="132" y="179"/>
                    <a:pt x="128" y="179"/>
                    <a:pt x="124" y="176"/>
                  </a:cubicBezTo>
                  <a:cubicBezTo>
                    <a:pt x="6" y="100"/>
                    <a:pt x="6" y="100"/>
                    <a:pt x="6" y="100"/>
                  </a:cubicBezTo>
                  <a:cubicBezTo>
                    <a:pt x="2" y="97"/>
                    <a:pt x="0" y="93"/>
                    <a:pt x="0" y="90"/>
                  </a:cubicBezTo>
                  <a:cubicBezTo>
                    <a:pt x="0" y="86"/>
                    <a:pt x="2" y="82"/>
                    <a:pt x="6" y="80"/>
                  </a:cubicBezTo>
                  <a:cubicBezTo>
                    <a:pt x="124" y="3"/>
                    <a:pt x="124" y="3"/>
                    <a:pt x="124" y="3"/>
                  </a:cubicBezTo>
                  <a:cubicBezTo>
                    <a:pt x="128" y="1"/>
                    <a:pt x="132" y="0"/>
                    <a:pt x="134" y="1"/>
                  </a:cubicBezTo>
                  <a:cubicBezTo>
                    <a:pt x="138" y="3"/>
                    <a:pt x="139" y="7"/>
                    <a:pt x="139" y="13"/>
                  </a:cubicBezTo>
                  <a:cubicBezTo>
                    <a:pt x="139" y="31"/>
                    <a:pt x="139" y="31"/>
                    <a:pt x="139" y="31"/>
                  </a:cubicBezTo>
                  <a:cubicBezTo>
                    <a:pt x="512" y="30"/>
                    <a:pt x="512" y="30"/>
                    <a:pt x="512" y="30"/>
                  </a:cubicBezTo>
                  <a:cubicBezTo>
                    <a:pt x="518" y="30"/>
                    <a:pt x="518" y="30"/>
                    <a:pt x="518" y="30"/>
                  </a:cubicBezTo>
                  <a:cubicBezTo>
                    <a:pt x="524" y="30"/>
                    <a:pt x="529" y="30"/>
                    <a:pt x="533" y="31"/>
                  </a:cubicBezTo>
                  <a:cubicBezTo>
                    <a:pt x="547" y="32"/>
                    <a:pt x="547" y="32"/>
                    <a:pt x="547" y="32"/>
                  </a:cubicBezTo>
                  <a:cubicBezTo>
                    <a:pt x="550" y="32"/>
                    <a:pt x="558" y="33"/>
                    <a:pt x="558" y="33"/>
                  </a:cubicBezTo>
                  <a:cubicBezTo>
                    <a:pt x="569" y="35"/>
                    <a:pt x="569" y="35"/>
                    <a:pt x="569" y="35"/>
                  </a:cubicBezTo>
                  <a:cubicBezTo>
                    <a:pt x="570" y="35"/>
                    <a:pt x="572" y="35"/>
                    <a:pt x="573" y="36"/>
                  </a:cubicBezTo>
                  <a:cubicBezTo>
                    <a:pt x="577" y="37"/>
                    <a:pt x="577" y="37"/>
                    <a:pt x="577" y="37"/>
                  </a:cubicBezTo>
                  <a:cubicBezTo>
                    <a:pt x="582" y="38"/>
                    <a:pt x="582" y="38"/>
                    <a:pt x="582" y="38"/>
                  </a:cubicBezTo>
                  <a:cubicBezTo>
                    <a:pt x="586" y="39"/>
                    <a:pt x="586" y="39"/>
                    <a:pt x="586" y="39"/>
                  </a:cubicBezTo>
                  <a:cubicBezTo>
                    <a:pt x="587" y="40"/>
                    <a:pt x="587" y="40"/>
                    <a:pt x="587" y="40"/>
                  </a:cubicBezTo>
                  <a:cubicBezTo>
                    <a:pt x="589" y="41"/>
                    <a:pt x="589" y="41"/>
                    <a:pt x="589" y="41"/>
                  </a:cubicBezTo>
                  <a:cubicBezTo>
                    <a:pt x="591" y="42"/>
                    <a:pt x="591" y="42"/>
                    <a:pt x="591" y="42"/>
                  </a:cubicBezTo>
                  <a:cubicBezTo>
                    <a:pt x="592" y="43"/>
                    <a:pt x="592" y="43"/>
                    <a:pt x="592" y="43"/>
                  </a:cubicBezTo>
                  <a:cubicBezTo>
                    <a:pt x="593" y="44"/>
                    <a:pt x="593" y="44"/>
                    <a:pt x="593" y="44"/>
                  </a:cubicBezTo>
                  <a:cubicBezTo>
                    <a:pt x="594" y="156"/>
                    <a:pt x="594" y="156"/>
                    <a:pt x="594" y="156"/>
                  </a:cubicBezTo>
                  <a:lnTo>
                    <a:pt x="593" y="157"/>
                  </a:lnTo>
                  <a:close/>
                </a:path>
              </a:pathLst>
            </a:custGeom>
            <a:gradFill>
              <a:gsLst>
                <a:gs pos="100000">
                  <a:srgbClr val="61D3F8"/>
                </a:gs>
                <a:gs pos="0">
                  <a:srgbClr val="A73FF6"/>
                </a:gs>
              </a:gsLst>
              <a:lin scaled="1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015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8" name="文本框 37">
              <a:extLst>
                <a:ext uri="{FF2B5EF4-FFF2-40B4-BE49-F238E27FC236}">
                  <a16:creationId xmlns:a16="http://schemas.microsoft.com/office/drawing/2014/main" id="{AD87E1D4-81DA-BE3D-519C-6DAAFC2AF82B}"/>
                </a:ext>
              </a:extLst>
            </p:cNvPr>
            <p:cNvSpPr txBox="1"/>
            <p:nvPr/>
          </p:nvSpPr>
          <p:spPr>
            <a:xfrm>
              <a:off x="4531" y="221"/>
              <a:ext cx="865" cy="580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4800">
                  <a:solidFill>
                    <a:schemeClr val="bg1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1800" dirty="0">
                  <a:solidFill>
                    <a:prstClr val="white"/>
                  </a:solidFill>
                  <a:latin typeface="+mn-lt"/>
                  <a:ea typeface="+mn-ea"/>
                  <a:cs typeface="+mn-ea"/>
                  <a:sym typeface="+mn-lt"/>
                </a:rPr>
                <a:t>02</a:t>
              </a:r>
              <a:endParaRPr lang="zh-CN" altLang="en-US" sz="1800" dirty="0">
                <a:solidFill>
                  <a:prstClr val="white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89" name="文本框 47">
              <a:extLst>
                <a:ext uri="{FF2B5EF4-FFF2-40B4-BE49-F238E27FC236}">
                  <a16:creationId xmlns:a16="http://schemas.microsoft.com/office/drawing/2014/main" id="{02E94FC6-8423-CF45-67AB-64F6FF720562}"/>
                </a:ext>
              </a:extLst>
            </p:cNvPr>
            <p:cNvSpPr txBox="1"/>
            <p:nvPr/>
          </p:nvSpPr>
          <p:spPr>
            <a:xfrm>
              <a:off x="1702" y="219"/>
              <a:ext cx="2980" cy="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800">
                  <a:solidFill>
                    <a:schemeClr val="bg1"/>
                  </a:solidFill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algn="ctr"/>
              <a:r>
                <a:rPr lang="en-US" altLang="zh-CN" sz="1800" b="1" spc="100" dirty="0">
                  <a:uFillTx/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1800" b="1" spc="100" dirty="0"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slow" advClick="0" advTm="3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51miz-E1132254-693DDBEF-3840x2560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305" b="-502"/>
          <a:stretch>
            <a:fillRect/>
          </a:stretch>
        </p:blipFill>
        <p:spPr>
          <a:xfrm>
            <a:off x="8591062" y="-29845"/>
            <a:ext cx="5348605" cy="7264400"/>
          </a:xfrm>
          <a:prstGeom prst="rect">
            <a:avLst/>
          </a:prstGeom>
        </p:spPr>
      </p:pic>
      <p:pic>
        <p:nvPicPr>
          <p:cNvPr id="3" name="图片 2" descr="51miz-E1132253-37CF9E38-3840x2560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5400000" flipV="1">
            <a:off x="-2498090" y="2499360"/>
            <a:ext cx="6901180" cy="1903730"/>
          </a:xfrm>
          <a:prstGeom prst="rect">
            <a:avLst/>
          </a:prstGeom>
        </p:spPr>
      </p:pic>
      <p:sp>
        <p:nvSpPr>
          <p:cNvPr id="28" name="TextBox 16"/>
          <p:cNvSpPr txBox="1"/>
          <p:nvPr/>
        </p:nvSpPr>
        <p:spPr>
          <a:xfrm>
            <a:off x="5521643" y="1854835"/>
            <a:ext cx="1198880" cy="959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en-US" altLang="zh-CN" sz="4800" kern="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03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462439" y="3016250"/>
            <a:ext cx="5317289" cy="1015663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>
              <a:defRPr lang="zh-CN"/>
            </a:defPPr>
            <a:lvl1pPr algn="ctr">
              <a:defRPr sz="6000" b="1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</a:defRPr>
            </a:lvl1pPr>
          </a:lstStyle>
          <a:p>
            <a:r>
              <a:rPr lang="en-US" altLang="zh-CN" dirty="0">
                <a:sym typeface="+mn-lt"/>
              </a:rPr>
              <a:t>Add title text</a:t>
            </a:r>
            <a:endParaRPr lang="zh-CN" altLang="en-US" dirty="0">
              <a:sym typeface="+mn-lt"/>
            </a:endParaRPr>
          </a:p>
        </p:txBody>
      </p:sp>
      <p:sp>
        <p:nvSpPr>
          <p:cNvPr id="225" name="文本框 224"/>
          <p:cNvSpPr txBox="1"/>
          <p:nvPr/>
        </p:nvSpPr>
        <p:spPr>
          <a:xfrm>
            <a:off x="3486880" y="4252866"/>
            <a:ext cx="5268406" cy="4833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9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Lorem ipsum dolor sit amet, consectetuer adipiscing elit. Maecenas porttitor congue massa. Fusce posuere, magna sed pulvinar ultricies, </a:t>
            </a:r>
            <a:r>
              <a:rPr lang="en-US" altLang="zh-CN" sz="90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o</a:t>
            </a:r>
            <a:endParaRPr lang="zh-CN" altLang="en-US" sz="90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" name="Rounded Rectangle 7">
            <a:extLst>
              <a:ext uri="{FF2B5EF4-FFF2-40B4-BE49-F238E27FC236}">
                <a16:creationId xmlns:a16="http://schemas.microsoft.com/office/drawing/2014/main" id="{AB6DFC40-0166-56D6-D9A6-3502D3664A41}"/>
              </a:ext>
            </a:extLst>
          </p:cNvPr>
          <p:cNvSpPr/>
          <p:nvPr/>
        </p:nvSpPr>
        <p:spPr>
          <a:xfrm>
            <a:off x="5253382" y="822058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>
                <a:solidFill>
                  <a:schemeClr val="bg1">
                    <a:lumMod val="65000"/>
                  </a:schemeClr>
                </a:solidFill>
              </a:rPr>
              <a:t>LOGO</a:t>
            </a:r>
            <a:endParaRPr lang="ko-KR" altLang="en-US" sz="27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 spd="slow" advClick="0" advTm="3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8" grpId="1"/>
      <p:bldP spid="8" grpId="0"/>
      <p:bldP spid="8" grpId="1"/>
      <p:bldP spid="225" grpId="0"/>
      <p:bldP spid="225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" name="组合 107"/>
          <p:cNvGrpSpPr/>
          <p:nvPr/>
        </p:nvGrpSpPr>
        <p:grpSpPr>
          <a:xfrm>
            <a:off x="2087245" y="1353185"/>
            <a:ext cx="8323580" cy="2597785"/>
            <a:chOff x="3287" y="2131"/>
            <a:chExt cx="13108" cy="4091"/>
          </a:xfrm>
        </p:grpSpPr>
        <p:grpSp>
          <p:nvGrpSpPr>
            <p:cNvPr id="21" name="Group 20"/>
            <p:cNvGrpSpPr>
              <a:grpSpLocks noChangeAspect="1"/>
            </p:cNvGrpSpPr>
            <p:nvPr/>
          </p:nvGrpSpPr>
          <p:grpSpPr>
            <a:xfrm rot="922471">
              <a:off x="3287" y="3338"/>
              <a:ext cx="3577" cy="1691"/>
              <a:chOff x="4684515" y="5333778"/>
              <a:chExt cx="817563" cy="525463"/>
            </a:xfrm>
          </p:grpSpPr>
          <p:sp>
            <p:nvSpPr>
              <p:cNvPr id="22" name="Freeform 11"/>
              <p:cNvSpPr/>
              <p:nvPr/>
            </p:nvSpPr>
            <p:spPr bwMode="auto">
              <a:xfrm>
                <a:off x="4752779" y="5360394"/>
                <a:ext cx="682625" cy="293688"/>
              </a:xfrm>
              <a:custGeom>
                <a:avLst/>
                <a:gdLst>
                  <a:gd name="T0" fmla="*/ 425 w 430"/>
                  <a:gd name="T1" fmla="*/ 85 h 185"/>
                  <a:gd name="T2" fmla="*/ 416 w 430"/>
                  <a:gd name="T3" fmla="*/ 69 h 185"/>
                  <a:gd name="T4" fmla="*/ 399 w 430"/>
                  <a:gd name="T5" fmla="*/ 52 h 185"/>
                  <a:gd name="T6" fmla="*/ 378 w 430"/>
                  <a:gd name="T7" fmla="*/ 38 h 185"/>
                  <a:gd name="T8" fmla="*/ 349 w 430"/>
                  <a:gd name="T9" fmla="*/ 24 h 185"/>
                  <a:gd name="T10" fmla="*/ 319 w 430"/>
                  <a:gd name="T11" fmla="*/ 15 h 185"/>
                  <a:gd name="T12" fmla="*/ 286 w 430"/>
                  <a:gd name="T13" fmla="*/ 8 h 185"/>
                  <a:gd name="T14" fmla="*/ 248 w 430"/>
                  <a:gd name="T15" fmla="*/ 3 h 185"/>
                  <a:gd name="T16" fmla="*/ 210 w 430"/>
                  <a:gd name="T17" fmla="*/ 0 h 185"/>
                  <a:gd name="T18" fmla="*/ 175 w 430"/>
                  <a:gd name="T19" fmla="*/ 3 h 185"/>
                  <a:gd name="T20" fmla="*/ 137 w 430"/>
                  <a:gd name="T21" fmla="*/ 8 h 185"/>
                  <a:gd name="T22" fmla="*/ 104 w 430"/>
                  <a:gd name="T23" fmla="*/ 17 h 185"/>
                  <a:gd name="T24" fmla="*/ 73 w 430"/>
                  <a:gd name="T25" fmla="*/ 26 h 185"/>
                  <a:gd name="T26" fmla="*/ 47 w 430"/>
                  <a:gd name="T27" fmla="*/ 41 h 185"/>
                  <a:gd name="T28" fmla="*/ 26 w 430"/>
                  <a:gd name="T29" fmla="*/ 55 h 185"/>
                  <a:gd name="T30" fmla="*/ 12 w 430"/>
                  <a:gd name="T31" fmla="*/ 71 h 185"/>
                  <a:gd name="T32" fmla="*/ 2 w 430"/>
                  <a:gd name="T33" fmla="*/ 90 h 185"/>
                  <a:gd name="T34" fmla="*/ 0 w 430"/>
                  <a:gd name="T35" fmla="*/ 109 h 185"/>
                  <a:gd name="T36" fmla="*/ 0 w 430"/>
                  <a:gd name="T37" fmla="*/ 185 h 185"/>
                  <a:gd name="T38" fmla="*/ 2 w 430"/>
                  <a:gd name="T39" fmla="*/ 166 h 185"/>
                  <a:gd name="T40" fmla="*/ 12 w 430"/>
                  <a:gd name="T41" fmla="*/ 147 h 185"/>
                  <a:gd name="T42" fmla="*/ 26 w 430"/>
                  <a:gd name="T43" fmla="*/ 130 h 185"/>
                  <a:gd name="T44" fmla="*/ 47 w 430"/>
                  <a:gd name="T45" fmla="*/ 116 h 185"/>
                  <a:gd name="T46" fmla="*/ 73 w 430"/>
                  <a:gd name="T47" fmla="*/ 102 h 185"/>
                  <a:gd name="T48" fmla="*/ 104 w 430"/>
                  <a:gd name="T49" fmla="*/ 90 h 185"/>
                  <a:gd name="T50" fmla="*/ 137 w 430"/>
                  <a:gd name="T51" fmla="*/ 83 h 185"/>
                  <a:gd name="T52" fmla="*/ 175 w 430"/>
                  <a:gd name="T53" fmla="*/ 78 h 185"/>
                  <a:gd name="T54" fmla="*/ 210 w 430"/>
                  <a:gd name="T55" fmla="*/ 76 h 185"/>
                  <a:gd name="T56" fmla="*/ 248 w 430"/>
                  <a:gd name="T57" fmla="*/ 76 h 185"/>
                  <a:gd name="T58" fmla="*/ 286 w 430"/>
                  <a:gd name="T59" fmla="*/ 81 h 185"/>
                  <a:gd name="T60" fmla="*/ 319 w 430"/>
                  <a:gd name="T61" fmla="*/ 90 h 185"/>
                  <a:gd name="T62" fmla="*/ 349 w 430"/>
                  <a:gd name="T63" fmla="*/ 100 h 185"/>
                  <a:gd name="T64" fmla="*/ 378 w 430"/>
                  <a:gd name="T65" fmla="*/ 111 h 185"/>
                  <a:gd name="T66" fmla="*/ 399 w 430"/>
                  <a:gd name="T67" fmla="*/ 128 h 185"/>
                  <a:gd name="T68" fmla="*/ 416 w 430"/>
                  <a:gd name="T69" fmla="*/ 145 h 185"/>
                  <a:gd name="T70" fmla="*/ 425 w 430"/>
                  <a:gd name="T71" fmla="*/ 161 h 185"/>
                  <a:gd name="T72" fmla="*/ 430 w 430"/>
                  <a:gd name="T73" fmla="*/ 180 h 185"/>
                  <a:gd name="T74" fmla="*/ 430 w 430"/>
                  <a:gd name="T75" fmla="*/ 104 h 185"/>
                  <a:gd name="T76" fmla="*/ 425 w 430"/>
                  <a:gd name="T77" fmla="*/ 85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430" h="185">
                    <a:moveTo>
                      <a:pt x="425" y="85"/>
                    </a:moveTo>
                    <a:lnTo>
                      <a:pt x="416" y="69"/>
                    </a:lnTo>
                    <a:lnTo>
                      <a:pt x="399" y="52"/>
                    </a:lnTo>
                    <a:lnTo>
                      <a:pt x="378" y="38"/>
                    </a:lnTo>
                    <a:lnTo>
                      <a:pt x="349" y="24"/>
                    </a:lnTo>
                    <a:lnTo>
                      <a:pt x="319" y="15"/>
                    </a:lnTo>
                    <a:lnTo>
                      <a:pt x="286" y="8"/>
                    </a:lnTo>
                    <a:lnTo>
                      <a:pt x="248" y="3"/>
                    </a:lnTo>
                    <a:lnTo>
                      <a:pt x="210" y="0"/>
                    </a:lnTo>
                    <a:lnTo>
                      <a:pt x="175" y="3"/>
                    </a:lnTo>
                    <a:lnTo>
                      <a:pt x="137" y="8"/>
                    </a:lnTo>
                    <a:lnTo>
                      <a:pt x="104" y="17"/>
                    </a:lnTo>
                    <a:lnTo>
                      <a:pt x="73" y="26"/>
                    </a:lnTo>
                    <a:lnTo>
                      <a:pt x="47" y="41"/>
                    </a:lnTo>
                    <a:lnTo>
                      <a:pt x="26" y="55"/>
                    </a:lnTo>
                    <a:lnTo>
                      <a:pt x="12" y="71"/>
                    </a:lnTo>
                    <a:lnTo>
                      <a:pt x="2" y="90"/>
                    </a:lnTo>
                    <a:lnTo>
                      <a:pt x="0" y="109"/>
                    </a:lnTo>
                    <a:lnTo>
                      <a:pt x="0" y="185"/>
                    </a:lnTo>
                    <a:lnTo>
                      <a:pt x="2" y="166"/>
                    </a:lnTo>
                    <a:lnTo>
                      <a:pt x="12" y="147"/>
                    </a:lnTo>
                    <a:lnTo>
                      <a:pt x="26" y="130"/>
                    </a:lnTo>
                    <a:lnTo>
                      <a:pt x="47" y="116"/>
                    </a:lnTo>
                    <a:lnTo>
                      <a:pt x="73" y="102"/>
                    </a:lnTo>
                    <a:lnTo>
                      <a:pt x="104" y="90"/>
                    </a:lnTo>
                    <a:lnTo>
                      <a:pt x="137" y="83"/>
                    </a:lnTo>
                    <a:lnTo>
                      <a:pt x="175" y="78"/>
                    </a:lnTo>
                    <a:lnTo>
                      <a:pt x="210" y="76"/>
                    </a:lnTo>
                    <a:lnTo>
                      <a:pt x="248" y="76"/>
                    </a:lnTo>
                    <a:lnTo>
                      <a:pt x="286" y="81"/>
                    </a:lnTo>
                    <a:lnTo>
                      <a:pt x="319" y="90"/>
                    </a:lnTo>
                    <a:lnTo>
                      <a:pt x="349" y="100"/>
                    </a:lnTo>
                    <a:lnTo>
                      <a:pt x="378" y="111"/>
                    </a:lnTo>
                    <a:lnTo>
                      <a:pt x="399" y="128"/>
                    </a:lnTo>
                    <a:lnTo>
                      <a:pt x="416" y="145"/>
                    </a:lnTo>
                    <a:lnTo>
                      <a:pt x="425" y="161"/>
                    </a:lnTo>
                    <a:lnTo>
                      <a:pt x="430" y="180"/>
                    </a:lnTo>
                    <a:lnTo>
                      <a:pt x="430" y="104"/>
                    </a:lnTo>
                    <a:lnTo>
                      <a:pt x="425" y="85"/>
                    </a:lnTo>
                    <a:close/>
                  </a:path>
                </a:pathLst>
              </a:custGeom>
              <a:solidFill>
                <a:srgbClr val="6967F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3765">
                  <a:defRPr/>
                </a:pPr>
                <a:endParaRPr lang="zh-CN" altLang="en-US" kern="0">
                  <a:cs typeface="+mn-ea"/>
                  <a:sym typeface="+mn-lt"/>
                </a:endParaRPr>
              </a:p>
            </p:txBody>
          </p:sp>
          <p:sp>
            <p:nvSpPr>
              <p:cNvPr id="23" name="Freeform 14"/>
              <p:cNvSpPr>
                <a:spLocks noEditPoints="1"/>
              </p:cNvSpPr>
              <p:nvPr/>
            </p:nvSpPr>
            <p:spPr bwMode="auto">
              <a:xfrm>
                <a:off x="4684515" y="5333778"/>
                <a:ext cx="817563" cy="404813"/>
              </a:xfrm>
              <a:custGeom>
                <a:avLst/>
                <a:gdLst>
                  <a:gd name="T0" fmla="*/ 499 w 515"/>
                  <a:gd name="T1" fmla="*/ 83 h 255"/>
                  <a:gd name="T2" fmla="*/ 451 w 515"/>
                  <a:gd name="T3" fmla="*/ 45 h 255"/>
                  <a:gd name="T4" fmla="*/ 383 w 515"/>
                  <a:gd name="T5" fmla="*/ 17 h 255"/>
                  <a:gd name="T6" fmla="*/ 298 w 515"/>
                  <a:gd name="T7" fmla="*/ 3 h 255"/>
                  <a:gd name="T8" fmla="*/ 208 w 515"/>
                  <a:gd name="T9" fmla="*/ 3 h 255"/>
                  <a:gd name="T10" fmla="*/ 125 w 515"/>
                  <a:gd name="T11" fmla="*/ 19 h 255"/>
                  <a:gd name="T12" fmla="*/ 57 w 515"/>
                  <a:gd name="T13" fmla="*/ 47 h 255"/>
                  <a:gd name="T14" fmla="*/ 14 w 515"/>
                  <a:gd name="T15" fmla="*/ 88 h 255"/>
                  <a:gd name="T16" fmla="*/ 0 w 515"/>
                  <a:gd name="T17" fmla="*/ 130 h 255"/>
                  <a:gd name="T18" fmla="*/ 17 w 515"/>
                  <a:gd name="T19" fmla="*/ 173 h 255"/>
                  <a:gd name="T20" fmla="*/ 64 w 515"/>
                  <a:gd name="T21" fmla="*/ 210 h 255"/>
                  <a:gd name="T22" fmla="*/ 133 w 515"/>
                  <a:gd name="T23" fmla="*/ 239 h 255"/>
                  <a:gd name="T24" fmla="*/ 218 w 515"/>
                  <a:gd name="T25" fmla="*/ 253 h 255"/>
                  <a:gd name="T26" fmla="*/ 307 w 515"/>
                  <a:gd name="T27" fmla="*/ 253 h 255"/>
                  <a:gd name="T28" fmla="*/ 390 w 515"/>
                  <a:gd name="T29" fmla="*/ 236 h 255"/>
                  <a:gd name="T30" fmla="*/ 459 w 515"/>
                  <a:gd name="T31" fmla="*/ 208 h 255"/>
                  <a:gd name="T32" fmla="*/ 501 w 515"/>
                  <a:gd name="T33" fmla="*/ 170 h 255"/>
                  <a:gd name="T34" fmla="*/ 515 w 515"/>
                  <a:gd name="T35" fmla="*/ 125 h 255"/>
                  <a:gd name="T36" fmla="*/ 470 w 515"/>
                  <a:gd name="T37" fmla="*/ 144 h 255"/>
                  <a:gd name="T38" fmla="*/ 447 w 515"/>
                  <a:gd name="T39" fmla="*/ 180 h 255"/>
                  <a:gd name="T40" fmla="*/ 399 w 515"/>
                  <a:gd name="T41" fmla="*/ 208 h 255"/>
                  <a:gd name="T42" fmla="*/ 336 w 515"/>
                  <a:gd name="T43" fmla="*/ 227 h 255"/>
                  <a:gd name="T44" fmla="*/ 262 w 515"/>
                  <a:gd name="T45" fmla="*/ 234 h 255"/>
                  <a:gd name="T46" fmla="*/ 187 w 515"/>
                  <a:gd name="T47" fmla="*/ 227 h 255"/>
                  <a:gd name="T48" fmla="*/ 123 w 515"/>
                  <a:gd name="T49" fmla="*/ 210 h 255"/>
                  <a:gd name="T50" fmla="*/ 74 w 515"/>
                  <a:gd name="T51" fmla="*/ 182 h 255"/>
                  <a:gd name="T52" fmla="*/ 48 w 515"/>
                  <a:gd name="T53" fmla="*/ 149 h 255"/>
                  <a:gd name="T54" fmla="*/ 45 w 515"/>
                  <a:gd name="T55" fmla="*/ 111 h 255"/>
                  <a:gd name="T56" fmla="*/ 69 w 515"/>
                  <a:gd name="T57" fmla="*/ 76 h 255"/>
                  <a:gd name="T58" fmla="*/ 116 w 515"/>
                  <a:gd name="T59" fmla="*/ 47 h 255"/>
                  <a:gd name="T60" fmla="*/ 180 w 515"/>
                  <a:gd name="T61" fmla="*/ 29 h 255"/>
                  <a:gd name="T62" fmla="*/ 253 w 515"/>
                  <a:gd name="T63" fmla="*/ 21 h 255"/>
                  <a:gd name="T64" fmla="*/ 329 w 515"/>
                  <a:gd name="T65" fmla="*/ 29 h 255"/>
                  <a:gd name="T66" fmla="*/ 392 w 515"/>
                  <a:gd name="T67" fmla="*/ 45 h 255"/>
                  <a:gd name="T68" fmla="*/ 442 w 515"/>
                  <a:gd name="T69" fmla="*/ 73 h 255"/>
                  <a:gd name="T70" fmla="*/ 468 w 515"/>
                  <a:gd name="T71" fmla="*/ 106 h 255"/>
                  <a:gd name="T72" fmla="*/ 470 w 515"/>
                  <a:gd name="T73" fmla="*/ 144 h 2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515" h="255">
                    <a:moveTo>
                      <a:pt x="511" y="104"/>
                    </a:moveTo>
                    <a:lnTo>
                      <a:pt x="499" y="83"/>
                    </a:lnTo>
                    <a:lnTo>
                      <a:pt x="480" y="62"/>
                    </a:lnTo>
                    <a:lnTo>
                      <a:pt x="451" y="45"/>
                    </a:lnTo>
                    <a:lnTo>
                      <a:pt x="421" y="29"/>
                    </a:lnTo>
                    <a:lnTo>
                      <a:pt x="383" y="17"/>
                    </a:lnTo>
                    <a:lnTo>
                      <a:pt x="343" y="7"/>
                    </a:lnTo>
                    <a:lnTo>
                      <a:pt x="298" y="3"/>
                    </a:lnTo>
                    <a:lnTo>
                      <a:pt x="253" y="0"/>
                    </a:lnTo>
                    <a:lnTo>
                      <a:pt x="208" y="3"/>
                    </a:lnTo>
                    <a:lnTo>
                      <a:pt x="166" y="10"/>
                    </a:lnTo>
                    <a:lnTo>
                      <a:pt x="125" y="19"/>
                    </a:lnTo>
                    <a:lnTo>
                      <a:pt x="88" y="31"/>
                    </a:lnTo>
                    <a:lnTo>
                      <a:pt x="57" y="47"/>
                    </a:lnTo>
                    <a:lnTo>
                      <a:pt x="33" y="66"/>
                    </a:lnTo>
                    <a:lnTo>
                      <a:pt x="14" y="88"/>
                    </a:lnTo>
                    <a:lnTo>
                      <a:pt x="3" y="109"/>
                    </a:lnTo>
                    <a:lnTo>
                      <a:pt x="0" y="130"/>
                    </a:lnTo>
                    <a:lnTo>
                      <a:pt x="5" y="151"/>
                    </a:lnTo>
                    <a:lnTo>
                      <a:pt x="17" y="173"/>
                    </a:lnTo>
                    <a:lnTo>
                      <a:pt x="36" y="194"/>
                    </a:lnTo>
                    <a:lnTo>
                      <a:pt x="64" y="210"/>
                    </a:lnTo>
                    <a:lnTo>
                      <a:pt x="95" y="227"/>
                    </a:lnTo>
                    <a:lnTo>
                      <a:pt x="133" y="239"/>
                    </a:lnTo>
                    <a:lnTo>
                      <a:pt x="173" y="248"/>
                    </a:lnTo>
                    <a:lnTo>
                      <a:pt x="218" y="253"/>
                    </a:lnTo>
                    <a:lnTo>
                      <a:pt x="262" y="255"/>
                    </a:lnTo>
                    <a:lnTo>
                      <a:pt x="307" y="253"/>
                    </a:lnTo>
                    <a:lnTo>
                      <a:pt x="350" y="246"/>
                    </a:lnTo>
                    <a:lnTo>
                      <a:pt x="390" y="236"/>
                    </a:lnTo>
                    <a:lnTo>
                      <a:pt x="428" y="225"/>
                    </a:lnTo>
                    <a:lnTo>
                      <a:pt x="459" y="208"/>
                    </a:lnTo>
                    <a:lnTo>
                      <a:pt x="485" y="189"/>
                    </a:lnTo>
                    <a:lnTo>
                      <a:pt x="501" y="170"/>
                    </a:lnTo>
                    <a:lnTo>
                      <a:pt x="513" y="147"/>
                    </a:lnTo>
                    <a:lnTo>
                      <a:pt x="515" y="125"/>
                    </a:lnTo>
                    <a:lnTo>
                      <a:pt x="511" y="104"/>
                    </a:lnTo>
                    <a:close/>
                    <a:moveTo>
                      <a:pt x="470" y="144"/>
                    </a:moveTo>
                    <a:lnTo>
                      <a:pt x="461" y="163"/>
                    </a:lnTo>
                    <a:lnTo>
                      <a:pt x="447" y="180"/>
                    </a:lnTo>
                    <a:lnTo>
                      <a:pt x="425" y="194"/>
                    </a:lnTo>
                    <a:lnTo>
                      <a:pt x="399" y="208"/>
                    </a:lnTo>
                    <a:lnTo>
                      <a:pt x="369" y="217"/>
                    </a:lnTo>
                    <a:lnTo>
                      <a:pt x="336" y="227"/>
                    </a:lnTo>
                    <a:lnTo>
                      <a:pt x="298" y="232"/>
                    </a:lnTo>
                    <a:lnTo>
                      <a:pt x="262" y="234"/>
                    </a:lnTo>
                    <a:lnTo>
                      <a:pt x="225" y="232"/>
                    </a:lnTo>
                    <a:lnTo>
                      <a:pt x="187" y="227"/>
                    </a:lnTo>
                    <a:lnTo>
                      <a:pt x="154" y="220"/>
                    </a:lnTo>
                    <a:lnTo>
                      <a:pt x="123" y="210"/>
                    </a:lnTo>
                    <a:lnTo>
                      <a:pt x="95" y="196"/>
                    </a:lnTo>
                    <a:lnTo>
                      <a:pt x="74" y="182"/>
                    </a:lnTo>
                    <a:lnTo>
                      <a:pt x="57" y="166"/>
                    </a:lnTo>
                    <a:lnTo>
                      <a:pt x="48" y="149"/>
                    </a:lnTo>
                    <a:lnTo>
                      <a:pt x="43" y="130"/>
                    </a:lnTo>
                    <a:lnTo>
                      <a:pt x="45" y="111"/>
                    </a:lnTo>
                    <a:lnTo>
                      <a:pt x="55" y="92"/>
                    </a:lnTo>
                    <a:lnTo>
                      <a:pt x="69" y="76"/>
                    </a:lnTo>
                    <a:lnTo>
                      <a:pt x="90" y="62"/>
                    </a:lnTo>
                    <a:lnTo>
                      <a:pt x="116" y="47"/>
                    </a:lnTo>
                    <a:lnTo>
                      <a:pt x="147" y="38"/>
                    </a:lnTo>
                    <a:lnTo>
                      <a:pt x="180" y="29"/>
                    </a:lnTo>
                    <a:lnTo>
                      <a:pt x="218" y="24"/>
                    </a:lnTo>
                    <a:lnTo>
                      <a:pt x="253" y="21"/>
                    </a:lnTo>
                    <a:lnTo>
                      <a:pt x="291" y="24"/>
                    </a:lnTo>
                    <a:lnTo>
                      <a:pt x="329" y="29"/>
                    </a:lnTo>
                    <a:lnTo>
                      <a:pt x="362" y="36"/>
                    </a:lnTo>
                    <a:lnTo>
                      <a:pt x="392" y="45"/>
                    </a:lnTo>
                    <a:lnTo>
                      <a:pt x="421" y="59"/>
                    </a:lnTo>
                    <a:lnTo>
                      <a:pt x="442" y="73"/>
                    </a:lnTo>
                    <a:lnTo>
                      <a:pt x="459" y="90"/>
                    </a:lnTo>
                    <a:lnTo>
                      <a:pt x="468" y="106"/>
                    </a:lnTo>
                    <a:lnTo>
                      <a:pt x="473" y="125"/>
                    </a:lnTo>
                    <a:lnTo>
                      <a:pt x="470" y="144"/>
                    </a:lnTo>
                    <a:close/>
                  </a:path>
                </a:pathLst>
              </a:custGeom>
              <a:gradFill>
                <a:gsLst>
                  <a:gs pos="100000">
                    <a:srgbClr val="6264F8"/>
                  </a:gs>
                  <a:gs pos="49000">
                    <a:srgbClr val="B584EC"/>
                  </a:gs>
                  <a:gs pos="0">
                    <a:srgbClr val="EE9AE5"/>
                  </a:gs>
                </a:gsLst>
                <a:lin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3765">
                  <a:defRPr/>
                </a:pPr>
                <a:endParaRPr lang="zh-CN" altLang="en-US" kern="0">
                  <a:cs typeface="+mn-ea"/>
                  <a:sym typeface="+mn-lt"/>
                </a:endParaRPr>
              </a:p>
            </p:txBody>
          </p:sp>
          <p:sp>
            <p:nvSpPr>
              <p:cNvPr id="24" name="Freeform 18"/>
              <p:cNvSpPr/>
              <p:nvPr/>
            </p:nvSpPr>
            <p:spPr bwMode="auto">
              <a:xfrm>
                <a:off x="4684515" y="5532216"/>
                <a:ext cx="817563" cy="327025"/>
              </a:xfrm>
              <a:custGeom>
                <a:avLst/>
                <a:gdLst>
                  <a:gd name="T0" fmla="*/ 513 w 515"/>
                  <a:gd name="T1" fmla="*/ 22 h 206"/>
                  <a:gd name="T2" fmla="*/ 501 w 515"/>
                  <a:gd name="T3" fmla="*/ 45 h 206"/>
                  <a:gd name="T4" fmla="*/ 485 w 515"/>
                  <a:gd name="T5" fmla="*/ 64 h 206"/>
                  <a:gd name="T6" fmla="*/ 459 w 515"/>
                  <a:gd name="T7" fmla="*/ 83 h 206"/>
                  <a:gd name="T8" fmla="*/ 428 w 515"/>
                  <a:gd name="T9" fmla="*/ 100 h 206"/>
                  <a:gd name="T10" fmla="*/ 390 w 515"/>
                  <a:gd name="T11" fmla="*/ 111 h 206"/>
                  <a:gd name="T12" fmla="*/ 350 w 515"/>
                  <a:gd name="T13" fmla="*/ 121 h 206"/>
                  <a:gd name="T14" fmla="*/ 307 w 515"/>
                  <a:gd name="T15" fmla="*/ 128 h 206"/>
                  <a:gd name="T16" fmla="*/ 262 w 515"/>
                  <a:gd name="T17" fmla="*/ 130 h 206"/>
                  <a:gd name="T18" fmla="*/ 218 w 515"/>
                  <a:gd name="T19" fmla="*/ 128 h 206"/>
                  <a:gd name="T20" fmla="*/ 173 w 515"/>
                  <a:gd name="T21" fmla="*/ 123 h 206"/>
                  <a:gd name="T22" fmla="*/ 133 w 515"/>
                  <a:gd name="T23" fmla="*/ 114 h 206"/>
                  <a:gd name="T24" fmla="*/ 95 w 515"/>
                  <a:gd name="T25" fmla="*/ 102 h 206"/>
                  <a:gd name="T26" fmla="*/ 64 w 515"/>
                  <a:gd name="T27" fmla="*/ 85 h 206"/>
                  <a:gd name="T28" fmla="*/ 36 w 515"/>
                  <a:gd name="T29" fmla="*/ 69 h 206"/>
                  <a:gd name="T30" fmla="*/ 17 w 515"/>
                  <a:gd name="T31" fmla="*/ 48 h 206"/>
                  <a:gd name="T32" fmla="*/ 5 w 515"/>
                  <a:gd name="T33" fmla="*/ 26 h 206"/>
                  <a:gd name="T34" fmla="*/ 0 w 515"/>
                  <a:gd name="T35" fmla="*/ 5 h 206"/>
                  <a:gd name="T36" fmla="*/ 0 w 515"/>
                  <a:gd name="T37" fmla="*/ 81 h 206"/>
                  <a:gd name="T38" fmla="*/ 5 w 515"/>
                  <a:gd name="T39" fmla="*/ 102 h 206"/>
                  <a:gd name="T40" fmla="*/ 17 w 515"/>
                  <a:gd name="T41" fmla="*/ 123 h 206"/>
                  <a:gd name="T42" fmla="*/ 36 w 515"/>
                  <a:gd name="T43" fmla="*/ 142 h 206"/>
                  <a:gd name="T44" fmla="*/ 64 w 515"/>
                  <a:gd name="T45" fmla="*/ 161 h 206"/>
                  <a:gd name="T46" fmla="*/ 95 w 515"/>
                  <a:gd name="T47" fmla="*/ 178 h 206"/>
                  <a:gd name="T48" fmla="*/ 133 w 515"/>
                  <a:gd name="T49" fmla="*/ 189 h 206"/>
                  <a:gd name="T50" fmla="*/ 173 w 515"/>
                  <a:gd name="T51" fmla="*/ 199 h 206"/>
                  <a:gd name="T52" fmla="*/ 218 w 515"/>
                  <a:gd name="T53" fmla="*/ 204 h 206"/>
                  <a:gd name="T54" fmla="*/ 262 w 515"/>
                  <a:gd name="T55" fmla="*/ 206 h 206"/>
                  <a:gd name="T56" fmla="*/ 307 w 515"/>
                  <a:gd name="T57" fmla="*/ 204 h 206"/>
                  <a:gd name="T58" fmla="*/ 350 w 515"/>
                  <a:gd name="T59" fmla="*/ 196 h 206"/>
                  <a:gd name="T60" fmla="*/ 390 w 515"/>
                  <a:gd name="T61" fmla="*/ 187 h 206"/>
                  <a:gd name="T62" fmla="*/ 428 w 515"/>
                  <a:gd name="T63" fmla="*/ 173 h 206"/>
                  <a:gd name="T64" fmla="*/ 459 w 515"/>
                  <a:gd name="T65" fmla="*/ 159 h 206"/>
                  <a:gd name="T66" fmla="*/ 485 w 515"/>
                  <a:gd name="T67" fmla="*/ 140 h 206"/>
                  <a:gd name="T68" fmla="*/ 501 w 515"/>
                  <a:gd name="T69" fmla="*/ 118 h 206"/>
                  <a:gd name="T70" fmla="*/ 513 w 515"/>
                  <a:gd name="T71" fmla="*/ 97 h 206"/>
                  <a:gd name="T72" fmla="*/ 515 w 515"/>
                  <a:gd name="T73" fmla="*/ 76 h 206"/>
                  <a:gd name="T74" fmla="*/ 515 w 515"/>
                  <a:gd name="T75" fmla="*/ 0 h 206"/>
                  <a:gd name="T76" fmla="*/ 513 w 515"/>
                  <a:gd name="T77" fmla="*/ 22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515" h="206">
                    <a:moveTo>
                      <a:pt x="513" y="22"/>
                    </a:moveTo>
                    <a:lnTo>
                      <a:pt x="501" y="45"/>
                    </a:lnTo>
                    <a:lnTo>
                      <a:pt x="485" y="64"/>
                    </a:lnTo>
                    <a:lnTo>
                      <a:pt x="459" y="83"/>
                    </a:lnTo>
                    <a:lnTo>
                      <a:pt x="428" y="100"/>
                    </a:lnTo>
                    <a:lnTo>
                      <a:pt x="390" y="111"/>
                    </a:lnTo>
                    <a:lnTo>
                      <a:pt x="350" y="121"/>
                    </a:lnTo>
                    <a:lnTo>
                      <a:pt x="307" y="128"/>
                    </a:lnTo>
                    <a:lnTo>
                      <a:pt x="262" y="130"/>
                    </a:lnTo>
                    <a:lnTo>
                      <a:pt x="218" y="128"/>
                    </a:lnTo>
                    <a:lnTo>
                      <a:pt x="173" y="123"/>
                    </a:lnTo>
                    <a:lnTo>
                      <a:pt x="133" y="114"/>
                    </a:lnTo>
                    <a:lnTo>
                      <a:pt x="95" y="102"/>
                    </a:lnTo>
                    <a:lnTo>
                      <a:pt x="64" y="85"/>
                    </a:lnTo>
                    <a:lnTo>
                      <a:pt x="36" y="69"/>
                    </a:lnTo>
                    <a:lnTo>
                      <a:pt x="17" y="48"/>
                    </a:lnTo>
                    <a:lnTo>
                      <a:pt x="5" y="26"/>
                    </a:lnTo>
                    <a:lnTo>
                      <a:pt x="0" y="5"/>
                    </a:lnTo>
                    <a:lnTo>
                      <a:pt x="0" y="81"/>
                    </a:lnTo>
                    <a:lnTo>
                      <a:pt x="5" y="102"/>
                    </a:lnTo>
                    <a:lnTo>
                      <a:pt x="17" y="123"/>
                    </a:lnTo>
                    <a:lnTo>
                      <a:pt x="36" y="142"/>
                    </a:lnTo>
                    <a:lnTo>
                      <a:pt x="64" y="161"/>
                    </a:lnTo>
                    <a:lnTo>
                      <a:pt x="95" y="178"/>
                    </a:lnTo>
                    <a:lnTo>
                      <a:pt x="133" y="189"/>
                    </a:lnTo>
                    <a:lnTo>
                      <a:pt x="173" y="199"/>
                    </a:lnTo>
                    <a:lnTo>
                      <a:pt x="218" y="204"/>
                    </a:lnTo>
                    <a:lnTo>
                      <a:pt x="262" y="206"/>
                    </a:lnTo>
                    <a:lnTo>
                      <a:pt x="307" y="204"/>
                    </a:lnTo>
                    <a:lnTo>
                      <a:pt x="350" y="196"/>
                    </a:lnTo>
                    <a:lnTo>
                      <a:pt x="390" y="187"/>
                    </a:lnTo>
                    <a:lnTo>
                      <a:pt x="428" y="173"/>
                    </a:lnTo>
                    <a:lnTo>
                      <a:pt x="459" y="159"/>
                    </a:lnTo>
                    <a:lnTo>
                      <a:pt x="485" y="140"/>
                    </a:lnTo>
                    <a:lnTo>
                      <a:pt x="501" y="118"/>
                    </a:lnTo>
                    <a:lnTo>
                      <a:pt x="513" y="97"/>
                    </a:lnTo>
                    <a:lnTo>
                      <a:pt x="515" y="76"/>
                    </a:lnTo>
                    <a:lnTo>
                      <a:pt x="515" y="0"/>
                    </a:lnTo>
                    <a:lnTo>
                      <a:pt x="513" y="22"/>
                    </a:lnTo>
                    <a:close/>
                  </a:path>
                </a:pathLst>
              </a:custGeom>
              <a:gradFill>
                <a:gsLst>
                  <a:gs pos="100000">
                    <a:srgbClr val="6264F8"/>
                  </a:gs>
                  <a:gs pos="49000">
                    <a:srgbClr val="B584EC"/>
                  </a:gs>
                  <a:gs pos="0">
                    <a:srgbClr val="EE9AE5"/>
                  </a:gs>
                </a:gsLst>
                <a:lin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3765">
                  <a:defRPr/>
                </a:pPr>
                <a:endParaRPr lang="zh-CN" altLang="en-US" kern="0">
                  <a:cs typeface="+mn-ea"/>
                  <a:sym typeface="+mn-lt"/>
                </a:endParaRPr>
              </a:p>
            </p:txBody>
          </p:sp>
        </p:grpSp>
        <p:grpSp>
          <p:nvGrpSpPr>
            <p:cNvPr id="25" name="Group 24"/>
            <p:cNvGrpSpPr>
              <a:grpSpLocks noChangeAspect="1"/>
            </p:cNvGrpSpPr>
            <p:nvPr/>
          </p:nvGrpSpPr>
          <p:grpSpPr>
            <a:xfrm rot="1207244">
              <a:off x="6225" y="3338"/>
              <a:ext cx="3577" cy="1691"/>
              <a:chOff x="4684515" y="5333778"/>
              <a:chExt cx="817563" cy="525463"/>
            </a:xfrm>
            <a:solidFill>
              <a:schemeClr val="accent4">
                <a:lumMod val="75000"/>
              </a:schemeClr>
            </a:solidFill>
          </p:grpSpPr>
          <p:sp>
            <p:nvSpPr>
              <p:cNvPr id="27" name="Freeform 11"/>
              <p:cNvSpPr/>
              <p:nvPr/>
            </p:nvSpPr>
            <p:spPr bwMode="auto">
              <a:xfrm>
                <a:off x="4752779" y="5360394"/>
                <a:ext cx="682625" cy="293688"/>
              </a:xfrm>
              <a:custGeom>
                <a:avLst/>
                <a:gdLst>
                  <a:gd name="T0" fmla="*/ 425 w 430"/>
                  <a:gd name="T1" fmla="*/ 85 h 185"/>
                  <a:gd name="T2" fmla="*/ 416 w 430"/>
                  <a:gd name="T3" fmla="*/ 69 h 185"/>
                  <a:gd name="T4" fmla="*/ 399 w 430"/>
                  <a:gd name="T5" fmla="*/ 52 h 185"/>
                  <a:gd name="T6" fmla="*/ 378 w 430"/>
                  <a:gd name="T7" fmla="*/ 38 h 185"/>
                  <a:gd name="T8" fmla="*/ 349 w 430"/>
                  <a:gd name="T9" fmla="*/ 24 h 185"/>
                  <a:gd name="T10" fmla="*/ 319 w 430"/>
                  <a:gd name="T11" fmla="*/ 15 h 185"/>
                  <a:gd name="T12" fmla="*/ 286 w 430"/>
                  <a:gd name="T13" fmla="*/ 8 h 185"/>
                  <a:gd name="T14" fmla="*/ 248 w 430"/>
                  <a:gd name="T15" fmla="*/ 3 h 185"/>
                  <a:gd name="T16" fmla="*/ 210 w 430"/>
                  <a:gd name="T17" fmla="*/ 0 h 185"/>
                  <a:gd name="T18" fmla="*/ 175 w 430"/>
                  <a:gd name="T19" fmla="*/ 3 h 185"/>
                  <a:gd name="T20" fmla="*/ 137 w 430"/>
                  <a:gd name="T21" fmla="*/ 8 h 185"/>
                  <a:gd name="T22" fmla="*/ 104 w 430"/>
                  <a:gd name="T23" fmla="*/ 17 h 185"/>
                  <a:gd name="T24" fmla="*/ 73 w 430"/>
                  <a:gd name="T25" fmla="*/ 26 h 185"/>
                  <a:gd name="T26" fmla="*/ 47 w 430"/>
                  <a:gd name="T27" fmla="*/ 41 h 185"/>
                  <a:gd name="T28" fmla="*/ 26 w 430"/>
                  <a:gd name="T29" fmla="*/ 55 h 185"/>
                  <a:gd name="T30" fmla="*/ 12 w 430"/>
                  <a:gd name="T31" fmla="*/ 71 h 185"/>
                  <a:gd name="T32" fmla="*/ 2 w 430"/>
                  <a:gd name="T33" fmla="*/ 90 h 185"/>
                  <a:gd name="T34" fmla="*/ 0 w 430"/>
                  <a:gd name="T35" fmla="*/ 109 h 185"/>
                  <a:gd name="T36" fmla="*/ 0 w 430"/>
                  <a:gd name="T37" fmla="*/ 185 h 185"/>
                  <a:gd name="T38" fmla="*/ 2 w 430"/>
                  <a:gd name="T39" fmla="*/ 166 h 185"/>
                  <a:gd name="T40" fmla="*/ 12 w 430"/>
                  <a:gd name="T41" fmla="*/ 147 h 185"/>
                  <a:gd name="T42" fmla="*/ 26 w 430"/>
                  <a:gd name="T43" fmla="*/ 130 h 185"/>
                  <a:gd name="T44" fmla="*/ 47 w 430"/>
                  <a:gd name="T45" fmla="*/ 116 h 185"/>
                  <a:gd name="T46" fmla="*/ 73 w 430"/>
                  <a:gd name="T47" fmla="*/ 102 h 185"/>
                  <a:gd name="T48" fmla="*/ 104 w 430"/>
                  <a:gd name="T49" fmla="*/ 90 h 185"/>
                  <a:gd name="T50" fmla="*/ 137 w 430"/>
                  <a:gd name="T51" fmla="*/ 83 h 185"/>
                  <a:gd name="T52" fmla="*/ 175 w 430"/>
                  <a:gd name="T53" fmla="*/ 78 h 185"/>
                  <a:gd name="T54" fmla="*/ 210 w 430"/>
                  <a:gd name="T55" fmla="*/ 76 h 185"/>
                  <a:gd name="T56" fmla="*/ 248 w 430"/>
                  <a:gd name="T57" fmla="*/ 76 h 185"/>
                  <a:gd name="T58" fmla="*/ 286 w 430"/>
                  <a:gd name="T59" fmla="*/ 81 h 185"/>
                  <a:gd name="T60" fmla="*/ 319 w 430"/>
                  <a:gd name="T61" fmla="*/ 90 h 185"/>
                  <a:gd name="T62" fmla="*/ 349 w 430"/>
                  <a:gd name="T63" fmla="*/ 100 h 185"/>
                  <a:gd name="T64" fmla="*/ 378 w 430"/>
                  <a:gd name="T65" fmla="*/ 111 h 185"/>
                  <a:gd name="T66" fmla="*/ 399 w 430"/>
                  <a:gd name="T67" fmla="*/ 128 h 185"/>
                  <a:gd name="T68" fmla="*/ 416 w 430"/>
                  <a:gd name="T69" fmla="*/ 145 h 185"/>
                  <a:gd name="T70" fmla="*/ 425 w 430"/>
                  <a:gd name="T71" fmla="*/ 161 h 185"/>
                  <a:gd name="T72" fmla="*/ 430 w 430"/>
                  <a:gd name="T73" fmla="*/ 180 h 185"/>
                  <a:gd name="T74" fmla="*/ 430 w 430"/>
                  <a:gd name="T75" fmla="*/ 104 h 185"/>
                  <a:gd name="T76" fmla="*/ 425 w 430"/>
                  <a:gd name="T77" fmla="*/ 85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430" h="185">
                    <a:moveTo>
                      <a:pt x="425" y="85"/>
                    </a:moveTo>
                    <a:lnTo>
                      <a:pt x="416" y="69"/>
                    </a:lnTo>
                    <a:lnTo>
                      <a:pt x="399" y="52"/>
                    </a:lnTo>
                    <a:lnTo>
                      <a:pt x="378" y="38"/>
                    </a:lnTo>
                    <a:lnTo>
                      <a:pt x="349" y="24"/>
                    </a:lnTo>
                    <a:lnTo>
                      <a:pt x="319" y="15"/>
                    </a:lnTo>
                    <a:lnTo>
                      <a:pt x="286" y="8"/>
                    </a:lnTo>
                    <a:lnTo>
                      <a:pt x="248" y="3"/>
                    </a:lnTo>
                    <a:lnTo>
                      <a:pt x="210" y="0"/>
                    </a:lnTo>
                    <a:lnTo>
                      <a:pt x="175" y="3"/>
                    </a:lnTo>
                    <a:lnTo>
                      <a:pt x="137" y="8"/>
                    </a:lnTo>
                    <a:lnTo>
                      <a:pt x="104" y="17"/>
                    </a:lnTo>
                    <a:lnTo>
                      <a:pt x="73" y="26"/>
                    </a:lnTo>
                    <a:lnTo>
                      <a:pt x="47" y="41"/>
                    </a:lnTo>
                    <a:lnTo>
                      <a:pt x="26" y="55"/>
                    </a:lnTo>
                    <a:lnTo>
                      <a:pt x="12" y="71"/>
                    </a:lnTo>
                    <a:lnTo>
                      <a:pt x="2" y="90"/>
                    </a:lnTo>
                    <a:lnTo>
                      <a:pt x="0" y="109"/>
                    </a:lnTo>
                    <a:lnTo>
                      <a:pt x="0" y="185"/>
                    </a:lnTo>
                    <a:lnTo>
                      <a:pt x="2" y="166"/>
                    </a:lnTo>
                    <a:lnTo>
                      <a:pt x="12" y="147"/>
                    </a:lnTo>
                    <a:lnTo>
                      <a:pt x="26" y="130"/>
                    </a:lnTo>
                    <a:lnTo>
                      <a:pt x="47" y="116"/>
                    </a:lnTo>
                    <a:lnTo>
                      <a:pt x="73" y="102"/>
                    </a:lnTo>
                    <a:lnTo>
                      <a:pt x="104" y="90"/>
                    </a:lnTo>
                    <a:lnTo>
                      <a:pt x="137" y="83"/>
                    </a:lnTo>
                    <a:lnTo>
                      <a:pt x="175" y="78"/>
                    </a:lnTo>
                    <a:lnTo>
                      <a:pt x="210" y="76"/>
                    </a:lnTo>
                    <a:lnTo>
                      <a:pt x="248" y="76"/>
                    </a:lnTo>
                    <a:lnTo>
                      <a:pt x="286" y="81"/>
                    </a:lnTo>
                    <a:lnTo>
                      <a:pt x="319" y="90"/>
                    </a:lnTo>
                    <a:lnTo>
                      <a:pt x="349" y="100"/>
                    </a:lnTo>
                    <a:lnTo>
                      <a:pt x="378" y="111"/>
                    </a:lnTo>
                    <a:lnTo>
                      <a:pt x="399" y="128"/>
                    </a:lnTo>
                    <a:lnTo>
                      <a:pt x="416" y="145"/>
                    </a:lnTo>
                    <a:lnTo>
                      <a:pt x="425" y="161"/>
                    </a:lnTo>
                    <a:lnTo>
                      <a:pt x="430" y="180"/>
                    </a:lnTo>
                    <a:lnTo>
                      <a:pt x="430" y="104"/>
                    </a:lnTo>
                    <a:lnTo>
                      <a:pt x="425" y="85"/>
                    </a:lnTo>
                    <a:close/>
                  </a:path>
                </a:pathLst>
              </a:custGeom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3765">
                  <a:defRPr/>
                </a:pPr>
                <a:endParaRPr lang="zh-CN" altLang="en-US" kern="0">
                  <a:cs typeface="+mn-ea"/>
                  <a:sym typeface="+mn-lt"/>
                </a:endParaRPr>
              </a:p>
            </p:txBody>
          </p:sp>
          <p:sp>
            <p:nvSpPr>
              <p:cNvPr id="28" name="Freeform 14"/>
              <p:cNvSpPr>
                <a:spLocks noEditPoints="1"/>
              </p:cNvSpPr>
              <p:nvPr/>
            </p:nvSpPr>
            <p:spPr bwMode="auto">
              <a:xfrm>
                <a:off x="4684515" y="5333778"/>
                <a:ext cx="817563" cy="404813"/>
              </a:xfrm>
              <a:custGeom>
                <a:avLst/>
                <a:gdLst>
                  <a:gd name="T0" fmla="*/ 499 w 515"/>
                  <a:gd name="T1" fmla="*/ 83 h 255"/>
                  <a:gd name="T2" fmla="*/ 451 w 515"/>
                  <a:gd name="T3" fmla="*/ 45 h 255"/>
                  <a:gd name="T4" fmla="*/ 383 w 515"/>
                  <a:gd name="T5" fmla="*/ 17 h 255"/>
                  <a:gd name="T6" fmla="*/ 298 w 515"/>
                  <a:gd name="T7" fmla="*/ 3 h 255"/>
                  <a:gd name="T8" fmla="*/ 208 w 515"/>
                  <a:gd name="T9" fmla="*/ 3 h 255"/>
                  <a:gd name="T10" fmla="*/ 125 w 515"/>
                  <a:gd name="T11" fmla="*/ 19 h 255"/>
                  <a:gd name="T12" fmla="*/ 57 w 515"/>
                  <a:gd name="T13" fmla="*/ 47 h 255"/>
                  <a:gd name="T14" fmla="*/ 14 w 515"/>
                  <a:gd name="T15" fmla="*/ 88 h 255"/>
                  <a:gd name="T16" fmla="*/ 0 w 515"/>
                  <a:gd name="T17" fmla="*/ 130 h 255"/>
                  <a:gd name="T18" fmla="*/ 17 w 515"/>
                  <a:gd name="T19" fmla="*/ 173 h 255"/>
                  <a:gd name="T20" fmla="*/ 64 w 515"/>
                  <a:gd name="T21" fmla="*/ 210 h 255"/>
                  <a:gd name="T22" fmla="*/ 133 w 515"/>
                  <a:gd name="T23" fmla="*/ 239 h 255"/>
                  <a:gd name="T24" fmla="*/ 218 w 515"/>
                  <a:gd name="T25" fmla="*/ 253 h 255"/>
                  <a:gd name="T26" fmla="*/ 307 w 515"/>
                  <a:gd name="T27" fmla="*/ 253 h 255"/>
                  <a:gd name="T28" fmla="*/ 390 w 515"/>
                  <a:gd name="T29" fmla="*/ 236 h 255"/>
                  <a:gd name="T30" fmla="*/ 459 w 515"/>
                  <a:gd name="T31" fmla="*/ 208 h 255"/>
                  <a:gd name="T32" fmla="*/ 501 w 515"/>
                  <a:gd name="T33" fmla="*/ 170 h 255"/>
                  <a:gd name="T34" fmla="*/ 515 w 515"/>
                  <a:gd name="T35" fmla="*/ 125 h 255"/>
                  <a:gd name="T36" fmla="*/ 470 w 515"/>
                  <a:gd name="T37" fmla="*/ 144 h 255"/>
                  <a:gd name="T38" fmla="*/ 447 w 515"/>
                  <a:gd name="T39" fmla="*/ 180 h 255"/>
                  <a:gd name="T40" fmla="*/ 399 w 515"/>
                  <a:gd name="T41" fmla="*/ 208 h 255"/>
                  <a:gd name="T42" fmla="*/ 336 w 515"/>
                  <a:gd name="T43" fmla="*/ 227 h 255"/>
                  <a:gd name="T44" fmla="*/ 262 w 515"/>
                  <a:gd name="T45" fmla="*/ 234 h 255"/>
                  <a:gd name="T46" fmla="*/ 187 w 515"/>
                  <a:gd name="T47" fmla="*/ 227 h 255"/>
                  <a:gd name="T48" fmla="*/ 123 w 515"/>
                  <a:gd name="T49" fmla="*/ 210 h 255"/>
                  <a:gd name="T50" fmla="*/ 74 w 515"/>
                  <a:gd name="T51" fmla="*/ 182 h 255"/>
                  <a:gd name="T52" fmla="*/ 48 w 515"/>
                  <a:gd name="T53" fmla="*/ 149 h 255"/>
                  <a:gd name="T54" fmla="*/ 45 w 515"/>
                  <a:gd name="T55" fmla="*/ 111 h 255"/>
                  <a:gd name="T56" fmla="*/ 69 w 515"/>
                  <a:gd name="T57" fmla="*/ 76 h 255"/>
                  <a:gd name="T58" fmla="*/ 116 w 515"/>
                  <a:gd name="T59" fmla="*/ 47 h 255"/>
                  <a:gd name="T60" fmla="*/ 180 w 515"/>
                  <a:gd name="T61" fmla="*/ 29 h 255"/>
                  <a:gd name="T62" fmla="*/ 253 w 515"/>
                  <a:gd name="T63" fmla="*/ 21 h 255"/>
                  <a:gd name="T64" fmla="*/ 329 w 515"/>
                  <a:gd name="T65" fmla="*/ 29 h 255"/>
                  <a:gd name="T66" fmla="*/ 392 w 515"/>
                  <a:gd name="T67" fmla="*/ 45 h 255"/>
                  <a:gd name="T68" fmla="*/ 442 w 515"/>
                  <a:gd name="T69" fmla="*/ 73 h 255"/>
                  <a:gd name="T70" fmla="*/ 468 w 515"/>
                  <a:gd name="T71" fmla="*/ 106 h 255"/>
                  <a:gd name="T72" fmla="*/ 470 w 515"/>
                  <a:gd name="T73" fmla="*/ 144 h 2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515" h="255">
                    <a:moveTo>
                      <a:pt x="511" y="104"/>
                    </a:moveTo>
                    <a:lnTo>
                      <a:pt x="499" y="83"/>
                    </a:lnTo>
                    <a:lnTo>
                      <a:pt x="480" y="62"/>
                    </a:lnTo>
                    <a:lnTo>
                      <a:pt x="451" y="45"/>
                    </a:lnTo>
                    <a:lnTo>
                      <a:pt x="421" y="29"/>
                    </a:lnTo>
                    <a:lnTo>
                      <a:pt x="383" y="17"/>
                    </a:lnTo>
                    <a:lnTo>
                      <a:pt x="343" y="7"/>
                    </a:lnTo>
                    <a:lnTo>
                      <a:pt x="298" y="3"/>
                    </a:lnTo>
                    <a:lnTo>
                      <a:pt x="253" y="0"/>
                    </a:lnTo>
                    <a:lnTo>
                      <a:pt x="208" y="3"/>
                    </a:lnTo>
                    <a:lnTo>
                      <a:pt x="166" y="10"/>
                    </a:lnTo>
                    <a:lnTo>
                      <a:pt x="125" y="19"/>
                    </a:lnTo>
                    <a:lnTo>
                      <a:pt x="88" y="31"/>
                    </a:lnTo>
                    <a:lnTo>
                      <a:pt x="57" y="47"/>
                    </a:lnTo>
                    <a:lnTo>
                      <a:pt x="33" y="66"/>
                    </a:lnTo>
                    <a:lnTo>
                      <a:pt x="14" y="88"/>
                    </a:lnTo>
                    <a:lnTo>
                      <a:pt x="3" y="109"/>
                    </a:lnTo>
                    <a:lnTo>
                      <a:pt x="0" y="130"/>
                    </a:lnTo>
                    <a:lnTo>
                      <a:pt x="5" y="151"/>
                    </a:lnTo>
                    <a:lnTo>
                      <a:pt x="17" y="173"/>
                    </a:lnTo>
                    <a:lnTo>
                      <a:pt x="36" y="194"/>
                    </a:lnTo>
                    <a:lnTo>
                      <a:pt x="64" y="210"/>
                    </a:lnTo>
                    <a:lnTo>
                      <a:pt x="95" y="227"/>
                    </a:lnTo>
                    <a:lnTo>
                      <a:pt x="133" y="239"/>
                    </a:lnTo>
                    <a:lnTo>
                      <a:pt x="173" y="248"/>
                    </a:lnTo>
                    <a:lnTo>
                      <a:pt x="218" y="253"/>
                    </a:lnTo>
                    <a:lnTo>
                      <a:pt x="262" y="255"/>
                    </a:lnTo>
                    <a:lnTo>
                      <a:pt x="307" y="253"/>
                    </a:lnTo>
                    <a:lnTo>
                      <a:pt x="350" y="246"/>
                    </a:lnTo>
                    <a:lnTo>
                      <a:pt x="390" y="236"/>
                    </a:lnTo>
                    <a:lnTo>
                      <a:pt x="428" y="225"/>
                    </a:lnTo>
                    <a:lnTo>
                      <a:pt x="459" y="208"/>
                    </a:lnTo>
                    <a:lnTo>
                      <a:pt x="485" y="189"/>
                    </a:lnTo>
                    <a:lnTo>
                      <a:pt x="501" y="170"/>
                    </a:lnTo>
                    <a:lnTo>
                      <a:pt x="513" y="147"/>
                    </a:lnTo>
                    <a:lnTo>
                      <a:pt x="515" y="125"/>
                    </a:lnTo>
                    <a:lnTo>
                      <a:pt x="511" y="104"/>
                    </a:lnTo>
                    <a:close/>
                    <a:moveTo>
                      <a:pt x="470" y="144"/>
                    </a:moveTo>
                    <a:lnTo>
                      <a:pt x="461" y="163"/>
                    </a:lnTo>
                    <a:lnTo>
                      <a:pt x="447" y="180"/>
                    </a:lnTo>
                    <a:lnTo>
                      <a:pt x="425" y="194"/>
                    </a:lnTo>
                    <a:lnTo>
                      <a:pt x="399" y="208"/>
                    </a:lnTo>
                    <a:lnTo>
                      <a:pt x="369" y="217"/>
                    </a:lnTo>
                    <a:lnTo>
                      <a:pt x="336" y="227"/>
                    </a:lnTo>
                    <a:lnTo>
                      <a:pt x="298" y="232"/>
                    </a:lnTo>
                    <a:lnTo>
                      <a:pt x="262" y="234"/>
                    </a:lnTo>
                    <a:lnTo>
                      <a:pt x="225" y="232"/>
                    </a:lnTo>
                    <a:lnTo>
                      <a:pt x="187" y="227"/>
                    </a:lnTo>
                    <a:lnTo>
                      <a:pt x="154" y="220"/>
                    </a:lnTo>
                    <a:lnTo>
                      <a:pt x="123" y="210"/>
                    </a:lnTo>
                    <a:lnTo>
                      <a:pt x="95" y="196"/>
                    </a:lnTo>
                    <a:lnTo>
                      <a:pt x="74" y="182"/>
                    </a:lnTo>
                    <a:lnTo>
                      <a:pt x="57" y="166"/>
                    </a:lnTo>
                    <a:lnTo>
                      <a:pt x="48" y="149"/>
                    </a:lnTo>
                    <a:lnTo>
                      <a:pt x="43" y="130"/>
                    </a:lnTo>
                    <a:lnTo>
                      <a:pt x="45" y="111"/>
                    </a:lnTo>
                    <a:lnTo>
                      <a:pt x="55" y="92"/>
                    </a:lnTo>
                    <a:lnTo>
                      <a:pt x="69" y="76"/>
                    </a:lnTo>
                    <a:lnTo>
                      <a:pt x="90" y="62"/>
                    </a:lnTo>
                    <a:lnTo>
                      <a:pt x="116" y="47"/>
                    </a:lnTo>
                    <a:lnTo>
                      <a:pt x="147" y="38"/>
                    </a:lnTo>
                    <a:lnTo>
                      <a:pt x="180" y="29"/>
                    </a:lnTo>
                    <a:lnTo>
                      <a:pt x="218" y="24"/>
                    </a:lnTo>
                    <a:lnTo>
                      <a:pt x="253" y="21"/>
                    </a:lnTo>
                    <a:lnTo>
                      <a:pt x="291" y="24"/>
                    </a:lnTo>
                    <a:lnTo>
                      <a:pt x="329" y="29"/>
                    </a:lnTo>
                    <a:lnTo>
                      <a:pt x="362" y="36"/>
                    </a:lnTo>
                    <a:lnTo>
                      <a:pt x="392" y="45"/>
                    </a:lnTo>
                    <a:lnTo>
                      <a:pt x="421" y="59"/>
                    </a:lnTo>
                    <a:lnTo>
                      <a:pt x="442" y="73"/>
                    </a:lnTo>
                    <a:lnTo>
                      <a:pt x="459" y="90"/>
                    </a:lnTo>
                    <a:lnTo>
                      <a:pt x="468" y="106"/>
                    </a:lnTo>
                    <a:lnTo>
                      <a:pt x="473" y="125"/>
                    </a:lnTo>
                    <a:lnTo>
                      <a:pt x="470" y="144"/>
                    </a:lnTo>
                    <a:close/>
                  </a:path>
                </a:pathLst>
              </a:custGeom>
              <a:gradFill>
                <a:gsLst>
                  <a:gs pos="0">
                    <a:srgbClr val="84C6FF"/>
                  </a:gs>
                  <a:gs pos="100000">
                    <a:srgbClr val="2B7FBD"/>
                  </a:gs>
                </a:gsLst>
                <a:lin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3765">
                  <a:defRPr/>
                </a:pPr>
                <a:endParaRPr lang="zh-CN" altLang="en-US" kern="0">
                  <a:cs typeface="+mn-ea"/>
                  <a:sym typeface="+mn-lt"/>
                </a:endParaRPr>
              </a:p>
            </p:txBody>
          </p:sp>
          <p:sp>
            <p:nvSpPr>
              <p:cNvPr id="29" name="Freeform 18"/>
              <p:cNvSpPr/>
              <p:nvPr/>
            </p:nvSpPr>
            <p:spPr bwMode="auto">
              <a:xfrm>
                <a:off x="4684515" y="5532216"/>
                <a:ext cx="817563" cy="327025"/>
              </a:xfrm>
              <a:custGeom>
                <a:avLst/>
                <a:gdLst>
                  <a:gd name="T0" fmla="*/ 513 w 515"/>
                  <a:gd name="T1" fmla="*/ 22 h 206"/>
                  <a:gd name="T2" fmla="*/ 501 w 515"/>
                  <a:gd name="T3" fmla="*/ 45 h 206"/>
                  <a:gd name="T4" fmla="*/ 485 w 515"/>
                  <a:gd name="T5" fmla="*/ 64 h 206"/>
                  <a:gd name="T6" fmla="*/ 459 w 515"/>
                  <a:gd name="T7" fmla="*/ 83 h 206"/>
                  <a:gd name="T8" fmla="*/ 428 w 515"/>
                  <a:gd name="T9" fmla="*/ 100 h 206"/>
                  <a:gd name="T10" fmla="*/ 390 w 515"/>
                  <a:gd name="T11" fmla="*/ 111 h 206"/>
                  <a:gd name="T12" fmla="*/ 350 w 515"/>
                  <a:gd name="T13" fmla="*/ 121 h 206"/>
                  <a:gd name="T14" fmla="*/ 307 w 515"/>
                  <a:gd name="T15" fmla="*/ 128 h 206"/>
                  <a:gd name="T16" fmla="*/ 262 w 515"/>
                  <a:gd name="T17" fmla="*/ 130 h 206"/>
                  <a:gd name="T18" fmla="*/ 218 w 515"/>
                  <a:gd name="T19" fmla="*/ 128 h 206"/>
                  <a:gd name="T20" fmla="*/ 173 w 515"/>
                  <a:gd name="T21" fmla="*/ 123 h 206"/>
                  <a:gd name="T22" fmla="*/ 133 w 515"/>
                  <a:gd name="T23" fmla="*/ 114 h 206"/>
                  <a:gd name="T24" fmla="*/ 95 w 515"/>
                  <a:gd name="T25" fmla="*/ 102 h 206"/>
                  <a:gd name="T26" fmla="*/ 64 w 515"/>
                  <a:gd name="T27" fmla="*/ 85 h 206"/>
                  <a:gd name="T28" fmla="*/ 36 w 515"/>
                  <a:gd name="T29" fmla="*/ 69 h 206"/>
                  <a:gd name="T30" fmla="*/ 17 w 515"/>
                  <a:gd name="T31" fmla="*/ 48 h 206"/>
                  <a:gd name="T32" fmla="*/ 5 w 515"/>
                  <a:gd name="T33" fmla="*/ 26 h 206"/>
                  <a:gd name="T34" fmla="*/ 0 w 515"/>
                  <a:gd name="T35" fmla="*/ 5 h 206"/>
                  <a:gd name="T36" fmla="*/ 0 w 515"/>
                  <a:gd name="T37" fmla="*/ 81 h 206"/>
                  <a:gd name="T38" fmla="*/ 5 w 515"/>
                  <a:gd name="T39" fmla="*/ 102 h 206"/>
                  <a:gd name="T40" fmla="*/ 17 w 515"/>
                  <a:gd name="T41" fmla="*/ 123 h 206"/>
                  <a:gd name="T42" fmla="*/ 36 w 515"/>
                  <a:gd name="T43" fmla="*/ 142 h 206"/>
                  <a:gd name="T44" fmla="*/ 64 w 515"/>
                  <a:gd name="T45" fmla="*/ 161 h 206"/>
                  <a:gd name="T46" fmla="*/ 95 w 515"/>
                  <a:gd name="T47" fmla="*/ 178 h 206"/>
                  <a:gd name="T48" fmla="*/ 133 w 515"/>
                  <a:gd name="T49" fmla="*/ 189 h 206"/>
                  <a:gd name="T50" fmla="*/ 173 w 515"/>
                  <a:gd name="T51" fmla="*/ 199 h 206"/>
                  <a:gd name="T52" fmla="*/ 218 w 515"/>
                  <a:gd name="T53" fmla="*/ 204 h 206"/>
                  <a:gd name="T54" fmla="*/ 262 w 515"/>
                  <a:gd name="T55" fmla="*/ 206 h 206"/>
                  <a:gd name="T56" fmla="*/ 307 w 515"/>
                  <a:gd name="T57" fmla="*/ 204 h 206"/>
                  <a:gd name="T58" fmla="*/ 350 w 515"/>
                  <a:gd name="T59" fmla="*/ 196 h 206"/>
                  <a:gd name="T60" fmla="*/ 390 w 515"/>
                  <a:gd name="T61" fmla="*/ 187 h 206"/>
                  <a:gd name="T62" fmla="*/ 428 w 515"/>
                  <a:gd name="T63" fmla="*/ 173 h 206"/>
                  <a:gd name="T64" fmla="*/ 459 w 515"/>
                  <a:gd name="T65" fmla="*/ 159 h 206"/>
                  <a:gd name="T66" fmla="*/ 485 w 515"/>
                  <a:gd name="T67" fmla="*/ 140 h 206"/>
                  <a:gd name="T68" fmla="*/ 501 w 515"/>
                  <a:gd name="T69" fmla="*/ 118 h 206"/>
                  <a:gd name="T70" fmla="*/ 513 w 515"/>
                  <a:gd name="T71" fmla="*/ 97 h 206"/>
                  <a:gd name="T72" fmla="*/ 515 w 515"/>
                  <a:gd name="T73" fmla="*/ 76 h 206"/>
                  <a:gd name="T74" fmla="*/ 515 w 515"/>
                  <a:gd name="T75" fmla="*/ 0 h 206"/>
                  <a:gd name="T76" fmla="*/ 513 w 515"/>
                  <a:gd name="T77" fmla="*/ 22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515" h="206">
                    <a:moveTo>
                      <a:pt x="513" y="22"/>
                    </a:moveTo>
                    <a:lnTo>
                      <a:pt x="501" y="45"/>
                    </a:lnTo>
                    <a:lnTo>
                      <a:pt x="485" y="64"/>
                    </a:lnTo>
                    <a:lnTo>
                      <a:pt x="459" y="83"/>
                    </a:lnTo>
                    <a:lnTo>
                      <a:pt x="428" y="100"/>
                    </a:lnTo>
                    <a:lnTo>
                      <a:pt x="390" y="111"/>
                    </a:lnTo>
                    <a:lnTo>
                      <a:pt x="350" y="121"/>
                    </a:lnTo>
                    <a:lnTo>
                      <a:pt x="307" y="128"/>
                    </a:lnTo>
                    <a:lnTo>
                      <a:pt x="262" y="130"/>
                    </a:lnTo>
                    <a:lnTo>
                      <a:pt x="218" y="128"/>
                    </a:lnTo>
                    <a:lnTo>
                      <a:pt x="173" y="123"/>
                    </a:lnTo>
                    <a:lnTo>
                      <a:pt x="133" y="114"/>
                    </a:lnTo>
                    <a:lnTo>
                      <a:pt x="95" y="102"/>
                    </a:lnTo>
                    <a:lnTo>
                      <a:pt x="64" y="85"/>
                    </a:lnTo>
                    <a:lnTo>
                      <a:pt x="36" y="69"/>
                    </a:lnTo>
                    <a:lnTo>
                      <a:pt x="17" y="48"/>
                    </a:lnTo>
                    <a:lnTo>
                      <a:pt x="5" y="26"/>
                    </a:lnTo>
                    <a:lnTo>
                      <a:pt x="0" y="5"/>
                    </a:lnTo>
                    <a:lnTo>
                      <a:pt x="0" y="81"/>
                    </a:lnTo>
                    <a:lnTo>
                      <a:pt x="5" y="102"/>
                    </a:lnTo>
                    <a:lnTo>
                      <a:pt x="17" y="123"/>
                    </a:lnTo>
                    <a:lnTo>
                      <a:pt x="36" y="142"/>
                    </a:lnTo>
                    <a:lnTo>
                      <a:pt x="64" y="161"/>
                    </a:lnTo>
                    <a:lnTo>
                      <a:pt x="95" y="178"/>
                    </a:lnTo>
                    <a:lnTo>
                      <a:pt x="133" y="189"/>
                    </a:lnTo>
                    <a:lnTo>
                      <a:pt x="173" y="199"/>
                    </a:lnTo>
                    <a:lnTo>
                      <a:pt x="218" y="204"/>
                    </a:lnTo>
                    <a:lnTo>
                      <a:pt x="262" y="206"/>
                    </a:lnTo>
                    <a:lnTo>
                      <a:pt x="307" y="204"/>
                    </a:lnTo>
                    <a:lnTo>
                      <a:pt x="350" y="196"/>
                    </a:lnTo>
                    <a:lnTo>
                      <a:pt x="390" y="187"/>
                    </a:lnTo>
                    <a:lnTo>
                      <a:pt x="428" y="173"/>
                    </a:lnTo>
                    <a:lnTo>
                      <a:pt x="459" y="159"/>
                    </a:lnTo>
                    <a:lnTo>
                      <a:pt x="485" y="140"/>
                    </a:lnTo>
                    <a:lnTo>
                      <a:pt x="501" y="118"/>
                    </a:lnTo>
                    <a:lnTo>
                      <a:pt x="513" y="97"/>
                    </a:lnTo>
                    <a:lnTo>
                      <a:pt x="515" y="76"/>
                    </a:lnTo>
                    <a:lnTo>
                      <a:pt x="515" y="0"/>
                    </a:lnTo>
                    <a:lnTo>
                      <a:pt x="513" y="22"/>
                    </a:lnTo>
                    <a:close/>
                  </a:path>
                </a:pathLst>
              </a:custGeom>
              <a:gradFill>
                <a:gsLst>
                  <a:gs pos="0">
                    <a:srgbClr val="84C6FF"/>
                  </a:gs>
                  <a:gs pos="100000">
                    <a:srgbClr val="2B7FBD"/>
                  </a:gs>
                </a:gsLst>
                <a:lin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3765">
                  <a:defRPr/>
                </a:pPr>
                <a:endParaRPr lang="zh-CN" altLang="en-US" kern="0">
                  <a:cs typeface="+mn-ea"/>
                  <a:sym typeface="+mn-lt"/>
                </a:endParaRPr>
              </a:p>
            </p:txBody>
          </p:sp>
        </p:grpSp>
        <p:grpSp>
          <p:nvGrpSpPr>
            <p:cNvPr id="30" name="Group 29"/>
            <p:cNvGrpSpPr>
              <a:grpSpLocks noChangeAspect="1"/>
            </p:cNvGrpSpPr>
            <p:nvPr/>
          </p:nvGrpSpPr>
          <p:grpSpPr>
            <a:xfrm rot="1055528">
              <a:off x="9163" y="3338"/>
              <a:ext cx="3577" cy="1691"/>
              <a:chOff x="4684515" y="5333778"/>
              <a:chExt cx="817563" cy="525463"/>
            </a:xfrm>
            <a:solidFill>
              <a:schemeClr val="accent3">
                <a:lumMod val="75000"/>
              </a:schemeClr>
            </a:solidFill>
          </p:grpSpPr>
          <p:sp>
            <p:nvSpPr>
              <p:cNvPr id="31" name="Freeform 11"/>
              <p:cNvSpPr/>
              <p:nvPr/>
            </p:nvSpPr>
            <p:spPr bwMode="auto">
              <a:xfrm>
                <a:off x="4752779" y="5360394"/>
                <a:ext cx="682625" cy="293688"/>
              </a:xfrm>
              <a:custGeom>
                <a:avLst/>
                <a:gdLst>
                  <a:gd name="T0" fmla="*/ 425 w 430"/>
                  <a:gd name="T1" fmla="*/ 85 h 185"/>
                  <a:gd name="T2" fmla="*/ 416 w 430"/>
                  <a:gd name="T3" fmla="*/ 69 h 185"/>
                  <a:gd name="T4" fmla="*/ 399 w 430"/>
                  <a:gd name="T5" fmla="*/ 52 h 185"/>
                  <a:gd name="T6" fmla="*/ 378 w 430"/>
                  <a:gd name="T7" fmla="*/ 38 h 185"/>
                  <a:gd name="T8" fmla="*/ 349 w 430"/>
                  <a:gd name="T9" fmla="*/ 24 h 185"/>
                  <a:gd name="T10" fmla="*/ 319 w 430"/>
                  <a:gd name="T11" fmla="*/ 15 h 185"/>
                  <a:gd name="T12" fmla="*/ 286 w 430"/>
                  <a:gd name="T13" fmla="*/ 8 h 185"/>
                  <a:gd name="T14" fmla="*/ 248 w 430"/>
                  <a:gd name="T15" fmla="*/ 3 h 185"/>
                  <a:gd name="T16" fmla="*/ 210 w 430"/>
                  <a:gd name="T17" fmla="*/ 0 h 185"/>
                  <a:gd name="T18" fmla="*/ 175 w 430"/>
                  <a:gd name="T19" fmla="*/ 3 h 185"/>
                  <a:gd name="T20" fmla="*/ 137 w 430"/>
                  <a:gd name="T21" fmla="*/ 8 h 185"/>
                  <a:gd name="T22" fmla="*/ 104 w 430"/>
                  <a:gd name="T23" fmla="*/ 17 h 185"/>
                  <a:gd name="T24" fmla="*/ 73 w 430"/>
                  <a:gd name="T25" fmla="*/ 26 h 185"/>
                  <a:gd name="T26" fmla="*/ 47 w 430"/>
                  <a:gd name="T27" fmla="*/ 41 h 185"/>
                  <a:gd name="T28" fmla="*/ 26 w 430"/>
                  <a:gd name="T29" fmla="*/ 55 h 185"/>
                  <a:gd name="T30" fmla="*/ 12 w 430"/>
                  <a:gd name="T31" fmla="*/ 71 h 185"/>
                  <a:gd name="T32" fmla="*/ 2 w 430"/>
                  <a:gd name="T33" fmla="*/ 90 h 185"/>
                  <a:gd name="T34" fmla="*/ 0 w 430"/>
                  <a:gd name="T35" fmla="*/ 109 h 185"/>
                  <a:gd name="T36" fmla="*/ 0 w 430"/>
                  <a:gd name="T37" fmla="*/ 185 h 185"/>
                  <a:gd name="T38" fmla="*/ 2 w 430"/>
                  <a:gd name="T39" fmla="*/ 166 h 185"/>
                  <a:gd name="T40" fmla="*/ 12 w 430"/>
                  <a:gd name="T41" fmla="*/ 147 h 185"/>
                  <a:gd name="T42" fmla="*/ 26 w 430"/>
                  <a:gd name="T43" fmla="*/ 130 h 185"/>
                  <a:gd name="T44" fmla="*/ 47 w 430"/>
                  <a:gd name="T45" fmla="*/ 116 h 185"/>
                  <a:gd name="T46" fmla="*/ 73 w 430"/>
                  <a:gd name="T47" fmla="*/ 102 h 185"/>
                  <a:gd name="T48" fmla="*/ 104 w 430"/>
                  <a:gd name="T49" fmla="*/ 90 h 185"/>
                  <a:gd name="T50" fmla="*/ 137 w 430"/>
                  <a:gd name="T51" fmla="*/ 83 h 185"/>
                  <a:gd name="T52" fmla="*/ 175 w 430"/>
                  <a:gd name="T53" fmla="*/ 78 h 185"/>
                  <a:gd name="T54" fmla="*/ 210 w 430"/>
                  <a:gd name="T55" fmla="*/ 76 h 185"/>
                  <a:gd name="T56" fmla="*/ 248 w 430"/>
                  <a:gd name="T57" fmla="*/ 76 h 185"/>
                  <a:gd name="T58" fmla="*/ 286 w 430"/>
                  <a:gd name="T59" fmla="*/ 81 h 185"/>
                  <a:gd name="T60" fmla="*/ 319 w 430"/>
                  <a:gd name="T61" fmla="*/ 90 h 185"/>
                  <a:gd name="T62" fmla="*/ 349 w 430"/>
                  <a:gd name="T63" fmla="*/ 100 h 185"/>
                  <a:gd name="T64" fmla="*/ 378 w 430"/>
                  <a:gd name="T65" fmla="*/ 111 h 185"/>
                  <a:gd name="T66" fmla="*/ 399 w 430"/>
                  <a:gd name="T67" fmla="*/ 128 h 185"/>
                  <a:gd name="T68" fmla="*/ 416 w 430"/>
                  <a:gd name="T69" fmla="*/ 145 h 185"/>
                  <a:gd name="T70" fmla="*/ 425 w 430"/>
                  <a:gd name="T71" fmla="*/ 161 h 185"/>
                  <a:gd name="T72" fmla="*/ 430 w 430"/>
                  <a:gd name="T73" fmla="*/ 180 h 185"/>
                  <a:gd name="T74" fmla="*/ 430 w 430"/>
                  <a:gd name="T75" fmla="*/ 104 h 185"/>
                  <a:gd name="T76" fmla="*/ 425 w 430"/>
                  <a:gd name="T77" fmla="*/ 85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430" h="185">
                    <a:moveTo>
                      <a:pt x="425" y="85"/>
                    </a:moveTo>
                    <a:lnTo>
                      <a:pt x="416" y="69"/>
                    </a:lnTo>
                    <a:lnTo>
                      <a:pt x="399" y="52"/>
                    </a:lnTo>
                    <a:lnTo>
                      <a:pt x="378" y="38"/>
                    </a:lnTo>
                    <a:lnTo>
                      <a:pt x="349" y="24"/>
                    </a:lnTo>
                    <a:lnTo>
                      <a:pt x="319" y="15"/>
                    </a:lnTo>
                    <a:lnTo>
                      <a:pt x="286" y="8"/>
                    </a:lnTo>
                    <a:lnTo>
                      <a:pt x="248" y="3"/>
                    </a:lnTo>
                    <a:lnTo>
                      <a:pt x="210" y="0"/>
                    </a:lnTo>
                    <a:lnTo>
                      <a:pt x="175" y="3"/>
                    </a:lnTo>
                    <a:lnTo>
                      <a:pt x="137" y="8"/>
                    </a:lnTo>
                    <a:lnTo>
                      <a:pt x="104" y="17"/>
                    </a:lnTo>
                    <a:lnTo>
                      <a:pt x="73" y="26"/>
                    </a:lnTo>
                    <a:lnTo>
                      <a:pt x="47" y="41"/>
                    </a:lnTo>
                    <a:lnTo>
                      <a:pt x="26" y="55"/>
                    </a:lnTo>
                    <a:lnTo>
                      <a:pt x="12" y="71"/>
                    </a:lnTo>
                    <a:lnTo>
                      <a:pt x="2" y="90"/>
                    </a:lnTo>
                    <a:lnTo>
                      <a:pt x="0" y="109"/>
                    </a:lnTo>
                    <a:lnTo>
                      <a:pt x="0" y="185"/>
                    </a:lnTo>
                    <a:lnTo>
                      <a:pt x="2" y="166"/>
                    </a:lnTo>
                    <a:lnTo>
                      <a:pt x="12" y="147"/>
                    </a:lnTo>
                    <a:lnTo>
                      <a:pt x="26" y="130"/>
                    </a:lnTo>
                    <a:lnTo>
                      <a:pt x="47" y="116"/>
                    </a:lnTo>
                    <a:lnTo>
                      <a:pt x="73" y="102"/>
                    </a:lnTo>
                    <a:lnTo>
                      <a:pt x="104" y="90"/>
                    </a:lnTo>
                    <a:lnTo>
                      <a:pt x="137" y="83"/>
                    </a:lnTo>
                    <a:lnTo>
                      <a:pt x="175" y="78"/>
                    </a:lnTo>
                    <a:lnTo>
                      <a:pt x="210" y="76"/>
                    </a:lnTo>
                    <a:lnTo>
                      <a:pt x="248" y="76"/>
                    </a:lnTo>
                    <a:lnTo>
                      <a:pt x="286" y="81"/>
                    </a:lnTo>
                    <a:lnTo>
                      <a:pt x="319" y="90"/>
                    </a:lnTo>
                    <a:lnTo>
                      <a:pt x="349" y="100"/>
                    </a:lnTo>
                    <a:lnTo>
                      <a:pt x="378" y="111"/>
                    </a:lnTo>
                    <a:lnTo>
                      <a:pt x="399" y="128"/>
                    </a:lnTo>
                    <a:lnTo>
                      <a:pt x="416" y="145"/>
                    </a:lnTo>
                    <a:lnTo>
                      <a:pt x="425" y="161"/>
                    </a:lnTo>
                    <a:lnTo>
                      <a:pt x="430" y="180"/>
                    </a:lnTo>
                    <a:lnTo>
                      <a:pt x="430" y="104"/>
                    </a:lnTo>
                    <a:lnTo>
                      <a:pt x="425" y="85"/>
                    </a:lnTo>
                    <a:close/>
                  </a:path>
                </a:pathLst>
              </a:custGeom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3765">
                  <a:defRPr/>
                </a:pPr>
                <a:endParaRPr lang="zh-CN" altLang="en-US" kern="0">
                  <a:cs typeface="+mn-ea"/>
                  <a:sym typeface="+mn-lt"/>
                </a:endParaRPr>
              </a:p>
            </p:txBody>
          </p:sp>
          <p:sp>
            <p:nvSpPr>
              <p:cNvPr id="32" name="Freeform 14"/>
              <p:cNvSpPr>
                <a:spLocks noEditPoints="1"/>
              </p:cNvSpPr>
              <p:nvPr/>
            </p:nvSpPr>
            <p:spPr bwMode="auto">
              <a:xfrm>
                <a:off x="4684515" y="5333778"/>
                <a:ext cx="817563" cy="404813"/>
              </a:xfrm>
              <a:custGeom>
                <a:avLst/>
                <a:gdLst>
                  <a:gd name="T0" fmla="*/ 499 w 515"/>
                  <a:gd name="T1" fmla="*/ 83 h 255"/>
                  <a:gd name="T2" fmla="*/ 451 w 515"/>
                  <a:gd name="T3" fmla="*/ 45 h 255"/>
                  <a:gd name="T4" fmla="*/ 383 w 515"/>
                  <a:gd name="T5" fmla="*/ 17 h 255"/>
                  <a:gd name="T6" fmla="*/ 298 w 515"/>
                  <a:gd name="T7" fmla="*/ 3 h 255"/>
                  <a:gd name="T8" fmla="*/ 208 w 515"/>
                  <a:gd name="T9" fmla="*/ 3 h 255"/>
                  <a:gd name="T10" fmla="*/ 125 w 515"/>
                  <a:gd name="T11" fmla="*/ 19 h 255"/>
                  <a:gd name="T12" fmla="*/ 57 w 515"/>
                  <a:gd name="T13" fmla="*/ 47 h 255"/>
                  <a:gd name="T14" fmla="*/ 14 w 515"/>
                  <a:gd name="T15" fmla="*/ 88 h 255"/>
                  <a:gd name="T16" fmla="*/ 0 w 515"/>
                  <a:gd name="T17" fmla="*/ 130 h 255"/>
                  <a:gd name="T18" fmla="*/ 17 w 515"/>
                  <a:gd name="T19" fmla="*/ 173 h 255"/>
                  <a:gd name="T20" fmla="*/ 64 w 515"/>
                  <a:gd name="T21" fmla="*/ 210 h 255"/>
                  <a:gd name="T22" fmla="*/ 133 w 515"/>
                  <a:gd name="T23" fmla="*/ 239 h 255"/>
                  <a:gd name="T24" fmla="*/ 218 w 515"/>
                  <a:gd name="T25" fmla="*/ 253 h 255"/>
                  <a:gd name="T26" fmla="*/ 307 w 515"/>
                  <a:gd name="T27" fmla="*/ 253 h 255"/>
                  <a:gd name="T28" fmla="*/ 390 w 515"/>
                  <a:gd name="T29" fmla="*/ 236 h 255"/>
                  <a:gd name="T30" fmla="*/ 459 w 515"/>
                  <a:gd name="T31" fmla="*/ 208 h 255"/>
                  <a:gd name="T32" fmla="*/ 501 w 515"/>
                  <a:gd name="T33" fmla="*/ 170 h 255"/>
                  <a:gd name="T34" fmla="*/ 515 w 515"/>
                  <a:gd name="T35" fmla="*/ 125 h 255"/>
                  <a:gd name="T36" fmla="*/ 470 w 515"/>
                  <a:gd name="T37" fmla="*/ 144 h 255"/>
                  <a:gd name="T38" fmla="*/ 447 w 515"/>
                  <a:gd name="T39" fmla="*/ 180 h 255"/>
                  <a:gd name="T40" fmla="*/ 399 w 515"/>
                  <a:gd name="T41" fmla="*/ 208 h 255"/>
                  <a:gd name="T42" fmla="*/ 336 w 515"/>
                  <a:gd name="T43" fmla="*/ 227 h 255"/>
                  <a:gd name="T44" fmla="*/ 262 w 515"/>
                  <a:gd name="T45" fmla="*/ 234 h 255"/>
                  <a:gd name="T46" fmla="*/ 187 w 515"/>
                  <a:gd name="T47" fmla="*/ 227 h 255"/>
                  <a:gd name="T48" fmla="*/ 123 w 515"/>
                  <a:gd name="T49" fmla="*/ 210 h 255"/>
                  <a:gd name="T50" fmla="*/ 74 w 515"/>
                  <a:gd name="T51" fmla="*/ 182 h 255"/>
                  <a:gd name="T52" fmla="*/ 48 w 515"/>
                  <a:gd name="T53" fmla="*/ 149 h 255"/>
                  <a:gd name="T54" fmla="*/ 45 w 515"/>
                  <a:gd name="T55" fmla="*/ 111 h 255"/>
                  <a:gd name="T56" fmla="*/ 69 w 515"/>
                  <a:gd name="T57" fmla="*/ 76 h 255"/>
                  <a:gd name="T58" fmla="*/ 116 w 515"/>
                  <a:gd name="T59" fmla="*/ 47 h 255"/>
                  <a:gd name="T60" fmla="*/ 180 w 515"/>
                  <a:gd name="T61" fmla="*/ 29 h 255"/>
                  <a:gd name="T62" fmla="*/ 253 w 515"/>
                  <a:gd name="T63" fmla="*/ 21 h 255"/>
                  <a:gd name="T64" fmla="*/ 329 w 515"/>
                  <a:gd name="T65" fmla="*/ 29 h 255"/>
                  <a:gd name="T66" fmla="*/ 392 w 515"/>
                  <a:gd name="T67" fmla="*/ 45 h 255"/>
                  <a:gd name="T68" fmla="*/ 442 w 515"/>
                  <a:gd name="T69" fmla="*/ 73 h 255"/>
                  <a:gd name="T70" fmla="*/ 468 w 515"/>
                  <a:gd name="T71" fmla="*/ 106 h 255"/>
                  <a:gd name="T72" fmla="*/ 470 w 515"/>
                  <a:gd name="T73" fmla="*/ 144 h 2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515" h="255">
                    <a:moveTo>
                      <a:pt x="511" y="104"/>
                    </a:moveTo>
                    <a:lnTo>
                      <a:pt x="499" y="83"/>
                    </a:lnTo>
                    <a:lnTo>
                      <a:pt x="480" y="62"/>
                    </a:lnTo>
                    <a:lnTo>
                      <a:pt x="451" y="45"/>
                    </a:lnTo>
                    <a:lnTo>
                      <a:pt x="421" y="29"/>
                    </a:lnTo>
                    <a:lnTo>
                      <a:pt x="383" y="17"/>
                    </a:lnTo>
                    <a:lnTo>
                      <a:pt x="343" y="7"/>
                    </a:lnTo>
                    <a:lnTo>
                      <a:pt x="298" y="3"/>
                    </a:lnTo>
                    <a:lnTo>
                      <a:pt x="253" y="0"/>
                    </a:lnTo>
                    <a:lnTo>
                      <a:pt x="208" y="3"/>
                    </a:lnTo>
                    <a:lnTo>
                      <a:pt x="166" y="10"/>
                    </a:lnTo>
                    <a:lnTo>
                      <a:pt x="125" y="19"/>
                    </a:lnTo>
                    <a:lnTo>
                      <a:pt x="88" y="31"/>
                    </a:lnTo>
                    <a:lnTo>
                      <a:pt x="57" y="47"/>
                    </a:lnTo>
                    <a:lnTo>
                      <a:pt x="33" y="66"/>
                    </a:lnTo>
                    <a:lnTo>
                      <a:pt x="14" y="88"/>
                    </a:lnTo>
                    <a:lnTo>
                      <a:pt x="3" y="109"/>
                    </a:lnTo>
                    <a:lnTo>
                      <a:pt x="0" y="130"/>
                    </a:lnTo>
                    <a:lnTo>
                      <a:pt x="5" y="151"/>
                    </a:lnTo>
                    <a:lnTo>
                      <a:pt x="17" y="173"/>
                    </a:lnTo>
                    <a:lnTo>
                      <a:pt x="36" y="194"/>
                    </a:lnTo>
                    <a:lnTo>
                      <a:pt x="64" y="210"/>
                    </a:lnTo>
                    <a:lnTo>
                      <a:pt x="95" y="227"/>
                    </a:lnTo>
                    <a:lnTo>
                      <a:pt x="133" y="239"/>
                    </a:lnTo>
                    <a:lnTo>
                      <a:pt x="173" y="248"/>
                    </a:lnTo>
                    <a:lnTo>
                      <a:pt x="218" y="253"/>
                    </a:lnTo>
                    <a:lnTo>
                      <a:pt x="262" y="255"/>
                    </a:lnTo>
                    <a:lnTo>
                      <a:pt x="307" y="253"/>
                    </a:lnTo>
                    <a:lnTo>
                      <a:pt x="350" y="246"/>
                    </a:lnTo>
                    <a:lnTo>
                      <a:pt x="390" y="236"/>
                    </a:lnTo>
                    <a:lnTo>
                      <a:pt x="428" y="225"/>
                    </a:lnTo>
                    <a:lnTo>
                      <a:pt x="459" y="208"/>
                    </a:lnTo>
                    <a:lnTo>
                      <a:pt x="485" y="189"/>
                    </a:lnTo>
                    <a:lnTo>
                      <a:pt x="501" y="170"/>
                    </a:lnTo>
                    <a:lnTo>
                      <a:pt x="513" y="147"/>
                    </a:lnTo>
                    <a:lnTo>
                      <a:pt x="515" y="125"/>
                    </a:lnTo>
                    <a:lnTo>
                      <a:pt x="511" y="104"/>
                    </a:lnTo>
                    <a:close/>
                    <a:moveTo>
                      <a:pt x="470" y="144"/>
                    </a:moveTo>
                    <a:lnTo>
                      <a:pt x="461" y="163"/>
                    </a:lnTo>
                    <a:lnTo>
                      <a:pt x="447" y="180"/>
                    </a:lnTo>
                    <a:lnTo>
                      <a:pt x="425" y="194"/>
                    </a:lnTo>
                    <a:lnTo>
                      <a:pt x="399" y="208"/>
                    </a:lnTo>
                    <a:lnTo>
                      <a:pt x="369" y="217"/>
                    </a:lnTo>
                    <a:lnTo>
                      <a:pt x="336" y="227"/>
                    </a:lnTo>
                    <a:lnTo>
                      <a:pt x="298" y="232"/>
                    </a:lnTo>
                    <a:lnTo>
                      <a:pt x="262" y="234"/>
                    </a:lnTo>
                    <a:lnTo>
                      <a:pt x="225" y="232"/>
                    </a:lnTo>
                    <a:lnTo>
                      <a:pt x="187" y="227"/>
                    </a:lnTo>
                    <a:lnTo>
                      <a:pt x="154" y="220"/>
                    </a:lnTo>
                    <a:lnTo>
                      <a:pt x="123" y="210"/>
                    </a:lnTo>
                    <a:lnTo>
                      <a:pt x="95" y="196"/>
                    </a:lnTo>
                    <a:lnTo>
                      <a:pt x="74" y="182"/>
                    </a:lnTo>
                    <a:lnTo>
                      <a:pt x="57" y="166"/>
                    </a:lnTo>
                    <a:lnTo>
                      <a:pt x="48" y="149"/>
                    </a:lnTo>
                    <a:lnTo>
                      <a:pt x="43" y="130"/>
                    </a:lnTo>
                    <a:lnTo>
                      <a:pt x="45" y="111"/>
                    </a:lnTo>
                    <a:lnTo>
                      <a:pt x="55" y="92"/>
                    </a:lnTo>
                    <a:lnTo>
                      <a:pt x="69" y="76"/>
                    </a:lnTo>
                    <a:lnTo>
                      <a:pt x="90" y="62"/>
                    </a:lnTo>
                    <a:lnTo>
                      <a:pt x="116" y="47"/>
                    </a:lnTo>
                    <a:lnTo>
                      <a:pt x="147" y="38"/>
                    </a:lnTo>
                    <a:lnTo>
                      <a:pt x="180" y="29"/>
                    </a:lnTo>
                    <a:lnTo>
                      <a:pt x="218" y="24"/>
                    </a:lnTo>
                    <a:lnTo>
                      <a:pt x="253" y="21"/>
                    </a:lnTo>
                    <a:lnTo>
                      <a:pt x="291" y="24"/>
                    </a:lnTo>
                    <a:lnTo>
                      <a:pt x="329" y="29"/>
                    </a:lnTo>
                    <a:lnTo>
                      <a:pt x="362" y="36"/>
                    </a:lnTo>
                    <a:lnTo>
                      <a:pt x="392" y="45"/>
                    </a:lnTo>
                    <a:lnTo>
                      <a:pt x="421" y="59"/>
                    </a:lnTo>
                    <a:lnTo>
                      <a:pt x="442" y="73"/>
                    </a:lnTo>
                    <a:lnTo>
                      <a:pt x="459" y="90"/>
                    </a:lnTo>
                    <a:lnTo>
                      <a:pt x="468" y="106"/>
                    </a:lnTo>
                    <a:lnTo>
                      <a:pt x="473" y="125"/>
                    </a:lnTo>
                    <a:lnTo>
                      <a:pt x="470" y="144"/>
                    </a:lnTo>
                    <a:close/>
                  </a:path>
                </a:pathLst>
              </a:custGeom>
              <a:gradFill>
                <a:gsLst>
                  <a:gs pos="0">
                    <a:srgbClr val="C2BEE6"/>
                  </a:gs>
                  <a:gs pos="100000">
                    <a:srgbClr val="B24EEB"/>
                  </a:gs>
                </a:gsLst>
                <a:lin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3765">
                  <a:defRPr/>
                </a:pPr>
                <a:endParaRPr lang="zh-CN" altLang="en-US" kern="0">
                  <a:cs typeface="+mn-ea"/>
                  <a:sym typeface="+mn-lt"/>
                </a:endParaRPr>
              </a:p>
            </p:txBody>
          </p:sp>
          <p:sp>
            <p:nvSpPr>
              <p:cNvPr id="33" name="Freeform 18"/>
              <p:cNvSpPr/>
              <p:nvPr/>
            </p:nvSpPr>
            <p:spPr bwMode="auto">
              <a:xfrm>
                <a:off x="4684515" y="5532216"/>
                <a:ext cx="817563" cy="327025"/>
              </a:xfrm>
              <a:custGeom>
                <a:avLst/>
                <a:gdLst>
                  <a:gd name="T0" fmla="*/ 513 w 515"/>
                  <a:gd name="T1" fmla="*/ 22 h 206"/>
                  <a:gd name="T2" fmla="*/ 501 w 515"/>
                  <a:gd name="T3" fmla="*/ 45 h 206"/>
                  <a:gd name="T4" fmla="*/ 485 w 515"/>
                  <a:gd name="T5" fmla="*/ 64 h 206"/>
                  <a:gd name="T6" fmla="*/ 459 w 515"/>
                  <a:gd name="T7" fmla="*/ 83 h 206"/>
                  <a:gd name="T8" fmla="*/ 428 w 515"/>
                  <a:gd name="T9" fmla="*/ 100 h 206"/>
                  <a:gd name="T10" fmla="*/ 390 w 515"/>
                  <a:gd name="T11" fmla="*/ 111 h 206"/>
                  <a:gd name="T12" fmla="*/ 350 w 515"/>
                  <a:gd name="T13" fmla="*/ 121 h 206"/>
                  <a:gd name="T14" fmla="*/ 307 w 515"/>
                  <a:gd name="T15" fmla="*/ 128 h 206"/>
                  <a:gd name="T16" fmla="*/ 262 w 515"/>
                  <a:gd name="T17" fmla="*/ 130 h 206"/>
                  <a:gd name="T18" fmla="*/ 218 w 515"/>
                  <a:gd name="T19" fmla="*/ 128 h 206"/>
                  <a:gd name="T20" fmla="*/ 173 w 515"/>
                  <a:gd name="T21" fmla="*/ 123 h 206"/>
                  <a:gd name="T22" fmla="*/ 133 w 515"/>
                  <a:gd name="T23" fmla="*/ 114 h 206"/>
                  <a:gd name="T24" fmla="*/ 95 w 515"/>
                  <a:gd name="T25" fmla="*/ 102 h 206"/>
                  <a:gd name="T26" fmla="*/ 64 w 515"/>
                  <a:gd name="T27" fmla="*/ 85 h 206"/>
                  <a:gd name="T28" fmla="*/ 36 w 515"/>
                  <a:gd name="T29" fmla="*/ 69 h 206"/>
                  <a:gd name="T30" fmla="*/ 17 w 515"/>
                  <a:gd name="T31" fmla="*/ 48 h 206"/>
                  <a:gd name="T32" fmla="*/ 5 w 515"/>
                  <a:gd name="T33" fmla="*/ 26 h 206"/>
                  <a:gd name="T34" fmla="*/ 0 w 515"/>
                  <a:gd name="T35" fmla="*/ 5 h 206"/>
                  <a:gd name="T36" fmla="*/ 0 w 515"/>
                  <a:gd name="T37" fmla="*/ 81 h 206"/>
                  <a:gd name="T38" fmla="*/ 5 w 515"/>
                  <a:gd name="T39" fmla="*/ 102 h 206"/>
                  <a:gd name="T40" fmla="*/ 17 w 515"/>
                  <a:gd name="T41" fmla="*/ 123 h 206"/>
                  <a:gd name="T42" fmla="*/ 36 w 515"/>
                  <a:gd name="T43" fmla="*/ 142 h 206"/>
                  <a:gd name="T44" fmla="*/ 64 w 515"/>
                  <a:gd name="T45" fmla="*/ 161 h 206"/>
                  <a:gd name="T46" fmla="*/ 95 w 515"/>
                  <a:gd name="T47" fmla="*/ 178 h 206"/>
                  <a:gd name="T48" fmla="*/ 133 w 515"/>
                  <a:gd name="T49" fmla="*/ 189 h 206"/>
                  <a:gd name="T50" fmla="*/ 173 w 515"/>
                  <a:gd name="T51" fmla="*/ 199 h 206"/>
                  <a:gd name="T52" fmla="*/ 218 w 515"/>
                  <a:gd name="T53" fmla="*/ 204 h 206"/>
                  <a:gd name="T54" fmla="*/ 262 w 515"/>
                  <a:gd name="T55" fmla="*/ 206 h 206"/>
                  <a:gd name="T56" fmla="*/ 307 w 515"/>
                  <a:gd name="T57" fmla="*/ 204 h 206"/>
                  <a:gd name="T58" fmla="*/ 350 w 515"/>
                  <a:gd name="T59" fmla="*/ 196 h 206"/>
                  <a:gd name="T60" fmla="*/ 390 w 515"/>
                  <a:gd name="T61" fmla="*/ 187 h 206"/>
                  <a:gd name="T62" fmla="*/ 428 w 515"/>
                  <a:gd name="T63" fmla="*/ 173 h 206"/>
                  <a:gd name="T64" fmla="*/ 459 w 515"/>
                  <a:gd name="T65" fmla="*/ 159 h 206"/>
                  <a:gd name="T66" fmla="*/ 485 w 515"/>
                  <a:gd name="T67" fmla="*/ 140 h 206"/>
                  <a:gd name="T68" fmla="*/ 501 w 515"/>
                  <a:gd name="T69" fmla="*/ 118 h 206"/>
                  <a:gd name="T70" fmla="*/ 513 w 515"/>
                  <a:gd name="T71" fmla="*/ 97 h 206"/>
                  <a:gd name="T72" fmla="*/ 515 w 515"/>
                  <a:gd name="T73" fmla="*/ 76 h 206"/>
                  <a:gd name="T74" fmla="*/ 515 w 515"/>
                  <a:gd name="T75" fmla="*/ 0 h 206"/>
                  <a:gd name="T76" fmla="*/ 513 w 515"/>
                  <a:gd name="T77" fmla="*/ 22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515" h="206">
                    <a:moveTo>
                      <a:pt x="513" y="22"/>
                    </a:moveTo>
                    <a:lnTo>
                      <a:pt x="501" y="45"/>
                    </a:lnTo>
                    <a:lnTo>
                      <a:pt x="485" y="64"/>
                    </a:lnTo>
                    <a:lnTo>
                      <a:pt x="459" y="83"/>
                    </a:lnTo>
                    <a:lnTo>
                      <a:pt x="428" y="100"/>
                    </a:lnTo>
                    <a:lnTo>
                      <a:pt x="390" y="111"/>
                    </a:lnTo>
                    <a:lnTo>
                      <a:pt x="350" y="121"/>
                    </a:lnTo>
                    <a:lnTo>
                      <a:pt x="307" y="128"/>
                    </a:lnTo>
                    <a:lnTo>
                      <a:pt x="262" y="130"/>
                    </a:lnTo>
                    <a:lnTo>
                      <a:pt x="218" y="128"/>
                    </a:lnTo>
                    <a:lnTo>
                      <a:pt x="173" y="123"/>
                    </a:lnTo>
                    <a:lnTo>
                      <a:pt x="133" y="114"/>
                    </a:lnTo>
                    <a:lnTo>
                      <a:pt x="95" y="102"/>
                    </a:lnTo>
                    <a:lnTo>
                      <a:pt x="64" y="85"/>
                    </a:lnTo>
                    <a:lnTo>
                      <a:pt x="36" y="69"/>
                    </a:lnTo>
                    <a:lnTo>
                      <a:pt x="17" y="48"/>
                    </a:lnTo>
                    <a:lnTo>
                      <a:pt x="5" y="26"/>
                    </a:lnTo>
                    <a:lnTo>
                      <a:pt x="0" y="5"/>
                    </a:lnTo>
                    <a:lnTo>
                      <a:pt x="0" y="81"/>
                    </a:lnTo>
                    <a:lnTo>
                      <a:pt x="5" y="102"/>
                    </a:lnTo>
                    <a:lnTo>
                      <a:pt x="17" y="123"/>
                    </a:lnTo>
                    <a:lnTo>
                      <a:pt x="36" y="142"/>
                    </a:lnTo>
                    <a:lnTo>
                      <a:pt x="64" y="161"/>
                    </a:lnTo>
                    <a:lnTo>
                      <a:pt x="95" y="178"/>
                    </a:lnTo>
                    <a:lnTo>
                      <a:pt x="133" y="189"/>
                    </a:lnTo>
                    <a:lnTo>
                      <a:pt x="173" y="199"/>
                    </a:lnTo>
                    <a:lnTo>
                      <a:pt x="218" y="204"/>
                    </a:lnTo>
                    <a:lnTo>
                      <a:pt x="262" y="206"/>
                    </a:lnTo>
                    <a:lnTo>
                      <a:pt x="307" y="204"/>
                    </a:lnTo>
                    <a:lnTo>
                      <a:pt x="350" y="196"/>
                    </a:lnTo>
                    <a:lnTo>
                      <a:pt x="390" y="187"/>
                    </a:lnTo>
                    <a:lnTo>
                      <a:pt x="428" y="173"/>
                    </a:lnTo>
                    <a:lnTo>
                      <a:pt x="459" y="159"/>
                    </a:lnTo>
                    <a:lnTo>
                      <a:pt x="485" y="140"/>
                    </a:lnTo>
                    <a:lnTo>
                      <a:pt x="501" y="118"/>
                    </a:lnTo>
                    <a:lnTo>
                      <a:pt x="513" y="97"/>
                    </a:lnTo>
                    <a:lnTo>
                      <a:pt x="515" y="76"/>
                    </a:lnTo>
                    <a:lnTo>
                      <a:pt x="515" y="0"/>
                    </a:lnTo>
                    <a:lnTo>
                      <a:pt x="513" y="22"/>
                    </a:lnTo>
                    <a:close/>
                  </a:path>
                </a:pathLst>
              </a:custGeom>
              <a:gradFill>
                <a:gsLst>
                  <a:gs pos="0">
                    <a:srgbClr val="C2BEE6"/>
                  </a:gs>
                  <a:gs pos="100000">
                    <a:srgbClr val="B24EEB"/>
                  </a:gs>
                </a:gsLst>
                <a:lin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3765">
                  <a:defRPr/>
                </a:pPr>
                <a:endParaRPr lang="zh-CN" altLang="en-US" kern="0">
                  <a:cs typeface="+mn-ea"/>
                  <a:sym typeface="+mn-lt"/>
                </a:endParaRPr>
              </a:p>
            </p:txBody>
          </p:sp>
        </p:grpSp>
        <p:grpSp>
          <p:nvGrpSpPr>
            <p:cNvPr id="34" name="Group 33"/>
            <p:cNvGrpSpPr>
              <a:grpSpLocks noChangeAspect="1"/>
            </p:cNvGrpSpPr>
            <p:nvPr/>
          </p:nvGrpSpPr>
          <p:grpSpPr>
            <a:xfrm rot="687512">
              <a:off x="12101" y="3338"/>
              <a:ext cx="3577" cy="1691"/>
              <a:chOff x="4684515" y="5333778"/>
              <a:chExt cx="817563" cy="525463"/>
            </a:xfrm>
            <a:solidFill>
              <a:schemeClr val="accent2">
                <a:lumMod val="75000"/>
              </a:schemeClr>
            </a:solidFill>
          </p:grpSpPr>
          <p:sp>
            <p:nvSpPr>
              <p:cNvPr id="35" name="Freeform 11"/>
              <p:cNvSpPr/>
              <p:nvPr/>
            </p:nvSpPr>
            <p:spPr bwMode="auto">
              <a:xfrm>
                <a:off x="4752779" y="5360394"/>
                <a:ext cx="682625" cy="293688"/>
              </a:xfrm>
              <a:custGeom>
                <a:avLst/>
                <a:gdLst>
                  <a:gd name="T0" fmla="*/ 425 w 430"/>
                  <a:gd name="T1" fmla="*/ 85 h 185"/>
                  <a:gd name="T2" fmla="*/ 416 w 430"/>
                  <a:gd name="T3" fmla="*/ 69 h 185"/>
                  <a:gd name="T4" fmla="*/ 399 w 430"/>
                  <a:gd name="T5" fmla="*/ 52 h 185"/>
                  <a:gd name="T6" fmla="*/ 378 w 430"/>
                  <a:gd name="T7" fmla="*/ 38 h 185"/>
                  <a:gd name="T8" fmla="*/ 349 w 430"/>
                  <a:gd name="T9" fmla="*/ 24 h 185"/>
                  <a:gd name="T10" fmla="*/ 319 w 430"/>
                  <a:gd name="T11" fmla="*/ 15 h 185"/>
                  <a:gd name="T12" fmla="*/ 286 w 430"/>
                  <a:gd name="T13" fmla="*/ 8 h 185"/>
                  <a:gd name="T14" fmla="*/ 248 w 430"/>
                  <a:gd name="T15" fmla="*/ 3 h 185"/>
                  <a:gd name="T16" fmla="*/ 210 w 430"/>
                  <a:gd name="T17" fmla="*/ 0 h 185"/>
                  <a:gd name="T18" fmla="*/ 175 w 430"/>
                  <a:gd name="T19" fmla="*/ 3 h 185"/>
                  <a:gd name="T20" fmla="*/ 137 w 430"/>
                  <a:gd name="T21" fmla="*/ 8 h 185"/>
                  <a:gd name="T22" fmla="*/ 104 w 430"/>
                  <a:gd name="T23" fmla="*/ 17 h 185"/>
                  <a:gd name="T24" fmla="*/ 73 w 430"/>
                  <a:gd name="T25" fmla="*/ 26 h 185"/>
                  <a:gd name="T26" fmla="*/ 47 w 430"/>
                  <a:gd name="T27" fmla="*/ 41 h 185"/>
                  <a:gd name="T28" fmla="*/ 26 w 430"/>
                  <a:gd name="T29" fmla="*/ 55 h 185"/>
                  <a:gd name="T30" fmla="*/ 12 w 430"/>
                  <a:gd name="T31" fmla="*/ 71 h 185"/>
                  <a:gd name="T32" fmla="*/ 2 w 430"/>
                  <a:gd name="T33" fmla="*/ 90 h 185"/>
                  <a:gd name="T34" fmla="*/ 0 w 430"/>
                  <a:gd name="T35" fmla="*/ 109 h 185"/>
                  <a:gd name="T36" fmla="*/ 0 w 430"/>
                  <a:gd name="T37" fmla="*/ 185 h 185"/>
                  <a:gd name="T38" fmla="*/ 2 w 430"/>
                  <a:gd name="T39" fmla="*/ 166 h 185"/>
                  <a:gd name="T40" fmla="*/ 12 w 430"/>
                  <a:gd name="T41" fmla="*/ 147 h 185"/>
                  <a:gd name="T42" fmla="*/ 26 w 430"/>
                  <a:gd name="T43" fmla="*/ 130 h 185"/>
                  <a:gd name="T44" fmla="*/ 47 w 430"/>
                  <a:gd name="T45" fmla="*/ 116 h 185"/>
                  <a:gd name="T46" fmla="*/ 73 w 430"/>
                  <a:gd name="T47" fmla="*/ 102 h 185"/>
                  <a:gd name="T48" fmla="*/ 104 w 430"/>
                  <a:gd name="T49" fmla="*/ 90 h 185"/>
                  <a:gd name="T50" fmla="*/ 137 w 430"/>
                  <a:gd name="T51" fmla="*/ 83 h 185"/>
                  <a:gd name="T52" fmla="*/ 175 w 430"/>
                  <a:gd name="T53" fmla="*/ 78 h 185"/>
                  <a:gd name="T54" fmla="*/ 210 w 430"/>
                  <a:gd name="T55" fmla="*/ 76 h 185"/>
                  <a:gd name="T56" fmla="*/ 248 w 430"/>
                  <a:gd name="T57" fmla="*/ 76 h 185"/>
                  <a:gd name="T58" fmla="*/ 286 w 430"/>
                  <a:gd name="T59" fmla="*/ 81 h 185"/>
                  <a:gd name="T60" fmla="*/ 319 w 430"/>
                  <a:gd name="T61" fmla="*/ 90 h 185"/>
                  <a:gd name="T62" fmla="*/ 349 w 430"/>
                  <a:gd name="T63" fmla="*/ 100 h 185"/>
                  <a:gd name="T64" fmla="*/ 378 w 430"/>
                  <a:gd name="T65" fmla="*/ 111 h 185"/>
                  <a:gd name="T66" fmla="*/ 399 w 430"/>
                  <a:gd name="T67" fmla="*/ 128 h 185"/>
                  <a:gd name="T68" fmla="*/ 416 w 430"/>
                  <a:gd name="T69" fmla="*/ 145 h 185"/>
                  <a:gd name="T70" fmla="*/ 425 w 430"/>
                  <a:gd name="T71" fmla="*/ 161 h 185"/>
                  <a:gd name="T72" fmla="*/ 430 w 430"/>
                  <a:gd name="T73" fmla="*/ 180 h 185"/>
                  <a:gd name="T74" fmla="*/ 430 w 430"/>
                  <a:gd name="T75" fmla="*/ 104 h 185"/>
                  <a:gd name="T76" fmla="*/ 425 w 430"/>
                  <a:gd name="T77" fmla="*/ 85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430" h="185">
                    <a:moveTo>
                      <a:pt x="425" y="85"/>
                    </a:moveTo>
                    <a:lnTo>
                      <a:pt x="416" y="69"/>
                    </a:lnTo>
                    <a:lnTo>
                      <a:pt x="399" y="52"/>
                    </a:lnTo>
                    <a:lnTo>
                      <a:pt x="378" y="38"/>
                    </a:lnTo>
                    <a:lnTo>
                      <a:pt x="349" y="24"/>
                    </a:lnTo>
                    <a:lnTo>
                      <a:pt x="319" y="15"/>
                    </a:lnTo>
                    <a:lnTo>
                      <a:pt x="286" y="8"/>
                    </a:lnTo>
                    <a:lnTo>
                      <a:pt x="248" y="3"/>
                    </a:lnTo>
                    <a:lnTo>
                      <a:pt x="210" y="0"/>
                    </a:lnTo>
                    <a:lnTo>
                      <a:pt x="175" y="3"/>
                    </a:lnTo>
                    <a:lnTo>
                      <a:pt x="137" y="8"/>
                    </a:lnTo>
                    <a:lnTo>
                      <a:pt x="104" y="17"/>
                    </a:lnTo>
                    <a:lnTo>
                      <a:pt x="73" y="26"/>
                    </a:lnTo>
                    <a:lnTo>
                      <a:pt x="47" y="41"/>
                    </a:lnTo>
                    <a:lnTo>
                      <a:pt x="26" y="55"/>
                    </a:lnTo>
                    <a:lnTo>
                      <a:pt x="12" y="71"/>
                    </a:lnTo>
                    <a:lnTo>
                      <a:pt x="2" y="90"/>
                    </a:lnTo>
                    <a:lnTo>
                      <a:pt x="0" y="109"/>
                    </a:lnTo>
                    <a:lnTo>
                      <a:pt x="0" y="185"/>
                    </a:lnTo>
                    <a:lnTo>
                      <a:pt x="2" y="166"/>
                    </a:lnTo>
                    <a:lnTo>
                      <a:pt x="12" y="147"/>
                    </a:lnTo>
                    <a:lnTo>
                      <a:pt x="26" y="130"/>
                    </a:lnTo>
                    <a:lnTo>
                      <a:pt x="47" y="116"/>
                    </a:lnTo>
                    <a:lnTo>
                      <a:pt x="73" y="102"/>
                    </a:lnTo>
                    <a:lnTo>
                      <a:pt x="104" y="90"/>
                    </a:lnTo>
                    <a:lnTo>
                      <a:pt x="137" y="83"/>
                    </a:lnTo>
                    <a:lnTo>
                      <a:pt x="175" y="78"/>
                    </a:lnTo>
                    <a:lnTo>
                      <a:pt x="210" y="76"/>
                    </a:lnTo>
                    <a:lnTo>
                      <a:pt x="248" y="76"/>
                    </a:lnTo>
                    <a:lnTo>
                      <a:pt x="286" y="81"/>
                    </a:lnTo>
                    <a:lnTo>
                      <a:pt x="319" y="90"/>
                    </a:lnTo>
                    <a:lnTo>
                      <a:pt x="349" y="100"/>
                    </a:lnTo>
                    <a:lnTo>
                      <a:pt x="378" y="111"/>
                    </a:lnTo>
                    <a:lnTo>
                      <a:pt x="399" y="128"/>
                    </a:lnTo>
                    <a:lnTo>
                      <a:pt x="416" y="145"/>
                    </a:lnTo>
                    <a:lnTo>
                      <a:pt x="425" y="161"/>
                    </a:lnTo>
                    <a:lnTo>
                      <a:pt x="430" y="180"/>
                    </a:lnTo>
                    <a:lnTo>
                      <a:pt x="430" y="104"/>
                    </a:lnTo>
                    <a:lnTo>
                      <a:pt x="425" y="85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3765">
                  <a:defRPr/>
                </a:pPr>
                <a:endParaRPr lang="zh-CN" altLang="en-US" kern="0">
                  <a:cs typeface="+mn-ea"/>
                  <a:sym typeface="+mn-lt"/>
                </a:endParaRPr>
              </a:p>
            </p:txBody>
          </p:sp>
          <p:sp>
            <p:nvSpPr>
              <p:cNvPr id="36" name="Freeform 14"/>
              <p:cNvSpPr>
                <a:spLocks noEditPoints="1"/>
              </p:cNvSpPr>
              <p:nvPr/>
            </p:nvSpPr>
            <p:spPr bwMode="auto">
              <a:xfrm>
                <a:off x="4684515" y="5333778"/>
                <a:ext cx="817563" cy="404813"/>
              </a:xfrm>
              <a:custGeom>
                <a:avLst/>
                <a:gdLst>
                  <a:gd name="T0" fmla="*/ 499 w 515"/>
                  <a:gd name="T1" fmla="*/ 83 h 255"/>
                  <a:gd name="T2" fmla="*/ 451 w 515"/>
                  <a:gd name="T3" fmla="*/ 45 h 255"/>
                  <a:gd name="T4" fmla="*/ 383 w 515"/>
                  <a:gd name="T5" fmla="*/ 17 h 255"/>
                  <a:gd name="T6" fmla="*/ 298 w 515"/>
                  <a:gd name="T7" fmla="*/ 3 h 255"/>
                  <a:gd name="T8" fmla="*/ 208 w 515"/>
                  <a:gd name="T9" fmla="*/ 3 h 255"/>
                  <a:gd name="T10" fmla="*/ 125 w 515"/>
                  <a:gd name="T11" fmla="*/ 19 h 255"/>
                  <a:gd name="T12" fmla="*/ 57 w 515"/>
                  <a:gd name="T13" fmla="*/ 47 h 255"/>
                  <a:gd name="T14" fmla="*/ 14 w 515"/>
                  <a:gd name="T15" fmla="*/ 88 h 255"/>
                  <a:gd name="T16" fmla="*/ 0 w 515"/>
                  <a:gd name="T17" fmla="*/ 130 h 255"/>
                  <a:gd name="T18" fmla="*/ 17 w 515"/>
                  <a:gd name="T19" fmla="*/ 173 h 255"/>
                  <a:gd name="T20" fmla="*/ 64 w 515"/>
                  <a:gd name="T21" fmla="*/ 210 h 255"/>
                  <a:gd name="T22" fmla="*/ 133 w 515"/>
                  <a:gd name="T23" fmla="*/ 239 h 255"/>
                  <a:gd name="T24" fmla="*/ 218 w 515"/>
                  <a:gd name="T25" fmla="*/ 253 h 255"/>
                  <a:gd name="T26" fmla="*/ 307 w 515"/>
                  <a:gd name="T27" fmla="*/ 253 h 255"/>
                  <a:gd name="T28" fmla="*/ 390 w 515"/>
                  <a:gd name="T29" fmla="*/ 236 h 255"/>
                  <a:gd name="T30" fmla="*/ 459 w 515"/>
                  <a:gd name="T31" fmla="*/ 208 h 255"/>
                  <a:gd name="T32" fmla="*/ 501 w 515"/>
                  <a:gd name="T33" fmla="*/ 170 h 255"/>
                  <a:gd name="T34" fmla="*/ 515 w 515"/>
                  <a:gd name="T35" fmla="*/ 125 h 255"/>
                  <a:gd name="T36" fmla="*/ 470 w 515"/>
                  <a:gd name="T37" fmla="*/ 144 h 255"/>
                  <a:gd name="T38" fmla="*/ 447 w 515"/>
                  <a:gd name="T39" fmla="*/ 180 h 255"/>
                  <a:gd name="T40" fmla="*/ 399 w 515"/>
                  <a:gd name="T41" fmla="*/ 208 h 255"/>
                  <a:gd name="T42" fmla="*/ 336 w 515"/>
                  <a:gd name="T43" fmla="*/ 227 h 255"/>
                  <a:gd name="T44" fmla="*/ 262 w 515"/>
                  <a:gd name="T45" fmla="*/ 234 h 255"/>
                  <a:gd name="T46" fmla="*/ 187 w 515"/>
                  <a:gd name="T47" fmla="*/ 227 h 255"/>
                  <a:gd name="T48" fmla="*/ 123 w 515"/>
                  <a:gd name="T49" fmla="*/ 210 h 255"/>
                  <a:gd name="T50" fmla="*/ 74 w 515"/>
                  <a:gd name="T51" fmla="*/ 182 h 255"/>
                  <a:gd name="T52" fmla="*/ 48 w 515"/>
                  <a:gd name="T53" fmla="*/ 149 h 255"/>
                  <a:gd name="T54" fmla="*/ 45 w 515"/>
                  <a:gd name="T55" fmla="*/ 111 h 255"/>
                  <a:gd name="T56" fmla="*/ 69 w 515"/>
                  <a:gd name="T57" fmla="*/ 76 h 255"/>
                  <a:gd name="T58" fmla="*/ 116 w 515"/>
                  <a:gd name="T59" fmla="*/ 47 h 255"/>
                  <a:gd name="T60" fmla="*/ 180 w 515"/>
                  <a:gd name="T61" fmla="*/ 29 h 255"/>
                  <a:gd name="T62" fmla="*/ 253 w 515"/>
                  <a:gd name="T63" fmla="*/ 21 h 255"/>
                  <a:gd name="T64" fmla="*/ 329 w 515"/>
                  <a:gd name="T65" fmla="*/ 29 h 255"/>
                  <a:gd name="T66" fmla="*/ 392 w 515"/>
                  <a:gd name="T67" fmla="*/ 45 h 255"/>
                  <a:gd name="T68" fmla="*/ 442 w 515"/>
                  <a:gd name="T69" fmla="*/ 73 h 255"/>
                  <a:gd name="T70" fmla="*/ 468 w 515"/>
                  <a:gd name="T71" fmla="*/ 106 h 255"/>
                  <a:gd name="T72" fmla="*/ 470 w 515"/>
                  <a:gd name="T73" fmla="*/ 144 h 2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515" h="255">
                    <a:moveTo>
                      <a:pt x="511" y="104"/>
                    </a:moveTo>
                    <a:lnTo>
                      <a:pt x="499" y="83"/>
                    </a:lnTo>
                    <a:lnTo>
                      <a:pt x="480" y="62"/>
                    </a:lnTo>
                    <a:lnTo>
                      <a:pt x="451" y="45"/>
                    </a:lnTo>
                    <a:lnTo>
                      <a:pt x="421" y="29"/>
                    </a:lnTo>
                    <a:lnTo>
                      <a:pt x="383" y="17"/>
                    </a:lnTo>
                    <a:lnTo>
                      <a:pt x="343" y="7"/>
                    </a:lnTo>
                    <a:lnTo>
                      <a:pt x="298" y="3"/>
                    </a:lnTo>
                    <a:lnTo>
                      <a:pt x="253" y="0"/>
                    </a:lnTo>
                    <a:lnTo>
                      <a:pt x="208" y="3"/>
                    </a:lnTo>
                    <a:lnTo>
                      <a:pt x="166" y="10"/>
                    </a:lnTo>
                    <a:lnTo>
                      <a:pt x="125" y="19"/>
                    </a:lnTo>
                    <a:lnTo>
                      <a:pt x="88" y="31"/>
                    </a:lnTo>
                    <a:lnTo>
                      <a:pt x="57" y="47"/>
                    </a:lnTo>
                    <a:lnTo>
                      <a:pt x="33" y="66"/>
                    </a:lnTo>
                    <a:lnTo>
                      <a:pt x="14" y="88"/>
                    </a:lnTo>
                    <a:lnTo>
                      <a:pt x="3" y="109"/>
                    </a:lnTo>
                    <a:lnTo>
                      <a:pt x="0" y="130"/>
                    </a:lnTo>
                    <a:lnTo>
                      <a:pt x="5" y="151"/>
                    </a:lnTo>
                    <a:lnTo>
                      <a:pt x="17" y="173"/>
                    </a:lnTo>
                    <a:lnTo>
                      <a:pt x="36" y="194"/>
                    </a:lnTo>
                    <a:lnTo>
                      <a:pt x="64" y="210"/>
                    </a:lnTo>
                    <a:lnTo>
                      <a:pt x="95" y="227"/>
                    </a:lnTo>
                    <a:lnTo>
                      <a:pt x="133" y="239"/>
                    </a:lnTo>
                    <a:lnTo>
                      <a:pt x="173" y="248"/>
                    </a:lnTo>
                    <a:lnTo>
                      <a:pt x="218" y="253"/>
                    </a:lnTo>
                    <a:lnTo>
                      <a:pt x="262" y="255"/>
                    </a:lnTo>
                    <a:lnTo>
                      <a:pt x="307" y="253"/>
                    </a:lnTo>
                    <a:lnTo>
                      <a:pt x="350" y="246"/>
                    </a:lnTo>
                    <a:lnTo>
                      <a:pt x="390" y="236"/>
                    </a:lnTo>
                    <a:lnTo>
                      <a:pt x="428" y="225"/>
                    </a:lnTo>
                    <a:lnTo>
                      <a:pt x="459" y="208"/>
                    </a:lnTo>
                    <a:lnTo>
                      <a:pt x="485" y="189"/>
                    </a:lnTo>
                    <a:lnTo>
                      <a:pt x="501" y="170"/>
                    </a:lnTo>
                    <a:lnTo>
                      <a:pt x="513" y="147"/>
                    </a:lnTo>
                    <a:lnTo>
                      <a:pt x="515" y="125"/>
                    </a:lnTo>
                    <a:lnTo>
                      <a:pt x="511" y="104"/>
                    </a:lnTo>
                    <a:close/>
                    <a:moveTo>
                      <a:pt x="470" y="144"/>
                    </a:moveTo>
                    <a:lnTo>
                      <a:pt x="461" y="163"/>
                    </a:lnTo>
                    <a:lnTo>
                      <a:pt x="447" y="180"/>
                    </a:lnTo>
                    <a:lnTo>
                      <a:pt x="425" y="194"/>
                    </a:lnTo>
                    <a:lnTo>
                      <a:pt x="399" y="208"/>
                    </a:lnTo>
                    <a:lnTo>
                      <a:pt x="369" y="217"/>
                    </a:lnTo>
                    <a:lnTo>
                      <a:pt x="336" y="227"/>
                    </a:lnTo>
                    <a:lnTo>
                      <a:pt x="298" y="232"/>
                    </a:lnTo>
                    <a:lnTo>
                      <a:pt x="262" y="234"/>
                    </a:lnTo>
                    <a:lnTo>
                      <a:pt x="225" y="232"/>
                    </a:lnTo>
                    <a:lnTo>
                      <a:pt x="187" y="227"/>
                    </a:lnTo>
                    <a:lnTo>
                      <a:pt x="154" y="220"/>
                    </a:lnTo>
                    <a:lnTo>
                      <a:pt x="123" y="210"/>
                    </a:lnTo>
                    <a:lnTo>
                      <a:pt x="95" y="196"/>
                    </a:lnTo>
                    <a:lnTo>
                      <a:pt x="74" y="182"/>
                    </a:lnTo>
                    <a:lnTo>
                      <a:pt x="57" y="166"/>
                    </a:lnTo>
                    <a:lnTo>
                      <a:pt x="48" y="149"/>
                    </a:lnTo>
                    <a:lnTo>
                      <a:pt x="43" y="130"/>
                    </a:lnTo>
                    <a:lnTo>
                      <a:pt x="45" y="111"/>
                    </a:lnTo>
                    <a:lnTo>
                      <a:pt x="55" y="92"/>
                    </a:lnTo>
                    <a:lnTo>
                      <a:pt x="69" y="76"/>
                    </a:lnTo>
                    <a:lnTo>
                      <a:pt x="90" y="62"/>
                    </a:lnTo>
                    <a:lnTo>
                      <a:pt x="116" y="47"/>
                    </a:lnTo>
                    <a:lnTo>
                      <a:pt x="147" y="38"/>
                    </a:lnTo>
                    <a:lnTo>
                      <a:pt x="180" y="29"/>
                    </a:lnTo>
                    <a:lnTo>
                      <a:pt x="218" y="24"/>
                    </a:lnTo>
                    <a:lnTo>
                      <a:pt x="253" y="21"/>
                    </a:lnTo>
                    <a:lnTo>
                      <a:pt x="291" y="24"/>
                    </a:lnTo>
                    <a:lnTo>
                      <a:pt x="329" y="29"/>
                    </a:lnTo>
                    <a:lnTo>
                      <a:pt x="362" y="36"/>
                    </a:lnTo>
                    <a:lnTo>
                      <a:pt x="392" y="45"/>
                    </a:lnTo>
                    <a:lnTo>
                      <a:pt x="421" y="59"/>
                    </a:lnTo>
                    <a:lnTo>
                      <a:pt x="442" y="73"/>
                    </a:lnTo>
                    <a:lnTo>
                      <a:pt x="459" y="90"/>
                    </a:lnTo>
                    <a:lnTo>
                      <a:pt x="468" y="106"/>
                    </a:lnTo>
                    <a:lnTo>
                      <a:pt x="473" y="125"/>
                    </a:lnTo>
                    <a:lnTo>
                      <a:pt x="470" y="144"/>
                    </a:lnTo>
                    <a:close/>
                  </a:path>
                </a:pathLst>
              </a:custGeom>
              <a:solidFill>
                <a:srgbClr val="6967F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3765">
                  <a:defRPr/>
                </a:pPr>
                <a:endParaRPr lang="zh-CN" altLang="en-US" kern="0">
                  <a:cs typeface="+mn-ea"/>
                  <a:sym typeface="+mn-lt"/>
                </a:endParaRPr>
              </a:p>
            </p:txBody>
          </p:sp>
          <p:sp>
            <p:nvSpPr>
              <p:cNvPr id="37" name="Freeform 18"/>
              <p:cNvSpPr/>
              <p:nvPr/>
            </p:nvSpPr>
            <p:spPr bwMode="auto">
              <a:xfrm>
                <a:off x="4684515" y="5532216"/>
                <a:ext cx="817563" cy="327025"/>
              </a:xfrm>
              <a:custGeom>
                <a:avLst/>
                <a:gdLst>
                  <a:gd name="T0" fmla="*/ 513 w 515"/>
                  <a:gd name="T1" fmla="*/ 22 h 206"/>
                  <a:gd name="T2" fmla="*/ 501 w 515"/>
                  <a:gd name="T3" fmla="*/ 45 h 206"/>
                  <a:gd name="T4" fmla="*/ 485 w 515"/>
                  <a:gd name="T5" fmla="*/ 64 h 206"/>
                  <a:gd name="T6" fmla="*/ 459 w 515"/>
                  <a:gd name="T7" fmla="*/ 83 h 206"/>
                  <a:gd name="T8" fmla="*/ 428 w 515"/>
                  <a:gd name="T9" fmla="*/ 100 h 206"/>
                  <a:gd name="T10" fmla="*/ 390 w 515"/>
                  <a:gd name="T11" fmla="*/ 111 h 206"/>
                  <a:gd name="T12" fmla="*/ 350 w 515"/>
                  <a:gd name="T13" fmla="*/ 121 h 206"/>
                  <a:gd name="T14" fmla="*/ 307 w 515"/>
                  <a:gd name="T15" fmla="*/ 128 h 206"/>
                  <a:gd name="T16" fmla="*/ 262 w 515"/>
                  <a:gd name="T17" fmla="*/ 130 h 206"/>
                  <a:gd name="T18" fmla="*/ 218 w 515"/>
                  <a:gd name="T19" fmla="*/ 128 h 206"/>
                  <a:gd name="T20" fmla="*/ 173 w 515"/>
                  <a:gd name="T21" fmla="*/ 123 h 206"/>
                  <a:gd name="T22" fmla="*/ 133 w 515"/>
                  <a:gd name="T23" fmla="*/ 114 h 206"/>
                  <a:gd name="T24" fmla="*/ 95 w 515"/>
                  <a:gd name="T25" fmla="*/ 102 h 206"/>
                  <a:gd name="T26" fmla="*/ 64 w 515"/>
                  <a:gd name="T27" fmla="*/ 85 h 206"/>
                  <a:gd name="T28" fmla="*/ 36 w 515"/>
                  <a:gd name="T29" fmla="*/ 69 h 206"/>
                  <a:gd name="T30" fmla="*/ 17 w 515"/>
                  <a:gd name="T31" fmla="*/ 48 h 206"/>
                  <a:gd name="T32" fmla="*/ 5 w 515"/>
                  <a:gd name="T33" fmla="*/ 26 h 206"/>
                  <a:gd name="T34" fmla="*/ 0 w 515"/>
                  <a:gd name="T35" fmla="*/ 5 h 206"/>
                  <a:gd name="T36" fmla="*/ 0 w 515"/>
                  <a:gd name="T37" fmla="*/ 81 h 206"/>
                  <a:gd name="T38" fmla="*/ 5 w 515"/>
                  <a:gd name="T39" fmla="*/ 102 h 206"/>
                  <a:gd name="T40" fmla="*/ 17 w 515"/>
                  <a:gd name="T41" fmla="*/ 123 h 206"/>
                  <a:gd name="T42" fmla="*/ 36 w 515"/>
                  <a:gd name="T43" fmla="*/ 142 h 206"/>
                  <a:gd name="T44" fmla="*/ 64 w 515"/>
                  <a:gd name="T45" fmla="*/ 161 h 206"/>
                  <a:gd name="T46" fmla="*/ 95 w 515"/>
                  <a:gd name="T47" fmla="*/ 178 h 206"/>
                  <a:gd name="T48" fmla="*/ 133 w 515"/>
                  <a:gd name="T49" fmla="*/ 189 h 206"/>
                  <a:gd name="T50" fmla="*/ 173 w 515"/>
                  <a:gd name="T51" fmla="*/ 199 h 206"/>
                  <a:gd name="T52" fmla="*/ 218 w 515"/>
                  <a:gd name="T53" fmla="*/ 204 h 206"/>
                  <a:gd name="T54" fmla="*/ 262 w 515"/>
                  <a:gd name="T55" fmla="*/ 206 h 206"/>
                  <a:gd name="T56" fmla="*/ 307 w 515"/>
                  <a:gd name="T57" fmla="*/ 204 h 206"/>
                  <a:gd name="T58" fmla="*/ 350 w 515"/>
                  <a:gd name="T59" fmla="*/ 196 h 206"/>
                  <a:gd name="T60" fmla="*/ 390 w 515"/>
                  <a:gd name="T61" fmla="*/ 187 h 206"/>
                  <a:gd name="T62" fmla="*/ 428 w 515"/>
                  <a:gd name="T63" fmla="*/ 173 h 206"/>
                  <a:gd name="T64" fmla="*/ 459 w 515"/>
                  <a:gd name="T65" fmla="*/ 159 h 206"/>
                  <a:gd name="T66" fmla="*/ 485 w 515"/>
                  <a:gd name="T67" fmla="*/ 140 h 206"/>
                  <a:gd name="T68" fmla="*/ 501 w 515"/>
                  <a:gd name="T69" fmla="*/ 118 h 206"/>
                  <a:gd name="T70" fmla="*/ 513 w 515"/>
                  <a:gd name="T71" fmla="*/ 97 h 206"/>
                  <a:gd name="T72" fmla="*/ 515 w 515"/>
                  <a:gd name="T73" fmla="*/ 76 h 206"/>
                  <a:gd name="T74" fmla="*/ 515 w 515"/>
                  <a:gd name="T75" fmla="*/ 0 h 206"/>
                  <a:gd name="T76" fmla="*/ 513 w 515"/>
                  <a:gd name="T77" fmla="*/ 22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515" h="206">
                    <a:moveTo>
                      <a:pt x="513" y="22"/>
                    </a:moveTo>
                    <a:lnTo>
                      <a:pt x="501" y="45"/>
                    </a:lnTo>
                    <a:lnTo>
                      <a:pt x="485" y="64"/>
                    </a:lnTo>
                    <a:lnTo>
                      <a:pt x="459" y="83"/>
                    </a:lnTo>
                    <a:lnTo>
                      <a:pt x="428" y="100"/>
                    </a:lnTo>
                    <a:lnTo>
                      <a:pt x="390" y="111"/>
                    </a:lnTo>
                    <a:lnTo>
                      <a:pt x="350" y="121"/>
                    </a:lnTo>
                    <a:lnTo>
                      <a:pt x="307" y="128"/>
                    </a:lnTo>
                    <a:lnTo>
                      <a:pt x="262" y="130"/>
                    </a:lnTo>
                    <a:lnTo>
                      <a:pt x="218" y="128"/>
                    </a:lnTo>
                    <a:lnTo>
                      <a:pt x="173" y="123"/>
                    </a:lnTo>
                    <a:lnTo>
                      <a:pt x="133" y="114"/>
                    </a:lnTo>
                    <a:lnTo>
                      <a:pt x="95" y="102"/>
                    </a:lnTo>
                    <a:lnTo>
                      <a:pt x="64" y="85"/>
                    </a:lnTo>
                    <a:lnTo>
                      <a:pt x="36" y="69"/>
                    </a:lnTo>
                    <a:lnTo>
                      <a:pt x="17" y="48"/>
                    </a:lnTo>
                    <a:lnTo>
                      <a:pt x="5" y="26"/>
                    </a:lnTo>
                    <a:lnTo>
                      <a:pt x="0" y="5"/>
                    </a:lnTo>
                    <a:lnTo>
                      <a:pt x="0" y="81"/>
                    </a:lnTo>
                    <a:lnTo>
                      <a:pt x="5" y="102"/>
                    </a:lnTo>
                    <a:lnTo>
                      <a:pt x="17" y="123"/>
                    </a:lnTo>
                    <a:lnTo>
                      <a:pt x="36" y="142"/>
                    </a:lnTo>
                    <a:lnTo>
                      <a:pt x="64" y="161"/>
                    </a:lnTo>
                    <a:lnTo>
                      <a:pt x="95" y="178"/>
                    </a:lnTo>
                    <a:lnTo>
                      <a:pt x="133" y="189"/>
                    </a:lnTo>
                    <a:lnTo>
                      <a:pt x="173" y="199"/>
                    </a:lnTo>
                    <a:lnTo>
                      <a:pt x="218" y="204"/>
                    </a:lnTo>
                    <a:lnTo>
                      <a:pt x="262" y="206"/>
                    </a:lnTo>
                    <a:lnTo>
                      <a:pt x="307" y="204"/>
                    </a:lnTo>
                    <a:lnTo>
                      <a:pt x="350" y="196"/>
                    </a:lnTo>
                    <a:lnTo>
                      <a:pt x="390" y="187"/>
                    </a:lnTo>
                    <a:lnTo>
                      <a:pt x="428" y="173"/>
                    </a:lnTo>
                    <a:lnTo>
                      <a:pt x="459" y="159"/>
                    </a:lnTo>
                    <a:lnTo>
                      <a:pt x="485" y="140"/>
                    </a:lnTo>
                    <a:lnTo>
                      <a:pt x="501" y="118"/>
                    </a:lnTo>
                    <a:lnTo>
                      <a:pt x="513" y="97"/>
                    </a:lnTo>
                    <a:lnTo>
                      <a:pt x="515" y="76"/>
                    </a:lnTo>
                    <a:lnTo>
                      <a:pt x="515" y="0"/>
                    </a:lnTo>
                    <a:lnTo>
                      <a:pt x="513" y="22"/>
                    </a:lnTo>
                    <a:close/>
                  </a:path>
                </a:pathLst>
              </a:custGeom>
              <a:solidFill>
                <a:srgbClr val="6967F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3765">
                  <a:defRPr/>
                </a:pPr>
                <a:endParaRPr lang="zh-CN" altLang="en-US" kern="0">
                  <a:cs typeface="+mn-ea"/>
                  <a:sym typeface="+mn-lt"/>
                </a:endParaRPr>
              </a:p>
            </p:txBody>
          </p:sp>
        </p:grpSp>
        <p:sp>
          <p:nvSpPr>
            <p:cNvPr id="38" name="Rectangle 37"/>
            <p:cNvSpPr/>
            <p:nvPr/>
          </p:nvSpPr>
          <p:spPr>
            <a:xfrm>
              <a:off x="4263" y="2135"/>
              <a:ext cx="2618" cy="82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d-ID" sz="2800" b="1">
                  <a:solidFill>
                    <a:srgbClr val="6967F7"/>
                  </a:solidFill>
                  <a:cs typeface="+mn-ea"/>
                  <a:sym typeface="+mn-lt"/>
                </a:rPr>
                <a:t>45%</a:t>
              </a:r>
              <a:endParaRPr lang="id-ID" sz="2800" b="1" dirty="0">
                <a:solidFill>
                  <a:srgbClr val="6967F7"/>
                </a:solidFill>
                <a:cs typeface="+mn-ea"/>
                <a:sym typeface="+mn-lt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586" y="2144"/>
              <a:ext cx="2599" cy="82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d-ID" sz="2800" b="1">
                  <a:solidFill>
                    <a:srgbClr val="6967F7"/>
                  </a:solidFill>
                  <a:cs typeface="+mn-ea"/>
                  <a:sym typeface="+mn-lt"/>
                </a:rPr>
                <a:t>60%</a:t>
              </a:r>
              <a:endParaRPr lang="id-ID" sz="2800" b="1" dirty="0">
                <a:solidFill>
                  <a:srgbClr val="6967F7"/>
                </a:solidFill>
                <a:cs typeface="+mn-ea"/>
                <a:sym typeface="+mn-lt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0610" y="2131"/>
              <a:ext cx="2618" cy="82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d-ID" sz="2800" b="1">
                  <a:solidFill>
                    <a:srgbClr val="6967F7"/>
                  </a:solidFill>
                  <a:cs typeface="+mn-ea"/>
                  <a:sym typeface="+mn-lt"/>
                </a:rPr>
                <a:t>40%</a:t>
              </a:r>
              <a:endParaRPr lang="id-ID" sz="2800" b="1" dirty="0">
                <a:solidFill>
                  <a:srgbClr val="6967F7"/>
                </a:solidFill>
                <a:cs typeface="+mn-ea"/>
                <a:sym typeface="+mn-lt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13777" y="2135"/>
              <a:ext cx="2618" cy="82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d-ID" sz="2800" b="1">
                  <a:solidFill>
                    <a:srgbClr val="6967F7"/>
                  </a:solidFill>
                  <a:cs typeface="+mn-ea"/>
                  <a:sym typeface="+mn-lt"/>
                </a:rPr>
                <a:t>20%</a:t>
              </a:r>
              <a:endParaRPr lang="id-ID" sz="2800" b="1" dirty="0">
                <a:solidFill>
                  <a:srgbClr val="6967F7"/>
                </a:solidFill>
                <a:cs typeface="+mn-ea"/>
                <a:sym typeface="+mn-lt"/>
              </a:endParaRPr>
            </a:p>
          </p:txBody>
        </p:sp>
        <p:cxnSp>
          <p:nvCxnSpPr>
            <p:cNvPr id="5" name="Straight Connector 3"/>
            <p:cNvCxnSpPr/>
            <p:nvPr/>
          </p:nvCxnSpPr>
          <p:spPr>
            <a:xfrm flipH="1">
              <a:off x="5291" y="5557"/>
              <a:ext cx="3" cy="62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>
              <a:off x="8103" y="5587"/>
              <a:ext cx="3" cy="62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>
              <a:off x="11096" y="5602"/>
              <a:ext cx="3" cy="62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14252" y="5404"/>
              <a:ext cx="3" cy="62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9" name="组合 108"/>
          <p:cNvGrpSpPr/>
          <p:nvPr/>
        </p:nvGrpSpPr>
        <p:grpSpPr>
          <a:xfrm>
            <a:off x="2051050" y="4070985"/>
            <a:ext cx="8190865" cy="2571115"/>
            <a:chOff x="3230" y="6411"/>
            <a:chExt cx="12899" cy="4049"/>
          </a:xfrm>
        </p:grpSpPr>
        <p:sp>
          <p:nvSpPr>
            <p:cNvPr id="49" name="Freeform 823"/>
            <p:cNvSpPr>
              <a:spLocks noEditPoints="1"/>
            </p:cNvSpPr>
            <p:nvPr/>
          </p:nvSpPr>
          <p:spPr bwMode="auto">
            <a:xfrm>
              <a:off x="4798" y="6447"/>
              <a:ext cx="987" cy="925"/>
            </a:xfrm>
            <a:custGeom>
              <a:avLst/>
              <a:gdLst>
                <a:gd name="T0" fmla="*/ 40 w 102"/>
                <a:gd name="T1" fmla="*/ 84 h 101"/>
                <a:gd name="T2" fmla="*/ 63 w 102"/>
                <a:gd name="T3" fmla="*/ 61 h 101"/>
                <a:gd name="T4" fmla="*/ 40 w 102"/>
                <a:gd name="T5" fmla="*/ 38 h 101"/>
                <a:gd name="T6" fmla="*/ 17 w 102"/>
                <a:gd name="T7" fmla="*/ 61 h 101"/>
                <a:gd name="T8" fmla="*/ 40 w 102"/>
                <a:gd name="T9" fmla="*/ 84 h 101"/>
                <a:gd name="T10" fmla="*/ 34 w 102"/>
                <a:gd name="T11" fmla="*/ 51 h 101"/>
                <a:gd name="T12" fmla="*/ 35 w 102"/>
                <a:gd name="T13" fmla="*/ 50 h 101"/>
                <a:gd name="T14" fmla="*/ 36 w 102"/>
                <a:gd name="T15" fmla="*/ 50 h 101"/>
                <a:gd name="T16" fmla="*/ 51 w 102"/>
                <a:gd name="T17" fmla="*/ 60 h 101"/>
                <a:gd name="T18" fmla="*/ 51 w 102"/>
                <a:gd name="T19" fmla="*/ 61 h 101"/>
                <a:gd name="T20" fmla="*/ 51 w 102"/>
                <a:gd name="T21" fmla="*/ 62 h 101"/>
                <a:gd name="T22" fmla="*/ 36 w 102"/>
                <a:gd name="T23" fmla="*/ 72 h 101"/>
                <a:gd name="T24" fmla="*/ 35 w 102"/>
                <a:gd name="T25" fmla="*/ 72 h 101"/>
                <a:gd name="T26" fmla="*/ 35 w 102"/>
                <a:gd name="T27" fmla="*/ 72 h 101"/>
                <a:gd name="T28" fmla="*/ 34 w 102"/>
                <a:gd name="T29" fmla="*/ 71 h 101"/>
                <a:gd name="T30" fmla="*/ 34 w 102"/>
                <a:gd name="T31" fmla="*/ 51 h 101"/>
                <a:gd name="T32" fmla="*/ 99 w 102"/>
                <a:gd name="T33" fmla="*/ 0 h 101"/>
                <a:gd name="T34" fmla="*/ 25 w 102"/>
                <a:gd name="T35" fmla="*/ 0 h 101"/>
                <a:gd name="T36" fmla="*/ 23 w 102"/>
                <a:gd name="T37" fmla="*/ 2 h 101"/>
                <a:gd name="T38" fmla="*/ 23 w 102"/>
                <a:gd name="T39" fmla="*/ 11 h 101"/>
                <a:gd name="T40" fmla="*/ 14 w 102"/>
                <a:gd name="T41" fmla="*/ 11 h 101"/>
                <a:gd name="T42" fmla="*/ 12 w 102"/>
                <a:gd name="T43" fmla="*/ 13 h 101"/>
                <a:gd name="T44" fmla="*/ 12 w 102"/>
                <a:gd name="T45" fmla="*/ 23 h 101"/>
                <a:gd name="T46" fmla="*/ 3 w 102"/>
                <a:gd name="T47" fmla="*/ 23 h 101"/>
                <a:gd name="T48" fmla="*/ 0 w 102"/>
                <a:gd name="T49" fmla="*/ 25 h 101"/>
                <a:gd name="T50" fmla="*/ 0 w 102"/>
                <a:gd name="T51" fmla="*/ 99 h 101"/>
                <a:gd name="T52" fmla="*/ 3 w 102"/>
                <a:gd name="T53" fmla="*/ 101 h 101"/>
                <a:gd name="T54" fmla="*/ 76 w 102"/>
                <a:gd name="T55" fmla="*/ 101 h 101"/>
                <a:gd name="T56" fmla="*/ 79 w 102"/>
                <a:gd name="T57" fmla="*/ 99 h 101"/>
                <a:gd name="T58" fmla="*/ 79 w 102"/>
                <a:gd name="T59" fmla="*/ 90 h 101"/>
                <a:gd name="T60" fmla="*/ 88 w 102"/>
                <a:gd name="T61" fmla="*/ 90 h 101"/>
                <a:gd name="T62" fmla="*/ 91 w 102"/>
                <a:gd name="T63" fmla="*/ 87 h 101"/>
                <a:gd name="T64" fmla="*/ 91 w 102"/>
                <a:gd name="T65" fmla="*/ 79 h 101"/>
                <a:gd name="T66" fmla="*/ 99 w 102"/>
                <a:gd name="T67" fmla="*/ 79 h 101"/>
                <a:gd name="T68" fmla="*/ 102 w 102"/>
                <a:gd name="T69" fmla="*/ 76 h 101"/>
                <a:gd name="T70" fmla="*/ 102 w 102"/>
                <a:gd name="T71" fmla="*/ 2 h 101"/>
                <a:gd name="T72" fmla="*/ 99 w 102"/>
                <a:gd name="T73" fmla="*/ 0 h 101"/>
                <a:gd name="T74" fmla="*/ 74 w 102"/>
                <a:gd name="T75" fmla="*/ 96 h 101"/>
                <a:gd name="T76" fmla="*/ 6 w 102"/>
                <a:gd name="T77" fmla="*/ 96 h 101"/>
                <a:gd name="T78" fmla="*/ 6 w 102"/>
                <a:gd name="T79" fmla="*/ 28 h 101"/>
                <a:gd name="T80" fmla="*/ 74 w 102"/>
                <a:gd name="T81" fmla="*/ 28 h 101"/>
                <a:gd name="T82" fmla="*/ 74 w 102"/>
                <a:gd name="T83" fmla="*/ 96 h 101"/>
                <a:gd name="T84" fmla="*/ 85 w 102"/>
                <a:gd name="T85" fmla="*/ 84 h 101"/>
                <a:gd name="T86" fmla="*/ 79 w 102"/>
                <a:gd name="T87" fmla="*/ 84 h 101"/>
                <a:gd name="T88" fmla="*/ 79 w 102"/>
                <a:gd name="T89" fmla="*/ 25 h 101"/>
                <a:gd name="T90" fmla="*/ 76 w 102"/>
                <a:gd name="T91" fmla="*/ 23 h 101"/>
                <a:gd name="T92" fmla="*/ 17 w 102"/>
                <a:gd name="T93" fmla="*/ 23 h 101"/>
                <a:gd name="T94" fmla="*/ 17 w 102"/>
                <a:gd name="T95" fmla="*/ 16 h 101"/>
                <a:gd name="T96" fmla="*/ 85 w 102"/>
                <a:gd name="T97" fmla="*/ 16 h 101"/>
                <a:gd name="T98" fmla="*/ 85 w 102"/>
                <a:gd name="T99" fmla="*/ 84 h 101"/>
                <a:gd name="T100" fmla="*/ 96 w 102"/>
                <a:gd name="T101" fmla="*/ 73 h 101"/>
                <a:gd name="T102" fmla="*/ 91 w 102"/>
                <a:gd name="T103" fmla="*/ 73 h 101"/>
                <a:gd name="T104" fmla="*/ 91 w 102"/>
                <a:gd name="T105" fmla="*/ 13 h 101"/>
                <a:gd name="T106" fmla="*/ 88 w 102"/>
                <a:gd name="T107" fmla="*/ 11 h 101"/>
                <a:gd name="T108" fmla="*/ 28 w 102"/>
                <a:gd name="T109" fmla="*/ 11 h 101"/>
                <a:gd name="T110" fmla="*/ 28 w 102"/>
                <a:gd name="T111" fmla="*/ 5 h 101"/>
                <a:gd name="T112" fmla="*/ 96 w 102"/>
                <a:gd name="T113" fmla="*/ 5 h 101"/>
                <a:gd name="T114" fmla="*/ 96 w 102"/>
                <a:gd name="T115" fmla="*/ 73 h 101"/>
                <a:gd name="T116" fmla="*/ 96 w 102"/>
                <a:gd name="T117" fmla="*/ 73 h 101"/>
                <a:gd name="T118" fmla="*/ 96 w 102"/>
                <a:gd name="T119" fmla="*/ 73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02" h="101">
                  <a:moveTo>
                    <a:pt x="40" y="84"/>
                  </a:moveTo>
                  <a:cubicBezTo>
                    <a:pt x="52" y="84"/>
                    <a:pt x="63" y="73"/>
                    <a:pt x="63" y="61"/>
                  </a:cubicBezTo>
                  <a:cubicBezTo>
                    <a:pt x="63" y="48"/>
                    <a:pt x="52" y="38"/>
                    <a:pt x="40" y="38"/>
                  </a:cubicBezTo>
                  <a:cubicBezTo>
                    <a:pt x="27" y="38"/>
                    <a:pt x="17" y="48"/>
                    <a:pt x="17" y="61"/>
                  </a:cubicBezTo>
                  <a:cubicBezTo>
                    <a:pt x="17" y="73"/>
                    <a:pt x="27" y="84"/>
                    <a:pt x="40" y="84"/>
                  </a:cubicBezTo>
                  <a:close/>
                  <a:moveTo>
                    <a:pt x="34" y="51"/>
                  </a:moveTo>
                  <a:cubicBezTo>
                    <a:pt x="34" y="50"/>
                    <a:pt x="35" y="50"/>
                    <a:pt x="35" y="50"/>
                  </a:cubicBezTo>
                  <a:cubicBezTo>
                    <a:pt x="35" y="49"/>
                    <a:pt x="36" y="50"/>
                    <a:pt x="36" y="50"/>
                  </a:cubicBezTo>
                  <a:cubicBezTo>
                    <a:pt x="51" y="60"/>
                    <a:pt x="51" y="60"/>
                    <a:pt x="51" y="60"/>
                  </a:cubicBezTo>
                  <a:cubicBezTo>
                    <a:pt x="51" y="60"/>
                    <a:pt x="51" y="60"/>
                    <a:pt x="51" y="61"/>
                  </a:cubicBezTo>
                  <a:cubicBezTo>
                    <a:pt x="51" y="61"/>
                    <a:pt x="51" y="62"/>
                    <a:pt x="51" y="62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36" y="72"/>
                    <a:pt x="36" y="72"/>
                    <a:pt x="35" y="72"/>
                  </a:cubicBezTo>
                  <a:cubicBezTo>
                    <a:pt x="35" y="72"/>
                    <a:pt x="35" y="72"/>
                    <a:pt x="35" y="72"/>
                  </a:cubicBezTo>
                  <a:cubicBezTo>
                    <a:pt x="35" y="72"/>
                    <a:pt x="34" y="71"/>
                    <a:pt x="34" y="71"/>
                  </a:cubicBezTo>
                  <a:lnTo>
                    <a:pt x="34" y="51"/>
                  </a:lnTo>
                  <a:close/>
                  <a:moveTo>
                    <a:pt x="99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24" y="0"/>
                    <a:pt x="23" y="1"/>
                    <a:pt x="23" y="2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14" y="11"/>
                    <a:pt x="14" y="11"/>
                    <a:pt x="14" y="11"/>
                  </a:cubicBezTo>
                  <a:cubicBezTo>
                    <a:pt x="13" y="11"/>
                    <a:pt x="12" y="12"/>
                    <a:pt x="12" y="1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3" y="23"/>
                    <a:pt x="3" y="23"/>
                    <a:pt x="3" y="23"/>
                  </a:cubicBezTo>
                  <a:cubicBezTo>
                    <a:pt x="1" y="23"/>
                    <a:pt x="0" y="24"/>
                    <a:pt x="0" y="25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100"/>
                    <a:pt x="1" y="101"/>
                    <a:pt x="3" y="101"/>
                  </a:cubicBezTo>
                  <a:cubicBezTo>
                    <a:pt x="76" y="101"/>
                    <a:pt x="76" y="101"/>
                    <a:pt x="76" y="101"/>
                  </a:cubicBezTo>
                  <a:cubicBezTo>
                    <a:pt x="78" y="101"/>
                    <a:pt x="79" y="100"/>
                    <a:pt x="79" y="99"/>
                  </a:cubicBezTo>
                  <a:cubicBezTo>
                    <a:pt x="79" y="90"/>
                    <a:pt x="79" y="90"/>
                    <a:pt x="79" y="90"/>
                  </a:cubicBezTo>
                  <a:cubicBezTo>
                    <a:pt x="88" y="90"/>
                    <a:pt x="88" y="90"/>
                    <a:pt x="88" y="90"/>
                  </a:cubicBezTo>
                  <a:cubicBezTo>
                    <a:pt x="89" y="90"/>
                    <a:pt x="91" y="88"/>
                    <a:pt x="91" y="87"/>
                  </a:cubicBezTo>
                  <a:cubicBezTo>
                    <a:pt x="91" y="79"/>
                    <a:pt x="91" y="79"/>
                    <a:pt x="91" y="79"/>
                  </a:cubicBezTo>
                  <a:cubicBezTo>
                    <a:pt x="99" y="79"/>
                    <a:pt x="99" y="79"/>
                    <a:pt x="99" y="79"/>
                  </a:cubicBezTo>
                  <a:cubicBezTo>
                    <a:pt x="100" y="79"/>
                    <a:pt x="102" y="78"/>
                    <a:pt x="102" y="76"/>
                  </a:cubicBezTo>
                  <a:cubicBezTo>
                    <a:pt x="102" y="2"/>
                    <a:pt x="102" y="2"/>
                    <a:pt x="102" y="2"/>
                  </a:cubicBezTo>
                  <a:cubicBezTo>
                    <a:pt x="102" y="1"/>
                    <a:pt x="100" y="0"/>
                    <a:pt x="99" y="0"/>
                  </a:cubicBezTo>
                  <a:close/>
                  <a:moveTo>
                    <a:pt x="74" y="96"/>
                  </a:moveTo>
                  <a:cubicBezTo>
                    <a:pt x="6" y="96"/>
                    <a:pt x="6" y="96"/>
                    <a:pt x="6" y="96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74" y="28"/>
                    <a:pt x="74" y="28"/>
                    <a:pt x="74" y="28"/>
                  </a:cubicBezTo>
                  <a:lnTo>
                    <a:pt x="74" y="96"/>
                  </a:lnTo>
                  <a:close/>
                  <a:moveTo>
                    <a:pt x="85" y="84"/>
                  </a:moveTo>
                  <a:cubicBezTo>
                    <a:pt x="79" y="84"/>
                    <a:pt x="79" y="84"/>
                    <a:pt x="79" y="84"/>
                  </a:cubicBezTo>
                  <a:cubicBezTo>
                    <a:pt x="79" y="25"/>
                    <a:pt x="79" y="25"/>
                    <a:pt x="79" y="25"/>
                  </a:cubicBezTo>
                  <a:cubicBezTo>
                    <a:pt x="79" y="24"/>
                    <a:pt x="78" y="23"/>
                    <a:pt x="76" y="23"/>
                  </a:cubicBezTo>
                  <a:cubicBezTo>
                    <a:pt x="17" y="23"/>
                    <a:pt x="17" y="23"/>
                    <a:pt x="17" y="23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85" y="16"/>
                    <a:pt x="85" y="16"/>
                    <a:pt x="85" y="16"/>
                  </a:cubicBezTo>
                  <a:lnTo>
                    <a:pt x="85" y="84"/>
                  </a:lnTo>
                  <a:close/>
                  <a:moveTo>
                    <a:pt x="96" y="73"/>
                  </a:moveTo>
                  <a:cubicBezTo>
                    <a:pt x="91" y="73"/>
                    <a:pt x="91" y="73"/>
                    <a:pt x="91" y="73"/>
                  </a:cubicBezTo>
                  <a:cubicBezTo>
                    <a:pt x="91" y="13"/>
                    <a:pt x="91" y="13"/>
                    <a:pt x="91" y="13"/>
                  </a:cubicBezTo>
                  <a:cubicBezTo>
                    <a:pt x="91" y="12"/>
                    <a:pt x="89" y="11"/>
                    <a:pt x="88" y="11"/>
                  </a:cubicBezTo>
                  <a:cubicBezTo>
                    <a:pt x="28" y="11"/>
                    <a:pt x="28" y="11"/>
                    <a:pt x="28" y="11"/>
                  </a:cubicBezTo>
                  <a:cubicBezTo>
                    <a:pt x="28" y="5"/>
                    <a:pt x="28" y="5"/>
                    <a:pt x="28" y="5"/>
                  </a:cubicBezTo>
                  <a:cubicBezTo>
                    <a:pt x="96" y="5"/>
                    <a:pt x="96" y="5"/>
                    <a:pt x="96" y="5"/>
                  </a:cubicBezTo>
                  <a:lnTo>
                    <a:pt x="96" y="73"/>
                  </a:lnTo>
                  <a:close/>
                  <a:moveTo>
                    <a:pt x="96" y="73"/>
                  </a:moveTo>
                  <a:cubicBezTo>
                    <a:pt x="96" y="73"/>
                    <a:pt x="96" y="73"/>
                    <a:pt x="96" y="73"/>
                  </a:cubicBezTo>
                </a:path>
              </a:pathLst>
            </a:custGeom>
            <a:solidFill>
              <a:srgbClr val="B45BE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>
                <a:cs typeface="+mn-ea"/>
                <a:sym typeface="+mn-lt"/>
              </a:endParaRPr>
            </a:p>
          </p:txBody>
        </p:sp>
        <p:grpSp>
          <p:nvGrpSpPr>
            <p:cNvPr id="50" name="Group 49"/>
            <p:cNvGrpSpPr/>
            <p:nvPr/>
          </p:nvGrpSpPr>
          <p:grpSpPr>
            <a:xfrm>
              <a:off x="7537" y="6487"/>
              <a:ext cx="1135" cy="845"/>
              <a:chOff x="8236208" y="2550087"/>
              <a:chExt cx="188218" cy="175580"/>
            </a:xfrm>
            <a:solidFill>
              <a:srgbClr val="1679CF"/>
            </a:solidFill>
          </p:grpSpPr>
          <p:sp>
            <p:nvSpPr>
              <p:cNvPr id="51" name="Freeform 597"/>
              <p:cNvSpPr>
                <a:spLocks noEditPoints="1"/>
              </p:cNvSpPr>
              <p:nvPr/>
            </p:nvSpPr>
            <p:spPr bwMode="auto">
              <a:xfrm>
                <a:off x="8236208" y="2550087"/>
                <a:ext cx="188218" cy="175580"/>
              </a:xfrm>
              <a:custGeom>
                <a:avLst/>
                <a:gdLst>
                  <a:gd name="T0" fmla="*/ 124 w 125"/>
                  <a:gd name="T1" fmla="*/ 19 h 121"/>
                  <a:gd name="T2" fmla="*/ 121 w 125"/>
                  <a:gd name="T3" fmla="*/ 17 h 121"/>
                  <a:gd name="T4" fmla="*/ 52 w 125"/>
                  <a:gd name="T5" fmla="*/ 1 h 121"/>
                  <a:gd name="T6" fmla="*/ 47 w 125"/>
                  <a:gd name="T7" fmla="*/ 4 h 121"/>
                  <a:gd name="T8" fmla="*/ 20 w 125"/>
                  <a:gd name="T9" fmla="*/ 70 h 121"/>
                  <a:gd name="T10" fmla="*/ 29 w 125"/>
                  <a:gd name="T11" fmla="*/ 74 h 121"/>
                  <a:gd name="T12" fmla="*/ 54 w 125"/>
                  <a:gd name="T13" fmla="*/ 10 h 121"/>
                  <a:gd name="T14" fmla="*/ 114 w 125"/>
                  <a:gd name="T15" fmla="*/ 25 h 121"/>
                  <a:gd name="T16" fmla="*/ 93 w 125"/>
                  <a:gd name="T17" fmla="*/ 84 h 121"/>
                  <a:gd name="T18" fmla="*/ 73 w 125"/>
                  <a:gd name="T19" fmla="*/ 112 h 121"/>
                  <a:gd name="T20" fmla="*/ 73 w 125"/>
                  <a:gd name="T21" fmla="*/ 112 h 121"/>
                  <a:gd name="T22" fmla="*/ 57 w 125"/>
                  <a:gd name="T23" fmla="*/ 93 h 121"/>
                  <a:gd name="T24" fmla="*/ 3 w 125"/>
                  <a:gd name="T25" fmla="*/ 71 h 121"/>
                  <a:gd name="T26" fmla="*/ 18 w 125"/>
                  <a:gd name="T27" fmla="*/ 101 h 121"/>
                  <a:gd name="T28" fmla="*/ 57 w 125"/>
                  <a:gd name="T29" fmla="*/ 119 h 121"/>
                  <a:gd name="T30" fmla="*/ 70 w 125"/>
                  <a:gd name="T31" fmla="*/ 121 h 121"/>
                  <a:gd name="T32" fmla="*/ 102 w 125"/>
                  <a:gd name="T33" fmla="*/ 87 h 121"/>
                  <a:gd name="T34" fmla="*/ 124 w 125"/>
                  <a:gd name="T35" fmla="*/ 23 h 121"/>
                  <a:gd name="T36" fmla="*/ 124 w 125"/>
                  <a:gd name="T37" fmla="*/ 19 h 121"/>
                  <a:gd name="T38" fmla="*/ 124 w 125"/>
                  <a:gd name="T39" fmla="*/ 19 h 121"/>
                  <a:gd name="T40" fmla="*/ 124 w 125"/>
                  <a:gd name="T41" fmla="*/ 19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25" h="121">
                    <a:moveTo>
                      <a:pt x="124" y="19"/>
                    </a:moveTo>
                    <a:cubicBezTo>
                      <a:pt x="123" y="18"/>
                      <a:pt x="122" y="17"/>
                      <a:pt x="121" y="17"/>
                    </a:cubicBezTo>
                    <a:cubicBezTo>
                      <a:pt x="52" y="1"/>
                      <a:pt x="52" y="1"/>
                      <a:pt x="52" y="1"/>
                    </a:cubicBezTo>
                    <a:cubicBezTo>
                      <a:pt x="50" y="0"/>
                      <a:pt x="47" y="1"/>
                      <a:pt x="47" y="4"/>
                    </a:cubicBezTo>
                    <a:cubicBezTo>
                      <a:pt x="20" y="70"/>
                      <a:pt x="20" y="70"/>
                      <a:pt x="20" y="70"/>
                    </a:cubicBezTo>
                    <a:cubicBezTo>
                      <a:pt x="29" y="74"/>
                      <a:pt x="29" y="74"/>
                      <a:pt x="29" y="74"/>
                    </a:cubicBezTo>
                    <a:cubicBezTo>
                      <a:pt x="54" y="10"/>
                      <a:pt x="54" y="10"/>
                      <a:pt x="54" y="10"/>
                    </a:cubicBezTo>
                    <a:cubicBezTo>
                      <a:pt x="114" y="25"/>
                      <a:pt x="114" y="25"/>
                      <a:pt x="114" y="25"/>
                    </a:cubicBezTo>
                    <a:cubicBezTo>
                      <a:pt x="110" y="37"/>
                      <a:pt x="101" y="61"/>
                      <a:pt x="93" y="84"/>
                    </a:cubicBezTo>
                    <a:cubicBezTo>
                      <a:pt x="85" y="103"/>
                      <a:pt x="81" y="110"/>
                      <a:pt x="73" y="112"/>
                    </a:cubicBezTo>
                    <a:cubicBezTo>
                      <a:pt x="73" y="112"/>
                      <a:pt x="73" y="112"/>
                      <a:pt x="73" y="112"/>
                    </a:cubicBezTo>
                    <a:cubicBezTo>
                      <a:pt x="56" y="114"/>
                      <a:pt x="57" y="93"/>
                      <a:pt x="57" y="93"/>
                    </a:cubicBezTo>
                    <a:cubicBezTo>
                      <a:pt x="3" y="71"/>
                      <a:pt x="3" y="71"/>
                      <a:pt x="3" y="71"/>
                    </a:cubicBezTo>
                    <a:cubicBezTo>
                      <a:pt x="0" y="95"/>
                      <a:pt x="18" y="101"/>
                      <a:pt x="18" y="101"/>
                    </a:cubicBezTo>
                    <a:cubicBezTo>
                      <a:pt x="57" y="119"/>
                      <a:pt x="57" y="119"/>
                      <a:pt x="57" y="119"/>
                    </a:cubicBezTo>
                    <a:cubicBezTo>
                      <a:pt x="57" y="119"/>
                      <a:pt x="63" y="121"/>
                      <a:pt x="70" y="121"/>
                    </a:cubicBezTo>
                    <a:cubicBezTo>
                      <a:pt x="87" y="121"/>
                      <a:pt x="94" y="108"/>
                      <a:pt x="102" y="87"/>
                    </a:cubicBezTo>
                    <a:cubicBezTo>
                      <a:pt x="113" y="57"/>
                      <a:pt x="124" y="24"/>
                      <a:pt x="124" y="23"/>
                    </a:cubicBezTo>
                    <a:cubicBezTo>
                      <a:pt x="125" y="22"/>
                      <a:pt x="125" y="21"/>
                      <a:pt x="124" y="19"/>
                    </a:cubicBezTo>
                    <a:close/>
                    <a:moveTo>
                      <a:pt x="124" y="19"/>
                    </a:moveTo>
                    <a:cubicBezTo>
                      <a:pt x="124" y="19"/>
                      <a:pt x="124" y="19"/>
                      <a:pt x="124" y="19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cs typeface="+mn-ea"/>
                  <a:sym typeface="+mn-lt"/>
                </a:endParaRPr>
              </a:p>
            </p:txBody>
          </p:sp>
          <p:sp>
            <p:nvSpPr>
              <p:cNvPr id="52" name="Freeform 598"/>
              <p:cNvSpPr>
                <a:spLocks noEditPoints="1"/>
              </p:cNvSpPr>
              <p:nvPr/>
            </p:nvSpPr>
            <p:spPr bwMode="auto">
              <a:xfrm>
                <a:off x="8337556" y="2594679"/>
                <a:ext cx="46331" cy="25083"/>
              </a:xfrm>
              <a:custGeom>
                <a:avLst/>
                <a:gdLst>
                  <a:gd name="T0" fmla="*/ 25 w 31"/>
                  <a:gd name="T1" fmla="*/ 16 h 17"/>
                  <a:gd name="T2" fmla="*/ 26 w 31"/>
                  <a:gd name="T3" fmla="*/ 17 h 17"/>
                  <a:gd name="T4" fmla="*/ 30 w 31"/>
                  <a:gd name="T5" fmla="*/ 13 h 17"/>
                  <a:gd name="T6" fmla="*/ 27 w 31"/>
                  <a:gd name="T7" fmla="*/ 7 h 17"/>
                  <a:gd name="T8" fmla="*/ 7 w 31"/>
                  <a:gd name="T9" fmla="*/ 1 h 17"/>
                  <a:gd name="T10" fmla="*/ 1 w 31"/>
                  <a:gd name="T11" fmla="*/ 4 h 17"/>
                  <a:gd name="T12" fmla="*/ 4 w 31"/>
                  <a:gd name="T13" fmla="*/ 10 h 17"/>
                  <a:gd name="T14" fmla="*/ 25 w 31"/>
                  <a:gd name="T15" fmla="*/ 16 h 17"/>
                  <a:gd name="T16" fmla="*/ 25 w 31"/>
                  <a:gd name="T17" fmla="*/ 16 h 17"/>
                  <a:gd name="T18" fmla="*/ 25 w 31"/>
                  <a:gd name="T19" fmla="*/ 16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1" h="17">
                    <a:moveTo>
                      <a:pt x="25" y="16"/>
                    </a:moveTo>
                    <a:cubicBezTo>
                      <a:pt x="25" y="16"/>
                      <a:pt x="25" y="17"/>
                      <a:pt x="26" y="17"/>
                    </a:cubicBezTo>
                    <a:cubicBezTo>
                      <a:pt x="28" y="17"/>
                      <a:pt x="30" y="15"/>
                      <a:pt x="30" y="13"/>
                    </a:cubicBezTo>
                    <a:cubicBezTo>
                      <a:pt x="31" y="11"/>
                      <a:pt x="30" y="8"/>
                      <a:pt x="27" y="7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4" y="0"/>
                      <a:pt x="2" y="2"/>
                      <a:pt x="1" y="4"/>
                    </a:cubicBezTo>
                    <a:cubicBezTo>
                      <a:pt x="0" y="7"/>
                      <a:pt x="2" y="9"/>
                      <a:pt x="4" y="10"/>
                    </a:cubicBezTo>
                    <a:lnTo>
                      <a:pt x="25" y="16"/>
                    </a:lnTo>
                    <a:close/>
                    <a:moveTo>
                      <a:pt x="25" y="16"/>
                    </a:moveTo>
                    <a:cubicBezTo>
                      <a:pt x="25" y="16"/>
                      <a:pt x="25" y="16"/>
                      <a:pt x="25" y="16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cs typeface="+mn-ea"/>
                  <a:sym typeface="+mn-lt"/>
                </a:endParaRPr>
              </a:p>
            </p:txBody>
          </p:sp>
          <p:sp>
            <p:nvSpPr>
              <p:cNvPr id="53" name="Freeform 599"/>
              <p:cNvSpPr>
                <a:spLocks noEditPoints="1"/>
              </p:cNvSpPr>
              <p:nvPr/>
            </p:nvSpPr>
            <p:spPr bwMode="auto">
              <a:xfrm>
                <a:off x="8325974" y="2622549"/>
                <a:ext cx="46331" cy="22296"/>
              </a:xfrm>
              <a:custGeom>
                <a:avLst/>
                <a:gdLst>
                  <a:gd name="T0" fmla="*/ 1 w 31"/>
                  <a:gd name="T1" fmla="*/ 4 h 17"/>
                  <a:gd name="T2" fmla="*/ 4 w 31"/>
                  <a:gd name="T3" fmla="*/ 10 h 17"/>
                  <a:gd name="T4" fmla="*/ 24 w 31"/>
                  <a:gd name="T5" fmla="*/ 17 h 17"/>
                  <a:gd name="T6" fmla="*/ 25 w 31"/>
                  <a:gd name="T7" fmla="*/ 17 h 17"/>
                  <a:gd name="T8" fmla="*/ 30 w 31"/>
                  <a:gd name="T9" fmla="*/ 14 h 17"/>
                  <a:gd name="T10" fmla="*/ 27 w 31"/>
                  <a:gd name="T11" fmla="*/ 8 h 17"/>
                  <a:gd name="T12" fmla="*/ 7 w 31"/>
                  <a:gd name="T13" fmla="*/ 1 h 17"/>
                  <a:gd name="T14" fmla="*/ 1 w 31"/>
                  <a:gd name="T15" fmla="*/ 4 h 17"/>
                  <a:gd name="T16" fmla="*/ 1 w 31"/>
                  <a:gd name="T17" fmla="*/ 4 h 17"/>
                  <a:gd name="T18" fmla="*/ 1 w 31"/>
                  <a:gd name="T19" fmla="*/ 4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1" h="17">
                    <a:moveTo>
                      <a:pt x="1" y="4"/>
                    </a:moveTo>
                    <a:cubicBezTo>
                      <a:pt x="0" y="7"/>
                      <a:pt x="1" y="9"/>
                      <a:pt x="4" y="10"/>
                    </a:cubicBezTo>
                    <a:cubicBezTo>
                      <a:pt x="24" y="17"/>
                      <a:pt x="24" y="17"/>
                      <a:pt x="24" y="17"/>
                    </a:cubicBezTo>
                    <a:cubicBezTo>
                      <a:pt x="25" y="17"/>
                      <a:pt x="25" y="17"/>
                      <a:pt x="25" y="17"/>
                    </a:cubicBezTo>
                    <a:cubicBezTo>
                      <a:pt x="27" y="17"/>
                      <a:pt x="29" y="16"/>
                      <a:pt x="30" y="14"/>
                    </a:cubicBezTo>
                    <a:cubicBezTo>
                      <a:pt x="31" y="12"/>
                      <a:pt x="29" y="9"/>
                      <a:pt x="27" y="8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4" y="0"/>
                      <a:pt x="2" y="2"/>
                      <a:pt x="1" y="4"/>
                    </a:cubicBezTo>
                    <a:close/>
                    <a:moveTo>
                      <a:pt x="1" y="4"/>
                    </a:moveTo>
                    <a:cubicBezTo>
                      <a:pt x="1" y="4"/>
                      <a:pt x="1" y="4"/>
                      <a:pt x="1" y="4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cs typeface="+mn-ea"/>
                  <a:sym typeface="+mn-lt"/>
                </a:endParaRPr>
              </a:p>
            </p:txBody>
          </p:sp>
          <p:sp>
            <p:nvSpPr>
              <p:cNvPr id="54" name="Freeform 600"/>
              <p:cNvSpPr>
                <a:spLocks noEditPoints="1"/>
              </p:cNvSpPr>
              <p:nvPr/>
            </p:nvSpPr>
            <p:spPr bwMode="auto">
              <a:xfrm>
                <a:off x="8314390" y="2650418"/>
                <a:ext cx="46331" cy="25083"/>
              </a:xfrm>
              <a:custGeom>
                <a:avLst/>
                <a:gdLst>
                  <a:gd name="T0" fmla="*/ 7 w 31"/>
                  <a:gd name="T1" fmla="*/ 1 h 17"/>
                  <a:gd name="T2" fmla="*/ 1 w 31"/>
                  <a:gd name="T3" fmla="*/ 4 h 17"/>
                  <a:gd name="T4" fmla="*/ 4 w 31"/>
                  <a:gd name="T5" fmla="*/ 10 h 17"/>
                  <a:gd name="T6" fmla="*/ 24 w 31"/>
                  <a:gd name="T7" fmla="*/ 17 h 17"/>
                  <a:gd name="T8" fmla="*/ 26 w 31"/>
                  <a:gd name="T9" fmla="*/ 17 h 17"/>
                  <a:gd name="T10" fmla="*/ 30 w 31"/>
                  <a:gd name="T11" fmla="*/ 14 h 17"/>
                  <a:gd name="T12" fmla="*/ 27 w 31"/>
                  <a:gd name="T13" fmla="*/ 8 h 17"/>
                  <a:gd name="T14" fmla="*/ 7 w 31"/>
                  <a:gd name="T15" fmla="*/ 1 h 17"/>
                  <a:gd name="T16" fmla="*/ 7 w 31"/>
                  <a:gd name="T17" fmla="*/ 1 h 17"/>
                  <a:gd name="T18" fmla="*/ 7 w 31"/>
                  <a:gd name="T19" fmla="*/ 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1" h="17">
                    <a:moveTo>
                      <a:pt x="7" y="1"/>
                    </a:moveTo>
                    <a:cubicBezTo>
                      <a:pt x="5" y="0"/>
                      <a:pt x="2" y="1"/>
                      <a:pt x="1" y="4"/>
                    </a:cubicBezTo>
                    <a:cubicBezTo>
                      <a:pt x="0" y="6"/>
                      <a:pt x="2" y="9"/>
                      <a:pt x="4" y="10"/>
                    </a:cubicBezTo>
                    <a:cubicBezTo>
                      <a:pt x="24" y="17"/>
                      <a:pt x="24" y="17"/>
                      <a:pt x="24" y="17"/>
                    </a:cubicBezTo>
                    <a:cubicBezTo>
                      <a:pt x="25" y="17"/>
                      <a:pt x="25" y="17"/>
                      <a:pt x="26" y="17"/>
                    </a:cubicBezTo>
                    <a:cubicBezTo>
                      <a:pt x="28" y="17"/>
                      <a:pt x="30" y="16"/>
                      <a:pt x="30" y="14"/>
                    </a:cubicBezTo>
                    <a:cubicBezTo>
                      <a:pt x="31" y="11"/>
                      <a:pt x="30" y="9"/>
                      <a:pt x="27" y="8"/>
                    </a:cubicBezTo>
                    <a:lnTo>
                      <a:pt x="7" y="1"/>
                    </a:lnTo>
                    <a:close/>
                    <a:moveTo>
                      <a:pt x="7" y="1"/>
                    </a:moveTo>
                    <a:cubicBezTo>
                      <a:pt x="7" y="1"/>
                      <a:pt x="7" y="1"/>
                      <a:pt x="7" y="1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cs typeface="+mn-ea"/>
                  <a:sym typeface="+mn-lt"/>
                </a:endParaRPr>
              </a:p>
            </p:txBody>
          </p:sp>
          <p:sp>
            <p:nvSpPr>
              <p:cNvPr id="55" name="Freeform 601"/>
              <p:cNvSpPr>
                <a:spLocks noEditPoints="1"/>
              </p:cNvSpPr>
              <p:nvPr/>
            </p:nvSpPr>
            <p:spPr bwMode="auto">
              <a:xfrm>
                <a:off x="8314390" y="2589106"/>
                <a:ext cx="17374" cy="13935"/>
              </a:xfrm>
              <a:custGeom>
                <a:avLst/>
                <a:gdLst>
                  <a:gd name="T0" fmla="*/ 5 w 11"/>
                  <a:gd name="T1" fmla="*/ 0 h 10"/>
                  <a:gd name="T2" fmla="*/ 11 w 11"/>
                  <a:gd name="T3" fmla="*/ 5 h 10"/>
                  <a:gd name="T4" fmla="*/ 5 w 11"/>
                  <a:gd name="T5" fmla="*/ 10 h 10"/>
                  <a:gd name="T6" fmla="*/ 0 w 11"/>
                  <a:gd name="T7" fmla="*/ 5 h 10"/>
                  <a:gd name="T8" fmla="*/ 5 w 11"/>
                  <a:gd name="T9" fmla="*/ 0 h 10"/>
                  <a:gd name="T10" fmla="*/ 5 w 11"/>
                  <a:gd name="T11" fmla="*/ 0 h 10"/>
                  <a:gd name="T12" fmla="*/ 5 w 11"/>
                  <a:gd name="T13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10">
                    <a:moveTo>
                      <a:pt x="5" y="0"/>
                    </a:moveTo>
                    <a:cubicBezTo>
                      <a:pt x="8" y="0"/>
                      <a:pt x="11" y="2"/>
                      <a:pt x="11" y="5"/>
                    </a:cubicBezTo>
                    <a:cubicBezTo>
                      <a:pt x="11" y="7"/>
                      <a:pt x="8" y="10"/>
                      <a:pt x="5" y="10"/>
                    </a:cubicBezTo>
                    <a:cubicBezTo>
                      <a:pt x="3" y="10"/>
                      <a:pt x="0" y="7"/>
                      <a:pt x="0" y="5"/>
                    </a:cubicBezTo>
                    <a:cubicBezTo>
                      <a:pt x="0" y="2"/>
                      <a:pt x="3" y="0"/>
                      <a:pt x="5" y="0"/>
                    </a:cubicBezTo>
                    <a:close/>
                    <a:moveTo>
                      <a:pt x="5" y="0"/>
                    </a:moveTo>
                    <a:cubicBezTo>
                      <a:pt x="5" y="0"/>
                      <a:pt x="5" y="0"/>
                      <a:pt x="5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cs typeface="+mn-ea"/>
                  <a:sym typeface="+mn-lt"/>
                </a:endParaRPr>
              </a:p>
            </p:txBody>
          </p:sp>
          <p:sp>
            <p:nvSpPr>
              <p:cNvPr id="7" name="Freeform 602"/>
              <p:cNvSpPr>
                <a:spLocks noEditPoints="1"/>
              </p:cNvSpPr>
              <p:nvPr/>
            </p:nvSpPr>
            <p:spPr bwMode="auto">
              <a:xfrm>
                <a:off x="8305704" y="2614187"/>
                <a:ext cx="14479" cy="13935"/>
              </a:xfrm>
              <a:custGeom>
                <a:avLst/>
                <a:gdLst>
                  <a:gd name="T0" fmla="*/ 5 w 10"/>
                  <a:gd name="T1" fmla="*/ 0 h 10"/>
                  <a:gd name="T2" fmla="*/ 10 w 10"/>
                  <a:gd name="T3" fmla="*/ 5 h 10"/>
                  <a:gd name="T4" fmla="*/ 5 w 10"/>
                  <a:gd name="T5" fmla="*/ 10 h 10"/>
                  <a:gd name="T6" fmla="*/ 0 w 10"/>
                  <a:gd name="T7" fmla="*/ 5 h 10"/>
                  <a:gd name="T8" fmla="*/ 5 w 10"/>
                  <a:gd name="T9" fmla="*/ 0 h 10"/>
                  <a:gd name="T10" fmla="*/ 5 w 10"/>
                  <a:gd name="T11" fmla="*/ 0 h 10"/>
                  <a:gd name="T12" fmla="*/ 5 w 10"/>
                  <a:gd name="T13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10">
                    <a:moveTo>
                      <a:pt x="5" y="0"/>
                    </a:moveTo>
                    <a:cubicBezTo>
                      <a:pt x="8" y="0"/>
                      <a:pt x="10" y="3"/>
                      <a:pt x="10" y="5"/>
                    </a:cubicBezTo>
                    <a:cubicBezTo>
                      <a:pt x="10" y="8"/>
                      <a:pt x="8" y="10"/>
                      <a:pt x="5" y="10"/>
                    </a:cubicBezTo>
                    <a:cubicBezTo>
                      <a:pt x="2" y="10"/>
                      <a:pt x="0" y="8"/>
                      <a:pt x="0" y="5"/>
                    </a:cubicBezTo>
                    <a:cubicBezTo>
                      <a:pt x="0" y="3"/>
                      <a:pt x="2" y="0"/>
                      <a:pt x="5" y="0"/>
                    </a:cubicBezTo>
                    <a:close/>
                    <a:moveTo>
                      <a:pt x="5" y="0"/>
                    </a:moveTo>
                    <a:cubicBezTo>
                      <a:pt x="5" y="0"/>
                      <a:pt x="5" y="0"/>
                      <a:pt x="5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cs typeface="+mn-ea"/>
                  <a:sym typeface="+mn-lt"/>
                </a:endParaRPr>
              </a:p>
            </p:txBody>
          </p:sp>
          <p:sp>
            <p:nvSpPr>
              <p:cNvPr id="8" name="Freeform 603"/>
              <p:cNvSpPr>
                <a:spLocks noEditPoints="1"/>
              </p:cNvSpPr>
              <p:nvPr/>
            </p:nvSpPr>
            <p:spPr bwMode="auto">
              <a:xfrm>
                <a:off x="8291225" y="2642058"/>
                <a:ext cx="17374" cy="16722"/>
              </a:xfrm>
              <a:custGeom>
                <a:avLst/>
                <a:gdLst>
                  <a:gd name="T0" fmla="*/ 5 w 10"/>
                  <a:gd name="T1" fmla="*/ 0 h 10"/>
                  <a:gd name="T2" fmla="*/ 10 w 10"/>
                  <a:gd name="T3" fmla="*/ 5 h 10"/>
                  <a:gd name="T4" fmla="*/ 5 w 10"/>
                  <a:gd name="T5" fmla="*/ 10 h 10"/>
                  <a:gd name="T6" fmla="*/ 0 w 10"/>
                  <a:gd name="T7" fmla="*/ 5 h 10"/>
                  <a:gd name="T8" fmla="*/ 5 w 10"/>
                  <a:gd name="T9" fmla="*/ 0 h 10"/>
                  <a:gd name="T10" fmla="*/ 5 w 10"/>
                  <a:gd name="T11" fmla="*/ 0 h 10"/>
                  <a:gd name="T12" fmla="*/ 5 w 10"/>
                  <a:gd name="T13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10">
                    <a:moveTo>
                      <a:pt x="5" y="0"/>
                    </a:moveTo>
                    <a:cubicBezTo>
                      <a:pt x="8" y="0"/>
                      <a:pt x="10" y="2"/>
                      <a:pt x="10" y="5"/>
                    </a:cubicBezTo>
                    <a:cubicBezTo>
                      <a:pt x="10" y="8"/>
                      <a:pt x="8" y="10"/>
                      <a:pt x="5" y="10"/>
                    </a:cubicBezTo>
                    <a:cubicBezTo>
                      <a:pt x="2" y="10"/>
                      <a:pt x="0" y="8"/>
                      <a:pt x="0" y="5"/>
                    </a:cubicBezTo>
                    <a:cubicBezTo>
                      <a:pt x="0" y="2"/>
                      <a:pt x="2" y="0"/>
                      <a:pt x="5" y="0"/>
                    </a:cubicBezTo>
                    <a:close/>
                    <a:moveTo>
                      <a:pt x="5" y="0"/>
                    </a:moveTo>
                    <a:cubicBezTo>
                      <a:pt x="5" y="0"/>
                      <a:pt x="5" y="0"/>
                      <a:pt x="5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cs typeface="+mn-ea"/>
                  <a:sym typeface="+mn-lt"/>
                </a:endParaRPr>
              </a:p>
            </p:txBody>
          </p:sp>
        </p:grpSp>
        <p:sp>
          <p:nvSpPr>
            <p:cNvPr id="9" name="Freeform 596"/>
            <p:cNvSpPr>
              <a:spLocks noEditPoints="1"/>
            </p:cNvSpPr>
            <p:nvPr/>
          </p:nvSpPr>
          <p:spPr bwMode="auto">
            <a:xfrm>
              <a:off x="10622" y="6411"/>
              <a:ext cx="970" cy="996"/>
            </a:xfrm>
            <a:custGeom>
              <a:avLst/>
              <a:gdLst>
                <a:gd name="T0" fmla="*/ 95 w 95"/>
                <a:gd name="T1" fmla="*/ 24 h 83"/>
                <a:gd name="T2" fmla="*/ 48 w 95"/>
                <a:gd name="T3" fmla="*/ 0 h 83"/>
                <a:gd name="T4" fmla="*/ 0 w 95"/>
                <a:gd name="T5" fmla="*/ 24 h 83"/>
                <a:gd name="T6" fmla="*/ 48 w 95"/>
                <a:gd name="T7" fmla="*/ 48 h 83"/>
                <a:gd name="T8" fmla="*/ 95 w 95"/>
                <a:gd name="T9" fmla="*/ 24 h 83"/>
                <a:gd name="T10" fmla="*/ 48 w 95"/>
                <a:gd name="T11" fmla="*/ 8 h 83"/>
                <a:gd name="T12" fmla="*/ 80 w 95"/>
                <a:gd name="T13" fmla="*/ 24 h 83"/>
                <a:gd name="T14" fmla="*/ 48 w 95"/>
                <a:gd name="T15" fmla="*/ 40 h 83"/>
                <a:gd name="T16" fmla="*/ 17 w 95"/>
                <a:gd name="T17" fmla="*/ 24 h 83"/>
                <a:gd name="T18" fmla="*/ 48 w 95"/>
                <a:gd name="T19" fmla="*/ 8 h 83"/>
                <a:gd name="T20" fmla="*/ 86 w 95"/>
                <a:gd name="T21" fmla="*/ 37 h 83"/>
                <a:gd name="T22" fmla="*/ 95 w 95"/>
                <a:gd name="T23" fmla="*/ 42 h 83"/>
                <a:gd name="T24" fmla="*/ 48 w 95"/>
                <a:gd name="T25" fmla="*/ 66 h 83"/>
                <a:gd name="T26" fmla="*/ 0 w 95"/>
                <a:gd name="T27" fmla="*/ 42 h 83"/>
                <a:gd name="T28" fmla="*/ 10 w 95"/>
                <a:gd name="T29" fmla="*/ 37 h 83"/>
                <a:gd name="T30" fmla="*/ 48 w 95"/>
                <a:gd name="T31" fmla="*/ 56 h 83"/>
                <a:gd name="T32" fmla="*/ 86 w 95"/>
                <a:gd name="T33" fmla="*/ 37 h 83"/>
                <a:gd name="T34" fmla="*/ 86 w 95"/>
                <a:gd name="T35" fmla="*/ 55 h 83"/>
                <a:gd name="T36" fmla="*/ 95 w 95"/>
                <a:gd name="T37" fmla="*/ 60 h 83"/>
                <a:gd name="T38" fmla="*/ 48 w 95"/>
                <a:gd name="T39" fmla="*/ 83 h 83"/>
                <a:gd name="T40" fmla="*/ 0 w 95"/>
                <a:gd name="T41" fmla="*/ 60 h 83"/>
                <a:gd name="T42" fmla="*/ 10 w 95"/>
                <a:gd name="T43" fmla="*/ 55 h 83"/>
                <a:gd name="T44" fmla="*/ 48 w 95"/>
                <a:gd name="T45" fmla="*/ 74 h 83"/>
                <a:gd name="T46" fmla="*/ 86 w 95"/>
                <a:gd name="T47" fmla="*/ 55 h 83"/>
                <a:gd name="T48" fmla="*/ 86 w 95"/>
                <a:gd name="T49" fmla="*/ 55 h 83"/>
                <a:gd name="T50" fmla="*/ 86 w 95"/>
                <a:gd name="T51" fmla="*/ 55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5" h="83">
                  <a:moveTo>
                    <a:pt x="95" y="24"/>
                  </a:moveTo>
                  <a:lnTo>
                    <a:pt x="48" y="0"/>
                  </a:lnTo>
                  <a:lnTo>
                    <a:pt x="0" y="24"/>
                  </a:lnTo>
                  <a:lnTo>
                    <a:pt x="48" y="48"/>
                  </a:lnTo>
                  <a:lnTo>
                    <a:pt x="95" y="24"/>
                  </a:lnTo>
                  <a:moveTo>
                    <a:pt x="48" y="8"/>
                  </a:moveTo>
                  <a:lnTo>
                    <a:pt x="80" y="24"/>
                  </a:lnTo>
                  <a:lnTo>
                    <a:pt x="48" y="40"/>
                  </a:lnTo>
                  <a:lnTo>
                    <a:pt x="17" y="24"/>
                  </a:lnTo>
                  <a:lnTo>
                    <a:pt x="48" y="8"/>
                  </a:lnTo>
                  <a:moveTo>
                    <a:pt x="86" y="37"/>
                  </a:moveTo>
                  <a:lnTo>
                    <a:pt x="95" y="42"/>
                  </a:lnTo>
                  <a:lnTo>
                    <a:pt x="48" y="66"/>
                  </a:lnTo>
                  <a:lnTo>
                    <a:pt x="0" y="42"/>
                  </a:lnTo>
                  <a:lnTo>
                    <a:pt x="10" y="37"/>
                  </a:lnTo>
                  <a:lnTo>
                    <a:pt x="48" y="56"/>
                  </a:lnTo>
                  <a:lnTo>
                    <a:pt x="86" y="37"/>
                  </a:lnTo>
                  <a:moveTo>
                    <a:pt x="86" y="55"/>
                  </a:moveTo>
                  <a:lnTo>
                    <a:pt x="95" y="60"/>
                  </a:lnTo>
                  <a:lnTo>
                    <a:pt x="48" y="83"/>
                  </a:lnTo>
                  <a:lnTo>
                    <a:pt x="0" y="60"/>
                  </a:lnTo>
                  <a:lnTo>
                    <a:pt x="10" y="55"/>
                  </a:lnTo>
                  <a:lnTo>
                    <a:pt x="48" y="74"/>
                  </a:lnTo>
                  <a:lnTo>
                    <a:pt x="86" y="55"/>
                  </a:lnTo>
                  <a:moveTo>
                    <a:pt x="86" y="55"/>
                  </a:moveTo>
                  <a:lnTo>
                    <a:pt x="86" y="55"/>
                  </a:lnTo>
                </a:path>
              </a:pathLst>
            </a:custGeom>
            <a:solidFill>
              <a:srgbClr val="B45BE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>
                <a:cs typeface="+mn-ea"/>
                <a:sym typeface="+mn-lt"/>
              </a:endParaRPr>
            </a:p>
          </p:txBody>
        </p:sp>
        <p:sp>
          <p:nvSpPr>
            <p:cNvPr id="10" name="Freeform 862"/>
            <p:cNvSpPr>
              <a:spLocks noEditPoints="1"/>
            </p:cNvSpPr>
            <p:nvPr/>
          </p:nvSpPr>
          <p:spPr bwMode="auto">
            <a:xfrm>
              <a:off x="13790" y="6426"/>
              <a:ext cx="926" cy="966"/>
            </a:xfrm>
            <a:custGeom>
              <a:avLst/>
              <a:gdLst>
                <a:gd name="T0" fmla="*/ 143 w 143"/>
                <a:gd name="T1" fmla="*/ 57 h 158"/>
                <a:gd name="T2" fmla="*/ 140 w 143"/>
                <a:gd name="T3" fmla="*/ 25 h 158"/>
                <a:gd name="T4" fmla="*/ 133 w 143"/>
                <a:gd name="T5" fmla="*/ 19 h 158"/>
                <a:gd name="T6" fmla="*/ 95 w 143"/>
                <a:gd name="T7" fmla="*/ 19 h 158"/>
                <a:gd name="T8" fmla="*/ 72 w 143"/>
                <a:gd name="T9" fmla="*/ 0 h 158"/>
                <a:gd name="T10" fmla="*/ 49 w 143"/>
                <a:gd name="T11" fmla="*/ 19 h 158"/>
                <a:gd name="T12" fmla="*/ 10 w 143"/>
                <a:gd name="T13" fmla="*/ 19 h 158"/>
                <a:gd name="T14" fmla="*/ 4 w 143"/>
                <a:gd name="T15" fmla="*/ 25 h 158"/>
                <a:gd name="T16" fmla="*/ 0 w 143"/>
                <a:gd name="T17" fmla="*/ 58 h 158"/>
                <a:gd name="T18" fmla="*/ 2 w 143"/>
                <a:gd name="T19" fmla="*/ 63 h 158"/>
                <a:gd name="T20" fmla="*/ 7 w 143"/>
                <a:gd name="T21" fmla="*/ 65 h 158"/>
                <a:gd name="T22" fmla="*/ 21 w 143"/>
                <a:gd name="T23" fmla="*/ 65 h 158"/>
                <a:gd name="T24" fmla="*/ 21 w 143"/>
                <a:gd name="T25" fmla="*/ 151 h 158"/>
                <a:gd name="T26" fmla="*/ 28 w 143"/>
                <a:gd name="T27" fmla="*/ 158 h 158"/>
                <a:gd name="T28" fmla="*/ 116 w 143"/>
                <a:gd name="T29" fmla="*/ 158 h 158"/>
                <a:gd name="T30" fmla="*/ 122 w 143"/>
                <a:gd name="T31" fmla="*/ 151 h 158"/>
                <a:gd name="T32" fmla="*/ 122 w 143"/>
                <a:gd name="T33" fmla="*/ 65 h 158"/>
                <a:gd name="T34" fmla="*/ 137 w 143"/>
                <a:gd name="T35" fmla="*/ 65 h 158"/>
                <a:gd name="T36" fmla="*/ 143 w 143"/>
                <a:gd name="T37" fmla="*/ 58 h 158"/>
                <a:gd name="T38" fmla="*/ 143 w 143"/>
                <a:gd name="T39" fmla="*/ 57 h 158"/>
                <a:gd name="T40" fmla="*/ 72 w 143"/>
                <a:gd name="T41" fmla="*/ 13 h 158"/>
                <a:gd name="T42" fmla="*/ 81 w 143"/>
                <a:gd name="T43" fmla="*/ 19 h 158"/>
                <a:gd name="T44" fmla="*/ 63 w 143"/>
                <a:gd name="T45" fmla="*/ 19 h 158"/>
                <a:gd name="T46" fmla="*/ 72 w 143"/>
                <a:gd name="T47" fmla="*/ 13 h 158"/>
                <a:gd name="T48" fmla="*/ 109 w 143"/>
                <a:gd name="T49" fmla="*/ 144 h 158"/>
                <a:gd name="T50" fmla="*/ 34 w 143"/>
                <a:gd name="T51" fmla="*/ 144 h 158"/>
                <a:gd name="T52" fmla="*/ 34 w 143"/>
                <a:gd name="T53" fmla="*/ 65 h 158"/>
                <a:gd name="T54" fmla="*/ 55 w 143"/>
                <a:gd name="T55" fmla="*/ 65 h 158"/>
                <a:gd name="T56" fmla="*/ 55 w 143"/>
                <a:gd name="T57" fmla="*/ 121 h 158"/>
                <a:gd name="T58" fmla="*/ 58 w 143"/>
                <a:gd name="T59" fmla="*/ 125 h 158"/>
                <a:gd name="T60" fmla="*/ 62 w 143"/>
                <a:gd name="T61" fmla="*/ 121 h 158"/>
                <a:gd name="T62" fmla="*/ 62 w 143"/>
                <a:gd name="T63" fmla="*/ 65 h 158"/>
                <a:gd name="T64" fmla="*/ 82 w 143"/>
                <a:gd name="T65" fmla="*/ 65 h 158"/>
                <a:gd name="T66" fmla="*/ 82 w 143"/>
                <a:gd name="T67" fmla="*/ 121 h 158"/>
                <a:gd name="T68" fmla="*/ 85 w 143"/>
                <a:gd name="T69" fmla="*/ 125 h 158"/>
                <a:gd name="T70" fmla="*/ 88 w 143"/>
                <a:gd name="T71" fmla="*/ 121 h 158"/>
                <a:gd name="T72" fmla="*/ 88 w 143"/>
                <a:gd name="T73" fmla="*/ 65 h 158"/>
                <a:gd name="T74" fmla="*/ 109 w 143"/>
                <a:gd name="T75" fmla="*/ 65 h 158"/>
                <a:gd name="T76" fmla="*/ 109 w 143"/>
                <a:gd name="T77" fmla="*/ 144 h 158"/>
                <a:gd name="T78" fmla="*/ 14 w 143"/>
                <a:gd name="T79" fmla="*/ 52 h 158"/>
                <a:gd name="T80" fmla="*/ 16 w 143"/>
                <a:gd name="T81" fmla="*/ 32 h 158"/>
                <a:gd name="T82" fmla="*/ 127 w 143"/>
                <a:gd name="T83" fmla="*/ 32 h 158"/>
                <a:gd name="T84" fmla="*/ 129 w 143"/>
                <a:gd name="T85" fmla="*/ 52 h 158"/>
                <a:gd name="T86" fmla="*/ 14 w 143"/>
                <a:gd name="T87" fmla="*/ 52 h 158"/>
                <a:gd name="T88" fmla="*/ 14 w 143"/>
                <a:gd name="T89" fmla="*/ 52 h 158"/>
                <a:gd name="T90" fmla="*/ 14 w 143"/>
                <a:gd name="T91" fmla="*/ 52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43" h="158">
                  <a:moveTo>
                    <a:pt x="143" y="57"/>
                  </a:moveTo>
                  <a:cubicBezTo>
                    <a:pt x="140" y="25"/>
                    <a:pt x="140" y="25"/>
                    <a:pt x="140" y="25"/>
                  </a:cubicBezTo>
                  <a:cubicBezTo>
                    <a:pt x="140" y="22"/>
                    <a:pt x="137" y="19"/>
                    <a:pt x="133" y="19"/>
                  </a:cubicBezTo>
                  <a:cubicBezTo>
                    <a:pt x="95" y="19"/>
                    <a:pt x="95" y="19"/>
                    <a:pt x="95" y="19"/>
                  </a:cubicBezTo>
                  <a:cubicBezTo>
                    <a:pt x="93" y="8"/>
                    <a:pt x="83" y="0"/>
                    <a:pt x="72" y="0"/>
                  </a:cubicBezTo>
                  <a:cubicBezTo>
                    <a:pt x="60" y="0"/>
                    <a:pt x="51" y="8"/>
                    <a:pt x="49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7" y="19"/>
                    <a:pt x="4" y="22"/>
                    <a:pt x="4" y="25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60"/>
                    <a:pt x="1" y="61"/>
                    <a:pt x="2" y="63"/>
                  </a:cubicBezTo>
                  <a:cubicBezTo>
                    <a:pt x="3" y="64"/>
                    <a:pt x="5" y="65"/>
                    <a:pt x="7" y="65"/>
                  </a:cubicBezTo>
                  <a:cubicBezTo>
                    <a:pt x="21" y="65"/>
                    <a:pt x="21" y="65"/>
                    <a:pt x="21" y="65"/>
                  </a:cubicBezTo>
                  <a:cubicBezTo>
                    <a:pt x="21" y="151"/>
                    <a:pt x="21" y="151"/>
                    <a:pt x="21" y="151"/>
                  </a:cubicBezTo>
                  <a:cubicBezTo>
                    <a:pt x="21" y="155"/>
                    <a:pt x="24" y="158"/>
                    <a:pt x="28" y="158"/>
                  </a:cubicBezTo>
                  <a:cubicBezTo>
                    <a:pt x="116" y="158"/>
                    <a:pt x="116" y="158"/>
                    <a:pt x="116" y="158"/>
                  </a:cubicBezTo>
                  <a:cubicBezTo>
                    <a:pt x="120" y="158"/>
                    <a:pt x="122" y="155"/>
                    <a:pt x="122" y="151"/>
                  </a:cubicBezTo>
                  <a:cubicBezTo>
                    <a:pt x="122" y="65"/>
                    <a:pt x="122" y="65"/>
                    <a:pt x="122" y="65"/>
                  </a:cubicBezTo>
                  <a:cubicBezTo>
                    <a:pt x="137" y="65"/>
                    <a:pt x="137" y="65"/>
                    <a:pt x="137" y="65"/>
                  </a:cubicBezTo>
                  <a:cubicBezTo>
                    <a:pt x="140" y="65"/>
                    <a:pt x="143" y="62"/>
                    <a:pt x="143" y="58"/>
                  </a:cubicBezTo>
                  <a:cubicBezTo>
                    <a:pt x="143" y="58"/>
                    <a:pt x="143" y="57"/>
                    <a:pt x="143" y="57"/>
                  </a:cubicBezTo>
                  <a:close/>
                  <a:moveTo>
                    <a:pt x="72" y="13"/>
                  </a:moveTo>
                  <a:cubicBezTo>
                    <a:pt x="76" y="13"/>
                    <a:pt x="80" y="15"/>
                    <a:pt x="81" y="19"/>
                  </a:cubicBezTo>
                  <a:cubicBezTo>
                    <a:pt x="63" y="19"/>
                    <a:pt x="63" y="19"/>
                    <a:pt x="63" y="19"/>
                  </a:cubicBezTo>
                  <a:cubicBezTo>
                    <a:pt x="64" y="15"/>
                    <a:pt x="68" y="13"/>
                    <a:pt x="72" y="13"/>
                  </a:cubicBezTo>
                  <a:close/>
                  <a:moveTo>
                    <a:pt x="109" y="144"/>
                  </a:moveTo>
                  <a:cubicBezTo>
                    <a:pt x="34" y="144"/>
                    <a:pt x="34" y="144"/>
                    <a:pt x="34" y="144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55" y="65"/>
                    <a:pt x="55" y="65"/>
                    <a:pt x="55" y="65"/>
                  </a:cubicBezTo>
                  <a:cubicBezTo>
                    <a:pt x="55" y="121"/>
                    <a:pt x="55" y="121"/>
                    <a:pt x="55" y="121"/>
                  </a:cubicBezTo>
                  <a:cubicBezTo>
                    <a:pt x="55" y="123"/>
                    <a:pt x="57" y="125"/>
                    <a:pt x="58" y="125"/>
                  </a:cubicBezTo>
                  <a:cubicBezTo>
                    <a:pt x="60" y="125"/>
                    <a:pt x="62" y="123"/>
                    <a:pt x="62" y="121"/>
                  </a:cubicBezTo>
                  <a:cubicBezTo>
                    <a:pt x="62" y="65"/>
                    <a:pt x="62" y="65"/>
                    <a:pt x="62" y="65"/>
                  </a:cubicBezTo>
                  <a:cubicBezTo>
                    <a:pt x="82" y="65"/>
                    <a:pt x="82" y="65"/>
                    <a:pt x="82" y="65"/>
                  </a:cubicBezTo>
                  <a:cubicBezTo>
                    <a:pt x="82" y="121"/>
                    <a:pt x="82" y="121"/>
                    <a:pt x="82" y="121"/>
                  </a:cubicBezTo>
                  <a:cubicBezTo>
                    <a:pt x="82" y="123"/>
                    <a:pt x="83" y="125"/>
                    <a:pt x="85" y="125"/>
                  </a:cubicBezTo>
                  <a:cubicBezTo>
                    <a:pt x="87" y="125"/>
                    <a:pt x="88" y="123"/>
                    <a:pt x="88" y="121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109" y="65"/>
                    <a:pt x="109" y="65"/>
                    <a:pt x="109" y="65"/>
                  </a:cubicBezTo>
                  <a:lnTo>
                    <a:pt x="109" y="144"/>
                  </a:lnTo>
                  <a:close/>
                  <a:moveTo>
                    <a:pt x="14" y="52"/>
                  </a:moveTo>
                  <a:cubicBezTo>
                    <a:pt x="16" y="32"/>
                    <a:pt x="16" y="32"/>
                    <a:pt x="16" y="32"/>
                  </a:cubicBezTo>
                  <a:cubicBezTo>
                    <a:pt x="127" y="32"/>
                    <a:pt x="127" y="32"/>
                    <a:pt x="127" y="32"/>
                  </a:cubicBezTo>
                  <a:cubicBezTo>
                    <a:pt x="129" y="52"/>
                    <a:pt x="129" y="52"/>
                    <a:pt x="129" y="52"/>
                  </a:cubicBezTo>
                  <a:lnTo>
                    <a:pt x="14" y="52"/>
                  </a:lnTo>
                  <a:close/>
                  <a:moveTo>
                    <a:pt x="14" y="52"/>
                  </a:moveTo>
                  <a:cubicBezTo>
                    <a:pt x="14" y="52"/>
                    <a:pt x="14" y="52"/>
                    <a:pt x="14" y="52"/>
                  </a:cubicBezTo>
                </a:path>
              </a:pathLst>
            </a:custGeom>
            <a:solidFill>
              <a:srgbClr val="2E75B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>
                <a:cs typeface="+mn-ea"/>
                <a:sym typeface="+mn-lt"/>
              </a:endParaRPr>
            </a:p>
          </p:txBody>
        </p:sp>
        <p:grpSp>
          <p:nvGrpSpPr>
            <p:cNvPr id="45" name="组合 44"/>
            <p:cNvGrpSpPr/>
            <p:nvPr/>
          </p:nvGrpSpPr>
          <p:grpSpPr>
            <a:xfrm>
              <a:off x="3230" y="7685"/>
              <a:ext cx="2907" cy="2775"/>
              <a:chOff x="932707" y="3421579"/>
              <a:chExt cx="1845991" cy="1762083"/>
            </a:xfrm>
          </p:grpSpPr>
          <p:sp>
            <p:nvSpPr>
              <p:cNvPr id="46" name="文本框 45"/>
              <p:cNvSpPr txBox="1"/>
              <p:nvPr/>
            </p:nvSpPr>
            <p:spPr>
              <a:xfrm>
                <a:off x="932707" y="4015939"/>
                <a:ext cx="1743846" cy="1167723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altLang="zh-CN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cs typeface="+mn-ea"/>
                    <a:sym typeface="+mn-lt"/>
                  </a:rPr>
                  <a:t>Click here to add text content, such as keywords, some brief introductions, etc.</a:t>
                </a:r>
                <a:endParaRPr lang="zh-CN" alt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7" name="文本框 46"/>
              <p:cNvSpPr txBox="1"/>
              <p:nvPr/>
            </p:nvSpPr>
            <p:spPr>
              <a:xfrm>
                <a:off x="1075750" y="3421579"/>
                <a:ext cx="1702948" cy="368300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algn="ctr"/>
                <a:r>
                  <a:rPr lang="en-US" altLang="zh-CN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8" name="矩形: 圆角 75"/>
              <p:cNvSpPr/>
              <p:nvPr/>
            </p:nvSpPr>
            <p:spPr>
              <a:xfrm>
                <a:off x="1685924" y="3873890"/>
                <a:ext cx="482600" cy="3600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2" name="矩形: 圆角 76"/>
              <p:cNvSpPr/>
              <p:nvPr/>
            </p:nvSpPr>
            <p:spPr>
              <a:xfrm>
                <a:off x="1423224" y="3888290"/>
                <a:ext cx="1008000" cy="720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93" name="组合 92"/>
            <p:cNvGrpSpPr/>
            <p:nvPr/>
          </p:nvGrpSpPr>
          <p:grpSpPr>
            <a:xfrm>
              <a:off x="6577" y="7685"/>
              <a:ext cx="2838" cy="2775"/>
              <a:chOff x="976093" y="3421579"/>
              <a:chExt cx="1802605" cy="1762090"/>
            </a:xfrm>
          </p:grpSpPr>
          <p:sp>
            <p:nvSpPr>
              <p:cNvPr id="94" name="文本框 93"/>
              <p:cNvSpPr txBox="1"/>
              <p:nvPr/>
            </p:nvSpPr>
            <p:spPr>
              <a:xfrm>
                <a:off x="976093" y="4015939"/>
                <a:ext cx="1641854" cy="1167730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altLang="zh-CN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cs typeface="+mn-ea"/>
                    <a:sym typeface="+mn-lt"/>
                  </a:rPr>
                  <a:t>Click here to add text content, such as keywords, some brief introductions, etc.</a:t>
                </a:r>
                <a:endParaRPr lang="zh-CN" alt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5" name="文本框 94"/>
              <p:cNvSpPr txBox="1"/>
              <p:nvPr/>
            </p:nvSpPr>
            <p:spPr>
              <a:xfrm>
                <a:off x="1075750" y="3421579"/>
                <a:ext cx="1702948" cy="368300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algn="ctr"/>
                <a:r>
                  <a:rPr lang="en-US" altLang="zh-CN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6" name="矩形: 圆角 75"/>
              <p:cNvSpPr/>
              <p:nvPr/>
            </p:nvSpPr>
            <p:spPr>
              <a:xfrm>
                <a:off x="1685924" y="3873890"/>
                <a:ext cx="482600" cy="3600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7" name="矩形: 圆角 76"/>
              <p:cNvSpPr/>
              <p:nvPr/>
            </p:nvSpPr>
            <p:spPr>
              <a:xfrm>
                <a:off x="1423224" y="3888290"/>
                <a:ext cx="1008000" cy="720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98" name="组合 97"/>
            <p:cNvGrpSpPr/>
            <p:nvPr/>
          </p:nvGrpSpPr>
          <p:grpSpPr>
            <a:xfrm>
              <a:off x="10012" y="7685"/>
              <a:ext cx="2788" cy="2775"/>
              <a:chOff x="1075750" y="3421579"/>
              <a:chExt cx="1771065" cy="1762285"/>
            </a:xfrm>
          </p:grpSpPr>
          <p:sp>
            <p:nvSpPr>
              <p:cNvPr id="99" name="文本框 98"/>
              <p:cNvSpPr txBox="1"/>
              <p:nvPr/>
            </p:nvSpPr>
            <p:spPr>
              <a:xfrm>
                <a:off x="1102487" y="4015939"/>
                <a:ext cx="1744328" cy="1167925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altLang="zh-CN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cs typeface="+mn-ea"/>
                    <a:sym typeface="+mn-lt"/>
                  </a:rPr>
                  <a:t>Click here to add text content, such as keywords, some brief introductions, etc.</a:t>
                </a:r>
                <a:endParaRPr lang="zh-CN" alt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00" name="文本框 99"/>
              <p:cNvSpPr txBox="1"/>
              <p:nvPr/>
            </p:nvSpPr>
            <p:spPr>
              <a:xfrm>
                <a:off x="1075750" y="3421579"/>
                <a:ext cx="1702948" cy="368300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algn="ctr"/>
                <a:r>
                  <a:rPr lang="en-US" altLang="zh-CN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01" name="矩形: 圆角 75"/>
              <p:cNvSpPr/>
              <p:nvPr/>
            </p:nvSpPr>
            <p:spPr>
              <a:xfrm>
                <a:off x="1685924" y="3873890"/>
                <a:ext cx="482600" cy="3600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2" name="矩形: 圆角 76"/>
              <p:cNvSpPr/>
              <p:nvPr/>
            </p:nvSpPr>
            <p:spPr>
              <a:xfrm>
                <a:off x="1423224" y="3888290"/>
                <a:ext cx="1008000" cy="720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103" name="组合 102"/>
            <p:cNvGrpSpPr/>
            <p:nvPr/>
          </p:nvGrpSpPr>
          <p:grpSpPr>
            <a:xfrm>
              <a:off x="13290" y="7685"/>
              <a:ext cx="2839" cy="2775"/>
              <a:chOff x="1075750" y="3421579"/>
              <a:chExt cx="1803242" cy="1762327"/>
            </a:xfrm>
          </p:grpSpPr>
          <p:sp>
            <p:nvSpPr>
              <p:cNvPr id="104" name="文本框 103"/>
              <p:cNvSpPr txBox="1"/>
              <p:nvPr/>
            </p:nvSpPr>
            <p:spPr>
              <a:xfrm>
                <a:off x="1075811" y="4015939"/>
                <a:ext cx="1803181" cy="1167967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altLang="zh-CN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cs typeface="+mn-ea"/>
                    <a:sym typeface="+mn-lt"/>
                  </a:rPr>
                  <a:t>Click here to add text content, such as keywords, some brief introductions, etc.</a:t>
                </a:r>
                <a:endParaRPr lang="zh-CN" alt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05" name="文本框 104"/>
              <p:cNvSpPr txBox="1"/>
              <p:nvPr/>
            </p:nvSpPr>
            <p:spPr>
              <a:xfrm>
                <a:off x="1075750" y="3421579"/>
                <a:ext cx="1702948" cy="368300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algn="ctr"/>
                <a:r>
                  <a:rPr lang="en-US" altLang="zh-CN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06" name="矩形: 圆角 75"/>
              <p:cNvSpPr/>
              <p:nvPr/>
            </p:nvSpPr>
            <p:spPr>
              <a:xfrm>
                <a:off x="1685924" y="3873890"/>
                <a:ext cx="482600" cy="3600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7" name="矩形: 圆角 76"/>
              <p:cNvSpPr/>
              <p:nvPr/>
            </p:nvSpPr>
            <p:spPr>
              <a:xfrm>
                <a:off x="1423224" y="3888290"/>
                <a:ext cx="1008000" cy="720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63" name="组合 62">
            <a:extLst>
              <a:ext uri="{FF2B5EF4-FFF2-40B4-BE49-F238E27FC236}">
                <a16:creationId xmlns:a16="http://schemas.microsoft.com/office/drawing/2014/main" id="{F59F9BAB-BD5F-5CBE-5AE4-A1002E8893F2}"/>
              </a:ext>
            </a:extLst>
          </p:cNvPr>
          <p:cNvGrpSpPr/>
          <p:nvPr/>
        </p:nvGrpSpPr>
        <p:grpSpPr>
          <a:xfrm>
            <a:off x="0" y="195580"/>
            <a:ext cx="2521585" cy="649605"/>
            <a:chOff x="1599" y="0"/>
            <a:chExt cx="3971" cy="1023"/>
          </a:xfrm>
        </p:grpSpPr>
        <p:sp>
          <p:nvSpPr>
            <p:cNvPr id="64" name="Freeform 10">
              <a:extLst>
                <a:ext uri="{FF2B5EF4-FFF2-40B4-BE49-F238E27FC236}">
                  <a16:creationId xmlns:a16="http://schemas.microsoft.com/office/drawing/2014/main" id="{BFE4D3A1-CC49-680B-34A0-7B90F8A347DD}"/>
                </a:ext>
              </a:extLst>
            </p:cNvPr>
            <p:cNvSpPr/>
            <p:nvPr/>
          </p:nvSpPr>
          <p:spPr bwMode="auto">
            <a:xfrm flipH="1">
              <a:off x="1599" y="0"/>
              <a:ext cx="3971" cy="1023"/>
            </a:xfrm>
            <a:custGeom>
              <a:avLst/>
              <a:gdLst>
                <a:gd name="T0" fmla="*/ 593 w 594"/>
                <a:gd name="T1" fmla="*/ 157 h 179"/>
                <a:gd name="T2" fmla="*/ 592 w 594"/>
                <a:gd name="T3" fmla="*/ 156 h 179"/>
                <a:gd name="T4" fmla="*/ 577 w 594"/>
                <a:gd name="T5" fmla="*/ 149 h 179"/>
                <a:gd name="T6" fmla="*/ 576 w 594"/>
                <a:gd name="T7" fmla="*/ 148 h 179"/>
                <a:gd name="T8" fmla="*/ 572 w 594"/>
                <a:gd name="T9" fmla="*/ 147 h 179"/>
                <a:gd name="T10" fmla="*/ 572 w 594"/>
                <a:gd name="T11" fmla="*/ 148 h 179"/>
                <a:gd name="T12" fmla="*/ 566 w 594"/>
                <a:gd name="T13" fmla="*/ 147 h 179"/>
                <a:gd name="T14" fmla="*/ 566 w 594"/>
                <a:gd name="T15" fmla="*/ 146 h 179"/>
                <a:gd name="T16" fmla="*/ 565 w 594"/>
                <a:gd name="T17" fmla="*/ 146 h 179"/>
                <a:gd name="T18" fmla="*/ 564 w 594"/>
                <a:gd name="T19" fmla="*/ 146 h 179"/>
                <a:gd name="T20" fmla="*/ 557 w 594"/>
                <a:gd name="T21" fmla="*/ 145 h 179"/>
                <a:gd name="T22" fmla="*/ 557 w 594"/>
                <a:gd name="T23" fmla="*/ 145 h 179"/>
                <a:gd name="T24" fmla="*/ 557 w 594"/>
                <a:gd name="T25" fmla="*/ 145 h 179"/>
                <a:gd name="T26" fmla="*/ 548 w 594"/>
                <a:gd name="T27" fmla="*/ 144 h 179"/>
                <a:gd name="T28" fmla="*/ 549 w 594"/>
                <a:gd name="T29" fmla="*/ 143 h 179"/>
                <a:gd name="T30" fmla="*/ 548 w 594"/>
                <a:gd name="T31" fmla="*/ 144 h 179"/>
                <a:gd name="T32" fmla="*/ 506 w 594"/>
                <a:gd name="T33" fmla="*/ 142 h 179"/>
                <a:gd name="T34" fmla="*/ 139 w 594"/>
                <a:gd name="T35" fmla="*/ 143 h 179"/>
                <a:gd name="T36" fmla="*/ 139 w 594"/>
                <a:gd name="T37" fmla="*/ 166 h 179"/>
                <a:gd name="T38" fmla="*/ 134 w 594"/>
                <a:gd name="T39" fmla="*/ 178 h 179"/>
                <a:gd name="T40" fmla="*/ 124 w 594"/>
                <a:gd name="T41" fmla="*/ 176 h 179"/>
                <a:gd name="T42" fmla="*/ 6 w 594"/>
                <a:gd name="T43" fmla="*/ 100 h 179"/>
                <a:gd name="T44" fmla="*/ 0 w 594"/>
                <a:gd name="T45" fmla="*/ 90 h 179"/>
                <a:gd name="T46" fmla="*/ 6 w 594"/>
                <a:gd name="T47" fmla="*/ 80 h 179"/>
                <a:gd name="T48" fmla="*/ 124 w 594"/>
                <a:gd name="T49" fmla="*/ 3 h 179"/>
                <a:gd name="T50" fmla="*/ 134 w 594"/>
                <a:gd name="T51" fmla="*/ 1 h 179"/>
                <a:gd name="T52" fmla="*/ 139 w 594"/>
                <a:gd name="T53" fmla="*/ 13 h 179"/>
                <a:gd name="T54" fmla="*/ 139 w 594"/>
                <a:gd name="T55" fmla="*/ 31 h 179"/>
                <a:gd name="T56" fmla="*/ 512 w 594"/>
                <a:gd name="T57" fmla="*/ 30 h 179"/>
                <a:gd name="T58" fmla="*/ 518 w 594"/>
                <a:gd name="T59" fmla="*/ 30 h 179"/>
                <a:gd name="T60" fmla="*/ 533 w 594"/>
                <a:gd name="T61" fmla="*/ 31 h 179"/>
                <a:gd name="T62" fmla="*/ 547 w 594"/>
                <a:gd name="T63" fmla="*/ 32 h 179"/>
                <a:gd name="T64" fmla="*/ 558 w 594"/>
                <a:gd name="T65" fmla="*/ 33 h 179"/>
                <a:gd name="T66" fmla="*/ 569 w 594"/>
                <a:gd name="T67" fmla="*/ 35 h 179"/>
                <a:gd name="T68" fmla="*/ 573 w 594"/>
                <a:gd name="T69" fmla="*/ 36 h 179"/>
                <a:gd name="T70" fmla="*/ 577 w 594"/>
                <a:gd name="T71" fmla="*/ 37 h 179"/>
                <a:gd name="T72" fmla="*/ 582 w 594"/>
                <a:gd name="T73" fmla="*/ 38 h 179"/>
                <a:gd name="T74" fmla="*/ 586 w 594"/>
                <a:gd name="T75" fmla="*/ 39 h 179"/>
                <a:gd name="T76" fmla="*/ 587 w 594"/>
                <a:gd name="T77" fmla="*/ 40 h 179"/>
                <a:gd name="T78" fmla="*/ 589 w 594"/>
                <a:gd name="T79" fmla="*/ 41 h 179"/>
                <a:gd name="T80" fmla="*/ 591 w 594"/>
                <a:gd name="T81" fmla="*/ 42 h 179"/>
                <a:gd name="T82" fmla="*/ 592 w 594"/>
                <a:gd name="T83" fmla="*/ 43 h 179"/>
                <a:gd name="T84" fmla="*/ 593 w 594"/>
                <a:gd name="T85" fmla="*/ 44 h 179"/>
                <a:gd name="T86" fmla="*/ 594 w 594"/>
                <a:gd name="T87" fmla="*/ 156 h 179"/>
                <a:gd name="T88" fmla="*/ 593 w 594"/>
                <a:gd name="T89" fmla="*/ 157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94" h="179">
                  <a:moveTo>
                    <a:pt x="593" y="157"/>
                  </a:moveTo>
                  <a:cubicBezTo>
                    <a:pt x="592" y="156"/>
                    <a:pt x="592" y="156"/>
                    <a:pt x="592" y="156"/>
                  </a:cubicBezTo>
                  <a:cubicBezTo>
                    <a:pt x="589" y="153"/>
                    <a:pt x="584" y="151"/>
                    <a:pt x="577" y="149"/>
                  </a:cubicBezTo>
                  <a:cubicBezTo>
                    <a:pt x="576" y="148"/>
                    <a:pt x="576" y="148"/>
                    <a:pt x="576" y="148"/>
                  </a:cubicBezTo>
                  <a:cubicBezTo>
                    <a:pt x="572" y="147"/>
                    <a:pt x="572" y="147"/>
                    <a:pt x="572" y="147"/>
                  </a:cubicBezTo>
                  <a:cubicBezTo>
                    <a:pt x="572" y="148"/>
                    <a:pt x="572" y="148"/>
                    <a:pt x="572" y="148"/>
                  </a:cubicBezTo>
                  <a:cubicBezTo>
                    <a:pt x="570" y="147"/>
                    <a:pt x="568" y="147"/>
                    <a:pt x="566" y="147"/>
                  </a:cubicBezTo>
                  <a:cubicBezTo>
                    <a:pt x="566" y="146"/>
                    <a:pt x="566" y="146"/>
                    <a:pt x="566" y="146"/>
                  </a:cubicBezTo>
                  <a:cubicBezTo>
                    <a:pt x="565" y="146"/>
                    <a:pt x="565" y="146"/>
                    <a:pt x="565" y="146"/>
                  </a:cubicBezTo>
                  <a:cubicBezTo>
                    <a:pt x="564" y="146"/>
                    <a:pt x="564" y="146"/>
                    <a:pt x="564" y="146"/>
                  </a:cubicBezTo>
                  <a:cubicBezTo>
                    <a:pt x="562" y="146"/>
                    <a:pt x="560" y="145"/>
                    <a:pt x="557" y="145"/>
                  </a:cubicBezTo>
                  <a:cubicBezTo>
                    <a:pt x="557" y="145"/>
                    <a:pt x="557" y="145"/>
                    <a:pt x="557" y="145"/>
                  </a:cubicBezTo>
                  <a:cubicBezTo>
                    <a:pt x="557" y="145"/>
                    <a:pt x="557" y="145"/>
                    <a:pt x="557" y="145"/>
                  </a:cubicBezTo>
                  <a:cubicBezTo>
                    <a:pt x="554" y="145"/>
                    <a:pt x="551" y="144"/>
                    <a:pt x="548" y="144"/>
                  </a:cubicBezTo>
                  <a:cubicBezTo>
                    <a:pt x="549" y="143"/>
                    <a:pt x="549" y="143"/>
                    <a:pt x="549" y="143"/>
                  </a:cubicBezTo>
                  <a:cubicBezTo>
                    <a:pt x="548" y="144"/>
                    <a:pt x="548" y="144"/>
                    <a:pt x="548" y="144"/>
                  </a:cubicBezTo>
                  <a:cubicBezTo>
                    <a:pt x="536" y="143"/>
                    <a:pt x="521" y="142"/>
                    <a:pt x="506" y="142"/>
                  </a:cubicBezTo>
                  <a:cubicBezTo>
                    <a:pt x="139" y="143"/>
                    <a:pt x="139" y="143"/>
                    <a:pt x="139" y="143"/>
                  </a:cubicBezTo>
                  <a:cubicBezTo>
                    <a:pt x="139" y="166"/>
                    <a:pt x="139" y="166"/>
                    <a:pt x="139" y="166"/>
                  </a:cubicBezTo>
                  <a:cubicBezTo>
                    <a:pt x="139" y="172"/>
                    <a:pt x="138" y="176"/>
                    <a:pt x="134" y="178"/>
                  </a:cubicBezTo>
                  <a:cubicBezTo>
                    <a:pt x="132" y="179"/>
                    <a:pt x="128" y="179"/>
                    <a:pt x="124" y="176"/>
                  </a:cubicBezTo>
                  <a:cubicBezTo>
                    <a:pt x="6" y="100"/>
                    <a:pt x="6" y="100"/>
                    <a:pt x="6" y="100"/>
                  </a:cubicBezTo>
                  <a:cubicBezTo>
                    <a:pt x="2" y="97"/>
                    <a:pt x="0" y="93"/>
                    <a:pt x="0" y="90"/>
                  </a:cubicBezTo>
                  <a:cubicBezTo>
                    <a:pt x="0" y="86"/>
                    <a:pt x="2" y="82"/>
                    <a:pt x="6" y="80"/>
                  </a:cubicBezTo>
                  <a:cubicBezTo>
                    <a:pt x="124" y="3"/>
                    <a:pt x="124" y="3"/>
                    <a:pt x="124" y="3"/>
                  </a:cubicBezTo>
                  <a:cubicBezTo>
                    <a:pt x="128" y="1"/>
                    <a:pt x="132" y="0"/>
                    <a:pt x="134" y="1"/>
                  </a:cubicBezTo>
                  <a:cubicBezTo>
                    <a:pt x="138" y="3"/>
                    <a:pt x="139" y="7"/>
                    <a:pt x="139" y="13"/>
                  </a:cubicBezTo>
                  <a:cubicBezTo>
                    <a:pt x="139" y="31"/>
                    <a:pt x="139" y="31"/>
                    <a:pt x="139" y="31"/>
                  </a:cubicBezTo>
                  <a:cubicBezTo>
                    <a:pt x="512" y="30"/>
                    <a:pt x="512" y="30"/>
                    <a:pt x="512" y="30"/>
                  </a:cubicBezTo>
                  <a:cubicBezTo>
                    <a:pt x="518" y="30"/>
                    <a:pt x="518" y="30"/>
                    <a:pt x="518" y="30"/>
                  </a:cubicBezTo>
                  <a:cubicBezTo>
                    <a:pt x="524" y="30"/>
                    <a:pt x="529" y="30"/>
                    <a:pt x="533" y="31"/>
                  </a:cubicBezTo>
                  <a:cubicBezTo>
                    <a:pt x="547" y="32"/>
                    <a:pt x="547" y="32"/>
                    <a:pt x="547" y="32"/>
                  </a:cubicBezTo>
                  <a:cubicBezTo>
                    <a:pt x="550" y="32"/>
                    <a:pt x="558" y="33"/>
                    <a:pt x="558" y="33"/>
                  </a:cubicBezTo>
                  <a:cubicBezTo>
                    <a:pt x="569" y="35"/>
                    <a:pt x="569" y="35"/>
                    <a:pt x="569" y="35"/>
                  </a:cubicBezTo>
                  <a:cubicBezTo>
                    <a:pt x="570" y="35"/>
                    <a:pt x="572" y="35"/>
                    <a:pt x="573" y="36"/>
                  </a:cubicBezTo>
                  <a:cubicBezTo>
                    <a:pt x="577" y="37"/>
                    <a:pt x="577" y="37"/>
                    <a:pt x="577" y="37"/>
                  </a:cubicBezTo>
                  <a:cubicBezTo>
                    <a:pt x="582" y="38"/>
                    <a:pt x="582" y="38"/>
                    <a:pt x="582" y="38"/>
                  </a:cubicBezTo>
                  <a:cubicBezTo>
                    <a:pt x="586" y="39"/>
                    <a:pt x="586" y="39"/>
                    <a:pt x="586" y="39"/>
                  </a:cubicBezTo>
                  <a:cubicBezTo>
                    <a:pt x="587" y="40"/>
                    <a:pt x="587" y="40"/>
                    <a:pt x="587" y="40"/>
                  </a:cubicBezTo>
                  <a:cubicBezTo>
                    <a:pt x="589" y="41"/>
                    <a:pt x="589" y="41"/>
                    <a:pt x="589" y="41"/>
                  </a:cubicBezTo>
                  <a:cubicBezTo>
                    <a:pt x="591" y="42"/>
                    <a:pt x="591" y="42"/>
                    <a:pt x="591" y="42"/>
                  </a:cubicBezTo>
                  <a:cubicBezTo>
                    <a:pt x="592" y="43"/>
                    <a:pt x="592" y="43"/>
                    <a:pt x="592" y="43"/>
                  </a:cubicBezTo>
                  <a:cubicBezTo>
                    <a:pt x="593" y="44"/>
                    <a:pt x="593" y="44"/>
                    <a:pt x="593" y="44"/>
                  </a:cubicBezTo>
                  <a:cubicBezTo>
                    <a:pt x="594" y="156"/>
                    <a:pt x="594" y="156"/>
                    <a:pt x="594" y="156"/>
                  </a:cubicBezTo>
                  <a:lnTo>
                    <a:pt x="593" y="157"/>
                  </a:lnTo>
                  <a:close/>
                </a:path>
              </a:pathLst>
            </a:custGeom>
            <a:gradFill>
              <a:gsLst>
                <a:gs pos="100000">
                  <a:srgbClr val="61D3F8"/>
                </a:gs>
                <a:gs pos="0">
                  <a:srgbClr val="A73FF6"/>
                </a:gs>
              </a:gsLst>
              <a:lin scaled="1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015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5" name="文本框 37">
              <a:extLst>
                <a:ext uri="{FF2B5EF4-FFF2-40B4-BE49-F238E27FC236}">
                  <a16:creationId xmlns:a16="http://schemas.microsoft.com/office/drawing/2014/main" id="{6B1282AB-286E-9657-0C74-8FA27164A076}"/>
                </a:ext>
              </a:extLst>
            </p:cNvPr>
            <p:cNvSpPr txBox="1"/>
            <p:nvPr/>
          </p:nvSpPr>
          <p:spPr>
            <a:xfrm>
              <a:off x="4531" y="221"/>
              <a:ext cx="865" cy="580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4800">
                  <a:solidFill>
                    <a:schemeClr val="bg1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1800" dirty="0">
                  <a:solidFill>
                    <a:prstClr val="white"/>
                  </a:solidFill>
                  <a:latin typeface="+mn-lt"/>
                  <a:ea typeface="+mn-ea"/>
                  <a:cs typeface="+mn-ea"/>
                  <a:sym typeface="+mn-lt"/>
                </a:rPr>
                <a:t>03</a:t>
              </a:r>
              <a:endParaRPr lang="zh-CN" altLang="en-US" sz="1800" dirty="0">
                <a:solidFill>
                  <a:prstClr val="white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66" name="文本框 47">
              <a:extLst>
                <a:ext uri="{FF2B5EF4-FFF2-40B4-BE49-F238E27FC236}">
                  <a16:creationId xmlns:a16="http://schemas.microsoft.com/office/drawing/2014/main" id="{E6C4DBBD-5D23-E083-2EE6-350E4D3F8328}"/>
                </a:ext>
              </a:extLst>
            </p:cNvPr>
            <p:cNvSpPr txBox="1"/>
            <p:nvPr/>
          </p:nvSpPr>
          <p:spPr>
            <a:xfrm>
              <a:off x="1702" y="219"/>
              <a:ext cx="2980" cy="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800">
                  <a:solidFill>
                    <a:schemeClr val="bg1"/>
                  </a:solidFill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algn="ctr"/>
              <a:r>
                <a:rPr lang="en-US" altLang="zh-CN" sz="1800" b="1" spc="100" dirty="0">
                  <a:uFillTx/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1800" b="1" spc="100" dirty="0"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slow" advClick="0" advTm="3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3" name="直接连接符 92"/>
          <p:cNvCxnSpPr>
            <a:endCxn id="94" idx="6"/>
          </p:cNvCxnSpPr>
          <p:nvPr/>
        </p:nvCxnSpPr>
        <p:spPr>
          <a:xfrm flipV="1">
            <a:off x="6867204" y="2872121"/>
            <a:ext cx="3767953" cy="19585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组合 5"/>
          <p:cNvGrpSpPr/>
          <p:nvPr/>
        </p:nvGrpSpPr>
        <p:grpSpPr>
          <a:xfrm>
            <a:off x="5121910" y="1111250"/>
            <a:ext cx="1945640" cy="5010785"/>
            <a:chOff x="8066" y="1750"/>
            <a:chExt cx="3064" cy="7891"/>
          </a:xfrm>
        </p:grpSpPr>
        <p:sp>
          <p:nvSpPr>
            <p:cNvPr id="95" name="任意多边形 146"/>
            <p:cNvSpPr/>
            <p:nvPr/>
          </p:nvSpPr>
          <p:spPr>
            <a:xfrm>
              <a:off x="8066" y="1750"/>
              <a:ext cx="3065" cy="1398"/>
            </a:xfrm>
            <a:custGeom>
              <a:avLst/>
              <a:gdLst>
                <a:gd name="connsiteX0" fmla="*/ 1289422 w 2578844"/>
                <a:gd name="connsiteY0" fmla="*/ 0 h 1177018"/>
                <a:gd name="connsiteX1" fmla="*/ 2578134 w 2578844"/>
                <a:gd name="connsiteY1" fmla="*/ 1162953 h 1177018"/>
                <a:gd name="connsiteX2" fmla="*/ 2578844 w 2578844"/>
                <a:gd name="connsiteY2" fmla="*/ 1177018 h 1177018"/>
                <a:gd name="connsiteX3" fmla="*/ 0 w 2578844"/>
                <a:gd name="connsiteY3" fmla="*/ 1177018 h 1177018"/>
                <a:gd name="connsiteX4" fmla="*/ 710 w 2578844"/>
                <a:gd name="connsiteY4" fmla="*/ 1162953 h 1177018"/>
                <a:gd name="connsiteX5" fmla="*/ 1289422 w 2578844"/>
                <a:gd name="connsiteY5" fmla="*/ 0 h 1177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78844" h="1177018">
                  <a:moveTo>
                    <a:pt x="1289422" y="0"/>
                  </a:moveTo>
                  <a:cubicBezTo>
                    <a:pt x="1960138" y="0"/>
                    <a:pt x="2511797" y="509739"/>
                    <a:pt x="2578134" y="1162953"/>
                  </a:cubicBezTo>
                  <a:lnTo>
                    <a:pt x="2578844" y="1177018"/>
                  </a:lnTo>
                  <a:lnTo>
                    <a:pt x="0" y="1177018"/>
                  </a:lnTo>
                  <a:lnTo>
                    <a:pt x="710" y="1162953"/>
                  </a:lnTo>
                  <a:cubicBezTo>
                    <a:pt x="67048" y="509739"/>
                    <a:pt x="618707" y="0"/>
                    <a:pt x="1289422" y="0"/>
                  </a:cubicBezTo>
                  <a:close/>
                </a:path>
              </a:pathLst>
            </a:custGeom>
            <a:gradFill>
              <a:gsLst>
                <a:gs pos="0">
                  <a:srgbClr val="1BBEE9"/>
                </a:gs>
                <a:gs pos="100000">
                  <a:srgbClr val="C570EA"/>
                </a:gs>
              </a:gsLst>
              <a:lin ang="2700000" scaled="1"/>
            </a:gradFill>
            <a:ln w="25400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1270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96" name="梯形 95"/>
            <p:cNvSpPr/>
            <p:nvPr/>
          </p:nvSpPr>
          <p:spPr>
            <a:xfrm flipV="1">
              <a:off x="8066" y="3276"/>
              <a:ext cx="3065" cy="1269"/>
            </a:xfrm>
            <a:prstGeom prst="trapezoid">
              <a:avLst/>
            </a:prstGeom>
            <a:gradFill flip="none" rotWithShape="1">
              <a:gsLst>
                <a:gs pos="0">
                  <a:srgbClr val="1BBEE9"/>
                </a:gs>
                <a:gs pos="100000">
                  <a:srgbClr val="C570EA"/>
                </a:gs>
              </a:gsLst>
              <a:lin ang="18900000" scaled="1"/>
            </a:gradFill>
            <a:ln w="25400">
              <a:gradFill flip="none" rotWithShape="1">
                <a:gsLst>
                  <a:gs pos="0">
                    <a:schemeClr val="bg1">
                      <a:lumMod val="96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1"/>
                <a:tileRect/>
              </a:gradFill>
            </a:ln>
            <a:effectLst>
              <a:outerShdw blurRad="1270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97" name="梯形 96"/>
            <p:cNvSpPr/>
            <p:nvPr/>
          </p:nvSpPr>
          <p:spPr>
            <a:xfrm flipV="1">
              <a:off x="8409" y="4672"/>
              <a:ext cx="2392" cy="1269"/>
            </a:xfrm>
            <a:prstGeom prst="trapezoid">
              <a:avLst/>
            </a:prstGeom>
            <a:gradFill flip="none" rotWithShape="1">
              <a:gsLst>
                <a:gs pos="0">
                  <a:srgbClr val="1BBEE9"/>
                </a:gs>
                <a:gs pos="100000">
                  <a:srgbClr val="C570EA"/>
                </a:gs>
              </a:gsLst>
              <a:lin ang="18900000" scaled="1"/>
            </a:gradFill>
            <a:ln w="25400">
              <a:gradFill flip="none" rotWithShape="1">
                <a:gsLst>
                  <a:gs pos="0">
                    <a:schemeClr val="bg1">
                      <a:lumMod val="96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1"/>
                <a:tileRect/>
              </a:gradFill>
            </a:ln>
            <a:effectLst>
              <a:outerShdw blurRad="1270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98" name="任意多边形 149"/>
            <p:cNvSpPr/>
            <p:nvPr/>
          </p:nvSpPr>
          <p:spPr>
            <a:xfrm flipV="1">
              <a:off x="8745" y="6069"/>
              <a:ext cx="1721" cy="1694"/>
            </a:xfrm>
            <a:custGeom>
              <a:avLst/>
              <a:gdLst>
                <a:gd name="connsiteX0" fmla="*/ 0 w 1447800"/>
                <a:gd name="connsiteY0" fmla="*/ 1426140 h 1426140"/>
                <a:gd name="connsiteX1" fmla="*/ 1447800 w 1447800"/>
                <a:gd name="connsiteY1" fmla="*/ 1426140 h 1426140"/>
                <a:gd name="connsiteX2" fmla="*/ 1180688 w 1447800"/>
                <a:gd name="connsiteY2" fmla="*/ 357690 h 1426140"/>
                <a:gd name="connsiteX3" fmla="*/ 1177247 w 1447800"/>
                <a:gd name="connsiteY3" fmla="*/ 357690 h 1426140"/>
                <a:gd name="connsiteX4" fmla="*/ 1174880 w 1447800"/>
                <a:gd name="connsiteY4" fmla="*/ 336305 h 1426140"/>
                <a:gd name="connsiteX5" fmla="*/ 721810 w 1447800"/>
                <a:gd name="connsiteY5" fmla="*/ 0 h 1426140"/>
                <a:gd name="connsiteX6" fmla="*/ 268741 w 1447800"/>
                <a:gd name="connsiteY6" fmla="*/ 336305 h 1426140"/>
                <a:gd name="connsiteX7" fmla="*/ 265786 w 1447800"/>
                <a:gd name="connsiteY7" fmla="*/ 362997 h 1426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47800" h="1426140">
                  <a:moveTo>
                    <a:pt x="0" y="1426140"/>
                  </a:moveTo>
                  <a:lnTo>
                    <a:pt x="1447800" y="1426140"/>
                  </a:lnTo>
                  <a:lnTo>
                    <a:pt x="1180688" y="357690"/>
                  </a:lnTo>
                  <a:lnTo>
                    <a:pt x="1177247" y="357690"/>
                  </a:lnTo>
                  <a:lnTo>
                    <a:pt x="1174880" y="336305"/>
                  </a:lnTo>
                  <a:cubicBezTo>
                    <a:pt x="1131756" y="144376"/>
                    <a:pt x="945296" y="0"/>
                    <a:pt x="721810" y="0"/>
                  </a:cubicBezTo>
                  <a:cubicBezTo>
                    <a:pt x="498325" y="0"/>
                    <a:pt x="311864" y="144376"/>
                    <a:pt x="268741" y="336305"/>
                  </a:cubicBezTo>
                  <a:lnTo>
                    <a:pt x="265786" y="362997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1BBEE9"/>
                </a:gs>
                <a:gs pos="100000">
                  <a:srgbClr val="C570EA"/>
                </a:gs>
              </a:gsLst>
              <a:lin ang="18900000" scaled="1"/>
            </a:gradFill>
            <a:ln w="25400">
              <a:gradFill flip="none" rotWithShape="1">
                <a:gsLst>
                  <a:gs pos="0">
                    <a:schemeClr val="bg1">
                      <a:lumMod val="96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1"/>
                <a:tileRect/>
              </a:gradFill>
            </a:ln>
            <a:effectLst>
              <a:outerShdw blurRad="1270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grpSp>
          <p:nvGrpSpPr>
            <p:cNvPr id="99" name="组合 98"/>
            <p:cNvGrpSpPr/>
            <p:nvPr/>
          </p:nvGrpSpPr>
          <p:grpSpPr>
            <a:xfrm>
              <a:off x="8700" y="7995"/>
              <a:ext cx="1798" cy="1646"/>
              <a:chOff x="5525029" y="5078724"/>
              <a:chExt cx="1141942" cy="1045626"/>
            </a:xfrm>
            <a:solidFill>
              <a:schemeClr val="bg1"/>
            </a:solidFill>
          </p:grpSpPr>
          <p:sp>
            <p:nvSpPr>
              <p:cNvPr id="100" name="椭圆 99"/>
              <p:cNvSpPr/>
              <p:nvPr/>
            </p:nvSpPr>
            <p:spPr>
              <a:xfrm>
                <a:off x="5573188" y="5078724"/>
                <a:ext cx="1045626" cy="1045626"/>
              </a:xfrm>
              <a:prstGeom prst="ellipse">
                <a:avLst/>
              </a:prstGeom>
              <a:gradFill>
                <a:gsLst>
                  <a:gs pos="0">
                    <a:srgbClr val="1BBEE9"/>
                  </a:gs>
                  <a:gs pos="100000">
                    <a:srgbClr val="C570EA"/>
                  </a:gs>
                </a:gsLst>
                <a:lin ang="2700000" scaled="1"/>
              </a:gradFill>
              <a:ln w="25400"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2700000" scaled="1"/>
                  <a:tileRect/>
                </a:gradFill>
              </a:ln>
              <a:effectLst>
                <a:outerShdw blurRad="127000" dist="635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35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01" name="文本框 17"/>
              <p:cNvSpPr txBox="1"/>
              <p:nvPr/>
            </p:nvSpPr>
            <p:spPr>
              <a:xfrm>
                <a:off x="5525029" y="5370704"/>
                <a:ext cx="1141942" cy="5222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grpFill/>
                  </a14:hiddenFill>
                </a:ext>
              </a:ex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800" dirty="0">
                    <a:solidFill>
                      <a:schemeClr val="bg1"/>
                    </a:solidFill>
                    <a:cs typeface="+mn-ea"/>
                    <a:sym typeface="+mn-lt"/>
                  </a:rPr>
                  <a:t>Title</a:t>
                </a:r>
                <a:endParaRPr lang="zh-CN" altLang="en-US" sz="28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02" name="Group 4"/>
            <p:cNvGrpSpPr>
              <a:grpSpLocks noChangeAspect="1"/>
            </p:cNvGrpSpPr>
            <p:nvPr/>
          </p:nvGrpSpPr>
          <p:grpSpPr bwMode="auto">
            <a:xfrm>
              <a:off x="9230" y="2119"/>
              <a:ext cx="662" cy="776"/>
              <a:chOff x="1776" y="1776"/>
              <a:chExt cx="64" cy="75"/>
            </a:xfrm>
            <a:solidFill>
              <a:schemeClr val="bg1"/>
            </a:solidFill>
          </p:grpSpPr>
          <p:sp>
            <p:nvSpPr>
              <p:cNvPr id="103" name="Freeform 5"/>
              <p:cNvSpPr/>
              <p:nvPr/>
            </p:nvSpPr>
            <p:spPr bwMode="auto">
              <a:xfrm>
                <a:off x="1795" y="1779"/>
                <a:ext cx="29" cy="26"/>
              </a:xfrm>
              <a:custGeom>
                <a:avLst/>
                <a:gdLst>
                  <a:gd name="T0" fmla="*/ 5 w 11"/>
                  <a:gd name="T1" fmla="*/ 10 h 10"/>
                  <a:gd name="T2" fmla="*/ 5 w 11"/>
                  <a:gd name="T3" fmla="*/ 10 h 10"/>
                  <a:gd name="T4" fmla="*/ 11 w 11"/>
                  <a:gd name="T5" fmla="*/ 5 h 10"/>
                  <a:gd name="T6" fmla="*/ 5 w 11"/>
                  <a:gd name="T7" fmla="*/ 0 h 10"/>
                  <a:gd name="T8" fmla="*/ 5 w 11"/>
                  <a:gd name="T9" fmla="*/ 0 h 10"/>
                  <a:gd name="T10" fmla="*/ 0 w 11"/>
                  <a:gd name="T11" fmla="*/ 5 h 10"/>
                  <a:gd name="T12" fmla="*/ 5 w 11"/>
                  <a:gd name="T13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10">
                    <a:moveTo>
                      <a:pt x="5" y="10"/>
                    </a:moveTo>
                    <a:cubicBezTo>
                      <a:pt x="5" y="10"/>
                      <a:pt x="5" y="10"/>
                      <a:pt x="5" y="10"/>
                    </a:cubicBezTo>
                    <a:cubicBezTo>
                      <a:pt x="8" y="10"/>
                      <a:pt x="11" y="8"/>
                      <a:pt x="11" y="5"/>
                    </a:cubicBezTo>
                    <a:cubicBezTo>
                      <a:pt x="11" y="2"/>
                      <a:pt x="8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2" y="1"/>
                      <a:pt x="0" y="3"/>
                      <a:pt x="0" y="5"/>
                    </a:cubicBezTo>
                    <a:cubicBezTo>
                      <a:pt x="0" y="8"/>
                      <a:pt x="2" y="10"/>
                      <a:pt x="5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16" tIns="45708" rIns="91416" bIns="45708" numCol="1" anchor="t" anchorCtr="0" compatLnSpc="1"/>
              <a:lstStyle/>
              <a:p>
                <a:endParaRPr lang="zh-CN" altLang="en-US" sz="135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04" name="Freeform 6"/>
              <p:cNvSpPr/>
              <p:nvPr/>
            </p:nvSpPr>
            <p:spPr bwMode="auto">
              <a:xfrm>
                <a:off x="1776" y="1810"/>
                <a:ext cx="64" cy="41"/>
              </a:xfrm>
              <a:custGeom>
                <a:avLst/>
                <a:gdLst>
                  <a:gd name="T0" fmla="*/ 23 w 24"/>
                  <a:gd name="T1" fmla="*/ 3 h 16"/>
                  <a:gd name="T2" fmla="*/ 19 w 24"/>
                  <a:gd name="T3" fmla="*/ 0 h 16"/>
                  <a:gd name="T4" fmla="*/ 19 w 24"/>
                  <a:gd name="T5" fmla="*/ 0 h 16"/>
                  <a:gd name="T6" fmla="*/ 17 w 24"/>
                  <a:gd name="T7" fmla="*/ 0 h 16"/>
                  <a:gd name="T8" fmla="*/ 15 w 24"/>
                  <a:gd name="T9" fmla="*/ 5 h 16"/>
                  <a:gd name="T10" fmla="*/ 12 w 24"/>
                  <a:gd name="T11" fmla="*/ 11 h 16"/>
                  <a:gd name="T12" fmla="*/ 14 w 24"/>
                  <a:gd name="T13" fmla="*/ 7 h 16"/>
                  <a:gd name="T14" fmla="*/ 13 w 24"/>
                  <a:gd name="T15" fmla="*/ 1 h 16"/>
                  <a:gd name="T16" fmla="*/ 13 w 24"/>
                  <a:gd name="T17" fmla="*/ 1 h 16"/>
                  <a:gd name="T18" fmla="*/ 12 w 24"/>
                  <a:gd name="T19" fmla="*/ 0 h 16"/>
                  <a:gd name="T20" fmla="*/ 12 w 24"/>
                  <a:gd name="T21" fmla="*/ 0 h 16"/>
                  <a:gd name="T22" fmla="*/ 12 w 24"/>
                  <a:gd name="T23" fmla="*/ 1 h 16"/>
                  <a:gd name="T24" fmla="*/ 12 w 24"/>
                  <a:gd name="T25" fmla="*/ 1 h 16"/>
                  <a:gd name="T26" fmla="*/ 11 w 24"/>
                  <a:gd name="T27" fmla="*/ 7 h 16"/>
                  <a:gd name="T28" fmla="*/ 10 w 24"/>
                  <a:gd name="T29" fmla="*/ 5 h 16"/>
                  <a:gd name="T30" fmla="*/ 8 w 24"/>
                  <a:gd name="T31" fmla="*/ 0 h 16"/>
                  <a:gd name="T32" fmla="*/ 5 w 24"/>
                  <a:gd name="T33" fmla="*/ 0 h 16"/>
                  <a:gd name="T34" fmla="*/ 5 w 24"/>
                  <a:gd name="T35" fmla="*/ 0 h 16"/>
                  <a:gd name="T36" fmla="*/ 1 w 24"/>
                  <a:gd name="T37" fmla="*/ 3 h 16"/>
                  <a:gd name="T38" fmla="*/ 0 w 24"/>
                  <a:gd name="T39" fmla="*/ 16 h 16"/>
                  <a:gd name="T40" fmla="*/ 4 w 24"/>
                  <a:gd name="T41" fmla="*/ 16 h 16"/>
                  <a:gd name="T42" fmla="*/ 4 w 24"/>
                  <a:gd name="T43" fmla="*/ 6 h 16"/>
                  <a:gd name="T44" fmla="*/ 5 w 24"/>
                  <a:gd name="T45" fmla="*/ 6 h 16"/>
                  <a:gd name="T46" fmla="*/ 5 w 24"/>
                  <a:gd name="T47" fmla="*/ 16 h 16"/>
                  <a:gd name="T48" fmla="*/ 12 w 24"/>
                  <a:gd name="T49" fmla="*/ 16 h 16"/>
                  <a:gd name="T50" fmla="*/ 19 w 24"/>
                  <a:gd name="T51" fmla="*/ 16 h 16"/>
                  <a:gd name="T52" fmla="*/ 19 w 24"/>
                  <a:gd name="T53" fmla="*/ 6 h 16"/>
                  <a:gd name="T54" fmla="*/ 19 w 24"/>
                  <a:gd name="T55" fmla="*/ 6 h 16"/>
                  <a:gd name="T56" fmla="*/ 20 w 24"/>
                  <a:gd name="T57" fmla="*/ 6 h 16"/>
                  <a:gd name="T58" fmla="*/ 20 w 24"/>
                  <a:gd name="T59" fmla="*/ 16 h 16"/>
                  <a:gd name="T60" fmla="*/ 23 w 24"/>
                  <a:gd name="T61" fmla="*/ 16 h 16"/>
                  <a:gd name="T62" fmla="*/ 23 w 24"/>
                  <a:gd name="T63" fmla="*/ 3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4" h="16">
                    <a:moveTo>
                      <a:pt x="23" y="3"/>
                    </a:moveTo>
                    <a:cubicBezTo>
                      <a:pt x="22" y="1"/>
                      <a:pt x="20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5" y="5"/>
                      <a:pt x="15" y="5"/>
                      <a:pt x="15" y="5"/>
                    </a:cubicBezTo>
                    <a:cubicBezTo>
                      <a:pt x="12" y="11"/>
                      <a:pt x="12" y="11"/>
                      <a:pt x="12" y="11"/>
                    </a:cubicBezTo>
                    <a:cubicBezTo>
                      <a:pt x="14" y="7"/>
                      <a:pt x="14" y="7"/>
                      <a:pt x="14" y="7"/>
                    </a:cubicBezTo>
                    <a:cubicBezTo>
                      <a:pt x="13" y="1"/>
                      <a:pt x="13" y="1"/>
                      <a:pt x="13" y="1"/>
                    </a:cubicBezTo>
                    <a:cubicBezTo>
                      <a:pt x="13" y="1"/>
                      <a:pt x="13" y="1"/>
                      <a:pt x="13" y="1"/>
                    </a:cubicBezTo>
                    <a:cubicBezTo>
                      <a:pt x="13" y="0"/>
                      <a:pt x="13" y="0"/>
                      <a:pt x="12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12" y="0"/>
                      <a:pt x="12" y="0"/>
                      <a:pt x="12" y="1"/>
                    </a:cubicBezTo>
                    <a:cubicBezTo>
                      <a:pt x="12" y="1"/>
                      <a:pt x="12" y="1"/>
                      <a:pt x="12" y="1"/>
                    </a:cubicBezTo>
                    <a:cubicBezTo>
                      <a:pt x="11" y="7"/>
                      <a:pt x="11" y="7"/>
                      <a:pt x="11" y="7"/>
                    </a:cubicBezTo>
                    <a:cubicBezTo>
                      <a:pt x="10" y="5"/>
                      <a:pt x="10" y="5"/>
                      <a:pt x="10" y="5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3" y="0"/>
                      <a:pt x="2" y="1"/>
                      <a:pt x="1" y="3"/>
                    </a:cubicBezTo>
                    <a:cubicBezTo>
                      <a:pt x="0" y="5"/>
                      <a:pt x="0" y="11"/>
                      <a:pt x="0" y="16"/>
                    </a:cubicBezTo>
                    <a:cubicBezTo>
                      <a:pt x="4" y="16"/>
                      <a:pt x="4" y="16"/>
                      <a:pt x="4" y="16"/>
                    </a:cubicBezTo>
                    <a:cubicBezTo>
                      <a:pt x="4" y="6"/>
                      <a:pt x="4" y="6"/>
                      <a:pt x="4" y="6"/>
                    </a:cubicBezTo>
                    <a:cubicBezTo>
                      <a:pt x="4" y="6"/>
                      <a:pt x="4" y="6"/>
                      <a:pt x="5" y="6"/>
                    </a:cubicBezTo>
                    <a:cubicBezTo>
                      <a:pt x="5" y="16"/>
                      <a:pt x="5" y="16"/>
                      <a:pt x="5" y="16"/>
                    </a:cubicBezTo>
                    <a:cubicBezTo>
                      <a:pt x="12" y="16"/>
                      <a:pt x="12" y="16"/>
                      <a:pt x="12" y="16"/>
                    </a:cubicBezTo>
                    <a:cubicBezTo>
                      <a:pt x="19" y="16"/>
                      <a:pt x="19" y="16"/>
                      <a:pt x="19" y="16"/>
                    </a:cubicBezTo>
                    <a:cubicBezTo>
                      <a:pt x="19" y="6"/>
                      <a:pt x="19" y="6"/>
                      <a:pt x="19" y="6"/>
                    </a:cubicBezTo>
                    <a:cubicBezTo>
                      <a:pt x="19" y="6"/>
                      <a:pt x="19" y="6"/>
                      <a:pt x="19" y="6"/>
                    </a:cubicBezTo>
                    <a:cubicBezTo>
                      <a:pt x="19" y="6"/>
                      <a:pt x="20" y="6"/>
                      <a:pt x="20" y="6"/>
                    </a:cubicBezTo>
                    <a:cubicBezTo>
                      <a:pt x="20" y="16"/>
                      <a:pt x="20" y="16"/>
                      <a:pt x="20" y="16"/>
                    </a:cubicBezTo>
                    <a:cubicBezTo>
                      <a:pt x="23" y="16"/>
                      <a:pt x="23" y="16"/>
                      <a:pt x="23" y="16"/>
                    </a:cubicBezTo>
                    <a:cubicBezTo>
                      <a:pt x="24" y="11"/>
                      <a:pt x="24" y="5"/>
                      <a:pt x="23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16" tIns="45708" rIns="91416" bIns="45708" numCol="1" anchor="t" anchorCtr="0" compatLnSpc="1"/>
              <a:lstStyle/>
              <a:p>
                <a:endParaRPr lang="zh-CN" altLang="en-US" sz="135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05" name="Freeform 7"/>
              <p:cNvSpPr/>
              <p:nvPr/>
            </p:nvSpPr>
            <p:spPr bwMode="auto">
              <a:xfrm>
                <a:off x="1795" y="1776"/>
                <a:ext cx="29" cy="26"/>
              </a:xfrm>
              <a:custGeom>
                <a:avLst/>
                <a:gdLst>
                  <a:gd name="T0" fmla="*/ 5 w 11"/>
                  <a:gd name="T1" fmla="*/ 10 h 10"/>
                  <a:gd name="T2" fmla="*/ 5 w 11"/>
                  <a:gd name="T3" fmla="*/ 10 h 10"/>
                  <a:gd name="T4" fmla="*/ 11 w 11"/>
                  <a:gd name="T5" fmla="*/ 5 h 10"/>
                  <a:gd name="T6" fmla="*/ 5 w 11"/>
                  <a:gd name="T7" fmla="*/ 0 h 10"/>
                  <a:gd name="T8" fmla="*/ 5 w 11"/>
                  <a:gd name="T9" fmla="*/ 0 h 10"/>
                  <a:gd name="T10" fmla="*/ 0 w 11"/>
                  <a:gd name="T11" fmla="*/ 5 h 10"/>
                  <a:gd name="T12" fmla="*/ 5 w 11"/>
                  <a:gd name="T13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10">
                    <a:moveTo>
                      <a:pt x="5" y="10"/>
                    </a:moveTo>
                    <a:cubicBezTo>
                      <a:pt x="5" y="10"/>
                      <a:pt x="5" y="10"/>
                      <a:pt x="5" y="10"/>
                    </a:cubicBezTo>
                    <a:cubicBezTo>
                      <a:pt x="8" y="10"/>
                      <a:pt x="11" y="8"/>
                      <a:pt x="11" y="5"/>
                    </a:cubicBezTo>
                    <a:cubicBezTo>
                      <a:pt x="11" y="2"/>
                      <a:pt x="8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2" y="1"/>
                      <a:pt x="0" y="3"/>
                      <a:pt x="0" y="5"/>
                    </a:cubicBezTo>
                    <a:cubicBezTo>
                      <a:pt x="0" y="8"/>
                      <a:pt x="2" y="10"/>
                      <a:pt x="5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16" tIns="45708" rIns="91416" bIns="45708" numCol="1" anchor="t" anchorCtr="0" compatLnSpc="1"/>
              <a:lstStyle/>
              <a:p>
                <a:endParaRPr lang="zh-CN" altLang="en-US" sz="135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06" name="Freeform 8"/>
              <p:cNvSpPr/>
              <p:nvPr/>
            </p:nvSpPr>
            <p:spPr bwMode="auto">
              <a:xfrm>
                <a:off x="1776" y="1807"/>
                <a:ext cx="64" cy="42"/>
              </a:xfrm>
              <a:custGeom>
                <a:avLst/>
                <a:gdLst>
                  <a:gd name="T0" fmla="*/ 23 w 24"/>
                  <a:gd name="T1" fmla="*/ 3 h 16"/>
                  <a:gd name="T2" fmla="*/ 19 w 24"/>
                  <a:gd name="T3" fmla="*/ 0 h 16"/>
                  <a:gd name="T4" fmla="*/ 19 w 24"/>
                  <a:gd name="T5" fmla="*/ 0 h 16"/>
                  <a:gd name="T6" fmla="*/ 17 w 24"/>
                  <a:gd name="T7" fmla="*/ 0 h 16"/>
                  <a:gd name="T8" fmla="*/ 15 w 24"/>
                  <a:gd name="T9" fmla="*/ 5 h 16"/>
                  <a:gd name="T10" fmla="*/ 12 w 24"/>
                  <a:gd name="T11" fmla="*/ 11 h 16"/>
                  <a:gd name="T12" fmla="*/ 14 w 24"/>
                  <a:gd name="T13" fmla="*/ 7 h 16"/>
                  <a:gd name="T14" fmla="*/ 13 w 24"/>
                  <a:gd name="T15" fmla="*/ 1 h 16"/>
                  <a:gd name="T16" fmla="*/ 13 w 24"/>
                  <a:gd name="T17" fmla="*/ 1 h 16"/>
                  <a:gd name="T18" fmla="*/ 12 w 24"/>
                  <a:gd name="T19" fmla="*/ 0 h 16"/>
                  <a:gd name="T20" fmla="*/ 12 w 24"/>
                  <a:gd name="T21" fmla="*/ 0 h 16"/>
                  <a:gd name="T22" fmla="*/ 12 w 24"/>
                  <a:gd name="T23" fmla="*/ 1 h 16"/>
                  <a:gd name="T24" fmla="*/ 12 w 24"/>
                  <a:gd name="T25" fmla="*/ 1 h 16"/>
                  <a:gd name="T26" fmla="*/ 11 w 24"/>
                  <a:gd name="T27" fmla="*/ 7 h 16"/>
                  <a:gd name="T28" fmla="*/ 10 w 24"/>
                  <a:gd name="T29" fmla="*/ 5 h 16"/>
                  <a:gd name="T30" fmla="*/ 8 w 24"/>
                  <a:gd name="T31" fmla="*/ 0 h 16"/>
                  <a:gd name="T32" fmla="*/ 5 w 24"/>
                  <a:gd name="T33" fmla="*/ 0 h 16"/>
                  <a:gd name="T34" fmla="*/ 5 w 24"/>
                  <a:gd name="T35" fmla="*/ 0 h 16"/>
                  <a:gd name="T36" fmla="*/ 1 w 24"/>
                  <a:gd name="T37" fmla="*/ 3 h 16"/>
                  <a:gd name="T38" fmla="*/ 0 w 24"/>
                  <a:gd name="T39" fmla="*/ 16 h 16"/>
                  <a:gd name="T40" fmla="*/ 4 w 24"/>
                  <a:gd name="T41" fmla="*/ 16 h 16"/>
                  <a:gd name="T42" fmla="*/ 4 w 24"/>
                  <a:gd name="T43" fmla="*/ 6 h 16"/>
                  <a:gd name="T44" fmla="*/ 5 w 24"/>
                  <a:gd name="T45" fmla="*/ 6 h 16"/>
                  <a:gd name="T46" fmla="*/ 5 w 24"/>
                  <a:gd name="T47" fmla="*/ 16 h 16"/>
                  <a:gd name="T48" fmla="*/ 12 w 24"/>
                  <a:gd name="T49" fmla="*/ 16 h 16"/>
                  <a:gd name="T50" fmla="*/ 19 w 24"/>
                  <a:gd name="T51" fmla="*/ 16 h 16"/>
                  <a:gd name="T52" fmla="*/ 19 w 24"/>
                  <a:gd name="T53" fmla="*/ 6 h 16"/>
                  <a:gd name="T54" fmla="*/ 19 w 24"/>
                  <a:gd name="T55" fmla="*/ 6 h 16"/>
                  <a:gd name="T56" fmla="*/ 20 w 24"/>
                  <a:gd name="T57" fmla="*/ 6 h 16"/>
                  <a:gd name="T58" fmla="*/ 20 w 24"/>
                  <a:gd name="T59" fmla="*/ 16 h 16"/>
                  <a:gd name="T60" fmla="*/ 23 w 24"/>
                  <a:gd name="T61" fmla="*/ 16 h 16"/>
                  <a:gd name="T62" fmla="*/ 23 w 24"/>
                  <a:gd name="T63" fmla="*/ 3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4" h="16">
                    <a:moveTo>
                      <a:pt x="23" y="3"/>
                    </a:moveTo>
                    <a:cubicBezTo>
                      <a:pt x="22" y="1"/>
                      <a:pt x="20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5" y="5"/>
                      <a:pt x="15" y="5"/>
                      <a:pt x="15" y="5"/>
                    </a:cubicBezTo>
                    <a:cubicBezTo>
                      <a:pt x="12" y="11"/>
                      <a:pt x="12" y="11"/>
                      <a:pt x="12" y="11"/>
                    </a:cubicBezTo>
                    <a:cubicBezTo>
                      <a:pt x="14" y="7"/>
                      <a:pt x="14" y="7"/>
                      <a:pt x="14" y="7"/>
                    </a:cubicBezTo>
                    <a:cubicBezTo>
                      <a:pt x="13" y="1"/>
                      <a:pt x="13" y="1"/>
                      <a:pt x="13" y="1"/>
                    </a:cubicBezTo>
                    <a:cubicBezTo>
                      <a:pt x="13" y="1"/>
                      <a:pt x="13" y="1"/>
                      <a:pt x="13" y="1"/>
                    </a:cubicBezTo>
                    <a:cubicBezTo>
                      <a:pt x="13" y="0"/>
                      <a:pt x="13" y="0"/>
                      <a:pt x="12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12" y="0"/>
                      <a:pt x="12" y="0"/>
                      <a:pt x="12" y="1"/>
                    </a:cubicBezTo>
                    <a:cubicBezTo>
                      <a:pt x="12" y="1"/>
                      <a:pt x="12" y="1"/>
                      <a:pt x="12" y="1"/>
                    </a:cubicBezTo>
                    <a:cubicBezTo>
                      <a:pt x="11" y="7"/>
                      <a:pt x="11" y="7"/>
                      <a:pt x="11" y="7"/>
                    </a:cubicBezTo>
                    <a:cubicBezTo>
                      <a:pt x="10" y="5"/>
                      <a:pt x="10" y="5"/>
                      <a:pt x="10" y="5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3" y="0"/>
                      <a:pt x="2" y="1"/>
                      <a:pt x="1" y="3"/>
                    </a:cubicBezTo>
                    <a:cubicBezTo>
                      <a:pt x="0" y="5"/>
                      <a:pt x="0" y="11"/>
                      <a:pt x="0" y="16"/>
                    </a:cubicBezTo>
                    <a:cubicBezTo>
                      <a:pt x="4" y="16"/>
                      <a:pt x="4" y="16"/>
                      <a:pt x="4" y="16"/>
                    </a:cubicBezTo>
                    <a:cubicBezTo>
                      <a:pt x="4" y="6"/>
                      <a:pt x="4" y="6"/>
                      <a:pt x="4" y="6"/>
                    </a:cubicBezTo>
                    <a:cubicBezTo>
                      <a:pt x="4" y="6"/>
                      <a:pt x="4" y="6"/>
                      <a:pt x="5" y="6"/>
                    </a:cubicBezTo>
                    <a:cubicBezTo>
                      <a:pt x="5" y="16"/>
                      <a:pt x="5" y="16"/>
                      <a:pt x="5" y="16"/>
                    </a:cubicBezTo>
                    <a:cubicBezTo>
                      <a:pt x="12" y="16"/>
                      <a:pt x="12" y="16"/>
                      <a:pt x="12" y="16"/>
                    </a:cubicBezTo>
                    <a:cubicBezTo>
                      <a:pt x="19" y="16"/>
                      <a:pt x="19" y="16"/>
                      <a:pt x="19" y="16"/>
                    </a:cubicBezTo>
                    <a:cubicBezTo>
                      <a:pt x="19" y="6"/>
                      <a:pt x="19" y="6"/>
                      <a:pt x="19" y="6"/>
                    </a:cubicBezTo>
                    <a:cubicBezTo>
                      <a:pt x="19" y="6"/>
                      <a:pt x="19" y="6"/>
                      <a:pt x="19" y="6"/>
                    </a:cubicBezTo>
                    <a:cubicBezTo>
                      <a:pt x="19" y="6"/>
                      <a:pt x="20" y="6"/>
                      <a:pt x="20" y="6"/>
                    </a:cubicBezTo>
                    <a:cubicBezTo>
                      <a:pt x="20" y="16"/>
                      <a:pt x="20" y="16"/>
                      <a:pt x="20" y="16"/>
                    </a:cubicBezTo>
                    <a:cubicBezTo>
                      <a:pt x="23" y="16"/>
                      <a:pt x="23" y="16"/>
                      <a:pt x="23" y="16"/>
                    </a:cubicBezTo>
                    <a:cubicBezTo>
                      <a:pt x="24" y="11"/>
                      <a:pt x="24" y="5"/>
                      <a:pt x="23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16" tIns="45708" rIns="91416" bIns="45708" numCol="1" anchor="t" anchorCtr="0" compatLnSpc="1"/>
              <a:lstStyle/>
              <a:p>
                <a:endParaRPr lang="zh-CN" altLang="en-US" sz="135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07" name="Group 18"/>
            <p:cNvGrpSpPr>
              <a:grpSpLocks noChangeAspect="1"/>
            </p:cNvGrpSpPr>
            <p:nvPr/>
          </p:nvGrpSpPr>
          <p:grpSpPr bwMode="auto">
            <a:xfrm>
              <a:off x="9266" y="6480"/>
              <a:ext cx="673" cy="626"/>
              <a:chOff x="3802" y="2858"/>
              <a:chExt cx="616" cy="574"/>
            </a:xfrm>
            <a:solidFill>
              <a:schemeClr val="bg1"/>
            </a:solidFill>
          </p:grpSpPr>
          <p:sp>
            <p:nvSpPr>
              <p:cNvPr id="108" name="Rectangle 19"/>
              <p:cNvSpPr>
                <a:spLocks noChangeArrowheads="1"/>
              </p:cNvSpPr>
              <p:nvPr/>
            </p:nvSpPr>
            <p:spPr bwMode="auto">
              <a:xfrm>
                <a:off x="3802" y="3205"/>
                <a:ext cx="129" cy="22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16" tIns="45708" rIns="91416" bIns="45708" numCol="1" anchor="t" anchorCtr="0" compatLnSpc="1"/>
              <a:lstStyle/>
              <a:p>
                <a:endParaRPr lang="zh-CN" altLang="en-US" sz="135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09" name="Rectangle 20"/>
              <p:cNvSpPr>
                <a:spLocks noChangeArrowheads="1"/>
              </p:cNvSpPr>
              <p:nvPr/>
            </p:nvSpPr>
            <p:spPr bwMode="auto">
              <a:xfrm>
                <a:off x="3964" y="3174"/>
                <a:ext cx="129" cy="25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16" tIns="45708" rIns="91416" bIns="45708" numCol="1" anchor="t" anchorCtr="0" compatLnSpc="1"/>
              <a:lstStyle/>
              <a:p>
                <a:endParaRPr lang="zh-CN" altLang="en-US" sz="135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0" name="Rectangle 21"/>
              <p:cNvSpPr>
                <a:spLocks noChangeArrowheads="1"/>
              </p:cNvSpPr>
              <p:nvPr/>
            </p:nvSpPr>
            <p:spPr bwMode="auto">
              <a:xfrm>
                <a:off x="4129" y="3131"/>
                <a:ext cx="129" cy="30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16" tIns="45708" rIns="91416" bIns="45708" numCol="1" anchor="t" anchorCtr="0" compatLnSpc="1"/>
              <a:lstStyle/>
              <a:p>
                <a:endParaRPr lang="zh-CN" altLang="en-US" sz="135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1" name="Rectangle 22"/>
              <p:cNvSpPr>
                <a:spLocks noChangeArrowheads="1"/>
              </p:cNvSpPr>
              <p:nvPr/>
            </p:nvSpPr>
            <p:spPr bwMode="auto">
              <a:xfrm>
                <a:off x="4289" y="3078"/>
                <a:ext cx="129" cy="35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16" tIns="45708" rIns="91416" bIns="45708" numCol="1" anchor="t" anchorCtr="0" compatLnSpc="1"/>
              <a:lstStyle/>
              <a:p>
                <a:endParaRPr lang="zh-CN" altLang="en-US" sz="135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2" name="Freeform 23"/>
              <p:cNvSpPr/>
              <p:nvPr/>
            </p:nvSpPr>
            <p:spPr bwMode="auto">
              <a:xfrm>
                <a:off x="3888" y="2858"/>
                <a:ext cx="370" cy="270"/>
              </a:xfrm>
              <a:custGeom>
                <a:avLst/>
                <a:gdLst>
                  <a:gd name="T0" fmla="*/ 94 w 155"/>
                  <a:gd name="T1" fmla="*/ 21 h 113"/>
                  <a:gd name="T2" fmla="*/ 0 w 155"/>
                  <a:gd name="T3" fmla="*/ 72 h 113"/>
                  <a:gd name="T4" fmla="*/ 114 w 155"/>
                  <a:gd name="T5" fmla="*/ 63 h 113"/>
                  <a:gd name="T6" fmla="*/ 122 w 155"/>
                  <a:gd name="T7" fmla="*/ 82 h 113"/>
                  <a:gd name="T8" fmla="*/ 155 w 155"/>
                  <a:gd name="T9" fmla="*/ 0 h 113"/>
                  <a:gd name="T10" fmla="*/ 85 w 155"/>
                  <a:gd name="T11" fmla="*/ 2 h 113"/>
                  <a:gd name="T12" fmla="*/ 94 w 155"/>
                  <a:gd name="T13" fmla="*/ 21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5" h="113">
                    <a:moveTo>
                      <a:pt x="94" y="21"/>
                    </a:moveTo>
                    <a:cubicBezTo>
                      <a:pt x="85" y="33"/>
                      <a:pt x="53" y="68"/>
                      <a:pt x="0" y="72"/>
                    </a:cubicBezTo>
                    <a:cubicBezTo>
                      <a:pt x="0" y="72"/>
                      <a:pt x="31" y="113"/>
                      <a:pt x="114" y="63"/>
                    </a:cubicBezTo>
                    <a:cubicBezTo>
                      <a:pt x="122" y="82"/>
                      <a:pt x="122" y="82"/>
                      <a:pt x="122" y="82"/>
                    </a:cubicBezTo>
                    <a:cubicBezTo>
                      <a:pt x="155" y="0"/>
                      <a:pt x="155" y="0"/>
                      <a:pt x="155" y="0"/>
                    </a:cubicBezTo>
                    <a:cubicBezTo>
                      <a:pt x="85" y="2"/>
                      <a:pt x="85" y="2"/>
                      <a:pt x="85" y="2"/>
                    </a:cubicBezTo>
                    <a:lnTo>
                      <a:pt x="94" y="2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16" tIns="45708" rIns="91416" bIns="45708" numCol="1" anchor="t" anchorCtr="0" compatLnSpc="1"/>
              <a:lstStyle/>
              <a:p>
                <a:endParaRPr lang="zh-CN" altLang="en-US" sz="135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13" name="Group 13"/>
            <p:cNvGrpSpPr>
              <a:grpSpLocks noChangeAspect="1"/>
            </p:cNvGrpSpPr>
            <p:nvPr/>
          </p:nvGrpSpPr>
          <p:grpSpPr bwMode="auto">
            <a:xfrm>
              <a:off x="9195" y="3521"/>
              <a:ext cx="808" cy="817"/>
              <a:chOff x="2426" y="2781"/>
              <a:chExt cx="593" cy="600"/>
            </a:xfrm>
            <a:solidFill>
              <a:schemeClr val="bg1"/>
            </a:solidFill>
          </p:grpSpPr>
          <p:sp>
            <p:nvSpPr>
              <p:cNvPr id="114" name="Freeform 14"/>
              <p:cNvSpPr/>
              <p:nvPr/>
            </p:nvSpPr>
            <p:spPr bwMode="auto">
              <a:xfrm>
                <a:off x="2442" y="2805"/>
                <a:ext cx="577" cy="576"/>
              </a:xfrm>
              <a:custGeom>
                <a:avLst/>
                <a:gdLst>
                  <a:gd name="T0" fmla="*/ 0 w 241"/>
                  <a:gd name="T1" fmla="*/ 115 h 241"/>
                  <a:gd name="T2" fmla="*/ 0 w 241"/>
                  <a:gd name="T3" fmla="*/ 121 h 241"/>
                  <a:gd name="T4" fmla="*/ 121 w 241"/>
                  <a:gd name="T5" fmla="*/ 241 h 241"/>
                  <a:gd name="T6" fmla="*/ 241 w 241"/>
                  <a:gd name="T7" fmla="*/ 121 h 241"/>
                  <a:gd name="T8" fmla="*/ 121 w 241"/>
                  <a:gd name="T9" fmla="*/ 0 h 241"/>
                  <a:gd name="T10" fmla="*/ 121 w 241"/>
                  <a:gd name="T11" fmla="*/ 115 h 241"/>
                  <a:gd name="T12" fmla="*/ 0 w 241"/>
                  <a:gd name="T13" fmla="*/ 115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1" h="241">
                    <a:moveTo>
                      <a:pt x="0" y="115"/>
                    </a:moveTo>
                    <a:cubicBezTo>
                      <a:pt x="0" y="117"/>
                      <a:pt x="0" y="119"/>
                      <a:pt x="0" y="121"/>
                    </a:cubicBezTo>
                    <a:cubicBezTo>
                      <a:pt x="0" y="187"/>
                      <a:pt x="54" y="241"/>
                      <a:pt x="121" y="241"/>
                    </a:cubicBezTo>
                    <a:cubicBezTo>
                      <a:pt x="187" y="241"/>
                      <a:pt x="241" y="187"/>
                      <a:pt x="241" y="121"/>
                    </a:cubicBezTo>
                    <a:cubicBezTo>
                      <a:pt x="241" y="54"/>
                      <a:pt x="187" y="0"/>
                      <a:pt x="121" y="0"/>
                    </a:cubicBezTo>
                    <a:cubicBezTo>
                      <a:pt x="121" y="115"/>
                      <a:pt x="121" y="115"/>
                      <a:pt x="121" y="115"/>
                    </a:cubicBezTo>
                    <a:lnTo>
                      <a:pt x="0" y="11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16" tIns="45708" rIns="91416" bIns="45708" numCol="1" anchor="t" anchorCtr="0" compatLnSpc="1"/>
              <a:lstStyle/>
              <a:p>
                <a:endParaRPr lang="zh-CN" altLang="en-US" sz="135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5" name="Freeform 15"/>
              <p:cNvSpPr>
                <a:spLocks noEditPoints="1"/>
              </p:cNvSpPr>
              <p:nvPr/>
            </p:nvSpPr>
            <p:spPr bwMode="auto">
              <a:xfrm>
                <a:off x="2426" y="2781"/>
                <a:ext cx="275" cy="273"/>
              </a:xfrm>
              <a:custGeom>
                <a:avLst/>
                <a:gdLst>
                  <a:gd name="T0" fmla="*/ 0 w 115"/>
                  <a:gd name="T1" fmla="*/ 114 h 114"/>
                  <a:gd name="T2" fmla="*/ 115 w 115"/>
                  <a:gd name="T3" fmla="*/ 114 h 114"/>
                  <a:gd name="T4" fmla="*/ 115 w 115"/>
                  <a:gd name="T5" fmla="*/ 0 h 114"/>
                  <a:gd name="T6" fmla="*/ 0 w 115"/>
                  <a:gd name="T7" fmla="*/ 114 h 114"/>
                  <a:gd name="T8" fmla="*/ 15 w 115"/>
                  <a:gd name="T9" fmla="*/ 104 h 114"/>
                  <a:gd name="T10" fmla="*/ 104 w 115"/>
                  <a:gd name="T11" fmla="*/ 14 h 114"/>
                  <a:gd name="T12" fmla="*/ 104 w 115"/>
                  <a:gd name="T13" fmla="*/ 104 h 114"/>
                  <a:gd name="T14" fmla="*/ 15 w 115"/>
                  <a:gd name="T15" fmla="*/ 104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5" h="114">
                    <a:moveTo>
                      <a:pt x="0" y="114"/>
                    </a:moveTo>
                    <a:cubicBezTo>
                      <a:pt x="115" y="114"/>
                      <a:pt x="115" y="114"/>
                      <a:pt x="115" y="114"/>
                    </a:cubicBezTo>
                    <a:cubicBezTo>
                      <a:pt x="115" y="0"/>
                      <a:pt x="115" y="0"/>
                      <a:pt x="115" y="0"/>
                    </a:cubicBezTo>
                    <a:cubicBezTo>
                      <a:pt x="51" y="0"/>
                      <a:pt x="0" y="51"/>
                      <a:pt x="0" y="114"/>
                    </a:cubicBezTo>
                    <a:close/>
                    <a:moveTo>
                      <a:pt x="15" y="104"/>
                    </a:moveTo>
                    <a:cubicBezTo>
                      <a:pt x="15" y="54"/>
                      <a:pt x="55" y="14"/>
                      <a:pt x="104" y="14"/>
                    </a:cubicBezTo>
                    <a:cubicBezTo>
                      <a:pt x="104" y="104"/>
                      <a:pt x="104" y="104"/>
                      <a:pt x="104" y="104"/>
                    </a:cubicBezTo>
                    <a:lnTo>
                      <a:pt x="15" y="10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16" tIns="45708" rIns="91416" bIns="45708" numCol="1" anchor="t" anchorCtr="0" compatLnSpc="1"/>
              <a:lstStyle/>
              <a:p>
                <a:endParaRPr lang="zh-CN" altLang="en-US" sz="135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16" name="组合 115"/>
            <p:cNvGrpSpPr/>
            <p:nvPr/>
          </p:nvGrpSpPr>
          <p:grpSpPr>
            <a:xfrm>
              <a:off x="9354" y="4959"/>
              <a:ext cx="694" cy="755"/>
              <a:chOff x="4873626" y="1965325"/>
              <a:chExt cx="269876" cy="293688"/>
            </a:xfrm>
            <a:solidFill>
              <a:schemeClr val="bg1"/>
            </a:solidFill>
          </p:grpSpPr>
          <p:sp>
            <p:nvSpPr>
              <p:cNvPr id="117" name="Freeform 502"/>
              <p:cNvSpPr/>
              <p:nvPr/>
            </p:nvSpPr>
            <p:spPr bwMode="auto">
              <a:xfrm>
                <a:off x="4873626" y="2127250"/>
                <a:ext cx="112713" cy="131763"/>
              </a:xfrm>
              <a:custGeom>
                <a:avLst/>
                <a:gdLst>
                  <a:gd name="T0" fmla="*/ 2 w 30"/>
                  <a:gd name="T1" fmla="*/ 0 h 35"/>
                  <a:gd name="T2" fmla="*/ 28 w 30"/>
                  <a:gd name="T3" fmla="*/ 0 h 35"/>
                  <a:gd name="T4" fmla="*/ 30 w 30"/>
                  <a:gd name="T5" fmla="*/ 1 h 35"/>
                  <a:gd name="T6" fmla="*/ 28 w 30"/>
                  <a:gd name="T7" fmla="*/ 3 h 35"/>
                  <a:gd name="T8" fmla="*/ 3 w 30"/>
                  <a:gd name="T9" fmla="*/ 3 h 35"/>
                  <a:gd name="T10" fmla="*/ 3 w 30"/>
                  <a:gd name="T11" fmla="*/ 33 h 35"/>
                  <a:gd name="T12" fmla="*/ 2 w 30"/>
                  <a:gd name="T13" fmla="*/ 35 h 35"/>
                  <a:gd name="T14" fmla="*/ 0 w 30"/>
                  <a:gd name="T15" fmla="*/ 33 h 35"/>
                  <a:gd name="T16" fmla="*/ 0 w 30"/>
                  <a:gd name="T17" fmla="*/ 1 h 35"/>
                  <a:gd name="T18" fmla="*/ 2 w 30"/>
                  <a:gd name="T19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0" h="35">
                    <a:moveTo>
                      <a:pt x="2" y="0"/>
                    </a:moveTo>
                    <a:cubicBezTo>
                      <a:pt x="28" y="0"/>
                      <a:pt x="28" y="0"/>
                      <a:pt x="28" y="0"/>
                    </a:cubicBezTo>
                    <a:cubicBezTo>
                      <a:pt x="29" y="0"/>
                      <a:pt x="30" y="1"/>
                      <a:pt x="30" y="1"/>
                    </a:cubicBezTo>
                    <a:cubicBezTo>
                      <a:pt x="30" y="2"/>
                      <a:pt x="29" y="3"/>
                      <a:pt x="28" y="3"/>
                    </a:cubicBezTo>
                    <a:cubicBezTo>
                      <a:pt x="3" y="3"/>
                      <a:pt x="3" y="3"/>
                      <a:pt x="3" y="3"/>
                    </a:cubicBezTo>
                    <a:cubicBezTo>
                      <a:pt x="3" y="33"/>
                      <a:pt x="3" y="33"/>
                      <a:pt x="3" y="33"/>
                    </a:cubicBezTo>
                    <a:cubicBezTo>
                      <a:pt x="3" y="34"/>
                      <a:pt x="3" y="35"/>
                      <a:pt x="2" y="35"/>
                    </a:cubicBezTo>
                    <a:cubicBezTo>
                      <a:pt x="1" y="35"/>
                      <a:pt x="0" y="34"/>
                      <a:pt x="0" y="33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0"/>
                      <a:pt x="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16" tIns="45708" rIns="91416" bIns="45708" numCol="1" anchor="t" anchorCtr="0" compatLnSpc="1"/>
              <a:lstStyle/>
              <a:p>
                <a:endParaRPr lang="zh-CN" altLang="en-US" sz="135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8" name="Freeform 503"/>
              <p:cNvSpPr/>
              <p:nvPr/>
            </p:nvSpPr>
            <p:spPr bwMode="auto">
              <a:xfrm>
                <a:off x="4884739" y="1973263"/>
                <a:ext cx="41275" cy="146050"/>
              </a:xfrm>
              <a:custGeom>
                <a:avLst/>
                <a:gdLst>
                  <a:gd name="T0" fmla="*/ 11 w 11"/>
                  <a:gd name="T1" fmla="*/ 34 h 39"/>
                  <a:gd name="T2" fmla="*/ 11 w 11"/>
                  <a:gd name="T3" fmla="*/ 6 h 39"/>
                  <a:gd name="T4" fmla="*/ 5 w 11"/>
                  <a:gd name="T5" fmla="*/ 0 h 39"/>
                  <a:gd name="T6" fmla="*/ 0 w 11"/>
                  <a:gd name="T7" fmla="*/ 6 h 39"/>
                  <a:gd name="T8" fmla="*/ 0 w 11"/>
                  <a:gd name="T9" fmla="*/ 34 h 39"/>
                  <a:gd name="T10" fmla="*/ 5 w 11"/>
                  <a:gd name="T11" fmla="*/ 39 h 39"/>
                  <a:gd name="T12" fmla="*/ 11 w 11"/>
                  <a:gd name="T13" fmla="*/ 34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39">
                    <a:moveTo>
                      <a:pt x="11" y="34"/>
                    </a:moveTo>
                    <a:cubicBezTo>
                      <a:pt x="11" y="6"/>
                      <a:pt x="11" y="6"/>
                      <a:pt x="11" y="6"/>
                    </a:cubicBezTo>
                    <a:cubicBezTo>
                      <a:pt x="11" y="3"/>
                      <a:pt x="9" y="0"/>
                      <a:pt x="5" y="0"/>
                    </a:cubicBezTo>
                    <a:cubicBezTo>
                      <a:pt x="2" y="0"/>
                      <a:pt x="0" y="3"/>
                      <a:pt x="0" y="6"/>
                    </a:cubicBezTo>
                    <a:cubicBezTo>
                      <a:pt x="0" y="34"/>
                      <a:pt x="0" y="34"/>
                      <a:pt x="0" y="34"/>
                    </a:cubicBezTo>
                    <a:cubicBezTo>
                      <a:pt x="0" y="37"/>
                      <a:pt x="2" y="39"/>
                      <a:pt x="5" y="39"/>
                    </a:cubicBezTo>
                    <a:cubicBezTo>
                      <a:pt x="9" y="39"/>
                      <a:pt x="11" y="37"/>
                      <a:pt x="11" y="3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16" tIns="45708" rIns="91416" bIns="45708" numCol="1" anchor="t" anchorCtr="0" compatLnSpc="1"/>
              <a:lstStyle/>
              <a:p>
                <a:endParaRPr lang="zh-CN" altLang="en-US" sz="135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9" name="Freeform 504"/>
              <p:cNvSpPr/>
              <p:nvPr/>
            </p:nvSpPr>
            <p:spPr bwMode="auto">
              <a:xfrm>
                <a:off x="4940301" y="1965325"/>
                <a:ext cx="177800" cy="293688"/>
              </a:xfrm>
              <a:custGeom>
                <a:avLst/>
                <a:gdLst>
                  <a:gd name="T0" fmla="*/ 5 w 47"/>
                  <a:gd name="T1" fmla="*/ 69 h 78"/>
                  <a:gd name="T2" fmla="*/ 6 w 47"/>
                  <a:gd name="T3" fmla="*/ 77 h 78"/>
                  <a:gd name="T4" fmla="*/ 9 w 47"/>
                  <a:gd name="T5" fmla="*/ 78 h 78"/>
                  <a:gd name="T6" fmla="*/ 14 w 47"/>
                  <a:gd name="T7" fmla="*/ 76 h 78"/>
                  <a:gd name="T8" fmla="*/ 26 w 47"/>
                  <a:gd name="T9" fmla="*/ 57 h 78"/>
                  <a:gd name="T10" fmla="*/ 46 w 47"/>
                  <a:gd name="T11" fmla="*/ 57 h 78"/>
                  <a:gd name="T12" fmla="*/ 47 w 47"/>
                  <a:gd name="T13" fmla="*/ 56 h 78"/>
                  <a:gd name="T14" fmla="*/ 47 w 47"/>
                  <a:gd name="T15" fmla="*/ 42 h 78"/>
                  <a:gd name="T16" fmla="*/ 32 w 47"/>
                  <a:gd name="T17" fmla="*/ 19 h 78"/>
                  <a:gd name="T18" fmla="*/ 30 w 47"/>
                  <a:gd name="T19" fmla="*/ 20 h 78"/>
                  <a:gd name="T20" fmla="*/ 35 w 47"/>
                  <a:gd name="T21" fmla="*/ 10 h 78"/>
                  <a:gd name="T22" fmla="*/ 24 w 47"/>
                  <a:gd name="T23" fmla="*/ 0 h 78"/>
                  <a:gd name="T24" fmla="*/ 14 w 47"/>
                  <a:gd name="T25" fmla="*/ 10 h 78"/>
                  <a:gd name="T26" fmla="*/ 24 w 47"/>
                  <a:gd name="T27" fmla="*/ 21 h 78"/>
                  <a:gd name="T28" fmla="*/ 27 w 47"/>
                  <a:gd name="T29" fmla="*/ 20 h 78"/>
                  <a:gd name="T30" fmla="*/ 21 w 47"/>
                  <a:gd name="T31" fmla="*/ 27 h 78"/>
                  <a:gd name="T32" fmla="*/ 5 w 47"/>
                  <a:gd name="T33" fmla="*/ 31 h 78"/>
                  <a:gd name="T34" fmla="*/ 1 w 47"/>
                  <a:gd name="T35" fmla="*/ 34 h 78"/>
                  <a:gd name="T36" fmla="*/ 1 w 47"/>
                  <a:gd name="T37" fmla="*/ 38 h 78"/>
                  <a:gd name="T38" fmla="*/ 6 w 47"/>
                  <a:gd name="T39" fmla="*/ 42 h 78"/>
                  <a:gd name="T40" fmla="*/ 8 w 47"/>
                  <a:gd name="T41" fmla="*/ 42 h 78"/>
                  <a:gd name="T42" fmla="*/ 17 w 47"/>
                  <a:gd name="T43" fmla="*/ 40 h 78"/>
                  <a:gd name="T44" fmla="*/ 17 w 47"/>
                  <a:gd name="T45" fmla="*/ 43 h 78"/>
                  <a:gd name="T46" fmla="*/ 17 w 47"/>
                  <a:gd name="T47" fmla="*/ 47 h 78"/>
                  <a:gd name="T48" fmla="*/ 5 w 47"/>
                  <a:gd name="T49" fmla="*/ 69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47" h="78">
                    <a:moveTo>
                      <a:pt x="5" y="69"/>
                    </a:moveTo>
                    <a:cubicBezTo>
                      <a:pt x="3" y="72"/>
                      <a:pt x="3" y="76"/>
                      <a:pt x="6" y="77"/>
                    </a:cubicBezTo>
                    <a:cubicBezTo>
                      <a:pt x="7" y="78"/>
                      <a:pt x="8" y="78"/>
                      <a:pt x="9" y="78"/>
                    </a:cubicBezTo>
                    <a:cubicBezTo>
                      <a:pt x="11" y="78"/>
                      <a:pt x="13" y="77"/>
                      <a:pt x="14" y="76"/>
                    </a:cubicBezTo>
                    <a:cubicBezTo>
                      <a:pt x="26" y="57"/>
                      <a:pt x="26" y="57"/>
                      <a:pt x="26" y="57"/>
                    </a:cubicBezTo>
                    <a:cubicBezTo>
                      <a:pt x="46" y="57"/>
                      <a:pt x="46" y="57"/>
                      <a:pt x="46" y="57"/>
                    </a:cubicBezTo>
                    <a:cubicBezTo>
                      <a:pt x="47" y="57"/>
                      <a:pt x="47" y="57"/>
                      <a:pt x="47" y="56"/>
                    </a:cubicBezTo>
                    <a:cubicBezTo>
                      <a:pt x="47" y="42"/>
                      <a:pt x="47" y="42"/>
                      <a:pt x="47" y="42"/>
                    </a:cubicBezTo>
                    <a:cubicBezTo>
                      <a:pt x="47" y="29"/>
                      <a:pt x="41" y="19"/>
                      <a:pt x="32" y="19"/>
                    </a:cubicBezTo>
                    <a:cubicBezTo>
                      <a:pt x="31" y="19"/>
                      <a:pt x="30" y="19"/>
                      <a:pt x="30" y="20"/>
                    </a:cubicBezTo>
                    <a:cubicBezTo>
                      <a:pt x="33" y="18"/>
                      <a:pt x="35" y="14"/>
                      <a:pt x="35" y="10"/>
                    </a:cubicBezTo>
                    <a:cubicBezTo>
                      <a:pt x="35" y="5"/>
                      <a:pt x="30" y="0"/>
                      <a:pt x="24" y="0"/>
                    </a:cubicBezTo>
                    <a:cubicBezTo>
                      <a:pt x="19" y="0"/>
                      <a:pt x="14" y="5"/>
                      <a:pt x="14" y="10"/>
                    </a:cubicBezTo>
                    <a:cubicBezTo>
                      <a:pt x="14" y="16"/>
                      <a:pt x="19" y="21"/>
                      <a:pt x="24" y="21"/>
                    </a:cubicBezTo>
                    <a:cubicBezTo>
                      <a:pt x="25" y="21"/>
                      <a:pt x="26" y="21"/>
                      <a:pt x="27" y="20"/>
                    </a:cubicBezTo>
                    <a:cubicBezTo>
                      <a:pt x="25" y="22"/>
                      <a:pt x="23" y="24"/>
                      <a:pt x="21" y="27"/>
                    </a:cubicBezTo>
                    <a:cubicBezTo>
                      <a:pt x="5" y="31"/>
                      <a:pt x="5" y="31"/>
                      <a:pt x="5" y="31"/>
                    </a:cubicBezTo>
                    <a:cubicBezTo>
                      <a:pt x="3" y="32"/>
                      <a:pt x="2" y="32"/>
                      <a:pt x="1" y="34"/>
                    </a:cubicBezTo>
                    <a:cubicBezTo>
                      <a:pt x="1" y="35"/>
                      <a:pt x="0" y="37"/>
                      <a:pt x="1" y="38"/>
                    </a:cubicBezTo>
                    <a:cubicBezTo>
                      <a:pt x="1" y="41"/>
                      <a:pt x="4" y="42"/>
                      <a:pt x="6" y="42"/>
                    </a:cubicBezTo>
                    <a:cubicBezTo>
                      <a:pt x="7" y="42"/>
                      <a:pt x="7" y="42"/>
                      <a:pt x="8" y="42"/>
                    </a:cubicBezTo>
                    <a:cubicBezTo>
                      <a:pt x="17" y="40"/>
                      <a:pt x="17" y="40"/>
                      <a:pt x="17" y="40"/>
                    </a:cubicBezTo>
                    <a:cubicBezTo>
                      <a:pt x="17" y="41"/>
                      <a:pt x="17" y="42"/>
                      <a:pt x="17" y="43"/>
                    </a:cubicBezTo>
                    <a:cubicBezTo>
                      <a:pt x="17" y="47"/>
                      <a:pt x="17" y="47"/>
                      <a:pt x="17" y="47"/>
                    </a:cubicBezTo>
                    <a:lnTo>
                      <a:pt x="5" y="6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16" tIns="45708" rIns="91416" bIns="45708" numCol="1" anchor="t" anchorCtr="0" compatLnSpc="1"/>
              <a:lstStyle/>
              <a:p>
                <a:endParaRPr lang="zh-CN" altLang="en-US" sz="135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20" name="Freeform 505"/>
              <p:cNvSpPr/>
              <p:nvPr/>
            </p:nvSpPr>
            <p:spPr bwMode="auto">
              <a:xfrm>
                <a:off x="5046664" y="2093913"/>
                <a:ext cx="96838" cy="112713"/>
              </a:xfrm>
              <a:custGeom>
                <a:avLst/>
                <a:gdLst>
                  <a:gd name="T0" fmla="*/ 1 w 26"/>
                  <a:gd name="T1" fmla="*/ 27 h 30"/>
                  <a:gd name="T2" fmla="*/ 23 w 26"/>
                  <a:gd name="T3" fmla="*/ 27 h 30"/>
                  <a:gd name="T4" fmla="*/ 23 w 26"/>
                  <a:gd name="T5" fmla="*/ 2 h 30"/>
                  <a:gd name="T6" fmla="*/ 24 w 26"/>
                  <a:gd name="T7" fmla="*/ 0 h 30"/>
                  <a:gd name="T8" fmla="*/ 26 w 26"/>
                  <a:gd name="T9" fmla="*/ 2 h 30"/>
                  <a:gd name="T10" fmla="*/ 26 w 26"/>
                  <a:gd name="T11" fmla="*/ 28 h 30"/>
                  <a:gd name="T12" fmla="*/ 24 w 26"/>
                  <a:gd name="T13" fmla="*/ 30 h 30"/>
                  <a:gd name="T14" fmla="*/ 1 w 26"/>
                  <a:gd name="T15" fmla="*/ 30 h 30"/>
                  <a:gd name="T16" fmla="*/ 0 w 26"/>
                  <a:gd name="T17" fmla="*/ 28 h 30"/>
                  <a:gd name="T18" fmla="*/ 1 w 26"/>
                  <a:gd name="T19" fmla="*/ 27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" h="30">
                    <a:moveTo>
                      <a:pt x="1" y="27"/>
                    </a:moveTo>
                    <a:cubicBezTo>
                      <a:pt x="23" y="27"/>
                      <a:pt x="23" y="27"/>
                      <a:pt x="23" y="27"/>
                    </a:cubicBezTo>
                    <a:cubicBezTo>
                      <a:pt x="23" y="2"/>
                      <a:pt x="23" y="2"/>
                      <a:pt x="23" y="2"/>
                    </a:cubicBezTo>
                    <a:cubicBezTo>
                      <a:pt x="23" y="1"/>
                      <a:pt x="23" y="0"/>
                      <a:pt x="24" y="0"/>
                    </a:cubicBezTo>
                    <a:cubicBezTo>
                      <a:pt x="25" y="0"/>
                      <a:pt x="26" y="1"/>
                      <a:pt x="26" y="2"/>
                    </a:cubicBezTo>
                    <a:cubicBezTo>
                      <a:pt x="26" y="28"/>
                      <a:pt x="26" y="28"/>
                      <a:pt x="26" y="28"/>
                    </a:cubicBezTo>
                    <a:cubicBezTo>
                      <a:pt x="26" y="29"/>
                      <a:pt x="25" y="30"/>
                      <a:pt x="24" y="30"/>
                    </a:cubicBezTo>
                    <a:cubicBezTo>
                      <a:pt x="1" y="30"/>
                      <a:pt x="1" y="30"/>
                      <a:pt x="1" y="30"/>
                    </a:cubicBezTo>
                    <a:cubicBezTo>
                      <a:pt x="0" y="30"/>
                      <a:pt x="0" y="29"/>
                      <a:pt x="0" y="28"/>
                    </a:cubicBezTo>
                    <a:cubicBezTo>
                      <a:pt x="0" y="27"/>
                      <a:pt x="0" y="27"/>
                      <a:pt x="1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16" tIns="45708" rIns="91416" bIns="45708" numCol="1" anchor="t" anchorCtr="0" compatLnSpc="1"/>
              <a:lstStyle/>
              <a:p>
                <a:endParaRPr lang="zh-CN" altLang="en-US" sz="135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9" name="组合 8"/>
          <p:cNvGrpSpPr/>
          <p:nvPr/>
        </p:nvGrpSpPr>
        <p:grpSpPr>
          <a:xfrm>
            <a:off x="1557020" y="1519555"/>
            <a:ext cx="3564890" cy="1425575"/>
            <a:chOff x="2452" y="2393"/>
            <a:chExt cx="5614" cy="2245"/>
          </a:xfrm>
        </p:grpSpPr>
        <p:cxnSp>
          <p:nvCxnSpPr>
            <p:cNvPr id="122" name="直接连接符 121"/>
            <p:cNvCxnSpPr>
              <a:stCxn id="95" idx="3"/>
            </p:cNvCxnSpPr>
            <p:nvPr/>
          </p:nvCxnSpPr>
          <p:spPr>
            <a:xfrm flipH="1">
              <a:off x="2586" y="3148"/>
              <a:ext cx="5480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椭圆 122"/>
            <p:cNvSpPr/>
            <p:nvPr/>
          </p:nvSpPr>
          <p:spPr>
            <a:xfrm>
              <a:off x="2452" y="3000"/>
              <a:ext cx="236" cy="23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27" name="文本框 52"/>
            <p:cNvSpPr txBox="1"/>
            <p:nvPr/>
          </p:nvSpPr>
          <p:spPr>
            <a:xfrm>
              <a:off x="2657" y="2393"/>
              <a:ext cx="2859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31" name="文本框 129"/>
            <p:cNvSpPr txBox="1"/>
            <p:nvPr/>
          </p:nvSpPr>
          <p:spPr>
            <a:xfrm>
              <a:off x="2681" y="3235"/>
              <a:ext cx="4857" cy="14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  <a:p>
              <a:pPr>
                <a:lnSpc>
                  <a:spcPct val="150000"/>
                </a:lnSpc>
              </a:pPr>
              <a:endPara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1557020" y="3292475"/>
            <a:ext cx="3995420" cy="1480820"/>
            <a:chOff x="2452" y="5185"/>
            <a:chExt cx="6292" cy="2332"/>
          </a:xfrm>
        </p:grpSpPr>
        <p:cxnSp>
          <p:nvCxnSpPr>
            <p:cNvPr id="125" name="直接连接符 124"/>
            <p:cNvCxnSpPr/>
            <p:nvPr/>
          </p:nvCxnSpPr>
          <p:spPr>
            <a:xfrm flipH="1">
              <a:off x="2586" y="5942"/>
              <a:ext cx="6158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椭圆 125"/>
            <p:cNvSpPr/>
            <p:nvPr/>
          </p:nvSpPr>
          <p:spPr>
            <a:xfrm>
              <a:off x="2452" y="5797"/>
              <a:ext cx="236" cy="23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28" name="文本框 53"/>
            <p:cNvSpPr txBox="1"/>
            <p:nvPr/>
          </p:nvSpPr>
          <p:spPr>
            <a:xfrm>
              <a:off x="2657" y="5185"/>
              <a:ext cx="2859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" name="文本框 129"/>
            <p:cNvSpPr txBox="1"/>
            <p:nvPr/>
          </p:nvSpPr>
          <p:spPr>
            <a:xfrm>
              <a:off x="2723" y="6114"/>
              <a:ext cx="4857" cy="14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  <a:p>
              <a:pPr>
                <a:lnSpc>
                  <a:spcPct val="150000"/>
                </a:lnSpc>
              </a:pPr>
              <a:endPara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7135495" y="2407920"/>
            <a:ext cx="3782695" cy="1439545"/>
            <a:chOff x="11237" y="3792"/>
            <a:chExt cx="5957" cy="2267"/>
          </a:xfrm>
        </p:grpSpPr>
        <p:sp>
          <p:nvSpPr>
            <p:cNvPr id="94" name="椭圆 93"/>
            <p:cNvSpPr/>
            <p:nvPr/>
          </p:nvSpPr>
          <p:spPr>
            <a:xfrm flipH="1">
              <a:off x="16748" y="4405"/>
              <a:ext cx="236" cy="236"/>
            </a:xfrm>
            <a:prstGeom prst="ellipse">
              <a:avLst/>
            </a:prstGeom>
            <a:solidFill>
              <a:srgbClr val="B45B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solidFill>
                  <a:srgbClr val="0070C0"/>
                </a:solidFill>
                <a:cs typeface="+mn-ea"/>
                <a:sym typeface="+mn-lt"/>
              </a:endParaRPr>
            </a:p>
          </p:txBody>
        </p:sp>
        <p:sp>
          <p:nvSpPr>
            <p:cNvPr id="129" name="文本框 54"/>
            <p:cNvSpPr txBox="1"/>
            <p:nvPr/>
          </p:nvSpPr>
          <p:spPr>
            <a:xfrm>
              <a:off x="14415" y="3792"/>
              <a:ext cx="2779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33" name="文本框 129"/>
            <p:cNvSpPr txBox="1"/>
            <p:nvPr/>
          </p:nvSpPr>
          <p:spPr>
            <a:xfrm>
              <a:off x="11237" y="4656"/>
              <a:ext cx="5461" cy="14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  <a:p>
              <a:pPr algn="r">
                <a:lnSpc>
                  <a:spcPct val="150000"/>
                </a:lnSpc>
              </a:pPr>
              <a:endPara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6351905" y="4396740"/>
            <a:ext cx="4432935" cy="1362710"/>
            <a:chOff x="10003" y="6924"/>
            <a:chExt cx="6981" cy="2146"/>
          </a:xfrm>
        </p:grpSpPr>
        <p:cxnSp>
          <p:nvCxnSpPr>
            <p:cNvPr id="90" name="直接连接符 89"/>
            <p:cNvCxnSpPr>
              <a:endCxn id="91" idx="6"/>
            </p:cNvCxnSpPr>
            <p:nvPr/>
          </p:nvCxnSpPr>
          <p:spPr>
            <a:xfrm flipV="1">
              <a:off x="10003" y="7645"/>
              <a:ext cx="6746" cy="35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椭圆 90"/>
            <p:cNvSpPr/>
            <p:nvPr/>
          </p:nvSpPr>
          <p:spPr>
            <a:xfrm flipH="1">
              <a:off x="16748" y="7527"/>
              <a:ext cx="236" cy="236"/>
            </a:xfrm>
            <a:prstGeom prst="ellipse">
              <a:avLst/>
            </a:prstGeom>
            <a:solidFill>
              <a:srgbClr val="B45B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solidFill>
                  <a:srgbClr val="0070C0"/>
                </a:solidFill>
                <a:cs typeface="+mn-ea"/>
                <a:sym typeface="+mn-lt"/>
              </a:endParaRPr>
            </a:p>
          </p:txBody>
        </p:sp>
        <p:sp>
          <p:nvSpPr>
            <p:cNvPr id="130" name="文本框 55"/>
            <p:cNvSpPr txBox="1"/>
            <p:nvPr/>
          </p:nvSpPr>
          <p:spPr>
            <a:xfrm>
              <a:off x="13621" y="6924"/>
              <a:ext cx="2779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34" name="文本框 129"/>
            <p:cNvSpPr txBox="1"/>
            <p:nvPr/>
          </p:nvSpPr>
          <p:spPr>
            <a:xfrm>
              <a:off x="11237" y="7667"/>
              <a:ext cx="5050" cy="14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  <a:p>
              <a:pPr algn="r">
                <a:lnSpc>
                  <a:spcPct val="150000"/>
                </a:lnSpc>
              </a:pPr>
              <a:endPara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3" name="组合 52">
            <a:extLst>
              <a:ext uri="{FF2B5EF4-FFF2-40B4-BE49-F238E27FC236}">
                <a16:creationId xmlns:a16="http://schemas.microsoft.com/office/drawing/2014/main" id="{904CF3F5-9464-3182-1DD2-86AC9126A3D7}"/>
              </a:ext>
            </a:extLst>
          </p:cNvPr>
          <p:cNvGrpSpPr/>
          <p:nvPr/>
        </p:nvGrpSpPr>
        <p:grpSpPr>
          <a:xfrm>
            <a:off x="0" y="195580"/>
            <a:ext cx="2521585" cy="649605"/>
            <a:chOff x="1599" y="0"/>
            <a:chExt cx="3971" cy="1023"/>
          </a:xfrm>
        </p:grpSpPr>
        <p:sp>
          <p:nvSpPr>
            <p:cNvPr id="54" name="Freeform 10">
              <a:extLst>
                <a:ext uri="{FF2B5EF4-FFF2-40B4-BE49-F238E27FC236}">
                  <a16:creationId xmlns:a16="http://schemas.microsoft.com/office/drawing/2014/main" id="{BB23E55F-C229-A2F1-A578-09B354325275}"/>
                </a:ext>
              </a:extLst>
            </p:cNvPr>
            <p:cNvSpPr/>
            <p:nvPr/>
          </p:nvSpPr>
          <p:spPr bwMode="auto">
            <a:xfrm flipH="1">
              <a:off x="1599" y="0"/>
              <a:ext cx="3971" cy="1023"/>
            </a:xfrm>
            <a:custGeom>
              <a:avLst/>
              <a:gdLst>
                <a:gd name="T0" fmla="*/ 593 w 594"/>
                <a:gd name="T1" fmla="*/ 157 h 179"/>
                <a:gd name="T2" fmla="*/ 592 w 594"/>
                <a:gd name="T3" fmla="*/ 156 h 179"/>
                <a:gd name="T4" fmla="*/ 577 w 594"/>
                <a:gd name="T5" fmla="*/ 149 h 179"/>
                <a:gd name="T6" fmla="*/ 576 w 594"/>
                <a:gd name="T7" fmla="*/ 148 h 179"/>
                <a:gd name="T8" fmla="*/ 572 w 594"/>
                <a:gd name="T9" fmla="*/ 147 h 179"/>
                <a:gd name="T10" fmla="*/ 572 w 594"/>
                <a:gd name="T11" fmla="*/ 148 h 179"/>
                <a:gd name="T12" fmla="*/ 566 w 594"/>
                <a:gd name="T13" fmla="*/ 147 h 179"/>
                <a:gd name="T14" fmla="*/ 566 w 594"/>
                <a:gd name="T15" fmla="*/ 146 h 179"/>
                <a:gd name="T16" fmla="*/ 565 w 594"/>
                <a:gd name="T17" fmla="*/ 146 h 179"/>
                <a:gd name="T18" fmla="*/ 564 w 594"/>
                <a:gd name="T19" fmla="*/ 146 h 179"/>
                <a:gd name="T20" fmla="*/ 557 w 594"/>
                <a:gd name="T21" fmla="*/ 145 h 179"/>
                <a:gd name="T22" fmla="*/ 557 w 594"/>
                <a:gd name="T23" fmla="*/ 145 h 179"/>
                <a:gd name="T24" fmla="*/ 557 w 594"/>
                <a:gd name="T25" fmla="*/ 145 h 179"/>
                <a:gd name="T26" fmla="*/ 548 w 594"/>
                <a:gd name="T27" fmla="*/ 144 h 179"/>
                <a:gd name="T28" fmla="*/ 549 w 594"/>
                <a:gd name="T29" fmla="*/ 143 h 179"/>
                <a:gd name="T30" fmla="*/ 548 w 594"/>
                <a:gd name="T31" fmla="*/ 144 h 179"/>
                <a:gd name="T32" fmla="*/ 506 w 594"/>
                <a:gd name="T33" fmla="*/ 142 h 179"/>
                <a:gd name="T34" fmla="*/ 139 w 594"/>
                <a:gd name="T35" fmla="*/ 143 h 179"/>
                <a:gd name="T36" fmla="*/ 139 w 594"/>
                <a:gd name="T37" fmla="*/ 166 h 179"/>
                <a:gd name="T38" fmla="*/ 134 w 594"/>
                <a:gd name="T39" fmla="*/ 178 h 179"/>
                <a:gd name="T40" fmla="*/ 124 w 594"/>
                <a:gd name="T41" fmla="*/ 176 h 179"/>
                <a:gd name="T42" fmla="*/ 6 w 594"/>
                <a:gd name="T43" fmla="*/ 100 h 179"/>
                <a:gd name="T44" fmla="*/ 0 w 594"/>
                <a:gd name="T45" fmla="*/ 90 h 179"/>
                <a:gd name="T46" fmla="*/ 6 w 594"/>
                <a:gd name="T47" fmla="*/ 80 h 179"/>
                <a:gd name="T48" fmla="*/ 124 w 594"/>
                <a:gd name="T49" fmla="*/ 3 h 179"/>
                <a:gd name="T50" fmla="*/ 134 w 594"/>
                <a:gd name="T51" fmla="*/ 1 h 179"/>
                <a:gd name="T52" fmla="*/ 139 w 594"/>
                <a:gd name="T53" fmla="*/ 13 h 179"/>
                <a:gd name="T54" fmla="*/ 139 w 594"/>
                <a:gd name="T55" fmla="*/ 31 h 179"/>
                <a:gd name="T56" fmla="*/ 512 w 594"/>
                <a:gd name="T57" fmla="*/ 30 h 179"/>
                <a:gd name="T58" fmla="*/ 518 w 594"/>
                <a:gd name="T59" fmla="*/ 30 h 179"/>
                <a:gd name="T60" fmla="*/ 533 w 594"/>
                <a:gd name="T61" fmla="*/ 31 h 179"/>
                <a:gd name="T62" fmla="*/ 547 w 594"/>
                <a:gd name="T63" fmla="*/ 32 h 179"/>
                <a:gd name="T64" fmla="*/ 558 w 594"/>
                <a:gd name="T65" fmla="*/ 33 h 179"/>
                <a:gd name="T66" fmla="*/ 569 w 594"/>
                <a:gd name="T67" fmla="*/ 35 h 179"/>
                <a:gd name="T68" fmla="*/ 573 w 594"/>
                <a:gd name="T69" fmla="*/ 36 h 179"/>
                <a:gd name="T70" fmla="*/ 577 w 594"/>
                <a:gd name="T71" fmla="*/ 37 h 179"/>
                <a:gd name="T72" fmla="*/ 582 w 594"/>
                <a:gd name="T73" fmla="*/ 38 h 179"/>
                <a:gd name="T74" fmla="*/ 586 w 594"/>
                <a:gd name="T75" fmla="*/ 39 h 179"/>
                <a:gd name="T76" fmla="*/ 587 w 594"/>
                <a:gd name="T77" fmla="*/ 40 h 179"/>
                <a:gd name="T78" fmla="*/ 589 w 594"/>
                <a:gd name="T79" fmla="*/ 41 h 179"/>
                <a:gd name="T80" fmla="*/ 591 w 594"/>
                <a:gd name="T81" fmla="*/ 42 h 179"/>
                <a:gd name="T82" fmla="*/ 592 w 594"/>
                <a:gd name="T83" fmla="*/ 43 h 179"/>
                <a:gd name="T84" fmla="*/ 593 w 594"/>
                <a:gd name="T85" fmla="*/ 44 h 179"/>
                <a:gd name="T86" fmla="*/ 594 w 594"/>
                <a:gd name="T87" fmla="*/ 156 h 179"/>
                <a:gd name="T88" fmla="*/ 593 w 594"/>
                <a:gd name="T89" fmla="*/ 157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94" h="179">
                  <a:moveTo>
                    <a:pt x="593" y="157"/>
                  </a:moveTo>
                  <a:cubicBezTo>
                    <a:pt x="592" y="156"/>
                    <a:pt x="592" y="156"/>
                    <a:pt x="592" y="156"/>
                  </a:cubicBezTo>
                  <a:cubicBezTo>
                    <a:pt x="589" y="153"/>
                    <a:pt x="584" y="151"/>
                    <a:pt x="577" y="149"/>
                  </a:cubicBezTo>
                  <a:cubicBezTo>
                    <a:pt x="576" y="148"/>
                    <a:pt x="576" y="148"/>
                    <a:pt x="576" y="148"/>
                  </a:cubicBezTo>
                  <a:cubicBezTo>
                    <a:pt x="572" y="147"/>
                    <a:pt x="572" y="147"/>
                    <a:pt x="572" y="147"/>
                  </a:cubicBezTo>
                  <a:cubicBezTo>
                    <a:pt x="572" y="148"/>
                    <a:pt x="572" y="148"/>
                    <a:pt x="572" y="148"/>
                  </a:cubicBezTo>
                  <a:cubicBezTo>
                    <a:pt x="570" y="147"/>
                    <a:pt x="568" y="147"/>
                    <a:pt x="566" y="147"/>
                  </a:cubicBezTo>
                  <a:cubicBezTo>
                    <a:pt x="566" y="146"/>
                    <a:pt x="566" y="146"/>
                    <a:pt x="566" y="146"/>
                  </a:cubicBezTo>
                  <a:cubicBezTo>
                    <a:pt x="565" y="146"/>
                    <a:pt x="565" y="146"/>
                    <a:pt x="565" y="146"/>
                  </a:cubicBezTo>
                  <a:cubicBezTo>
                    <a:pt x="564" y="146"/>
                    <a:pt x="564" y="146"/>
                    <a:pt x="564" y="146"/>
                  </a:cubicBezTo>
                  <a:cubicBezTo>
                    <a:pt x="562" y="146"/>
                    <a:pt x="560" y="145"/>
                    <a:pt x="557" y="145"/>
                  </a:cubicBezTo>
                  <a:cubicBezTo>
                    <a:pt x="557" y="145"/>
                    <a:pt x="557" y="145"/>
                    <a:pt x="557" y="145"/>
                  </a:cubicBezTo>
                  <a:cubicBezTo>
                    <a:pt x="557" y="145"/>
                    <a:pt x="557" y="145"/>
                    <a:pt x="557" y="145"/>
                  </a:cubicBezTo>
                  <a:cubicBezTo>
                    <a:pt x="554" y="145"/>
                    <a:pt x="551" y="144"/>
                    <a:pt x="548" y="144"/>
                  </a:cubicBezTo>
                  <a:cubicBezTo>
                    <a:pt x="549" y="143"/>
                    <a:pt x="549" y="143"/>
                    <a:pt x="549" y="143"/>
                  </a:cubicBezTo>
                  <a:cubicBezTo>
                    <a:pt x="548" y="144"/>
                    <a:pt x="548" y="144"/>
                    <a:pt x="548" y="144"/>
                  </a:cubicBezTo>
                  <a:cubicBezTo>
                    <a:pt x="536" y="143"/>
                    <a:pt x="521" y="142"/>
                    <a:pt x="506" y="142"/>
                  </a:cubicBezTo>
                  <a:cubicBezTo>
                    <a:pt x="139" y="143"/>
                    <a:pt x="139" y="143"/>
                    <a:pt x="139" y="143"/>
                  </a:cubicBezTo>
                  <a:cubicBezTo>
                    <a:pt x="139" y="166"/>
                    <a:pt x="139" y="166"/>
                    <a:pt x="139" y="166"/>
                  </a:cubicBezTo>
                  <a:cubicBezTo>
                    <a:pt x="139" y="172"/>
                    <a:pt x="138" y="176"/>
                    <a:pt x="134" y="178"/>
                  </a:cubicBezTo>
                  <a:cubicBezTo>
                    <a:pt x="132" y="179"/>
                    <a:pt x="128" y="179"/>
                    <a:pt x="124" y="176"/>
                  </a:cubicBezTo>
                  <a:cubicBezTo>
                    <a:pt x="6" y="100"/>
                    <a:pt x="6" y="100"/>
                    <a:pt x="6" y="100"/>
                  </a:cubicBezTo>
                  <a:cubicBezTo>
                    <a:pt x="2" y="97"/>
                    <a:pt x="0" y="93"/>
                    <a:pt x="0" y="90"/>
                  </a:cubicBezTo>
                  <a:cubicBezTo>
                    <a:pt x="0" y="86"/>
                    <a:pt x="2" y="82"/>
                    <a:pt x="6" y="80"/>
                  </a:cubicBezTo>
                  <a:cubicBezTo>
                    <a:pt x="124" y="3"/>
                    <a:pt x="124" y="3"/>
                    <a:pt x="124" y="3"/>
                  </a:cubicBezTo>
                  <a:cubicBezTo>
                    <a:pt x="128" y="1"/>
                    <a:pt x="132" y="0"/>
                    <a:pt x="134" y="1"/>
                  </a:cubicBezTo>
                  <a:cubicBezTo>
                    <a:pt x="138" y="3"/>
                    <a:pt x="139" y="7"/>
                    <a:pt x="139" y="13"/>
                  </a:cubicBezTo>
                  <a:cubicBezTo>
                    <a:pt x="139" y="31"/>
                    <a:pt x="139" y="31"/>
                    <a:pt x="139" y="31"/>
                  </a:cubicBezTo>
                  <a:cubicBezTo>
                    <a:pt x="512" y="30"/>
                    <a:pt x="512" y="30"/>
                    <a:pt x="512" y="30"/>
                  </a:cubicBezTo>
                  <a:cubicBezTo>
                    <a:pt x="518" y="30"/>
                    <a:pt x="518" y="30"/>
                    <a:pt x="518" y="30"/>
                  </a:cubicBezTo>
                  <a:cubicBezTo>
                    <a:pt x="524" y="30"/>
                    <a:pt x="529" y="30"/>
                    <a:pt x="533" y="31"/>
                  </a:cubicBezTo>
                  <a:cubicBezTo>
                    <a:pt x="547" y="32"/>
                    <a:pt x="547" y="32"/>
                    <a:pt x="547" y="32"/>
                  </a:cubicBezTo>
                  <a:cubicBezTo>
                    <a:pt x="550" y="32"/>
                    <a:pt x="558" y="33"/>
                    <a:pt x="558" y="33"/>
                  </a:cubicBezTo>
                  <a:cubicBezTo>
                    <a:pt x="569" y="35"/>
                    <a:pt x="569" y="35"/>
                    <a:pt x="569" y="35"/>
                  </a:cubicBezTo>
                  <a:cubicBezTo>
                    <a:pt x="570" y="35"/>
                    <a:pt x="572" y="35"/>
                    <a:pt x="573" y="36"/>
                  </a:cubicBezTo>
                  <a:cubicBezTo>
                    <a:pt x="577" y="37"/>
                    <a:pt x="577" y="37"/>
                    <a:pt x="577" y="37"/>
                  </a:cubicBezTo>
                  <a:cubicBezTo>
                    <a:pt x="582" y="38"/>
                    <a:pt x="582" y="38"/>
                    <a:pt x="582" y="38"/>
                  </a:cubicBezTo>
                  <a:cubicBezTo>
                    <a:pt x="586" y="39"/>
                    <a:pt x="586" y="39"/>
                    <a:pt x="586" y="39"/>
                  </a:cubicBezTo>
                  <a:cubicBezTo>
                    <a:pt x="587" y="40"/>
                    <a:pt x="587" y="40"/>
                    <a:pt x="587" y="40"/>
                  </a:cubicBezTo>
                  <a:cubicBezTo>
                    <a:pt x="589" y="41"/>
                    <a:pt x="589" y="41"/>
                    <a:pt x="589" y="41"/>
                  </a:cubicBezTo>
                  <a:cubicBezTo>
                    <a:pt x="591" y="42"/>
                    <a:pt x="591" y="42"/>
                    <a:pt x="591" y="42"/>
                  </a:cubicBezTo>
                  <a:cubicBezTo>
                    <a:pt x="592" y="43"/>
                    <a:pt x="592" y="43"/>
                    <a:pt x="592" y="43"/>
                  </a:cubicBezTo>
                  <a:cubicBezTo>
                    <a:pt x="593" y="44"/>
                    <a:pt x="593" y="44"/>
                    <a:pt x="593" y="44"/>
                  </a:cubicBezTo>
                  <a:cubicBezTo>
                    <a:pt x="594" y="156"/>
                    <a:pt x="594" y="156"/>
                    <a:pt x="594" y="156"/>
                  </a:cubicBezTo>
                  <a:lnTo>
                    <a:pt x="593" y="157"/>
                  </a:lnTo>
                  <a:close/>
                </a:path>
              </a:pathLst>
            </a:custGeom>
            <a:gradFill>
              <a:gsLst>
                <a:gs pos="100000">
                  <a:srgbClr val="61D3F8"/>
                </a:gs>
                <a:gs pos="0">
                  <a:srgbClr val="A73FF6"/>
                </a:gs>
              </a:gsLst>
              <a:lin scaled="1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015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5" name="文本框 37">
              <a:extLst>
                <a:ext uri="{FF2B5EF4-FFF2-40B4-BE49-F238E27FC236}">
                  <a16:creationId xmlns:a16="http://schemas.microsoft.com/office/drawing/2014/main" id="{BBC24DB0-6E47-298D-04F2-4B5C768E5C17}"/>
                </a:ext>
              </a:extLst>
            </p:cNvPr>
            <p:cNvSpPr txBox="1"/>
            <p:nvPr/>
          </p:nvSpPr>
          <p:spPr>
            <a:xfrm>
              <a:off x="4531" y="221"/>
              <a:ext cx="865" cy="580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4800">
                  <a:solidFill>
                    <a:schemeClr val="bg1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1800" dirty="0">
                  <a:solidFill>
                    <a:prstClr val="white"/>
                  </a:solidFill>
                  <a:latin typeface="+mn-lt"/>
                  <a:ea typeface="+mn-ea"/>
                  <a:cs typeface="+mn-ea"/>
                  <a:sym typeface="+mn-lt"/>
                </a:rPr>
                <a:t>03</a:t>
              </a:r>
              <a:endParaRPr lang="zh-CN" altLang="en-US" sz="1800" dirty="0">
                <a:solidFill>
                  <a:prstClr val="white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56" name="文本框 47">
              <a:extLst>
                <a:ext uri="{FF2B5EF4-FFF2-40B4-BE49-F238E27FC236}">
                  <a16:creationId xmlns:a16="http://schemas.microsoft.com/office/drawing/2014/main" id="{6C9EA619-813E-F429-6DE9-659487EF227E}"/>
                </a:ext>
              </a:extLst>
            </p:cNvPr>
            <p:cNvSpPr txBox="1"/>
            <p:nvPr/>
          </p:nvSpPr>
          <p:spPr>
            <a:xfrm>
              <a:off x="1702" y="219"/>
              <a:ext cx="2980" cy="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800">
                  <a:solidFill>
                    <a:schemeClr val="bg1"/>
                  </a:solidFill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algn="ctr"/>
              <a:r>
                <a:rPr lang="en-US" altLang="zh-CN" sz="1800" b="1" spc="100" dirty="0">
                  <a:uFillTx/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1800" b="1" spc="100" dirty="0"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slow" advClick="0" advTm="3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51miz-E1132253-37CF9E38-3840x2560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5400000" flipV="1">
            <a:off x="-1654810" y="1654810"/>
            <a:ext cx="6901180" cy="3591560"/>
          </a:xfrm>
          <a:prstGeom prst="rect">
            <a:avLst/>
          </a:prstGeom>
        </p:spPr>
      </p:pic>
      <p:sp>
        <p:nvSpPr>
          <p:cNvPr id="15" name="TextBox 22"/>
          <p:cNvSpPr txBox="1"/>
          <p:nvPr/>
        </p:nvSpPr>
        <p:spPr>
          <a:xfrm>
            <a:off x="-3613150" y="4191635"/>
            <a:ext cx="732155" cy="8305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lnSpc>
                <a:spcPct val="130000"/>
              </a:lnSpc>
              <a:defRPr sz="5400" b="1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微软雅黑" panose="020B0503020204020204" charset="-122"/>
                <a:cs typeface="Calibri" panose="020F0502020204030204" charset="0"/>
              </a:defRPr>
            </a:lvl1pPr>
          </a:lstStyle>
          <a:p>
            <a:pPr algn="l">
              <a:lnSpc>
                <a:spcPct val="100000"/>
              </a:lnSpc>
              <a:defRPr/>
            </a:pPr>
            <a:r>
              <a:rPr lang="en-US" altLang="zh-CN" sz="4800" kern="0" dirty="0">
                <a:gradFill>
                  <a:gsLst>
                    <a:gs pos="100000">
                      <a:srgbClr val="61D3F8"/>
                    </a:gs>
                    <a:gs pos="0">
                      <a:srgbClr val="A73FF6"/>
                    </a:gs>
                  </a:gsLst>
                  <a:lin scaled="1"/>
                </a:gradFill>
                <a:latin typeface="+mn-lt"/>
                <a:ea typeface="+mn-ea"/>
                <a:cs typeface="+mn-ea"/>
                <a:sym typeface="+mn-lt"/>
              </a:rPr>
              <a:t>1</a:t>
            </a:r>
          </a:p>
        </p:txBody>
      </p:sp>
      <p:grpSp>
        <p:nvGrpSpPr>
          <p:cNvPr id="20" name="组合 19"/>
          <p:cNvGrpSpPr/>
          <p:nvPr/>
        </p:nvGrpSpPr>
        <p:grpSpPr>
          <a:xfrm>
            <a:off x="-2842895" y="5596379"/>
            <a:ext cx="3956685" cy="522558"/>
            <a:chOff x="8753" y="4223"/>
            <a:chExt cx="6231" cy="823"/>
          </a:xfrm>
        </p:grpSpPr>
        <p:sp>
          <p:nvSpPr>
            <p:cNvPr id="17" name="TextBox 24"/>
            <p:cNvSpPr txBox="1"/>
            <p:nvPr/>
          </p:nvSpPr>
          <p:spPr>
            <a:xfrm>
              <a:off x="8753" y="4223"/>
              <a:ext cx="1153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lnSpc>
                  <a:spcPct val="130000"/>
                </a:lnSpc>
                <a:defRPr sz="54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gency FB" panose="020B0503020202020204" pitchFamily="34" charset="0"/>
                  <a:ea typeface="微软雅黑" panose="020B0503020204020204" charset="-122"/>
                  <a:cs typeface="Calibri" panose="020F0502020204030204" charset="0"/>
                </a:defRPr>
              </a:lvl1pPr>
            </a:lstStyle>
            <a:p>
              <a:pPr algn="l">
                <a:lnSpc>
                  <a:spcPct val="100000"/>
                </a:lnSpc>
                <a:defRPr/>
              </a:pPr>
              <a:r>
                <a:rPr lang="en-US" altLang="zh-CN" sz="1800" kern="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2</a:t>
              </a: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10037" y="4466"/>
              <a:ext cx="4947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endParaRPr lang="zh-CN" altLang="en-US" b="1" spc="100" dirty="0">
                <a:solidFill>
                  <a:schemeClr val="bg1"/>
                </a:solidFill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-1923501" y="6986579"/>
            <a:ext cx="4607636" cy="522486"/>
            <a:chOff x="8581" y="6052"/>
            <a:chExt cx="7256" cy="823"/>
          </a:xfrm>
        </p:grpSpPr>
        <p:sp>
          <p:nvSpPr>
            <p:cNvPr id="18" name="TextBox 26"/>
            <p:cNvSpPr txBox="1"/>
            <p:nvPr/>
          </p:nvSpPr>
          <p:spPr>
            <a:xfrm>
              <a:off x="8581" y="6052"/>
              <a:ext cx="1153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lnSpc>
                  <a:spcPct val="130000"/>
                </a:lnSpc>
                <a:defRPr sz="54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gency FB" panose="020B0503020202020204" pitchFamily="34" charset="0"/>
                  <a:ea typeface="微软雅黑" panose="020B0503020204020204" charset="-122"/>
                  <a:cs typeface="Calibri" panose="020F0502020204030204" charset="0"/>
                </a:defRPr>
              </a:lvl1pPr>
            </a:lstStyle>
            <a:p>
              <a:pPr algn="l">
                <a:lnSpc>
                  <a:spcPct val="100000"/>
                </a:lnSpc>
                <a:defRPr/>
              </a:pPr>
              <a:r>
                <a:rPr lang="en-US" altLang="zh-CN" sz="1800" kern="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3</a:t>
              </a:r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10890" y="6295"/>
              <a:ext cx="4947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endParaRPr lang="zh-CN" altLang="en-US" b="1" spc="100" dirty="0">
                <a:solidFill>
                  <a:schemeClr val="bg1"/>
                </a:solidFill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-1053465" y="8509000"/>
            <a:ext cx="3737610" cy="522605"/>
            <a:chOff x="9831" y="9530"/>
            <a:chExt cx="5886" cy="823"/>
          </a:xfrm>
        </p:grpSpPr>
        <p:sp>
          <p:nvSpPr>
            <p:cNvPr id="19" name="TextBox 28"/>
            <p:cNvSpPr txBox="1"/>
            <p:nvPr/>
          </p:nvSpPr>
          <p:spPr>
            <a:xfrm>
              <a:off x="9831" y="9530"/>
              <a:ext cx="1153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lnSpc>
                  <a:spcPct val="130000"/>
                </a:lnSpc>
                <a:defRPr sz="54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gency FB" panose="020B0503020202020204" pitchFamily="34" charset="0"/>
                  <a:ea typeface="微软雅黑" panose="020B0503020204020204" charset="-122"/>
                  <a:cs typeface="Calibri" panose="020F0502020204030204" charset="0"/>
                </a:defRPr>
              </a:lvl1pPr>
            </a:lstStyle>
            <a:p>
              <a:pPr algn="l">
                <a:lnSpc>
                  <a:spcPct val="100000"/>
                </a:lnSpc>
                <a:defRPr/>
              </a:pPr>
              <a:r>
                <a:rPr lang="en-US" altLang="zh-CN" sz="1800" kern="0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4</a:t>
              </a: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10770" y="9773"/>
              <a:ext cx="4947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endParaRPr lang="zh-CN" altLang="en-US" b="1" spc="100" dirty="0">
                <a:solidFill>
                  <a:schemeClr val="bg1"/>
                </a:solidFill>
                <a:uFillTx/>
                <a:cs typeface="+mn-ea"/>
                <a:sym typeface="+mn-lt"/>
              </a:endParaRPr>
            </a:p>
          </p:txBody>
        </p:sp>
      </p:grpSp>
      <p:sp>
        <p:nvSpPr>
          <p:cNvPr id="28" name="TextBox 16"/>
          <p:cNvSpPr txBox="1"/>
          <p:nvPr/>
        </p:nvSpPr>
        <p:spPr>
          <a:xfrm>
            <a:off x="8718489" y="441902"/>
            <a:ext cx="3198495" cy="669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  <a:defRPr/>
            </a:pPr>
            <a:r>
              <a:rPr lang="en-US" altLang="zh-CN" sz="3200" kern="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CONTENTS</a:t>
            </a:r>
          </a:p>
        </p:txBody>
      </p:sp>
      <p:grpSp>
        <p:nvGrpSpPr>
          <p:cNvPr id="137" name="组合 136"/>
          <p:cNvGrpSpPr/>
          <p:nvPr/>
        </p:nvGrpSpPr>
        <p:grpSpPr>
          <a:xfrm>
            <a:off x="4869815" y="988695"/>
            <a:ext cx="4044950" cy="1071245"/>
            <a:chOff x="8309" y="2207"/>
            <a:chExt cx="5083" cy="1658"/>
          </a:xfrm>
        </p:grpSpPr>
        <p:grpSp>
          <p:nvGrpSpPr>
            <p:cNvPr id="43" name="组合 42"/>
            <p:cNvGrpSpPr/>
            <p:nvPr/>
          </p:nvGrpSpPr>
          <p:grpSpPr>
            <a:xfrm>
              <a:off x="8309" y="2207"/>
              <a:ext cx="5083" cy="1658"/>
              <a:chOff x="4421026" y="1243399"/>
              <a:chExt cx="4303872" cy="1404000"/>
            </a:xfrm>
          </p:grpSpPr>
          <p:grpSp>
            <p:nvGrpSpPr>
              <p:cNvPr id="44" name="组合 43"/>
              <p:cNvGrpSpPr/>
              <p:nvPr/>
            </p:nvGrpSpPr>
            <p:grpSpPr>
              <a:xfrm>
                <a:off x="4421026" y="1243399"/>
                <a:ext cx="4303872" cy="1404000"/>
                <a:chOff x="3602962" y="1243399"/>
                <a:chExt cx="5940000" cy="1404000"/>
              </a:xfrm>
              <a:effectLst>
                <a:outerShdw blurRad="190500" dist="762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45" name="Freeform 9"/>
                <p:cNvSpPr/>
                <p:nvPr/>
              </p:nvSpPr>
              <p:spPr bwMode="auto">
                <a:xfrm>
                  <a:off x="8423739" y="1566160"/>
                  <a:ext cx="1119223" cy="1035043"/>
                </a:xfrm>
                <a:custGeom>
                  <a:avLst/>
                  <a:gdLst>
                    <a:gd name="T0" fmla="*/ 48 w 132"/>
                    <a:gd name="T1" fmla="*/ 132 h 132"/>
                    <a:gd name="T2" fmla="*/ 54 w 132"/>
                    <a:gd name="T3" fmla="*/ 132 h 132"/>
                    <a:gd name="T4" fmla="*/ 57 w 132"/>
                    <a:gd name="T5" fmla="*/ 132 h 132"/>
                    <a:gd name="T6" fmla="*/ 63 w 132"/>
                    <a:gd name="T7" fmla="*/ 132 h 132"/>
                    <a:gd name="T8" fmla="*/ 67 w 132"/>
                    <a:gd name="T9" fmla="*/ 131 h 132"/>
                    <a:gd name="T10" fmla="*/ 76 w 132"/>
                    <a:gd name="T11" fmla="*/ 131 h 132"/>
                    <a:gd name="T12" fmla="*/ 79 w 132"/>
                    <a:gd name="T13" fmla="*/ 131 h 132"/>
                    <a:gd name="T14" fmla="*/ 85 w 132"/>
                    <a:gd name="T15" fmla="*/ 130 h 132"/>
                    <a:gd name="T16" fmla="*/ 87 w 132"/>
                    <a:gd name="T17" fmla="*/ 130 h 132"/>
                    <a:gd name="T18" fmla="*/ 94 w 132"/>
                    <a:gd name="T19" fmla="*/ 129 h 132"/>
                    <a:gd name="T20" fmla="*/ 100 w 132"/>
                    <a:gd name="T21" fmla="*/ 128 h 132"/>
                    <a:gd name="T22" fmla="*/ 103 w 132"/>
                    <a:gd name="T23" fmla="*/ 128 h 132"/>
                    <a:gd name="T24" fmla="*/ 107 w 132"/>
                    <a:gd name="T25" fmla="*/ 127 h 132"/>
                    <a:gd name="T26" fmla="*/ 110 w 132"/>
                    <a:gd name="T27" fmla="*/ 126 h 132"/>
                    <a:gd name="T28" fmla="*/ 114 w 132"/>
                    <a:gd name="T29" fmla="*/ 125 h 132"/>
                    <a:gd name="T30" fmla="*/ 121 w 132"/>
                    <a:gd name="T31" fmla="*/ 123 h 132"/>
                    <a:gd name="T32" fmla="*/ 126 w 132"/>
                    <a:gd name="T33" fmla="*/ 121 h 132"/>
                    <a:gd name="T34" fmla="*/ 130 w 132"/>
                    <a:gd name="T35" fmla="*/ 118 h 132"/>
                    <a:gd name="T36" fmla="*/ 132 w 132"/>
                    <a:gd name="T37" fmla="*/ 115 h 132"/>
                    <a:gd name="T38" fmla="*/ 130 w 132"/>
                    <a:gd name="T39" fmla="*/ 3 h 132"/>
                    <a:gd name="T40" fmla="*/ 127 w 132"/>
                    <a:gd name="T41" fmla="*/ 6 h 132"/>
                    <a:gd name="T42" fmla="*/ 121 w 132"/>
                    <a:gd name="T43" fmla="*/ 8 h 132"/>
                    <a:gd name="T44" fmla="*/ 115 w 132"/>
                    <a:gd name="T45" fmla="*/ 10 h 132"/>
                    <a:gd name="T46" fmla="*/ 110 w 132"/>
                    <a:gd name="T47" fmla="*/ 12 h 132"/>
                    <a:gd name="T48" fmla="*/ 105 w 132"/>
                    <a:gd name="T49" fmla="*/ 13 h 132"/>
                    <a:gd name="T50" fmla="*/ 99 w 132"/>
                    <a:gd name="T51" fmla="*/ 13 h 132"/>
                    <a:gd name="T52" fmla="*/ 86 w 132"/>
                    <a:gd name="T53" fmla="*/ 15 h 132"/>
                    <a:gd name="T54" fmla="*/ 78 w 132"/>
                    <a:gd name="T55" fmla="*/ 16 h 132"/>
                    <a:gd name="T56" fmla="*/ 62 w 132"/>
                    <a:gd name="T57" fmla="*/ 17 h 132"/>
                    <a:gd name="T58" fmla="*/ 54 w 132"/>
                    <a:gd name="T59" fmla="*/ 17 h 132"/>
                    <a:gd name="T60" fmla="*/ 0 w 132"/>
                    <a:gd name="T61" fmla="*/ 17 h 132"/>
                    <a:gd name="T62" fmla="*/ 45 w 132"/>
                    <a:gd name="T63" fmla="*/ 132 h 1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132" h="132">
                      <a:moveTo>
                        <a:pt x="45" y="132"/>
                      </a:moveTo>
                      <a:cubicBezTo>
                        <a:pt x="46" y="132"/>
                        <a:pt x="48" y="132"/>
                        <a:pt x="48" y="132"/>
                      </a:cubicBezTo>
                      <a:cubicBezTo>
                        <a:pt x="50" y="132"/>
                        <a:pt x="51" y="132"/>
                        <a:pt x="53" y="132"/>
                      </a:cubicBezTo>
                      <a:cubicBezTo>
                        <a:pt x="53" y="132"/>
                        <a:pt x="54" y="132"/>
                        <a:pt x="54" y="132"/>
                      </a:cubicBezTo>
                      <a:cubicBezTo>
                        <a:pt x="54" y="132"/>
                        <a:pt x="54" y="132"/>
                        <a:pt x="55" y="132"/>
                      </a:cubicBezTo>
                      <a:cubicBezTo>
                        <a:pt x="56" y="132"/>
                        <a:pt x="57" y="132"/>
                        <a:pt x="57" y="132"/>
                      </a:cubicBezTo>
                      <a:cubicBezTo>
                        <a:pt x="59" y="132"/>
                        <a:pt x="61" y="132"/>
                        <a:pt x="62" y="132"/>
                      </a:cubicBezTo>
                      <a:cubicBezTo>
                        <a:pt x="62" y="132"/>
                        <a:pt x="62" y="132"/>
                        <a:pt x="63" y="132"/>
                      </a:cubicBezTo>
                      <a:cubicBezTo>
                        <a:pt x="63" y="132"/>
                        <a:pt x="63" y="132"/>
                        <a:pt x="63" y="132"/>
                      </a:cubicBezTo>
                      <a:cubicBezTo>
                        <a:pt x="64" y="132"/>
                        <a:pt x="65" y="132"/>
                        <a:pt x="67" y="131"/>
                      </a:cubicBezTo>
                      <a:cubicBezTo>
                        <a:pt x="68" y="131"/>
                        <a:pt x="70" y="131"/>
                        <a:pt x="71" y="131"/>
                      </a:cubicBezTo>
                      <a:cubicBezTo>
                        <a:pt x="73" y="131"/>
                        <a:pt x="74" y="131"/>
                        <a:pt x="76" y="131"/>
                      </a:cubicBezTo>
                      <a:cubicBezTo>
                        <a:pt x="77" y="131"/>
                        <a:pt x="78" y="131"/>
                        <a:pt x="78" y="131"/>
                      </a:cubicBezTo>
                      <a:cubicBezTo>
                        <a:pt x="79" y="131"/>
                        <a:pt x="79" y="131"/>
                        <a:pt x="79" y="131"/>
                      </a:cubicBezTo>
                      <a:cubicBezTo>
                        <a:pt x="80" y="131"/>
                        <a:pt x="80" y="131"/>
                        <a:pt x="80" y="131"/>
                      </a:cubicBezTo>
                      <a:cubicBezTo>
                        <a:pt x="82" y="130"/>
                        <a:pt x="83" y="130"/>
                        <a:pt x="85" y="130"/>
                      </a:cubicBezTo>
                      <a:cubicBezTo>
                        <a:pt x="85" y="130"/>
                        <a:pt x="86" y="130"/>
                        <a:pt x="86" y="130"/>
                      </a:cubicBezTo>
                      <a:cubicBezTo>
                        <a:pt x="86" y="130"/>
                        <a:pt x="87" y="130"/>
                        <a:pt x="87" y="130"/>
                      </a:cubicBezTo>
                      <a:cubicBezTo>
                        <a:pt x="88" y="130"/>
                        <a:pt x="89" y="130"/>
                        <a:pt x="89" y="130"/>
                      </a:cubicBezTo>
                      <a:cubicBezTo>
                        <a:pt x="91" y="129"/>
                        <a:pt x="92" y="129"/>
                        <a:pt x="94" y="129"/>
                      </a:cubicBezTo>
                      <a:cubicBezTo>
                        <a:pt x="95" y="129"/>
                        <a:pt x="97" y="129"/>
                        <a:pt x="98" y="128"/>
                      </a:cubicBezTo>
                      <a:cubicBezTo>
                        <a:pt x="99" y="128"/>
                        <a:pt x="99" y="128"/>
                        <a:pt x="100" y="128"/>
                      </a:cubicBezTo>
                      <a:cubicBezTo>
                        <a:pt x="100" y="128"/>
                        <a:pt x="101" y="128"/>
                        <a:pt x="101" y="128"/>
                      </a:cubicBezTo>
                      <a:cubicBezTo>
                        <a:pt x="102" y="128"/>
                        <a:pt x="103" y="128"/>
                        <a:pt x="103" y="128"/>
                      </a:cubicBezTo>
                      <a:cubicBezTo>
                        <a:pt x="104" y="127"/>
                        <a:pt x="104" y="127"/>
                        <a:pt x="105" y="127"/>
                      </a:cubicBezTo>
                      <a:cubicBezTo>
                        <a:pt x="106" y="127"/>
                        <a:pt x="107" y="127"/>
                        <a:pt x="107" y="127"/>
                      </a:cubicBezTo>
                      <a:cubicBezTo>
                        <a:pt x="108" y="127"/>
                        <a:pt x="108" y="127"/>
                        <a:pt x="108" y="127"/>
                      </a:cubicBezTo>
                      <a:cubicBezTo>
                        <a:pt x="109" y="126"/>
                        <a:pt x="109" y="126"/>
                        <a:pt x="110" y="126"/>
                      </a:cubicBezTo>
                      <a:cubicBezTo>
                        <a:pt x="111" y="126"/>
                        <a:pt x="112" y="126"/>
                        <a:pt x="113" y="126"/>
                      </a:cubicBezTo>
                      <a:cubicBezTo>
                        <a:pt x="113" y="125"/>
                        <a:pt x="114" y="125"/>
                        <a:pt x="114" y="125"/>
                      </a:cubicBezTo>
                      <a:cubicBezTo>
                        <a:pt x="114" y="125"/>
                        <a:pt x="115" y="125"/>
                        <a:pt x="115" y="125"/>
                      </a:cubicBezTo>
                      <a:cubicBezTo>
                        <a:pt x="117" y="124"/>
                        <a:pt x="119" y="124"/>
                        <a:pt x="121" y="123"/>
                      </a:cubicBezTo>
                      <a:cubicBezTo>
                        <a:pt x="122" y="123"/>
                        <a:pt x="122" y="123"/>
                        <a:pt x="122" y="123"/>
                      </a:cubicBezTo>
                      <a:cubicBezTo>
                        <a:pt x="124" y="122"/>
                        <a:pt x="125" y="122"/>
                        <a:pt x="126" y="121"/>
                      </a:cubicBezTo>
                      <a:cubicBezTo>
                        <a:pt x="127" y="121"/>
                        <a:pt x="127" y="121"/>
                        <a:pt x="127" y="120"/>
                      </a:cubicBezTo>
                      <a:cubicBezTo>
                        <a:pt x="128" y="120"/>
                        <a:pt x="129" y="119"/>
                        <a:pt x="130" y="118"/>
                      </a:cubicBezTo>
                      <a:cubicBezTo>
                        <a:pt x="130" y="118"/>
                        <a:pt x="130" y="118"/>
                        <a:pt x="131" y="118"/>
                      </a:cubicBezTo>
                      <a:cubicBezTo>
                        <a:pt x="131" y="117"/>
                        <a:pt x="132" y="116"/>
                        <a:pt x="132" y="115"/>
                      </a:cubicBezTo>
                      <a:cubicBezTo>
                        <a:pt x="131" y="0"/>
                        <a:pt x="131" y="0"/>
                        <a:pt x="131" y="0"/>
                      </a:cubicBezTo>
                      <a:cubicBezTo>
                        <a:pt x="131" y="1"/>
                        <a:pt x="131" y="2"/>
                        <a:pt x="130" y="3"/>
                      </a:cubicBezTo>
                      <a:cubicBezTo>
                        <a:pt x="130" y="3"/>
                        <a:pt x="130" y="3"/>
                        <a:pt x="130" y="3"/>
                      </a:cubicBezTo>
                      <a:cubicBezTo>
                        <a:pt x="129" y="4"/>
                        <a:pt x="128" y="5"/>
                        <a:pt x="127" y="6"/>
                      </a:cubicBezTo>
                      <a:cubicBezTo>
                        <a:pt x="127" y="6"/>
                        <a:pt x="126" y="6"/>
                        <a:pt x="126" y="6"/>
                      </a:cubicBezTo>
                      <a:cubicBezTo>
                        <a:pt x="125" y="7"/>
                        <a:pt x="123" y="8"/>
                        <a:pt x="121" y="8"/>
                      </a:cubicBezTo>
                      <a:cubicBezTo>
                        <a:pt x="121" y="8"/>
                        <a:pt x="121" y="8"/>
                        <a:pt x="121" y="8"/>
                      </a:cubicBezTo>
                      <a:cubicBezTo>
                        <a:pt x="119" y="9"/>
                        <a:pt x="117" y="10"/>
                        <a:pt x="115" y="10"/>
                      </a:cubicBezTo>
                      <a:cubicBezTo>
                        <a:pt x="114" y="10"/>
                        <a:pt x="113" y="11"/>
                        <a:pt x="113" y="11"/>
                      </a:cubicBezTo>
                      <a:cubicBezTo>
                        <a:pt x="112" y="11"/>
                        <a:pt x="111" y="11"/>
                        <a:pt x="110" y="12"/>
                      </a:cubicBezTo>
                      <a:cubicBezTo>
                        <a:pt x="109" y="12"/>
                        <a:pt x="108" y="12"/>
                        <a:pt x="107" y="12"/>
                      </a:cubicBezTo>
                      <a:cubicBezTo>
                        <a:pt x="106" y="12"/>
                        <a:pt x="105" y="12"/>
                        <a:pt x="105" y="13"/>
                      </a:cubicBezTo>
                      <a:cubicBezTo>
                        <a:pt x="104" y="13"/>
                        <a:pt x="102" y="13"/>
                        <a:pt x="101" y="13"/>
                      </a:cubicBezTo>
                      <a:cubicBezTo>
                        <a:pt x="100" y="13"/>
                        <a:pt x="100" y="13"/>
                        <a:pt x="99" y="13"/>
                      </a:cubicBezTo>
                      <a:cubicBezTo>
                        <a:pt x="96" y="14"/>
                        <a:pt x="91" y="15"/>
                        <a:pt x="87" y="15"/>
                      </a:cubicBezTo>
                      <a:cubicBezTo>
                        <a:pt x="87" y="15"/>
                        <a:pt x="86" y="15"/>
                        <a:pt x="86" y="15"/>
                      </a:cubicBezTo>
                      <a:cubicBezTo>
                        <a:pt x="83" y="15"/>
                        <a:pt x="81" y="16"/>
                        <a:pt x="79" y="16"/>
                      </a:cubicBezTo>
                      <a:cubicBezTo>
                        <a:pt x="79" y="16"/>
                        <a:pt x="78" y="16"/>
                        <a:pt x="78" y="16"/>
                      </a:cubicBezTo>
                      <a:cubicBezTo>
                        <a:pt x="73" y="16"/>
                        <a:pt x="68" y="17"/>
                        <a:pt x="63" y="17"/>
                      </a:cubicBezTo>
                      <a:cubicBezTo>
                        <a:pt x="63" y="17"/>
                        <a:pt x="63" y="17"/>
                        <a:pt x="62" y="17"/>
                      </a:cubicBezTo>
                      <a:cubicBezTo>
                        <a:pt x="60" y="17"/>
                        <a:pt x="57" y="17"/>
                        <a:pt x="55" y="17"/>
                      </a:cubicBezTo>
                      <a:cubicBezTo>
                        <a:pt x="54" y="17"/>
                        <a:pt x="54" y="17"/>
                        <a:pt x="54" y="17"/>
                      </a:cubicBezTo>
                      <a:cubicBezTo>
                        <a:pt x="51" y="17"/>
                        <a:pt x="48" y="17"/>
                        <a:pt x="45" y="17"/>
                      </a:cubicBezTo>
                      <a:cubicBezTo>
                        <a:pt x="0" y="17"/>
                        <a:pt x="0" y="17"/>
                        <a:pt x="0" y="17"/>
                      </a:cubicBezTo>
                      <a:cubicBezTo>
                        <a:pt x="0" y="132"/>
                        <a:pt x="0" y="132"/>
                        <a:pt x="0" y="132"/>
                      </a:cubicBezTo>
                      <a:lnTo>
                        <a:pt x="45" y="132"/>
                      </a:lnTo>
                      <a:close/>
                    </a:path>
                  </a:pathLst>
                </a:custGeom>
                <a:solidFill>
                  <a:srgbClr val="6849F0"/>
                </a:solidFill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46" name="Freeform 10"/>
                <p:cNvSpPr/>
                <p:nvPr/>
              </p:nvSpPr>
              <p:spPr bwMode="auto">
                <a:xfrm>
                  <a:off x="3602962" y="1243399"/>
                  <a:ext cx="5940000" cy="1404000"/>
                </a:xfrm>
                <a:custGeom>
                  <a:avLst/>
                  <a:gdLst>
                    <a:gd name="T0" fmla="*/ 593 w 594"/>
                    <a:gd name="T1" fmla="*/ 157 h 179"/>
                    <a:gd name="T2" fmla="*/ 592 w 594"/>
                    <a:gd name="T3" fmla="*/ 156 h 179"/>
                    <a:gd name="T4" fmla="*/ 577 w 594"/>
                    <a:gd name="T5" fmla="*/ 149 h 179"/>
                    <a:gd name="T6" fmla="*/ 576 w 594"/>
                    <a:gd name="T7" fmla="*/ 148 h 179"/>
                    <a:gd name="T8" fmla="*/ 572 w 594"/>
                    <a:gd name="T9" fmla="*/ 147 h 179"/>
                    <a:gd name="T10" fmla="*/ 572 w 594"/>
                    <a:gd name="T11" fmla="*/ 148 h 179"/>
                    <a:gd name="T12" fmla="*/ 566 w 594"/>
                    <a:gd name="T13" fmla="*/ 147 h 179"/>
                    <a:gd name="T14" fmla="*/ 566 w 594"/>
                    <a:gd name="T15" fmla="*/ 146 h 179"/>
                    <a:gd name="T16" fmla="*/ 565 w 594"/>
                    <a:gd name="T17" fmla="*/ 146 h 179"/>
                    <a:gd name="T18" fmla="*/ 564 w 594"/>
                    <a:gd name="T19" fmla="*/ 146 h 179"/>
                    <a:gd name="T20" fmla="*/ 557 w 594"/>
                    <a:gd name="T21" fmla="*/ 145 h 179"/>
                    <a:gd name="T22" fmla="*/ 557 w 594"/>
                    <a:gd name="T23" fmla="*/ 145 h 179"/>
                    <a:gd name="T24" fmla="*/ 557 w 594"/>
                    <a:gd name="T25" fmla="*/ 145 h 179"/>
                    <a:gd name="T26" fmla="*/ 548 w 594"/>
                    <a:gd name="T27" fmla="*/ 144 h 179"/>
                    <a:gd name="T28" fmla="*/ 549 w 594"/>
                    <a:gd name="T29" fmla="*/ 143 h 179"/>
                    <a:gd name="T30" fmla="*/ 548 w 594"/>
                    <a:gd name="T31" fmla="*/ 144 h 179"/>
                    <a:gd name="T32" fmla="*/ 506 w 594"/>
                    <a:gd name="T33" fmla="*/ 142 h 179"/>
                    <a:gd name="T34" fmla="*/ 139 w 594"/>
                    <a:gd name="T35" fmla="*/ 143 h 179"/>
                    <a:gd name="T36" fmla="*/ 139 w 594"/>
                    <a:gd name="T37" fmla="*/ 166 h 179"/>
                    <a:gd name="T38" fmla="*/ 134 w 594"/>
                    <a:gd name="T39" fmla="*/ 178 h 179"/>
                    <a:gd name="T40" fmla="*/ 124 w 594"/>
                    <a:gd name="T41" fmla="*/ 176 h 179"/>
                    <a:gd name="T42" fmla="*/ 6 w 594"/>
                    <a:gd name="T43" fmla="*/ 100 h 179"/>
                    <a:gd name="T44" fmla="*/ 0 w 594"/>
                    <a:gd name="T45" fmla="*/ 90 h 179"/>
                    <a:gd name="T46" fmla="*/ 6 w 594"/>
                    <a:gd name="T47" fmla="*/ 80 h 179"/>
                    <a:gd name="T48" fmla="*/ 124 w 594"/>
                    <a:gd name="T49" fmla="*/ 3 h 179"/>
                    <a:gd name="T50" fmla="*/ 134 w 594"/>
                    <a:gd name="T51" fmla="*/ 1 h 179"/>
                    <a:gd name="T52" fmla="*/ 139 w 594"/>
                    <a:gd name="T53" fmla="*/ 13 h 179"/>
                    <a:gd name="T54" fmla="*/ 139 w 594"/>
                    <a:gd name="T55" fmla="*/ 31 h 179"/>
                    <a:gd name="T56" fmla="*/ 512 w 594"/>
                    <a:gd name="T57" fmla="*/ 30 h 179"/>
                    <a:gd name="T58" fmla="*/ 518 w 594"/>
                    <a:gd name="T59" fmla="*/ 30 h 179"/>
                    <a:gd name="T60" fmla="*/ 533 w 594"/>
                    <a:gd name="T61" fmla="*/ 31 h 179"/>
                    <a:gd name="T62" fmla="*/ 547 w 594"/>
                    <a:gd name="T63" fmla="*/ 32 h 179"/>
                    <a:gd name="T64" fmla="*/ 558 w 594"/>
                    <a:gd name="T65" fmla="*/ 33 h 179"/>
                    <a:gd name="T66" fmla="*/ 569 w 594"/>
                    <a:gd name="T67" fmla="*/ 35 h 179"/>
                    <a:gd name="T68" fmla="*/ 573 w 594"/>
                    <a:gd name="T69" fmla="*/ 36 h 179"/>
                    <a:gd name="T70" fmla="*/ 577 w 594"/>
                    <a:gd name="T71" fmla="*/ 37 h 179"/>
                    <a:gd name="T72" fmla="*/ 582 w 594"/>
                    <a:gd name="T73" fmla="*/ 38 h 179"/>
                    <a:gd name="T74" fmla="*/ 586 w 594"/>
                    <a:gd name="T75" fmla="*/ 39 h 179"/>
                    <a:gd name="T76" fmla="*/ 587 w 594"/>
                    <a:gd name="T77" fmla="*/ 40 h 179"/>
                    <a:gd name="T78" fmla="*/ 589 w 594"/>
                    <a:gd name="T79" fmla="*/ 41 h 179"/>
                    <a:gd name="T80" fmla="*/ 591 w 594"/>
                    <a:gd name="T81" fmla="*/ 42 h 179"/>
                    <a:gd name="T82" fmla="*/ 592 w 594"/>
                    <a:gd name="T83" fmla="*/ 43 h 179"/>
                    <a:gd name="T84" fmla="*/ 593 w 594"/>
                    <a:gd name="T85" fmla="*/ 44 h 179"/>
                    <a:gd name="T86" fmla="*/ 594 w 594"/>
                    <a:gd name="T87" fmla="*/ 156 h 179"/>
                    <a:gd name="T88" fmla="*/ 593 w 594"/>
                    <a:gd name="T89" fmla="*/ 157 h 1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594" h="179">
                      <a:moveTo>
                        <a:pt x="593" y="157"/>
                      </a:moveTo>
                      <a:cubicBezTo>
                        <a:pt x="592" y="156"/>
                        <a:pt x="592" y="156"/>
                        <a:pt x="592" y="156"/>
                      </a:cubicBezTo>
                      <a:cubicBezTo>
                        <a:pt x="589" y="153"/>
                        <a:pt x="584" y="151"/>
                        <a:pt x="577" y="149"/>
                      </a:cubicBezTo>
                      <a:cubicBezTo>
                        <a:pt x="576" y="148"/>
                        <a:pt x="576" y="148"/>
                        <a:pt x="576" y="148"/>
                      </a:cubicBezTo>
                      <a:cubicBezTo>
                        <a:pt x="572" y="147"/>
                        <a:pt x="572" y="147"/>
                        <a:pt x="572" y="147"/>
                      </a:cubicBezTo>
                      <a:cubicBezTo>
                        <a:pt x="572" y="148"/>
                        <a:pt x="572" y="148"/>
                        <a:pt x="572" y="148"/>
                      </a:cubicBezTo>
                      <a:cubicBezTo>
                        <a:pt x="570" y="147"/>
                        <a:pt x="568" y="147"/>
                        <a:pt x="566" y="147"/>
                      </a:cubicBezTo>
                      <a:cubicBezTo>
                        <a:pt x="566" y="146"/>
                        <a:pt x="566" y="146"/>
                        <a:pt x="566" y="146"/>
                      </a:cubicBezTo>
                      <a:cubicBezTo>
                        <a:pt x="565" y="146"/>
                        <a:pt x="565" y="146"/>
                        <a:pt x="565" y="146"/>
                      </a:cubicBezTo>
                      <a:cubicBezTo>
                        <a:pt x="564" y="146"/>
                        <a:pt x="564" y="146"/>
                        <a:pt x="564" y="146"/>
                      </a:cubicBezTo>
                      <a:cubicBezTo>
                        <a:pt x="562" y="146"/>
                        <a:pt x="560" y="145"/>
                        <a:pt x="557" y="145"/>
                      </a:cubicBezTo>
                      <a:cubicBezTo>
                        <a:pt x="557" y="145"/>
                        <a:pt x="557" y="145"/>
                        <a:pt x="557" y="145"/>
                      </a:cubicBezTo>
                      <a:cubicBezTo>
                        <a:pt x="557" y="145"/>
                        <a:pt x="557" y="145"/>
                        <a:pt x="557" y="145"/>
                      </a:cubicBezTo>
                      <a:cubicBezTo>
                        <a:pt x="554" y="145"/>
                        <a:pt x="551" y="144"/>
                        <a:pt x="548" y="144"/>
                      </a:cubicBezTo>
                      <a:cubicBezTo>
                        <a:pt x="549" y="143"/>
                        <a:pt x="549" y="143"/>
                        <a:pt x="549" y="143"/>
                      </a:cubicBezTo>
                      <a:cubicBezTo>
                        <a:pt x="548" y="144"/>
                        <a:pt x="548" y="144"/>
                        <a:pt x="548" y="144"/>
                      </a:cubicBezTo>
                      <a:cubicBezTo>
                        <a:pt x="536" y="143"/>
                        <a:pt x="521" y="142"/>
                        <a:pt x="506" y="142"/>
                      </a:cubicBezTo>
                      <a:cubicBezTo>
                        <a:pt x="139" y="143"/>
                        <a:pt x="139" y="143"/>
                        <a:pt x="139" y="143"/>
                      </a:cubicBezTo>
                      <a:cubicBezTo>
                        <a:pt x="139" y="166"/>
                        <a:pt x="139" y="166"/>
                        <a:pt x="139" y="166"/>
                      </a:cubicBezTo>
                      <a:cubicBezTo>
                        <a:pt x="139" y="172"/>
                        <a:pt x="138" y="176"/>
                        <a:pt x="134" y="178"/>
                      </a:cubicBezTo>
                      <a:cubicBezTo>
                        <a:pt x="132" y="179"/>
                        <a:pt x="128" y="179"/>
                        <a:pt x="124" y="176"/>
                      </a:cubicBezTo>
                      <a:cubicBezTo>
                        <a:pt x="6" y="100"/>
                        <a:pt x="6" y="100"/>
                        <a:pt x="6" y="100"/>
                      </a:cubicBezTo>
                      <a:cubicBezTo>
                        <a:pt x="2" y="97"/>
                        <a:pt x="0" y="93"/>
                        <a:pt x="0" y="90"/>
                      </a:cubicBezTo>
                      <a:cubicBezTo>
                        <a:pt x="0" y="86"/>
                        <a:pt x="2" y="82"/>
                        <a:pt x="6" y="80"/>
                      </a:cubicBezTo>
                      <a:cubicBezTo>
                        <a:pt x="124" y="3"/>
                        <a:pt x="124" y="3"/>
                        <a:pt x="124" y="3"/>
                      </a:cubicBezTo>
                      <a:cubicBezTo>
                        <a:pt x="128" y="1"/>
                        <a:pt x="132" y="0"/>
                        <a:pt x="134" y="1"/>
                      </a:cubicBezTo>
                      <a:cubicBezTo>
                        <a:pt x="138" y="3"/>
                        <a:pt x="139" y="7"/>
                        <a:pt x="139" y="13"/>
                      </a:cubicBezTo>
                      <a:cubicBezTo>
                        <a:pt x="139" y="31"/>
                        <a:pt x="139" y="31"/>
                        <a:pt x="139" y="31"/>
                      </a:cubicBezTo>
                      <a:cubicBezTo>
                        <a:pt x="512" y="30"/>
                        <a:pt x="512" y="30"/>
                        <a:pt x="512" y="30"/>
                      </a:cubicBezTo>
                      <a:cubicBezTo>
                        <a:pt x="518" y="30"/>
                        <a:pt x="518" y="30"/>
                        <a:pt x="518" y="30"/>
                      </a:cubicBezTo>
                      <a:cubicBezTo>
                        <a:pt x="524" y="30"/>
                        <a:pt x="529" y="30"/>
                        <a:pt x="533" y="31"/>
                      </a:cubicBezTo>
                      <a:cubicBezTo>
                        <a:pt x="547" y="32"/>
                        <a:pt x="547" y="32"/>
                        <a:pt x="547" y="32"/>
                      </a:cubicBezTo>
                      <a:cubicBezTo>
                        <a:pt x="550" y="32"/>
                        <a:pt x="558" y="33"/>
                        <a:pt x="558" y="33"/>
                      </a:cubicBezTo>
                      <a:cubicBezTo>
                        <a:pt x="569" y="35"/>
                        <a:pt x="569" y="35"/>
                        <a:pt x="569" y="35"/>
                      </a:cubicBezTo>
                      <a:cubicBezTo>
                        <a:pt x="570" y="35"/>
                        <a:pt x="572" y="35"/>
                        <a:pt x="573" y="36"/>
                      </a:cubicBezTo>
                      <a:cubicBezTo>
                        <a:pt x="577" y="37"/>
                        <a:pt x="577" y="37"/>
                        <a:pt x="577" y="37"/>
                      </a:cubicBezTo>
                      <a:cubicBezTo>
                        <a:pt x="582" y="38"/>
                        <a:pt x="582" y="38"/>
                        <a:pt x="582" y="38"/>
                      </a:cubicBezTo>
                      <a:cubicBezTo>
                        <a:pt x="586" y="39"/>
                        <a:pt x="586" y="39"/>
                        <a:pt x="586" y="39"/>
                      </a:cubicBezTo>
                      <a:cubicBezTo>
                        <a:pt x="587" y="40"/>
                        <a:pt x="587" y="40"/>
                        <a:pt x="587" y="40"/>
                      </a:cubicBezTo>
                      <a:cubicBezTo>
                        <a:pt x="589" y="41"/>
                        <a:pt x="589" y="41"/>
                        <a:pt x="589" y="41"/>
                      </a:cubicBezTo>
                      <a:cubicBezTo>
                        <a:pt x="591" y="42"/>
                        <a:pt x="591" y="42"/>
                        <a:pt x="591" y="42"/>
                      </a:cubicBezTo>
                      <a:cubicBezTo>
                        <a:pt x="592" y="43"/>
                        <a:pt x="592" y="43"/>
                        <a:pt x="592" y="43"/>
                      </a:cubicBezTo>
                      <a:cubicBezTo>
                        <a:pt x="593" y="44"/>
                        <a:pt x="593" y="44"/>
                        <a:pt x="593" y="44"/>
                      </a:cubicBezTo>
                      <a:cubicBezTo>
                        <a:pt x="594" y="156"/>
                        <a:pt x="594" y="156"/>
                        <a:pt x="594" y="156"/>
                      </a:cubicBezTo>
                      <a:lnTo>
                        <a:pt x="593" y="157"/>
                      </a:lnTo>
                      <a:close/>
                    </a:path>
                  </a:pathLst>
                </a:custGeom>
                <a:gradFill>
                  <a:gsLst>
                    <a:gs pos="100000">
                      <a:srgbClr val="61D3F8"/>
                    </a:gs>
                    <a:gs pos="0">
                      <a:srgbClr val="A73FF6"/>
                    </a:gs>
                  </a:gsLst>
                  <a:lin scaled="1"/>
                </a:gradFill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47" name="组合 46"/>
              <p:cNvGrpSpPr/>
              <p:nvPr/>
            </p:nvGrpSpPr>
            <p:grpSpPr>
              <a:xfrm>
                <a:off x="7831287" y="1604537"/>
                <a:ext cx="555501" cy="599725"/>
                <a:chOff x="79836" y="1653714"/>
                <a:chExt cx="555501" cy="599725"/>
              </a:xfrm>
              <a:solidFill>
                <a:sysClr val="window" lastClr="FFFFFF"/>
              </a:solidFill>
            </p:grpSpPr>
            <p:sp>
              <p:nvSpPr>
                <p:cNvPr id="48" name="Freeform 46"/>
                <p:cNvSpPr/>
                <p:nvPr/>
              </p:nvSpPr>
              <p:spPr bwMode="auto">
                <a:xfrm>
                  <a:off x="199123" y="1924935"/>
                  <a:ext cx="129812" cy="146132"/>
                </a:xfrm>
                <a:custGeom>
                  <a:avLst/>
                  <a:gdLst>
                    <a:gd name="T0" fmla="*/ 42 w 47"/>
                    <a:gd name="T1" fmla="*/ 19 h 53"/>
                    <a:gd name="T2" fmla="*/ 33 w 47"/>
                    <a:gd name="T3" fmla="*/ 49 h 53"/>
                    <a:gd name="T4" fmla="*/ 5 w 47"/>
                    <a:gd name="T5" fmla="*/ 34 h 53"/>
                    <a:gd name="T6" fmla="*/ 14 w 47"/>
                    <a:gd name="T7" fmla="*/ 4 h 53"/>
                    <a:gd name="T8" fmla="*/ 42 w 47"/>
                    <a:gd name="T9" fmla="*/ 19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53">
                      <a:moveTo>
                        <a:pt x="42" y="19"/>
                      </a:moveTo>
                      <a:cubicBezTo>
                        <a:pt x="47" y="32"/>
                        <a:pt x="43" y="45"/>
                        <a:pt x="33" y="49"/>
                      </a:cubicBezTo>
                      <a:cubicBezTo>
                        <a:pt x="23" y="53"/>
                        <a:pt x="11" y="47"/>
                        <a:pt x="5" y="34"/>
                      </a:cubicBezTo>
                      <a:cubicBezTo>
                        <a:pt x="0" y="22"/>
                        <a:pt x="4" y="8"/>
                        <a:pt x="14" y="4"/>
                      </a:cubicBezTo>
                      <a:cubicBezTo>
                        <a:pt x="24" y="0"/>
                        <a:pt x="37" y="7"/>
                        <a:pt x="42" y="1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49" name="Freeform 47"/>
                <p:cNvSpPr/>
                <p:nvPr/>
              </p:nvSpPr>
              <p:spPr bwMode="auto">
                <a:xfrm>
                  <a:off x="79836" y="1996247"/>
                  <a:ext cx="320437" cy="257191"/>
                </a:xfrm>
                <a:custGeom>
                  <a:avLst/>
                  <a:gdLst>
                    <a:gd name="T0" fmla="*/ 110 w 116"/>
                    <a:gd name="T1" fmla="*/ 79 h 93"/>
                    <a:gd name="T2" fmla="*/ 101 w 116"/>
                    <a:gd name="T3" fmla="*/ 38 h 93"/>
                    <a:gd name="T4" fmla="*/ 89 w 116"/>
                    <a:gd name="T5" fmla="*/ 29 h 93"/>
                    <a:gd name="T6" fmla="*/ 84 w 116"/>
                    <a:gd name="T7" fmla="*/ 28 h 93"/>
                    <a:gd name="T8" fmla="*/ 89 w 116"/>
                    <a:gd name="T9" fmla="*/ 35 h 93"/>
                    <a:gd name="T10" fmla="*/ 83 w 116"/>
                    <a:gd name="T11" fmla="*/ 40 h 93"/>
                    <a:gd name="T12" fmla="*/ 87 w 116"/>
                    <a:gd name="T13" fmla="*/ 48 h 93"/>
                    <a:gd name="T14" fmla="*/ 79 w 116"/>
                    <a:gd name="T15" fmla="*/ 93 h 93"/>
                    <a:gd name="T16" fmla="*/ 79 w 116"/>
                    <a:gd name="T17" fmla="*/ 93 h 93"/>
                    <a:gd name="T18" fmla="*/ 79 w 116"/>
                    <a:gd name="T19" fmla="*/ 93 h 93"/>
                    <a:gd name="T20" fmla="*/ 79 w 116"/>
                    <a:gd name="T21" fmla="*/ 93 h 93"/>
                    <a:gd name="T22" fmla="*/ 79 w 116"/>
                    <a:gd name="T23" fmla="*/ 93 h 93"/>
                    <a:gd name="T24" fmla="*/ 64 w 116"/>
                    <a:gd name="T25" fmla="*/ 50 h 93"/>
                    <a:gd name="T26" fmla="*/ 66 w 116"/>
                    <a:gd name="T27" fmla="*/ 42 h 93"/>
                    <a:gd name="T28" fmla="*/ 60 w 116"/>
                    <a:gd name="T29" fmla="*/ 37 h 93"/>
                    <a:gd name="T30" fmla="*/ 63 w 116"/>
                    <a:gd name="T31" fmla="*/ 29 h 93"/>
                    <a:gd name="T32" fmla="*/ 34 w 116"/>
                    <a:gd name="T33" fmla="*/ 34 h 93"/>
                    <a:gd name="T34" fmla="*/ 44 w 116"/>
                    <a:gd name="T35" fmla="*/ 9 h 93"/>
                    <a:gd name="T36" fmla="*/ 17 w 116"/>
                    <a:gd name="T37" fmla="*/ 0 h 93"/>
                    <a:gd name="T38" fmla="*/ 5 w 116"/>
                    <a:gd name="T39" fmla="*/ 43 h 93"/>
                    <a:gd name="T40" fmla="*/ 4 w 116"/>
                    <a:gd name="T41" fmla="*/ 46 h 93"/>
                    <a:gd name="T42" fmla="*/ 3 w 116"/>
                    <a:gd name="T43" fmla="*/ 47 h 93"/>
                    <a:gd name="T44" fmla="*/ 3 w 116"/>
                    <a:gd name="T45" fmla="*/ 48 h 93"/>
                    <a:gd name="T46" fmla="*/ 3 w 116"/>
                    <a:gd name="T47" fmla="*/ 48 h 93"/>
                    <a:gd name="T48" fmla="*/ 3 w 116"/>
                    <a:gd name="T49" fmla="*/ 48 h 93"/>
                    <a:gd name="T50" fmla="*/ 3 w 116"/>
                    <a:gd name="T51" fmla="*/ 48 h 93"/>
                    <a:gd name="T52" fmla="*/ 18 w 116"/>
                    <a:gd name="T53" fmla="*/ 64 h 93"/>
                    <a:gd name="T54" fmla="*/ 18 w 116"/>
                    <a:gd name="T55" fmla="*/ 64 h 93"/>
                    <a:gd name="T56" fmla="*/ 18 w 116"/>
                    <a:gd name="T57" fmla="*/ 64 h 93"/>
                    <a:gd name="T58" fmla="*/ 23 w 116"/>
                    <a:gd name="T59" fmla="*/ 62 h 93"/>
                    <a:gd name="T60" fmla="*/ 34 w 116"/>
                    <a:gd name="T61" fmla="*/ 59 h 93"/>
                    <a:gd name="T62" fmla="*/ 41 w 116"/>
                    <a:gd name="T63" fmla="*/ 57 h 93"/>
                    <a:gd name="T64" fmla="*/ 43 w 116"/>
                    <a:gd name="T65" fmla="*/ 93 h 93"/>
                    <a:gd name="T66" fmla="*/ 89 w 116"/>
                    <a:gd name="T67" fmla="*/ 93 h 93"/>
                    <a:gd name="T68" fmla="*/ 99 w 116"/>
                    <a:gd name="T69" fmla="*/ 93 h 93"/>
                    <a:gd name="T70" fmla="*/ 116 w 116"/>
                    <a:gd name="T71" fmla="*/ 93 h 93"/>
                    <a:gd name="T72" fmla="*/ 110 w 116"/>
                    <a:gd name="T73" fmla="*/ 79 h 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16" h="93">
                      <a:moveTo>
                        <a:pt x="110" y="79"/>
                      </a:moveTo>
                      <a:cubicBezTo>
                        <a:pt x="106" y="69"/>
                        <a:pt x="104" y="51"/>
                        <a:pt x="101" y="38"/>
                      </a:cubicBezTo>
                      <a:cubicBezTo>
                        <a:pt x="100" y="32"/>
                        <a:pt x="96" y="29"/>
                        <a:pt x="89" y="29"/>
                      </a:cubicBezTo>
                      <a:cubicBezTo>
                        <a:pt x="88" y="29"/>
                        <a:pt x="85" y="28"/>
                        <a:pt x="84" y="28"/>
                      </a:cubicBezTo>
                      <a:cubicBezTo>
                        <a:pt x="89" y="35"/>
                        <a:pt x="89" y="35"/>
                        <a:pt x="89" y="35"/>
                      </a:cubicBezTo>
                      <a:cubicBezTo>
                        <a:pt x="83" y="40"/>
                        <a:pt x="83" y="40"/>
                        <a:pt x="83" y="40"/>
                      </a:cubicBezTo>
                      <a:cubicBezTo>
                        <a:pt x="87" y="48"/>
                        <a:pt x="87" y="48"/>
                        <a:pt x="87" y="48"/>
                      </a:cubicBezTo>
                      <a:cubicBezTo>
                        <a:pt x="79" y="93"/>
                        <a:pt x="79" y="93"/>
                        <a:pt x="79" y="93"/>
                      </a:cubicBezTo>
                      <a:cubicBezTo>
                        <a:pt x="79" y="93"/>
                        <a:pt x="79" y="93"/>
                        <a:pt x="79" y="93"/>
                      </a:cubicBezTo>
                      <a:cubicBezTo>
                        <a:pt x="79" y="93"/>
                        <a:pt x="79" y="93"/>
                        <a:pt x="79" y="93"/>
                      </a:cubicBezTo>
                      <a:cubicBezTo>
                        <a:pt x="79" y="93"/>
                        <a:pt x="79" y="93"/>
                        <a:pt x="79" y="93"/>
                      </a:cubicBezTo>
                      <a:cubicBezTo>
                        <a:pt x="79" y="93"/>
                        <a:pt x="79" y="93"/>
                        <a:pt x="79" y="93"/>
                      </a:cubicBezTo>
                      <a:cubicBezTo>
                        <a:pt x="64" y="50"/>
                        <a:pt x="64" y="50"/>
                        <a:pt x="64" y="50"/>
                      </a:cubicBezTo>
                      <a:cubicBezTo>
                        <a:pt x="66" y="42"/>
                        <a:pt x="66" y="42"/>
                        <a:pt x="66" y="42"/>
                      </a:cubicBezTo>
                      <a:cubicBezTo>
                        <a:pt x="60" y="37"/>
                        <a:pt x="60" y="37"/>
                        <a:pt x="60" y="37"/>
                      </a:cubicBezTo>
                      <a:cubicBezTo>
                        <a:pt x="63" y="29"/>
                        <a:pt x="63" y="29"/>
                        <a:pt x="63" y="29"/>
                      </a:cubicBezTo>
                      <a:cubicBezTo>
                        <a:pt x="56" y="29"/>
                        <a:pt x="34" y="34"/>
                        <a:pt x="34" y="34"/>
                      </a:cubicBezTo>
                      <a:cubicBezTo>
                        <a:pt x="44" y="9"/>
                        <a:pt x="44" y="9"/>
                        <a:pt x="44" y="9"/>
                      </a:cubicBezTo>
                      <a:cubicBezTo>
                        <a:pt x="35" y="5"/>
                        <a:pt x="26" y="2"/>
                        <a:pt x="17" y="0"/>
                      </a:cubicBezTo>
                      <a:cubicBezTo>
                        <a:pt x="5" y="43"/>
                        <a:pt x="5" y="43"/>
                        <a:pt x="5" y="43"/>
                      </a:cubicBezTo>
                      <a:cubicBezTo>
                        <a:pt x="4" y="46"/>
                        <a:pt x="4" y="46"/>
                        <a:pt x="4" y="46"/>
                      </a:cubicBezTo>
                      <a:cubicBezTo>
                        <a:pt x="3" y="47"/>
                        <a:pt x="3" y="47"/>
                        <a:pt x="3" y="47"/>
                      </a:cubicBezTo>
                      <a:cubicBezTo>
                        <a:pt x="3" y="48"/>
                        <a:pt x="3" y="48"/>
                        <a:pt x="3" y="48"/>
                      </a:cubicBezTo>
                      <a:cubicBezTo>
                        <a:pt x="3" y="48"/>
                        <a:pt x="3" y="48"/>
                        <a:pt x="3" y="48"/>
                      </a:cubicBezTo>
                      <a:cubicBezTo>
                        <a:pt x="3" y="48"/>
                        <a:pt x="3" y="48"/>
                        <a:pt x="3" y="48"/>
                      </a:cubicBezTo>
                      <a:cubicBezTo>
                        <a:pt x="3" y="48"/>
                        <a:pt x="3" y="48"/>
                        <a:pt x="3" y="48"/>
                      </a:cubicBezTo>
                      <a:cubicBezTo>
                        <a:pt x="0" y="45"/>
                        <a:pt x="31" y="78"/>
                        <a:pt x="18" y="64"/>
                      </a:cubicBezTo>
                      <a:cubicBezTo>
                        <a:pt x="18" y="64"/>
                        <a:pt x="18" y="64"/>
                        <a:pt x="18" y="64"/>
                      </a:cubicBezTo>
                      <a:cubicBezTo>
                        <a:pt x="18" y="64"/>
                        <a:pt x="18" y="64"/>
                        <a:pt x="18" y="64"/>
                      </a:cubicBezTo>
                      <a:cubicBezTo>
                        <a:pt x="23" y="62"/>
                        <a:pt x="23" y="62"/>
                        <a:pt x="23" y="62"/>
                      </a:cubicBezTo>
                      <a:cubicBezTo>
                        <a:pt x="34" y="59"/>
                        <a:pt x="34" y="59"/>
                        <a:pt x="34" y="59"/>
                      </a:cubicBezTo>
                      <a:cubicBezTo>
                        <a:pt x="41" y="57"/>
                        <a:pt x="41" y="57"/>
                        <a:pt x="41" y="57"/>
                      </a:cubicBezTo>
                      <a:cubicBezTo>
                        <a:pt x="41" y="69"/>
                        <a:pt x="42" y="81"/>
                        <a:pt x="43" y="93"/>
                      </a:cubicBezTo>
                      <a:cubicBezTo>
                        <a:pt x="89" y="93"/>
                        <a:pt x="89" y="93"/>
                        <a:pt x="89" y="93"/>
                      </a:cubicBezTo>
                      <a:cubicBezTo>
                        <a:pt x="99" y="93"/>
                        <a:pt x="99" y="93"/>
                        <a:pt x="99" y="93"/>
                      </a:cubicBezTo>
                      <a:cubicBezTo>
                        <a:pt x="116" y="93"/>
                        <a:pt x="116" y="93"/>
                        <a:pt x="116" y="93"/>
                      </a:cubicBezTo>
                      <a:lnTo>
                        <a:pt x="110" y="79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50" name="Freeform 48"/>
                <p:cNvSpPr/>
                <p:nvPr/>
              </p:nvSpPr>
              <p:spPr bwMode="auto">
                <a:xfrm>
                  <a:off x="298528" y="2251101"/>
                  <a:ext cx="0" cy="2338"/>
                </a:xfrm>
                <a:custGeom>
                  <a:avLst/>
                  <a:gdLst>
                    <a:gd name="T0" fmla="*/ 2 h 2"/>
                    <a:gd name="T1" fmla="*/ 0 h 2"/>
                    <a:gd name="T2" fmla="*/ 2 h 2"/>
                    <a:gd name="T3" fmla="*/ 0 h 2"/>
                    <a:gd name="T4" fmla="*/ 2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</a:cxnLst>
                  <a:rect l="0" t="0" r="r" b="b"/>
                  <a:pathLst>
                    <a:path h="2">
                      <a:moveTo>
                        <a:pt x="0" y="2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51" name="Freeform 49"/>
                <p:cNvSpPr/>
                <p:nvPr/>
              </p:nvSpPr>
              <p:spPr bwMode="auto">
                <a:xfrm>
                  <a:off x="276308" y="2074573"/>
                  <a:ext cx="19882" cy="40917"/>
                </a:xfrm>
                <a:custGeom>
                  <a:avLst/>
                  <a:gdLst>
                    <a:gd name="T0" fmla="*/ 12 w 17"/>
                    <a:gd name="T1" fmla="*/ 0 h 35"/>
                    <a:gd name="T2" fmla="*/ 17 w 17"/>
                    <a:gd name="T3" fmla="*/ 21 h 35"/>
                    <a:gd name="T4" fmla="*/ 9 w 17"/>
                    <a:gd name="T5" fmla="*/ 35 h 35"/>
                    <a:gd name="T6" fmla="*/ 0 w 17"/>
                    <a:gd name="T7" fmla="*/ 21 h 35"/>
                    <a:gd name="T8" fmla="*/ 2 w 17"/>
                    <a:gd name="T9" fmla="*/ 0 h 35"/>
                    <a:gd name="T10" fmla="*/ 12 w 17"/>
                    <a:gd name="T11" fmla="*/ 0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7" h="35">
                      <a:moveTo>
                        <a:pt x="12" y="0"/>
                      </a:moveTo>
                      <a:lnTo>
                        <a:pt x="17" y="21"/>
                      </a:lnTo>
                      <a:lnTo>
                        <a:pt x="9" y="35"/>
                      </a:lnTo>
                      <a:lnTo>
                        <a:pt x="0" y="21"/>
                      </a:lnTo>
                      <a:lnTo>
                        <a:pt x="2" y="0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52" name="Freeform 50"/>
                <p:cNvSpPr/>
                <p:nvPr/>
              </p:nvSpPr>
              <p:spPr bwMode="auto">
                <a:xfrm>
                  <a:off x="278647" y="2101462"/>
                  <a:ext cx="30406" cy="151977"/>
                </a:xfrm>
                <a:custGeom>
                  <a:avLst/>
                  <a:gdLst>
                    <a:gd name="T0" fmla="*/ 12 w 26"/>
                    <a:gd name="T1" fmla="*/ 0 h 130"/>
                    <a:gd name="T2" fmla="*/ 26 w 26"/>
                    <a:gd name="T3" fmla="*/ 128 h 130"/>
                    <a:gd name="T4" fmla="*/ 17 w 26"/>
                    <a:gd name="T5" fmla="*/ 130 h 130"/>
                    <a:gd name="T6" fmla="*/ 7 w 26"/>
                    <a:gd name="T7" fmla="*/ 130 h 130"/>
                    <a:gd name="T8" fmla="*/ 0 w 26"/>
                    <a:gd name="T9" fmla="*/ 0 h 130"/>
                    <a:gd name="T10" fmla="*/ 12 w 26"/>
                    <a:gd name="T11" fmla="*/ 0 h 1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6" h="130">
                      <a:moveTo>
                        <a:pt x="12" y="0"/>
                      </a:moveTo>
                      <a:lnTo>
                        <a:pt x="26" y="128"/>
                      </a:lnTo>
                      <a:lnTo>
                        <a:pt x="17" y="130"/>
                      </a:lnTo>
                      <a:lnTo>
                        <a:pt x="7" y="130"/>
                      </a:lnTo>
                      <a:lnTo>
                        <a:pt x="0" y="0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53" name="Freeform 51"/>
                <p:cNvSpPr/>
                <p:nvPr/>
              </p:nvSpPr>
              <p:spPr bwMode="auto">
                <a:xfrm>
                  <a:off x="378052" y="1809198"/>
                  <a:ext cx="97067" cy="192894"/>
                </a:xfrm>
                <a:custGeom>
                  <a:avLst/>
                  <a:gdLst>
                    <a:gd name="T0" fmla="*/ 10 w 35"/>
                    <a:gd name="T1" fmla="*/ 45 h 70"/>
                    <a:gd name="T2" fmla="*/ 18 w 35"/>
                    <a:gd name="T3" fmla="*/ 53 h 70"/>
                    <a:gd name="T4" fmla="*/ 25 w 35"/>
                    <a:gd name="T5" fmla="*/ 46 h 70"/>
                    <a:gd name="T6" fmla="*/ 17 w 35"/>
                    <a:gd name="T7" fmla="*/ 38 h 70"/>
                    <a:gd name="T8" fmla="*/ 6 w 35"/>
                    <a:gd name="T9" fmla="*/ 34 h 70"/>
                    <a:gd name="T10" fmla="*/ 0 w 35"/>
                    <a:gd name="T11" fmla="*/ 22 h 70"/>
                    <a:gd name="T12" fmla="*/ 13 w 35"/>
                    <a:gd name="T13" fmla="*/ 7 h 70"/>
                    <a:gd name="T14" fmla="*/ 13 w 35"/>
                    <a:gd name="T15" fmla="*/ 0 h 70"/>
                    <a:gd name="T16" fmla="*/ 21 w 35"/>
                    <a:gd name="T17" fmla="*/ 0 h 70"/>
                    <a:gd name="T18" fmla="*/ 21 w 35"/>
                    <a:gd name="T19" fmla="*/ 8 h 70"/>
                    <a:gd name="T20" fmla="*/ 26 w 35"/>
                    <a:gd name="T21" fmla="*/ 11 h 70"/>
                    <a:gd name="T22" fmla="*/ 26 w 35"/>
                    <a:gd name="T23" fmla="*/ 8 h 70"/>
                    <a:gd name="T24" fmla="*/ 32 w 35"/>
                    <a:gd name="T25" fmla="*/ 8 h 70"/>
                    <a:gd name="T26" fmla="*/ 32 w 35"/>
                    <a:gd name="T27" fmla="*/ 22 h 70"/>
                    <a:gd name="T28" fmla="*/ 24 w 35"/>
                    <a:gd name="T29" fmla="*/ 22 h 70"/>
                    <a:gd name="T30" fmla="*/ 17 w 35"/>
                    <a:gd name="T31" fmla="*/ 16 h 70"/>
                    <a:gd name="T32" fmla="*/ 10 w 35"/>
                    <a:gd name="T33" fmla="*/ 22 h 70"/>
                    <a:gd name="T34" fmla="*/ 18 w 35"/>
                    <a:gd name="T35" fmla="*/ 29 h 70"/>
                    <a:gd name="T36" fmla="*/ 29 w 35"/>
                    <a:gd name="T37" fmla="*/ 33 h 70"/>
                    <a:gd name="T38" fmla="*/ 35 w 35"/>
                    <a:gd name="T39" fmla="*/ 46 h 70"/>
                    <a:gd name="T40" fmla="*/ 21 w 35"/>
                    <a:gd name="T41" fmla="*/ 62 h 70"/>
                    <a:gd name="T42" fmla="*/ 21 w 35"/>
                    <a:gd name="T43" fmla="*/ 70 h 70"/>
                    <a:gd name="T44" fmla="*/ 13 w 35"/>
                    <a:gd name="T45" fmla="*/ 70 h 70"/>
                    <a:gd name="T46" fmla="*/ 13 w 35"/>
                    <a:gd name="T47" fmla="*/ 61 h 70"/>
                    <a:gd name="T48" fmla="*/ 13 w 35"/>
                    <a:gd name="T49" fmla="*/ 61 h 70"/>
                    <a:gd name="T50" fmla="*/ 8 w 35"/>
                    <a:gd name="T51" fmla="*/ 58 h 70"/>
                    <a:gd name="T52" fmla="*/ 8 w 35"/>
                    <a:gd name="T53" fmla="*/ 61 h 70"/>
                    <a:gd name="T54" fmla="*/ 1 w 35"/>
                    <a:gd name="T55" fmla="*/ 61 h 70"/>
                    <a:gd name="T56" fmla="*/ 1 w 35"/>
                    <a:gd name="T57" fmla="*/ 45 h 70"/>
                    <a:gd name="T58" fmla="*/ 10 w 35"/>
                    <a:gd name="T59" fmla="*/ 45 h 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35" h="70">
                      <a:moveTo>
                        <a:pt x="10" y="45"/>
                      </a:moveTo>
                      <a:cubicBezTo>
                        <a:pt x="10" y="50"/>
                        <a:pt x="13" y="53"/>
                        <a:pt x="18" y="53"/>
                      </a:cubicBezTo>
                      <a:cubicBezTo>
                        <a:pt x="22" y="53"/>
                        <a:pt x="25" y="51"/>
                        <a:pt x="25" y="46"/>
                      </a:cubicBezTo>
                      <a:cubicBezTo>
                        <a:pt x="25" y="41"/>
                        <a:pt x="21" y="40"/>
                        <a:pt x="17" y="38"/>
                      </a:cubicBezTo>
                      <a:cubicBezTo>
                        <a:pt x="14" y="37"/>
                        <a:pt x="9" y="36"/>
                        <a:pt x="6" y="34"/>
                      </a:cubicBezTo>
                      <a:cubicBezTo>
                        <a:pt x="2" y="31"/>
                        <a:pt x="0" y="27"/>
                        <a:pt x="0" y="22"/>
                      </a:cubicBezTo>
                      <a:cubicBezTo>
                        <a:pt x="0" y="15"/>
                        <a:pt x="6" y="8"/>
                        <a:pt x="13" y="7"/>
                      </a:cubicBez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21" y="0"/>
                        <a:pt x="21" y="0"/>
                        <a:pt x="21" y="0"/>
                      </a:cubicBezTo>
                      <a:cubicBezTo>
                        <a:pt x="21" y="8"/>
                        <a:pt x="21" y="8"/>
                        <a:pt x="21" y="8"/>
                      </a:cubicBezTo>
                      <a:cubicBezTo>
                        <a:pt x="23" y="8"/>
                        <a:pt x="24" y="9"/>
                        <a:pt x="26" y="11"/>
                      </a:cubicBezTo>
                      <a:cubicBezTo>
                        <a:pt x="26" y="8"/>
                        <a:pt x="26" y="8"/>
                        <a:pt x="26" y="8"/>
                      </a:cubicBezTo>
                      <a:cubicBezTo>
                        <a:pt x="32" y="8"/>
                        <a:pt x="32" y="8"/>
                        <a:pt x="32" y="8"/>
                      </a:cubicBezTo>
                      <a:cubicBezTo>
                        <a:pt x="32" y="22"/>
                        <a:pt x="32" y="22"/>
                        <a:pt x="32" y="22"/>
                      </a:cubicBezTo>
                      <a:cubicBezTo>
                        <a:pt x="24" y="22"/>
                        <a:pt x="24" y="22"/>
                        <a:pt x="24" y="22"/>
                      </a:cubicBezTo>
                      <a:cubicBezTo>
                        <a:pt x="24" y="18"/>
                        <a:pt x="21" y="16"/>
                        <a:pt x="17" y="16"/>
                      </a:cubicBezTo>
                      <a:cubicBezTo>
                        <a:pt x="13" y="16"/>
                        <a:pt x="10" y="18"/>
                        <a:pt x="10" y="22"/>
                      </a:cubicBezTo>
                      <a:cubicBezTo>
                        <a:pt x="10" y="26"/>
                        <a:pt x="14" y="28"/>
                        <a:pt x="18" y="29"/>
                      </a:cubicBezTo>
                      <a:cubicBezTo>
                        <a:pt x="21" y="30"/>
                        <a:pt x="26" y="31"/>
                        <a:pt x="29" y="33"/>
                      </a:cubicBezTo>
                      <a:cubicBezTo>
                        <a:pt x="33" y="36"/>
                        <a:pt x="35" y="41"/>
                        <a:pt x="35" y="46"/>
                      </a:cubicBezTo>
                      <a:cubicBezTo>
                        <a:pt x="35" y="54"/>
                        <a:pt x="29" y="61"/>
                        <a:pt x="21" y="62"/>
                      </a:cubicBezTo>
                      <a:cubicBezTo>
                        <a:pt x="21" y="70"/>
                        <a:pt x="21" y="70"/>
                        <a:pt x="21" y="70"/>
                      </a:cubicBezTo>
                      <a:cubicBezTo>
                        <a:pt x="13" y="70"/>
                        <a:pt x="13" y="70"/>
                        <a:pt x="13" y="70"/>
                      </a:cubicBezTo>
                      <a:cubicBezTo>
                        <a:pt x="13" y="61"/>
                        <a:pt x="13" y="61"/>
                        <a:pt x="13" y="61"/>
                      </a:cubicBezTo>
                      <a:cubicBezTo>
                        <a:pt x="13" y="61"/>
                        <a:pt x="13" y="61"/>
                        <a:pt x="13" y="61"/>
                      </a:cubicBezTo>
                      <a:cubicBezTo>
                        <a:pt x="11" y="60"/>
                        <a:pt x="10" y="59"/>
                        <a:pt x="8" y="58"/>
                      </a:cubicBezTo>
                      <a:cubicBezTo>
                        <a:pt x="8" y="61"/>
                        <a:pt x="8" y="61"/>
                        <a:pt x="8" y="61"/>
                      </a:cubicBezTo>
                      <a:cubicBezTo>
                        <a:pt x="1" y="61"/>
                        <a:pt x="1" y="61"/>
                        <a:pt x="1" y="61"/>
                      </a:cubicBezTo>
                      <a:cubicBezTo>
                        <a:pt x="1" y="45"/>
                        <a:pt x="1" y="45"/>
                        <a:pt x="1" y="45"/>
                      </a:cubicBezTo>
                      <a:lnTo>
                        <a:pt x="10" y="45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54" name="Rectangle 52"/>
                <p:cNvSpPr>
                  <a:spLocks noChangeArrowheads="1"/>
                </p:cNvSpPr>
                <p:nvPr/>
              </p:nvSpPr>
              <p:spPr bwMode="auto">
                <a:xfrm>
                  <a:off x="367527" y="2046516"/>
                  <a:ext cx="111100" cy="36241"/>
                </a:xfrm>
                <a:prstGeom prst="rect">
                  <a:avLst/>
                </a:pr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55" name="Freeform 53"/>
                <p:cNvSpPr>
                  <a:spLocks noEditPoints="1"/>
                </p:cNvSpPr>
                <p:nvPr/>
              </p:nvSpPr>
              <p:spPr bwMode="auto">
                <a:xfrm>
                  <a:off x="309053" y="1756592"/>
                  <a:ext cx="230387" cy="275897"/>
                </a:xfrm>
                <a:custGeom>
                  <a:avLst/>
                  <a:gdLst>
                    <a:gd name="T0" fmla="*/ 83 w 83"/>
                    <a:gd name="T1" fmla="*/ 41 h 100"/>
                    <a:gd name="T2" fmla="*/ 41 w 83"/>
                    <a:gd name="T3" fmla="*/ 0 h 100"/>
                    <a:gd name="T4" fmla="*/ 0 w 83"/>
                    <a:gd name="T5" fmla="*/ 41 h 100"/>
                    <a:gd name="T6" fmla="*/ 0 w 83"/>
                    <a:gd name="T7" fmla="*/ 45 h 100"/>
                    <a:gd name="T8" fmla="*/ 16 w 83"/>
                    <a:gd name="T9" fmla="*/ 82 h 100"/>
                    <a:gd name="T10" fmla="*/ 19 w 83"/>
                    <a:gd name="T11" fmla="*/ 100 h 100"/>
                    <a:gd name="T12" fmla="*/ 38 w 83"/>
                    <a:gd name="T13" fmla="*/ 100 h 100"/>
                    <a:gd name="T14" fmla="*/ 44 w 83"/>
                    <a:gd name="T15" fmla="*/ 100 h 100"/>
                    <a:gd name="T16" fmla="*/ 63 w 83"/>
                    <a:gd name="T17" fmla="*/ 100 h 100"/>
                    <a:gd name="T18" fmla="*/ 66 w 83"/>
                    <a:gd name="T19" fmla="*/ 82 h 100"/>
                    <a:gd name="T20" fmla="*/ 82 w 83"/>
                    <a:gd name="T21" fmla="*/ 45 h 100"/>
                    <a:gd name="T22" fmla="*/ 83 w 83"/>
                    <a:gd name="T23" fmla="*/ 41 h 100"/>
                    <a:gd name="T24" fmla="*/ 75 w 83"/>
                    <a:gd name="T25" fmla="*/ 43 h 100"/>
                    <a:gd name="T26" fmla="*/ 75 w 83"/>
                    <a:gd name="T27" fmla="*/ 48 h 100"/>
                    <a:gd name="T28" fmla="*/ 75 w 83"/>
                    <a:gd name="T29" fmla="*/ 48 h 100"/>
                    <a:gd name="T30" fmla="*/ 60 w 83"/>
                    <a:gd name="T31" fmla="*/ 77 h 100"/>
                    <a:gd name="T32" fmla="*/ 56 w 83"/>
                    <a:gd name="T33" fmla="*/ 93 h 100"/>
                    <a:gd name="T34" fmla="*/ 27 w 83"/>
                    <a:gd name="T35" fmla="*/ 93 h 100"/>
                    <a:gd name="T36" fmla="*/ 22 w 83"/>
                    <a:gd name="T37" fmla="*/ 78 h 100"/>
                    <a:gd name="T38" fmla="*/ 7 w 83"/>
                    <a:gd name="T39" fmla="*/ 48 h 100"/>
                    <a:gd name="T40" fmla="*/ 8 w 83"/>
                    <a:gd name="T41" fmla="*/ 48 h 100"/>
                    <a:gd name="T42" fmla="*/ 7 w 83"/>
                    <a:gd name="T43" fmla="*/ 43 h 100"/>
                    <a:gd name="T44" fmla="*/ 7 w 83"/>
                    <a:gd name="T45" fmla="*/ 41 h 100"/>
                    <a:gd name="T46" fmla="*/ 41 w 83"/>
                    <a:gd name="T47" fmla="*/ 7 h 100"/>
                    <a:gd name="T48" fmla="*/ 75 w 83"/>
                    <a:gd name="T49" fmla="*/ 41 h 100"/>
                    <a:gd name="T50" fmla="*/ 75 w 83"/>
                    <a:gd name="T51" fmla="*/ 43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83" h="100">
                      <a:moveTo>
                        <a:pt x="83" y="41"/>
                      </a:moveTo>
                      <a:cubicBezTo>
                        <a:pt x="83" y="18"/>
                        <a:pt x="64" y="0"/>
                        <a:pt x="41" y="0"/>
                      </a:cubicBezTo>
                      <a:cubicBezTo>
                        <a:pt x="18" y="0"/>
                        <a:pt x="0" y="18"/>
                        <a:pt x="0" y="41"/>
                      </a:cubicBezTo>
                      <a:cubicBezTo>
                        <a:pt x="0" y="43"/>
                        <a:pt x="0" y="44"/>
                        <a:pt x="0" y="45"/>
                      </a:cubicBezTo>
                      <a:cubicBezTo>
                        <a:pt x="0" y="46"/>
                        <a:pt x="1" y="62"/>
                        <a:pt x="16" y="82"/>
                      </a:cubicBezTo>
                      <a:cubicBezTo>
                        <a:pt x="21" y="88"/>
                        <a:pt x="19" y="100"/>
                        <a:pt x="19" y="100"/>
                      </a:cubicBezTo>
                      <a:cubicBezTo>
                        <a:pt x="25" y="100"/>
                        <a:pt x="32" y="100"/>
                        <a:pt x="38" y="100"/>
                      </a:cubicBezTo>
                      <a:cubicBezTo>
                        <a:pt x="40" y="100"/>
                        <a:pt x="42" y="100"/>
                        <a:pt x="44" y="100"/>
                      </a:cubicBezTo>
                      <a:cubicBezTo>
                        <a:pt x="51" y="100"/>
                        <a:pt x="57" y="100"/>
                        <a:pt x="63" y="100"/>
                      </a:cubicBezTo>
                      <a:cubicBezTo>
                        <a:pt x="63" y="100"/>
                        <a:pt x="61" y="88"/>
                        <a:pt x="66" y="82"/>
                      </a:cubicBezTo>
                      <a:cubicBezTo>
                        <a:pt x="82" y="62"/>
                        <a:pt x="83" y="46"/>
                        <a:pt x="82" y="45"/>
                      </a:cubicBezTo>
                      <a:cubicBezTo>
                        <a:pt x="82" y="44"/>
                        <a:pt x="83" y="43"/>
                        <a:pt x="83" y="41"/>
                      </a:cubicBezTo>
                      <a:close/>
                      <a:moveTo>
                        <a:pt x="75" y="43"/>
                      </a:moveTo>
                      <a:cubicBezTo>
                        <a:pt x="75" y="48"/>
                        <a:pt x="75" y="48"/>
                        <a:pt x="75" y="48"/>
                      </a:cubicBezTo>
                      <a:cubicBezTo>
                        <a:pt x="75" y="48"/>
                        <a:pt x="75" y="48"/>
                        <a:pt x="75" y="48"/>
                      </a:cubicBezTo>
                      <a:cubicBezTo>
                        <a:pt x="74" y="52"/>
                        <a:pt x="71" y="63"/>
                        <a:pt x="60" y="77"/>
                      </a:cubicBezTo>
                      <a:cubicBezTo>
                        <a:pt x="57" y="82"/>
                        <a:pt x="56" y="88"/>
                        <a:pt x="56" y="93"/>
                      </a:cubicBezTo>
                      <a:cubicBezTo>
                        <a:pt x="27" y="93"/>
                        <a:pt x="27" y="93"/>
                        <a:pt x="27" y="93"/>
                      </a:cubicBezTo>
                      <a:cubicBezTo>
                        <a:pt x="26" y="88"/>
                        <a:pt x="25" y="82"/>
                        <a:pt x="22" y="78"/>
                      </a:cubicBezTo>
                      <a:cubicBezTo>
                        <a:pt x="11" y="63"/>
                        <a:pt x="8" y="52"/>
                        <a:pt x="7" y="48"/>
                      </a:cubicBezTo>
                      <a:cubicBezTo>
                        <a:pt x="8" y="48"/>
                        <a:pt x="8" y="48"/>
                        <a:pt x="8" y="48"/>
                      </a:cubicBezTo>
                      <a:cubicBezTo>
                        <a:pt x="7" y="43"/>
                        <a:pt x="7" y="43"/>
                        <a:pt x="7" y="43"/>
                      </a:cubicBezTo>
                      <a:cubicBezTo>
                        <a:pt x="7" y="42"/>
                        <a:pt x="7" y="42"/>
                        <a:pt x="7" y="41"/>
                      </a:cubicBezTo>
                      <a:cubicBezTo>
                        <a:pt x="7" y="22"/>
                        <a:pt x="22" y="7"/>
                        <a:pt x="41" y="7"/>
                      </a:cubicBezTo>
                      <a:cubicBezTo>
                        <a:pt x="60" y="7"/>
                        <a:pt x="75" y="22"/>
                        <a:pt x="75" y="41"/>
                      </a:cubicBezTo>
                      <a:cubicBezTo>
                        <a:pt x="75" y="42"/>
                        <a:pt x="75" y="42"/>
                        <a:pt x="75" y="4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56" name="Freeform 54"/>
                <p:cNvSpPr/>
                <p:nvPr/>
              </p:nvSpPr>
              <p:spPr bwMode="auto">
                <a:xfrm>
                  <a:off x="387409" y="2087434"/>
                  <a:ext cx="71338" cy="22212"/>
                </a:xfrm>
                <a:custGeom>
                  <a:avLst/>
                  <a:gdLst>
                    <a:gd name="T0" fmla="*/ 0 w 26"/>
                    <a:gd name="T1" fmla="*/ 0 h 8"/>
                    <a:gd name="T2" fmla="*/ 0 w 26"/>
                    <a:gd name="T3" fmla="*/ 2 h 8"/>
                    <a:gd name="T4" fmla="*/ 6 w 26"/>
                    <a:gd name="T5" fmla="*/ 8 h 8"/>
                    <a:gd name="T6" fmla="*/ 20 w 26"/>
                    <a:gd name="T7" fmla="*/ 8 h 8"/>
                    <a:gd name="T8" fmla="*/ 26 w 26"/>
                    <a:gd name="T9" fmla="*/ 2 h 8"/>
                    <a:gd name="T10" fmla="*/ 26 w 26"/>
                    <a:gd name="T11" fmla="*/ 0 h 8"/>
                    <a:gd name="T12" fmla="*/ 0 w 26"/>
                    <a:gd name="T13" fmla="*/ 0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6" h="8">
                      <a:moveTo>
                        <a:pt x="0" y="0"/>
                      </a:move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0" y="6"/>
                        <a:pt x="3" y="8"/>
                        <a:pt x="6" y="8"/>
                      </a:cubicBezTo>
                      <a:cubicBezTo>
                        <a:pt x="20" y="8"/>
                        <a:pt x="20" y="8"/>
                        <a:pt x="20" y="8"/>
                      </a:cubicBezTo>
                      <a:cubicBezTo>
                        <a:pt x="23" y="8"/>
                        <a:pt x="26" y="6"/>
                        <a:pt x="26" y="2"/>
                      </a:cubicBezTo>
                      <a:cubicBezTo>
                        <a:pt x="26" y="0"/>
                        <a:pt x="26" y="0"/>
                        <a:pt x="26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57" name="Rectangle 55"/>
                <p:cNvSpPr>
                  <a:spLocks noChangeArrowheads="1"/>
                </p:cNvSpPr>
                <p:nvPr/>
              </p:nvSpPr>
              <p:spPr bwMode="auto">
                <a:xfrm>
                  <a:off x="361680" y="2044179"/>
                  <a:ext cx="121626" cy="8183"/>
                </a:xfrm>
                <a:prstGeom prst="rect">
                  <a:avLst/>
                </a:pr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58" name="Rectangle 56"/>
                <p:cNvSpPr>
                  <a:spLocks noChangeArrowheads="1"/>
                </p:cNvSpPr>
                <p:nvPr/>
              </p:nvSpPr>
              <p:spPr bwMode="auto">
                <a:xfrm>
                  <a:off x="361680" y="2060544"/>
                  <a:ext cx="121626" cy="10522"/>
                </a:xfrm>
                <a:prstGeom prst="rect">
                  <a:avLst/>
                </a:pr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59" name="Freeform 57"/>
                <p:cNvSpPr/>
                <p:nvPr/>
              </p:nvSpPr>
              <p:spPr bwMode="auto">
                <a:xfrm>
                  <a:off x="361680" y="2079250"/>
                  <a:ext cx="121626" cy="22212"/>
                </a:xfrm>
                <a:custGeom>
                  <a:avLst/>
                  <a:gdLst>
                    <a:gd name="T0" fmla="*/ 0 w 44"/>
                    <a:gd name="T1" fmla="*/ 0 h 8"/>
                    <a:gd name="T2" fmla="*/ 11 w 44"/>
                    <a:gd name="T3" fmla="*/ 8 h 8"/>
                    <a:gd name="T4" fmla="*/ 34 w 44"/>
                    <a:gd name="T5" fmla="*/ 8 h 8"/>
                    <a:gd name="T6" fmla="*/ 44 w 44"/>
                    <a:gd name="T7" fmla="*/ 0 h 8"/>
                    <a:gd name="T8" fmla="*/ 0 w 44"/>
                    <a:gd name="T9" fmla="*/ 0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4" h="8">
                      <a:moveTo>
                        <a:pt x="0" y="0"/>
                      </a:moveTo>
                      <a:cubicBezTo>
                        <a:pt x="1" y="4"/>
                        <a:pt x="5" y="8"/>
                        <a:pt x="11" y="8"/>
                      </a:cubicBezTo>
                      <a:cubicBezTo>
                        <a:pt x="34" y="8"/>
                        <a:pt x="34" y="8"/>
                        <a:pt x="34" y="8"/>
                      </a:cubicBezTo>
                      <a:cubicBezTo>
                        <a:pt x="39" y="8"/>
                        <a:pt x="44" y="4"/>
                        <a:pt x="44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60" name="Freeform 58"/>
                <p:cNvSpPr/>
                <p:nvPr/>
              </p:nvSpPr>
              <p:spPr bwMode="auto">
                <a:xfrm>
                  <a:off x="417814" y="1653714"/>
                  <a:ext cx="24559" cy="63129"/>
                </a:xfrm>
                <a:custGeom>
                  <a:avLst/>
                  <a:gdLst>
                    <a:gd name="T0" fmla="*/ 4 w 9"/>
                    <a:gd name="T1" fmla="*/ 23 h 23"/>
                    <a:gd name="T2" fmla="*/ 0 w 9"/>
                    <a:gd name="T3" fmla="*/ 19 h 23"/>
                    <a:gd name="T4" fmla="*/ 0 w 9"/>
                    <a:gd name="T5" fmla="*/ 5 h 23"/>
                    <a:gd name="T6" fmla="*/ 4 w 9"/>
                    <a:gd name="T7" fmla="*/ 0 h 23"/>
                    <a:gd name="T8" fmla="*/ 9 w 9"/>
                    <a:gd name="T9" fmla="*/ 5 h 23"/>
                    <a:gd name="T10" fmla="*/ 9 w 9"/>
                    <a:gd name="T11" fmla="*/ 19 h 23"/>
                    <a:gd name="T12" fmla="*/ 4 w 9"/>
                    <a:gd name="T13" fmla="*/ 23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" h="23">
                      <a:moveTo>
                        <a:pt x="4" y="23"/>
                      </a:moveTo>
                      <a:cubicBezTo>
                        <a:pt x="2" y="23"/>
                        <a:pt x="0" y="21"/>
                        <a:pt x="0" y="19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2"/>
                        <a:pt x="2" y="0"/>
                        <a:pt x="4" y="0"/>
                      </a:cubicBezTo>
                      <a:cubicBezTo>
                        <a:pt x="7" y="0"/>
                        <a:pt x="9" y="2"/>
                        <a:pt x="9" y="5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9" y="21"/>
                        <a:pt x="7" y="23"/>
                        <a:pt x="4" y="2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61" name="Freeform 59"/>
                <p:cNvSpPr/>
                <p:nvPr/>
              </p:nvSpPr>
              <p:spPr bwMode="auto">
                <a:xfrm>
                  <a:off x="314901" y="1675926"/>
                  <a:ext cx="46779" cy="60791"/>
                </a:xfrm>
                <a:custGeom>
                  <a:avLst/>
                  <a:gdLst>
                    <a:gd name="T0" fmla="*/ 12 w 17"/>
                    <a:gd name="T1" fmla="*/ 22 h 22"/>
                    <a:gd name="T2" fmla="*/ 8 w 17"/>
                    <a:gd name="T3" fmla="*/ 20 h 22"/>
                    <a:gd name="T4" fmla="*/ 1 w 17"/>
                    <a:gd name="T5" fmla="*/ 7 h 22"/>
                    <a:gd name="T6" fmla="*/ 3 w 17"/>
                    <a:gd name="T7" fmla="*/ 1 h 22"/>
                    <a:gd name="T8" fmla="*/ 9 w 17"/>
                    <a:gd name="T9" fmla="*/ 3 h 22"/>
                    <a:gd name="T10" fmla="*/ 16 w 17"/>
                    <a:gd name="T11" fmla="*/ 15 h 22"/>
                    <a:gd name="T12" fmla="*/ 14 w 17"/>
                    <a:gd name="T13" fmla="*/ 21 h 22"/>
                    <a:gd name="T14" fmla="*/ 12 w 17"/>
                    <a:gd name="T15" fmla="*/ 22 h 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7" h="22">
                      <a:moveTo>
                        <a:pt x="12" y="22"/>
                      </a:moveTo>
                      <a:cubicBezTo>
                        <a:pt x="11" y="22"/>
                        <a:pt x="9" y="21"/>
                        <a:pt x="8" y="20"/>
                      </a:cubicBezTo>
                      <a:cubicBezTo>
                        <a:pt x="1" y="7"/>
                        <a:pt x="1" y="7"/>
                        <a:pt x="1" y="7"/>
                      </a:cubicBezTo>
                      <a:cubicBezTo>
                        <a:pt x="0" y="5"/>
                        <a:pt x="1" y="3"/>
                        <a:pt x="3" y="1"/>
                      </a:cubicBezTo>
                      <a:cubicBezTo>
                        <a:pt x="5" y="0"/>
                        <a:pt x="8" y="1"/>
                        <a:pt x="9" y="3"/>
                      </a:cubicBezTo>
                      <a:cubicBezTo>
                        <a:pt x="16" y="15"/>
                        <a:pt x="16" y="15"/>
                        <a:pt x="16" y="15"/>
                      </a:cubicBezTo>
                      <a:cubicBezTo>
                        <a:pt x="17" y="17"/>
                        <a:pt x="16" y="20"/>
                        <a:pt x="14" y="21"/>
                      </a:cubicBezTo>
                      <a:cubicBezTo>
                        <a:pt x="14" y="22"/>
                        <a:pt x="13" y="22"/>
                        <a:pt x="12" y="2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62" name="Freeform 60"/>
                <p:cNvSpPr/>
                <p:nvPr/>
              </p:nvSpPr>
              <p:spPr bwMode="auto">
                <a:xfrm>
                  <a:off x="240054" y="1748408"/>
                  <a:ext cx="60813" cy="43255"/>
                </a:xfrm>
                <a:custGeom>
                  <a:avLst/>
                  <a:gdLst>
                    <a:gd name="T0" fmla="*/ 17 w 22"/>
                    <a:gd name="T1" fmla="*/ 16 h 16"/>
                    <a:gd name="T2" fmla="*/ 15 w 22"/>
                    <a:gd name="T3" fmla="*/ 16 h 16"/>
                    <a:gd name="T4" fmla="*/ 3 w 22"/>
                    <a:gd name="T5" fmla="*/ 9 h 16"/>
                    <a:gd name="T6" fmla="*/ 1 w 22"/>
                    <a:gd name="T7" fmla="*/ 3 h 16"/>
                    <a:gd name="T8" fmla="*/ 7 w 22"/>
                    <a:gd name="T9" fmla="*/ 1 h 16"/>
                    <a:gd name="T10" fmla="*/ 19 w 22"/>
                    <a:gd name="T11" fmla="*/ 8 h 16"/>
                    <a:gd name="T12" fmla="*/ 21 w 22"/>
                    <a:gd name="T13" fmla="*/ 14 h 16"/>
                    <a:gd name="T14" fmla="*/ 17 w 22"/>
                    <a:gd name="T15" fmla="*/ 16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2" h="16">
                      <a:moveTo>
                        <a:pt x="17" y="16"/>
                      </a:moveTo>
                      <a:cubicBezTo>
                        <a:pt x="16" y="16"/>
                        <a:pt x="15" y="16"/>
                        <a:pt x="15" y="16"/>
                      </a:cubicBezTo>
                      <a:cubicBezTo>
                        <a:pt x="3" y="9"/>
                        <a:pt x="3" y="9"/>
                        <a:pt x="3" y="9"/>
                      </a:cubicBezTo>
                      <a:cubicBezTo>
                        <a:pt x="0" y="7"/>
                        <a:pt x="0" y="5"/>
                        <a:pt x="1" y="3"/>
                      </a:cubicBezTo>
                      <a:cubicBezTo>
                        <a:pt x="2" y="0"/>
                        <a:pt x="5" y="0"/>
                        <a:pt x="7" y="1"/>
                      </a:cubicBezTo>
                      <a:cubicBezTo>
                        <a:pt x="19" y="8"/>
                        <a:pt x="19" y="8"/>
                        <a:pt x="19" y="8"/>
                      </a:cubicBezTo>
                      <a:cubicBezTo>
                        <a:pt x="21" y="9"/>
                        <a:pt x="22" y="12"/>
                        <a:pt x="21" y="14"/>
                      </a:cubicBezTo>
                      <a:cubicBezTo>
                        <a:pt x="20" y="15"/>
                        <a:pt x="19" y="16"/>
                        <a:pt x="17" y="1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63" name="Freeform 61"/>
                <p:cNvSpPr/>
                <p:nvPr/>
              </p:nvSpPr>
              <p:spPr bwMode="auto">
                <a:xfrm>
                  <a:off x="213157" y="1847777"/>
                  <a:ext cx="60813" cy="24550"/>
                </a:xfrm>
                <a:custGeom>
                  <a:avLst/>
                  <a:gdLst>
                    <a:gd name="T0" fmla="*/ 18 w 22"/>
                    <a:gd name="T1" fmla="*/ 9 h 9"/>
                    <a:gd name="T2" fmla="*/ 4 w 22"/>
                    <a:gd name="T3" fmla="*/ 9 h 9"/>
                    <a:gd name="T4" fmla="*/ 0 w 22"/>
                    <a:gd name="T5" fmla="*/ 5 h 9"/>
                    <a:gd name="T6" fmla="*/ 4 w 22"/>
                    <a:gd name="T7" fmla="*/ 0 h 9"/>
                    <a:gd name="T8" fmla="*/ 18 w 22"/>
                    <a:gd name="T9" fmla="*/ 0 h 9"/>
                    <a:gd name="T10" fmla="*/ 22 w 22"/>
                    <a:gd name="T11" fmla="*/ 5 h 9"/>
                    <a:gd name="T12" fmla="*/ 18 w 22"/>
                    <a:gd name="T13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2" h="9">
                      <a:moveTo>
                        <a:pt x="18" y="9"/>
                      </a:moveTo>
                      <a:cubicBezTo>
                        <a:pt x="4" y="9"/>
                        <a:pt x="4" y="9"/>
                        <a:pt x="4" y="9"/>
                      </a:cubicBezTo>
                      <a:cubicBezTo>
                        <a:pt x="2" y="9"/>
                        <a:pt x="0" y="7"/>
                        <a:pt x="0" y="5"/>
                      </a:cubicBezTo>
                      <a:cubicBezTo>
                        <a:pt x="0" y="2"/>
                        <a:pt x="2" y="0"/>
                        <a:pt x="4" y="0"/>
                      </a:cubicBezTo>
                      <a:cubicBezTo>
                        <a:pt x="18" y="0"/>
                        <a:pt x="18" y="0"/>
                        <a:pt x="18" y="0"/>
                      </a:cubicBezTo>
                      <a:cubicBezTo>
                        <a:pt x="21" y="0"/>
                        <a:pt x="22" y="2"/>
                        <a:pt x="22" y="5"/>
                      </a:cubicBezTo>
                      <a:cubicBezTo>
                        <a:pt x="22" y="7"/>
                        <a:pt x="21" y="9"/>
                        <a:pt x="18" y="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64" name="Freeform 62"/>
                <p:cNvSpPr/>
                <p:nvPr/>
              </p:nvSpPr>
              <p:spPr bwMode="auto">
                <a:xfrm>
                  <a:off x="544118" y="1938963"/>
                  <a:ext cx="64321" cy="44424"/>
                </a:xfrm>
                <a:custGeom>
                  <a:avLst/>
                  <a:gdLst>
                    <a:gd name="T0" fmla="*/ 18 w 23"/>
                    <a:gd name="T1" fmla="*/ 16 h 16"/>
                    <a:gd name="T2" fmla="*/ 15 w 23"/>
                    <a:gd name="T3" fmla="*/ 16 h 16"/>
                    <a:gd name="T4" fmla="*/ 3 w 23"/>
                    <a:gd name="T5" fmla="*/ 9 h 16"/>
                    <a:gd name="T6" fmla="*/ 2 w 23"/>
                    <a:gd name="T7" fmla="*/ 3 h 16"/>
                    <a:gd name="T8" fmla="*/ 8 w 23"/>
                    <a:gd name="T9" fmla="*/ 1 h 16"/>
                    <a:gd name="T10" fmla="*/ 20 w 23"/>
                    <a:gd name="T11" fmla="*/ 8 h 16"/>
                    <a:gd name="T12" fmla="*/ 21 w 23"/>
                    <a:gd name="T13" fmla="*/ 14 h 16"/>
                    <a:gd name="T14" fmla="*/ 18 w 23"/>
                    <a:gd name="T15" fmla="*/ 16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3" h="16">
                      <a:moveTo>
                        <a:pt x="18" y="16"/>
                      </a:moveTo>
                      <a:cubicBezTo>
                        <a:pt x="17" y="16"/>
                        <a:pt x="16" y="16"/>
                        <a:pt x="15" y="16"/>
                      </a:cubicBezTo>
                      <a:cubicBezTo>
                        <a:pt x="3" y="9"/>
                        <a:pt x="3" y="9"/>
                        <a:pt x="3" y="9"/>
                      </a:cubicBezTo>
                      <a:cubicBezTo>
                        <a:pt x="1" y="7"/>
                        <a:pt x="0" y="5"/>
                        <a:pt x="2" y="3"/>
                      </a:cubicBezTo>
                      <a:cubicBezTo>
                        <a:pt x="3" y="1"/>
                        <a:pt x="5" y="0"/>
                        <a:pt x="8" y="1"/>
                      </a:cubicBezTo>
                      <a:cubicBezTo>
                        <a:pt x="20" y="8"/>
                        <a:pt x="20" y="8"/>
                        <a:pt x="20" y="8"/>
                      </a:cubicBezTo>
                      <a:cubicBezTo>
                        <a:pt x="22" y="9"/>
                        <a:pt x="23" y="12"/>
                        <a:pt x="21" y="14"/>
                      </a:cubicBezTo>
                      <a:cubicBezTo>
                        <a:pt x="21" y="15"/>
                        <a:pt x="19" y="16"/>
                        <a:pt x="18" y="1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65" name="Freeform 63"/>
                <p:cNvSpPr/>
                <p:nvPr/>
              </p:nvSpPr>
              <p:spPr bwMode="auto">
                <a:xfrm>
                  <a:off x="572185" y="1860637"/>
                  <a:ext cx="63152" cy="22212"/>
                </a:xfrm>
                <a:custGeom>
                  <a:avLst/>
                  <a:gdLst>
                    <a:gd name="T0" fmla="*/ 18 w 23"/>
                    <a:gd name="T1" fmla="*/ 8 h 8"/>
                    <a:gd name="T2" fmla="*/ 4 w 23"/>
                    <a:gd name="T3" fmla="*/ 8 h 8"/>
                    <a:gd name="T4" fmla="*/ 0 w 23"/>
                    <a:gd name="T5" fmla="*/ 4 h 8"/>
                    <a:gd name="T6" fmla="*/ 4 w 23"/>
                    <a:gd name="T7" fmla="*/ 0 h 8"/>
                    <a:gd name="T8" fmla="*/ 18 w 23"/>
                    <a:gd name="T9" fmla="*/ 0 h 8"/>
                    <a:gd name="T10" fmla="*/ 23 w 23"/>
                    <a:gd name="T11" fmla="*/ 4 h 8"/>
                    <a:gd name="T12" fmla="*/ 18 w 23"/>
                    <a:gd name="T13" fmla="*/ 8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3" h="8">
                      <a:moveTo>
                        <a:pt x="18" y="8"/>
                      </a:moveTo>
                      <a:cubicBezTo>
                        <a:pt x="4" y="8"/>
                        <a:pt x="4" y="8"/>
                        <a:pt x="4" y="8"/>
                      </a:cubicBezTo>
                      <a:cubicBezTo>
                        <a:pt x="2" y="8"/>
                        <a:pt x="0" y="7"/>
                        <a:pt x="0" y="4"/>
                      </a:cubicBezTo>
                      <a:cubicBezTo>
                        <a:pt x="0" y="2"/>
                        <a:pt x="2" y="0"/>
                        <a:pt x="4" y="0"/>
                      </a:cubicBezTo>
                      <a:cubicBezTo>
                        <a:pt x="18" y="0"/>
                        <a:pt x="18" y="0"/>
                        <a:pt x="18" y="0"/>
                      </a:cubicBezTo>
                      <a:cubicBezTo>
                        <a:pt x="21" y="0"/>
                        <a:pt x="23" y="2"/>
                        <a:pt x="23" y="4"/>
                      </a:cubicBezTo>
                      <a:cubicBezTo>
                        <a:pt x="23" y="7"/>
                        <a:pt x="21" y="8"/>
                        <a:pt x="18" y="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66" name="Freeform 64"/>
                <p:cNvSpPr/>
                <p:nvPr/>
              </p:nvSpPr>
              <p:spPr bwMode="auto">
                <a:xfrm>
                  <a:off x="552305" y="1758928"/>
                  <a:ext cx="60813" cy="44424"/>
                </a:xfrm>
                <a:custGeom>
                  <a:avLst/>
                  <a:gdLst>
                    <a:gd name="T0" fmla="*/ 5 w 22"/>
                    <a:gd name="T1" fmla="*/ 16 h 16"/>
                    <a:gd name="T2" fmla="*/ 1 w 22"/>
                    <a:gd name="T3" fmla="*/ 14 h 16"/>
                    <a:gd name="T4" fmla="*/ 2 w 22"/>
                    <a:gd name="T5" fmla="*/ 8 h 16"/>
                    <a:gd name="T6" fmla="*/ 15 w 22"/>
                    <a:gd name="T7" fmla="*/ 1 h 16"/>
                    <a:gd name="T8" fmla="*/ 21 w 22"/>
                    <a:gd name="T9" fmla="*/ 2 h 16"/>
                    <a:gd name="T10" fmla="*/ 19 w 22"/>
                    <a:gd name="T11" fmla="*/ 8 h 16"/>
                    <a:gd name="T12" fmla="*/ 7 w 22"/>
                    <a:gd name="T13" fmla="*/ 16 h 16"/>
                    <a:gd name="T14" fmla="*/ 5 w 22"/>
                    <a:gd name="T15" fmla="*/ 16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2" h="16">
                      <a:moveTo>
                        <a:pt x="5" y="16"/>
                      </a:moveTo>
                      <a:cubicBezTo>
                        <a:pt x="3" y="16"/>
                        <a:pt x="2" y="15"/>
                        <a:pt x="1" y="14"/>
                      </a:cubicBezTo>
                      <a:cubicBezTo>
                        <a:pt x="0" y="12"/>
                        <a:pt x="0" y="9"/>
                        <a:pt x="2" y="8"/>
                      </a:cubicBezTo>
                      <a:cubicBezTo>
                        <a:pt x="15" y="1"/>
                        <a:pt x="15" y="1"/>
                        <a:pt x="15" y="1"/>
                      </a:cubicBezTo>
                      <a:cubicBezTo>
                        <a:pt x="17" y="0"/>
                        <a:pt x="19" y="0"/>
                        <a:pt x="21" y="2"/>
                      </a:cubicBezTo>
                      <a:cubicBezTo>
                        <a:pt x="22" y="5"/>
                        <a:pt x="21" y="7"/>
                        <a:pt x="19" y="8"/>
                      </a:cubicBezTo>
                      <a:cubicBezTo>
                        <a:pt x="7" y="16"/>
                        <a:pt x="7" y="16"/>
                        <a:pt x="7" y="16"/>
                      </a:cubicBezTo>
                      <a:cubicBezTo>
                        <a:pt x="6" y="16"/>
                        <a:pt x="5" y="16"/>
                        <a:pt x="5" y="1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67" name="Freeform 65"/>
                <p:cNvSpPr/>
                <p:nvPr/>
              </p:nvSpPr>
              <p:spPr bwMode="auto">
                <a:xfrm>
                  <a:off x="495001" y="1681772"/>
                  <a:ext cx="46779" cy="60791"/>
                </a:xfrm>
                <a:custGeom>
                  <a:avLst/>
                  <a:gdLst>
                    <a:gd name="T0" fmla="*/ 5 w 17"/>
                    <a:gd name="T1" fmla="*/ 22 h 22"/>
                    <a:gd name="T2" fmla="*/ 3 w 17"/>
                    <a:gd name="T3" fmla="*/ 21 h 22"/>
                    <a:gd name="T4" fmla="*/ 1 w 17"/>
                    <a:gd name="T5" fmla="*/ 15 h 22"/>
                    <a:gd name="T6" fmla="*/ 8 w 17"/>
                    <a:gd name="T7" fmla="*/ 3 h 22"/>
                    <a:gd name="T8" fmla="*/ 14 w 17"/>
                    <a:gd name="T9" fmla="*/ 2 h 22"/>
                    <a:gd name="T10" fmla="*/ 16 w 17"/>
                    <a:gd name="T11" fmla="*/ 8 h 22"/>
                    <a:gd name="T12" fmla="*/ 9 w 17"/>
                    <a:gd name="T13" fmla="*/ 20 h 22"/>
                    <a:gd name="T14" fmla="*/ 5 w 17"/>
                    <a:gd name="T15" fmla="*/ 22 h 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7" h="22">
                      <a:moveTo>
                        <a:pt x="5" y="22"/>
                      </a:moveTo>
                      <a:cubicBezTo>
                        <a:pt x="4" y="22"/>
                        <a:pt x="4" y="22"/>
                        <a:pt x="3" y="21"/>
                      </a:cubicBezTo>
                      <a:cubicBezTo>
                        <a:pt x="1" y="20"/>
                        <a:pt x="0" y="18"/>
                        <a:pt x="1" y="15"/>
                      </a:cubicBezTo>
                      <a:cubicBezTo>
                        <a:pt x="8" y="3"/>
                        <a:pt x="8" y="3"/>
                        <a:pt x="8" y="3"/>
                      </a:cubicBezTo>
                      <a:cubicBezTo>
                        <a:pt x="10" y="1"/>
                        <a:pt x="12" y="0"/>
                        <a:pt x="14" y="2"/>
                      </a:cubicBezTo>
                      <a:cubicBezTo>
                        <a:pt x="17" y="3"/>
                        <a:pt x="17" y="5"/>
                        <a:pt x="16" y="8"/>
                      </a:cubicBezTo>
                      <a:cubicBezTo>
                        <a:pt x="9" y="20"/>
                        <a:pt x="9" y="20"/>
                        <a:pt x="9" y="20"/>
                      </a:cubicBezTo>
                      <a:cubicBezTo>
                        <a:pt x="8" y="21"/>
                        <a:pt x="7" y="22"/>
                        <a:pt x="5" y="2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122" name="文本框 35"/>
            <p:cNvSpPr txBox="1"/>
            <p:nvPr/>
          </p:nvSpPr>
          <p:spPr>
            <a:xfrm>
              <a:off x="8664" y="2566"/>
              <a:ext cx="945" cy="927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5400">
                  <a:solidFill>
                    <a:schemeClr val="bg1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迷你简粗倩" panose="03000509000000000000" pitchFamily="65" charset="-122"/>
                  <a:ea typeface="迷你简粗倩" panose="03000509000000000000" pitchFamily="65" charset="-122"/>
                </a:defRPr>
              </a:lvl1pPr>
            </a:lstStyle>
            <a:p>
              <a:pPr algn="ctr" defTabSz="6858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3300" dirty="0">
                  <a:solidFill>
                    <a:prstClr val="white"/>
                  </a:solidFill>
                  <a:latin typeface="+mn-lt"/>
                  <a:ea typeface="+mn-ea"/>
                  <a:cs typeface="+mn-ea"/>
                  <a:sym typeface="+mn-lt"/>
                </a:rPr>
                <a:t>1</a:t>
              </a:r>
              <a:endParaRPr lang="zh-CN" altLang="en-US" sz="3300" dirty="0">
                <a:solidFill>
                  <a:prstClr val="white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30" name="文本框 45"/>
            <p:cNvSpPr txBox="1"/>
            <p:nvPr/>
          </p:nvSpPr>
          <p:spPr>
            <a:xfrm>
              <a:off x="9463" y="2706"/>
              <a:ext cx="3022" cy="7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zh-CN" sz="2400" spc="100" dirty="0">
                  <a:solidFill>
                    <a:schemeClr val="bg1"/>
                  </a:solidFill>
                  <a:uFillTx/>
                  <a:cs typeface="+mn-ea"/>
                  <a:sym typeface="+mn-lt"/>
                </a:rPr>
                <a:t>Add title text</a:t>
              </a:r>
              <a:endParaRPr lang="zh-CN" altLang="en-US" sz="2400" spc="100" dirty="0">
                <a:solidFill>
                  <a:schemeClr val="bg1"/>
                </a:solidFill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35" name="组合 134"/>
          <p:cNvGrpSpPr/>
          <p:nvPr/>
        </p:nvGrpSpPr>
        <p:grpSpPr>
          <a:xfrm>
            <a:off x="5593352" y="3591560"/>
            <a:ext cx="3976765" cy="1052830"/>
            <a:chOff x="8309" y="5076"/>
            <a:chExt cx="5083" cy="1658"/>
          </a:xfrm>
        </p:grpSpPr>
        <p:grpSp>
          <p:nvGrpSpPr>
            <p:cNvPr id="112" name="组合 111"/>
            <p:cNvGrpSpPr/>
            <p:nvPr/>
          </p:nvGrpSpPr>
          <p:grpSpPr>
            <a:xfrm>
              <a:off x="8309" y="5076"/>
              <a:ext cx="5083" cy="1658"/>
              <a:chOff x="4421026" y="3672383"/>
              <a:chExt cx="4303874" cy="1404000"/>
            </a:xfrm>
          </p:grpSpPr>
          <p:grpSp>
            <p:nvGrpSpPr>
              <p:cNvPr id="113" name="组合 112"/>
              <p:cNvGrpSpPr/>
              <p:nvPr/>
            </p:nvGrpSpPr>
            <p:grpSpPr>
              <a:xfrm>
                <a:off x="4421026" y="3672383"/>
                <a:ext cx="4303874" cy="1404000"/>
                <a:chOff x="3602962" y="3672383"/>
                <a:chExt cx="5940002" cy="1404000"/>
              </a:xfrm>
              <a:effectLst>
                <a:outerShdw blurRad="190500" dist="762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14" name="Freeform 9"/>
                <p:cNvSpPr/>
                <p:nvPr/>
              </p:nvSpPr>
              <p:spPr bwMode="auto">
                <a:xfrm>
                  <a:off x="8423741" y="4042535"/>
                  <a:ext cx="1119223" cy="1033848"/>
                </a:xfrm>
                <a:custGeom>
                  <a:avLst/>
                  <a:gdLst>
                    <a:gd name="T0" fmla="*/ 48 w 132"/>
                    <a:gd name="T1" fmla="*/ 132 h 132"/>
                    <a:gd name="T2" fmla="*/ 54 w 132"/>
                    <a:gd name="T3" fmla="*/ 132 h 132"/>
                    <a:gd name="T4" fmla="*/ 57 w 132"/>
                    <a:gd name="T5" fmla="*/ 132 h 132"/>
                    <a:gd name="T6" fmla="*/ 63 w 132"/>
                    <a:gd name="T7" fmla="*/ 132 h 132"/>
                    <a:gd name="T8" fmla="*/ 67 w 132"/>
                    <a:gd name="T9" fmla="*/ 131 h 132"/>
                    <a:gd name="T10" fmla="*/ 76 w 132"/>
                    <a:gd name="T11" fmla="*/ 131 h 132"/>
                    <a:gd name="T12" fmla="*/ 79 w 132"/>
                    <a:gd name="T13" fmla="*/ 131 h 132"/>
                    <a:gd name="T14" fmla="*/ 85 w 132"/>
                    <a:gd name="T15" fmla="*/ 130 h 132"/>
                    <a:gd name="T16" fmla="*/ 87 w 132"/>
                    <a:gd name="T17" fmla="*/ 130 h 132"/>
                    <a:gd name="T18" fmla="*/ 94 w 132"/>
                    <a:gd name="T19" fmla="*/ 129 h 132"/>
                    <a:gd name="T20" fmla="*/ 100 w 132"/>
                    <a:gd name="T21" fmla="*/ 128 h 132"/>
                    <a:gd name="T22" fmla="*/ 103 w 132"/>
                    <a:gd name="T23" fmla="*/ 128 h 132"/>
                    <a:gd name="T24" fmla="*/ 107 w 132"/>
                    <a:gd name="T25" fmla="*/ 127 h 132"/>
                    <a:gd name="T26" fmla="*/ 110 w 132"/>
                    <a:gd name="T27" fmla="*/ 126 h 132"/>
                    <a:gd name="T28" fmla="*/ 114 w 132"/>
                    <a:gd name="T29" fmla="*/ 125 h 132"/>
                    <a:gd name="T30" fmla="*/ 121 w 132"/>
                    <a:gd name="T31" fmla="*/ 123 h 132"/>
                    <a:gd name="T32" fmla="*/ 126 w 132"/>
                    <a:gd name="T33" fmla="*/ 121 h 132"/>
                    <a:gd name="T34" fmla="*/ 130 w 132"/>
                    <a:gd name="T35" fmla="*/ 118 h 132"/>
                    <a:gd name="T36" fmla="*/ 132 w 132"/>
                    <a:gd name="T37" fmla="*/ 115 h 132"/>
                    <a:gd name="T38" fmla="*/ 130 w 132"/>
                    <a:gd name="T39" fmla="*/ 3 h 132"/>
                    <a:gd name="T40" fmla="*/ 127 w 132"/>
                    <a:gd name="T41" fmla="*/ 6 h 132"/>
                    <a:gd name="T42" fmla="*/ 121 w 132"/>
                    <a:gd name="T43" fmla="*/ 8 h 132"/>
                    <a:gd name="T44" fmla="*/ 115 w 132"/>
                    <a:gd name="T45" fmla="*/ 10 h 132"/>
                    <a:gd name="T46" fmla="*/ 110 w 132"/>
                    <a:gd name="T47" fmla="*/ 12 h 132"/>
                    <a:gd name="T48" fmla="*/ 105 w 132"/>
                    <a:gd name="T49" fmla="*/ 13 h 132"/>
                    <a:gd name="T50" fmla="*/ 99 w 132"/>
                    <a:gd name="T51" fmla="*/ 13 h 132"/>
                    <a:gd name="T52" fmla="*/ 86 w 132"/>
                    <a:gd name="T53" fmla="*/ 15 h 132"/>
                    <a:gd name="T54" fmla="*/ 78 w 132"/>
                    <a:gd name="T55" fmla="*/ 16 h 132"/>
                    <a:gd name="T56" fmla="*/ 62 w 132"/>
                    <a:gd name="T57" fmla="*/ 17 h 132"/>
                    <a:gd name="T58" fmla="*/ 54 w 132"/>
                    <a:gd name="T59" fmla="*/ 17 h 132"/>
                    <a:gd name="T60" fmla="*/ 0 w 132"/>
                    <a:gd name="T61" fmla="*/ 17 h 132"/>
                    <a:gd name="T62" fmla="*/ 45 w 132"/>
                    <a:gd name="T63" fmla="*/ 132 h 1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132" h="132">
                      <a:moveTo>
                        <a:pt x="45" y="132"/>
                      </a:moveTo>
                      <a:cubicBezTo>
                        <a:pt x="46" y="132"/>
                        <a:pt x="48" y="132"/>
                        <a:pt x="48" y="132"/>
                      </a:cubicBezTo>
                      <a:cubicBezTo>
                        <a:pt x="50" y="132"/>
                        <a:pt x="51" y="132"/>
                        <a:pt x="53" y="132"/>
                      </a:cubicBezTo>
                      <a:cubicBezTo>
                        <a:pt x="53" y="132"/>
                        <a:pt x="54" y="132"/>
                        <a:pt x="54" y="132"/>
                      </a:cubicBezTo>
                      <a:cubicBezTo>
                        <a:pt x="54" y="132"/>
                        <a:pt x="54" y="132"/>
                        <a:pt x="55" y="132"/>
                      </a:cubicBezTo>
                      <a:cubicBezTo>
                        <a:pt x="56" y="132"/>
                        <a:pt x="57" y="132"/>
                        <a:pt x="57" y="132"/>
                      </a:cubicBezTo>
                      <a:cubicBezTo>
                        <a:pt x="59" y="132"/>
                        <a:pt x="61" y="132"/>
                        <a:pt x="62" y="132"/>
                      </a:cubicBezTo>
                      <a:cubicBezTo>
                        <a:pt x="62" y="132"/>
                        <a:pt x="62" y="132"/>
                        <a:pt x="63" y="132"/>
                      </a:cubicBezTo>
                      <a:cubicBezTo>
                        <a:pt x="63" y="132"/>
                        <a:pt x="63" y="132"/>
                        <a:pt x="63" y="132"/>
                      </a:cubicBezTo>
                      <a:cubicBezTo>
                        <a:pt x="64" y="132"/>
                        <a:pt x="65" y="132"/>
                        <a:pt x="67" y="131"/>
                      </a:cubicBezTo>
                      <a:cubicBezTo>
                        <a:pt x="68" y="131"/>
                        <a:pt x="70" y="131"/>
                        <a:pt x="71" y="131"/>
                      </a:cubicBezTo>
                      <a:cubicBezTo>
                        <a:pt x="73" y="131"/>
                        <a:pt x="74" y="131"/>
                        <a:pt x="76" y="131"/>
                      </a:cubicBezTo>
                      <a:cubicBezTo>
                        <a:pt x="77" y="131"/>
                        <a:pt x="78" y="131"/>
                        <a:pt x="78" y="131"/>
                      </a:cubicBezTo>
                      <a:cubicBezTo>
                        <a:pt x="79" y="131"/>
                        <a:pt x="79" y="131"/>
                        <a:pt x="79" y="131"/>
                      </a:cubicBezTo>
                      <a:cubicBezTo>
                        <a:pt x="80" y="131"/>
                        <a:pt x="80" y="131"/>
                        <a:pt x="80" y="131"/>
                      </a:cubicBezTo>
                      <a:cubicBezTo>
                        <a:pt x="82" y="130"/>
                        <a:pt x="83" y="130"/>
                        <a:pt x="85" y="130"/>
                      </a:cubicBezTo>
                      <a:cubicBezTo>
                        <a:pt x="85" y="130"/>
                        <a:pt x="86" y="130"/>
                        <a:pt x="86" y="130"/>
                      </a:cubicBezTo>
                      <a:cubicBezTo>
                        <a:pt x="86" y="130"/>
                        <a:pt x="87" y="130"/>
                        <a:pt x="87" y="130"/>
                      </a:cubicBezTo>
                      <a:cubicBezTo>
                        <a:pt x="88" y="130"/>
                        <a:pt x="89" y="130"/>
                        <a:pt x="89" y="130"/>
                      </a:cubicBezTo>
                      <a:cubicBezTo>
                        <a:pt x="91" y="129"/>
                        <a:pt x="92" y="129"/>
                        <a:pt x="94" y="129"/>
                      </a:cubicBezTo>
                      <a:cubicBezTo>
                        <a:pt x="95" y="129"/>
                        <a:pt x="97" y="129"/>
                        <a:pt x="98" y="128"/>
                      </a:cubicBezTo>
                      <a:cubicBezTo>
                        <a:pt x="99" y="128"/>
                        <a:pt x="99" y="128"/>
                        <a:pt x="100" y="128"/>
                      </a:cubicBezTo>
                      <a:cubicBezTo>
                        <a:pt x="100" y="128"/>
                        <a:pt x="101" y="128"/>
                        <a:pt x="101" y="128"/>
                      </a:cubicBezTo>
                      <a:cubicBezTo>
                        <a:pt x="102" y="128"/>
                        <a:pt x="103" y="128"/>
                        <a:pt x="103" y="128"/>
                      </a:cubicBezTo>
                      <a:cubicBezTo>
                        <a:pt x="104" y="127"/>
                        <a:pt x="104" y="127"/>
                        <a:pt x="105" y="127"/>
                      </a:cubicBezTo>
                      <a:cubicBezTo>
                        <a:pt x="106" y="127"/>
                        <a:pt x="107" y="127"/>
                        <a:pt x="107" y="127"/>
                      </a:cubicBezTo>
                      <a:cubicBezTo>
                        <a:pt x="108" y="127"/>
                        <a:pt x="108" y="127"/>
                        <a:pt x="108" y="127"/>
                      </a:cubicBezTo>
                      <a:cubicBezTo>
                        <a:pt x="109" y="126"/>
                        <a:pt x="109" y="126"/>
                        <a:pt x="110" y="126"/>
                      </a:cubicBezTo>
                      <a:cubicBezTo>
                        <a:pt x="111" y="126"/>
                        <a:pt x="112" y="126"/>
                        <a:pt x="113" y="126"/>
                      </a:cubicBezTo>
                      <a:cubicBezTo>
                        <a:pt x="113" y="125"/>
                        <a:pt x="114" y="125"/>
                        <a:pt x="114" y="125"/>
                      </a:cubicBezTo>
                      <a:cubicBezTo>
                        <a:pt x="114" y="125"/>
                        <a:pt x="115" y="125"/>
                        <a:pt x="115" y="125"/>
                      </a:cubicBezTo>
                      <a:cubicBezTo>
                        <a:pt x="117" y="124"/>
                        <a:pt x="119" y="124"/>
                        <a:pt x="121" y="123"/>
                      </a:cubicBezTo>
                      <a:cubicBezTo>
                        <a:pt x="122" y="123"/>
                        <a:pt x="122" y="123"/>
                        <a:pt x="122" y="123"/>
                      </a:cubicBezTo>
                      <a:cubicBezTo>
                        <a:pt x="124" y="122"/>
                        <a:pt x="125" y="122"/>
                        <a:pt x="126" y="121"/>
                      </a:cubicBezTo>
                      <a:cubicBezTo>
                        <a:pt x="127" y="121"/>
                        <a:pt x="127" y="121"/>
                        <a:pt x="127" y="120"/>
                      </a:cubicBezTo>
                      <a:cubicBezTo>
                        <a:pt x="128" y="120"/>
                        <a:pt x="129" y="119"/>
                        <a:pt x="130" y="118"/>
                      </a:cubicBezTo>
                      <a:cubicBezTo>
                        <a:pt x="130" y="118"/>
                        <a:pt x="130" y="118"/>
                        <a:pt x="131" y="118"/>
                      </a:cubicBezTo>
                      <a:cubicBezTo>
                        <a:pt x="131" y="117"/>
                        <a:pt x="132" y="116"/>
                        <a:pt x="132" y="115"/>
                      </a:cubicBezTo>
                      <a:cubicBezTo>
                        <a:pt x="131" y="0"/>
                        <a:pt x="131" y="0"/>
                        <a:pt x="131" y="0"/>
                      </a:cubicBezTo>
                      <a:cubicBezTo>
                        <a:pt x="131" y="1"/>
                        <a:pt x="131" y="2"/>
                        <a:pt x="130" y="3"/>
                      </a:cubicBezTo>
                      <a:cubicBezTo>
                        <a:pt x="130" y="3"/>
                        <a:pt x="130" y="3"/>
                        <a:pt x="130" y="3"/>
                      </a:cubicBezTo>
                      <a:cubicBezTo>
                        <a:pt x="129" y="4"/>
                        <a:pt x="128" y="5"/>
                        <a:pt x="127" y="6"/>
                      </a:cubicBezTo>
                      <a:cubicBezTo>
                        <a:pt x="127" y="6"/>
                        <a:pt x="126" y="6"/>
                        <a:pt x="126" y="6"/>
                      </a:cubicBezTo>
                      <a:cubicBezTo>
                        <a:pt x="125" y="7"/>
                        <a:pt x="123" y="8"/>
                        <a:pt x="121" y="8"/>
                      </a:cubicBezTo>
                      <a:cubicBezTo>
                        <a:pt x="121" y="8"/>
                        <a:pt x="121" y="8"/>
                        <a:pt x="121" y="8"/>
                      </a:cubicBezTo>
                      <a:cubicBezTo>
                        <a:pt x="119" y="9"/>
                        <a:pt x="117" y="10"/>
                        <a:pt x="115" y="10"/>
                      </a:cubicBezTo>
                      <a:cubicBezTo>
                        <a:pt x="114" y="10"/>
                        <a:pt x="113" y="11"/>
                        <a:pt x="113" y="11"/>
                      </a:cubicBezTo>
                      <a:cubicBezTo>
                        <a:pt x="112" y="11"/>
                        <a:pt x="111" y="11"/>
                        <a:pt x="110" y="12"/>
                      </a:cubicBezTo>
                      <a:cubicBezTo>
                        <a:pt x="109" y="12"/>
                        <a:pt x="108" y="12"/>
                        <a:pt x="107" y="12"/>
                      </a:cubicBezTo>
                      <a:cubicBezTo>
                        <a:pt x="106" y="12"/>
                        <a:pt x="105" y="12"/>
                        <a:pt x="105" y="13"/>
                      </a:cubicBezTo>
                      <a:cubicBezTo>
                        <a:pt x="104" y="13"/>
                        <a:pt x="102" y="13"/>
                        <a:pt x="101" y="13"/>
                      </a:cubicBezTo>
                      <a:cubicBezTo>
                        <a:pt x="100" y="13"/>
                        <a:pt x="100" y="13"/>
                        <a:pt x="99" y="13"/>
                      </a:cubicBezTo>
                      <a:cubicBezTo>
                        <a:pt x="96" y="14"/>
                        <a:pt x="91" y="15"/>
                        <a:pt x="87" y="15"/>
                      </a:cubicBezTo>
                      <a:cubicBezTo>
                        <a:pt x="87" y="15"/>
                        <a:pt x="86" y="15"/>
                        <a:pt x="86" y="15"/>
                      </a:cubicBezTo>
                      <a:cubicBezTo>
                        <a:pt x="83" y="15"/>
                        <a:pt x="81" y="16"/>
                        <a:pt x="79" y="16"/>
                      </a:cubicBezTo>
                      <a:cubicBezTo>
                        <a:pt x="79" y="16"/>
                        <a:pt x="78" y="16"/>
                        <a:pt x="78" y="16"/>
                      </a:cubicBezTo>
                      <a:cubicBezTo>
                        <a:pt x="73" y="16"/>
                        <a:pt x="68" y="17"/>
                        <a:pt x="63" y="17"/>
                      </a:cubicBezTo>
                      <a:cubicBezTo>
                        <a:pt x="63" y="17"/>
                        <a:pt x="63" y="17"/>
                        <a:pt x="62" y="17"/>
                      </a:cubicBezTo>
                      <a:cubicBezTo>
                        <a:pt x="60" y="17"/>
                        <a:pt x="57" y="17"/>
                        <a:pt x="55" y="17"/>
                      </a:cubicBezTo>
                      <a:cubicBezTo>
                        <a:pt x="54" y="17"/>
                        <a:pt x="54" y="17"/>
                        <a:pt x="54" y="17"/>
                      </a:cubicBezTo>
                      <a:cubicBezTo>
                        <a:pt x="51" y="17"/>
                        <a:pt x="48" y="17"/>
                        <a:pt x="45" y="17"/>
                      </a:cubicBezTo>
                      <a:cubicBezTo>
                        <a:pt x="0" y="17"/>
                        <a:pt x="0" y="17"/>
                        <a:pt x="0" y="17"/>
                      </a:cubicBezTo>
                      <a:cubicBezTo>
                        <a:pt x="0" y="132"/>
                        <a:pt x="0" y="132"/>
                        <a:pt x="0" y="132"/>
                      </a:cubicBezTo>
                      <a:lnTo>
                        <a:pt x="45" y="132"/>
                      </a:lnTo>
                      <a:close/>
                    </a:path>
                  </a:pathLst>
                </a:custGeom>
                <a:solidFill>
                  <a:srgbClr val="6849F0"/>
                </a:solidFill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115" name="Freeform 10"/>
                <p:cNvSpPr/>
                <p:nvPr/>
              </p:nvSpPr>
              <p:spPr bwMode="auto">
                <a:xfrm>
                  <a:off x="3602962" y="3672383"/>
                  <a:ext cx="5939998" cy="1402379"/>
                </a:xfrm>
                <a:custGeom>
                  <a:avLst/>
                  <a:gdLst>
                    <a:gd name="T0" fmla="*/ 593 w 594"/>
                    <a:gd name="T1" fmla="*/ 157 h 179"/>
                    <a:gd name="T2" fmla="*/ 592 w 594"/>
                    <a:gd name="T3" fmla="*/ 156 h 179"/>
                    <a:gd name="T4" fmla="*/ 577 w 594"/>
                    <a:gd name="T5" fmla="*/ 149 h 179"/>
                    <a:gd name="T6" fmla="*/ 576 w 594"/>
                    <a:gd name="T7" fmla="*/ 148 h 179"/>
                    <a:gd name="T8" fmla="*/ 572 w 594"/>
                    <a:gd name="T9" fmla="*/ 147 h 179"/>
                    <a:gd name="T10" fmla="*/ 572 w 594"/>
                    <a:gd name="T11" fmla="*/ 148 h 179"/>
                    <a:gd name="T12" fmla="*/ 566 w 594"/>
                    <a:gd name="T13" fmla="*/ 147 h 179"/>
                    <a:gd name="T14" fmla="*/ 566 w 594"/>
                    <a:gd name="T15" fmla="*/ 146 h 179"/>
                    <a:gd name="T16" fmla="*/ 565 w 594"/>
                    <a:gd name="T17" fmla="*/ 146 h 179"/>
                    <a:gd name="T18" fmla="*/ 564 w 594"/>
                    <a:gd name="T19" fmla="*/ 146 h 179"/>
                    <a:gd name="T20" fmla="*/ 557 w 594"/>
                    <a:gd name="T21" fmla="*/ 145 h 179"/>
                    <a:gd name="T22" fmla="*/ 557 w 594"/>
                    <a:gd name="T23" fmla="*/ 145 h 179"/>
                    <a:gd name="T24" fmla="*/ 557 w 594"/>
                    <a:gd name="T25" fmla="*/ 145 h 179"/>
                    <a:gd name="T26" fmla="*/ 548 w 594"/>
                    <a:gd name="T27" fmla="*/ 144 h 179"/>
                    <a:gd name="T28" fmla="*/ 549 w 594"/>
                    <a:gd name="T29" fmla="*/ 143 h 179"/>
                    <a:gd name="T30" fmla="*/ 548 w 594"/>
                    <a:gd name="T31" fmla="*/ 144 h 179"/>
                    <a:gd name="T32" fmla="*/ 506 w 594"/>
                    <a:gd name="T33" fmla="*/ 142 h 179"/>
                    <a:gd name="T34" fmla="*/ 139 w 594"/>
                    <a:gd name="T35" fmla="*/ 143 h 179"/>
                    <a:gd name="T36" fmla="*/ 139 w 594"/>
                    <a:gd name="T37" fmla="*/ 166 h 179"/>
                    <a:gd name="T38" fmla="*/ 134 w 594"/>
                    <a:gd name="T39" fmla="*/ 178 h 179"/>
                    <a:gd name="T40" fmla="*/ 124 w 594"/>
                    <a:gd name="T41" fmla="*/ 176 h 179"/>
                    <a:gd name="T42" fmla="*/ 6 w 594"/>
                    <a:gd name="T43" fmla="*/ 100 h 179"/>
                    <a:gd name="T44" fmla="*/ 0 w 594"/>
                    <a:gd name="T45" fmla="*/ 90 h 179"/>
                    <a:gd name="T46" fmla="*/ 6 w 594"/>
                    <a:gd name="T47" fmla="*/ 80 h 179"/>
                    <a:gd name="T48" fmla="*/ 124 w 594"/>
                    <a:gd name="T49" fmla="*/ 3 h 179"/>
                    <a:gd name="T50" fmla="*/ 134 w 594"/>
                    <a:gd name="T51" fmla="*/ 1 h 179"/>
                    <a:gd name="T52" fmla="*/ 139 w 594"/>
                    <a:gd name="T53" fmla="*/ 13 h 179"/>
                    <a:gd name="T54" fmla="*/ 139 w 594"/>
                    <a:gd name="T55" fmla="*/ 31 h 179"/>
                    <a:gd name="T56" fmla="*/ 512 w 594"/>
                    <a:gd name="T57" fmla="*/ 30 h 179"/>
                    <a:gd name="T58" fmla="*/ 518 w 594"/>
                    <a:gd name="T59" fmla="*/ 30 h 179"/>
                    <a:gd name="T60" fmla="*/ 533 w 594"/>
                    <a:gd name="T61" fmla="*/ 31 h 179"/>
                    <a:gd name="T62" fmla="*/ 547 w 594"/>
                    <a:gd name="T63" fmla="*/ 32 h 179"/>
                    <a:gd name="T64" fmla="*/ 558 w 594"/>
                    <a:gd name="T65" fmla="*/ 33 h 179"/>
                    <a:gd name="T66" fmla="*/ 569 w 594"/>
                    <a:gd name="T67" fmla="*/ 35 h 179"/>
                    <a:gd name="T68" fmla="*/ 573 w 594"/>
                    <a:gd name="T69" fmla="*/ 36 h 179"/>
                    <a:gd name="T70" fmla="*/ 577 w 594"/>
                    <a:gd name="T71" fmla="*/ 37 h 179"/>
                    <a:gd name="T72" fmla="*/ 582 w 594"/>
                    <a:gd name="T73" fmla="*/ 38 h 179"/>
                    <a:gd name="T74" fmla="*/ 586 w 594"/>
                    <a:gd name="T75" fmla="*/ 39 h 179"/>
                    <a:gd name="T76" fmla="*/ 587 w 594"/>
                    <a:gd name="T77" fmla="*/ 40 h 179"/>
                    <a:gd name="T78" fmla="*/ 589 w 594"/>
                    <a:gd name="T79" fmla="*/ 41 h 179"/>
                    <a:gd name="T80" fmla="*/ 591 w 594"/>
                    <a:gd name="T81" fmla="*/ 42 h 179"/>
                    <a:gd name="T82" fmla="*/ 592 w 594"/>
                    <a:gd name="T83" fmla="*/ 43 h 179"/>
                    <a:gd name="T84" fmla="*/ 593 w 594"/>
                    <a:gd name="T85" fmla="*/ 44 h 179"/>
                    <a:gd name="T86" fmla="*/ 594 w 594"/>
                    <a:gd name="T87" fmla="*/ 156 h 179"/>
                    <a:gd name="T88" fmla="*/ 593 w 594"/>
                    <a:gd name="T89" fmla="*/ 157 h 1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594" h="179">
                      <a:moveTo>
                        <a:pt x="593" y="157"/>
                      </a:moveTo>
                      <a:cubicBezTo>
                        <a:pt x="592" y="156"/>
                        <a:pt x="592" y="156"/>
                        <a:pt x="592" y="156"/>
                      </a:cubicBezTo>
                      <a:cubicBezTo>
                        <a:pt x="589" y="153"/>
                        <a:pt x="584" y="151"/>
                        <a:pt x="577" y="149"/>
                      </a:cubicBezTo>
                      <a:cubicBezTo>
                        <a:pt x="576" y="148"/>
                        <a:pt x="576" y="148"/>
                        <a:pt x="576" y="148"/>
                      </a:cubicBezTo>
                      <a:cubicBezTo>
                        <a:pt x="572" y="147"/>
                        <a:pt x="572" y="147"/>
                        <a:pt x="572" y="147"/>
                      </a:cubicBezTo>
                      <a:cubicBezTo>
                        <a:pt x="572" y="148"/>
                        <a:pt x="572" y="148"/>
                        <a:pt x="572" y="148"/>
                      </a:cubicBezTo>
                      <a:cubicBezTo>
                        <a:pt x="570" y="147"/>
                        <a:pt x="568" y="147"/>
                        <a:pt x="566" y="147"/>
                      </a:cubicBezTo>
                      <a:cubicBezTo>
                        <a:pt x="566" y="146"/>
                        <a:pt x="566" y="146"/>
                        <a:pt x="566" y="146"/>
                      </a:cubicBezTo>
                      <a:cubicBezTo>
                        <a:pt x="565" y="146"/>
                        <a:pt x="565" y="146"/>
                        <a:pt x="565" y="146"/>
                      </a:cubicBezTo>
                      <a:cubicBezTo>
                        <a:pt x="564" y="146"/>
                        <a:pt x="564" y="146"/>
                        <a:pt x="564" y="146"/>
                      </a:cubicBezTo>
                      <a:cubicBezTo>
                        <a:pt x="562" y="146"/>
                        <a:pt x="560" y="145"/>
                        <a:pt x="557" y="145"/>
                      </a:cubicBezTo>
                      <a:cubicBezTo>
                        <a:pt x="557" y="145"/>
                        <a:pt x="557" y="145"/>
                        <a:pt x="557" y="145"/>
                      </a:cubicBezTo>
                      <a:cubicBezTo>
                        <a:pt x="557" y="145"/>
                        <a:pt x="557" y="145"/>
                        <a:pt x="557" y="145"/>
                      </a:cubicBezTo>
                      <a:cubicBezTo>
                        <a:pt x="554" y="145"/>
                        <a:pt x="551" y="144"/>
                        <a:pt x="548" y="144"/>
                      </a:cubicBezTo>
                      <a:cubicBezTo>
                        <a:pt x="549" y="143"/>
                        <a:pt x="549" y="143"/>
                        <a:pt x="549" y="143"/>
                      </a:cubicBezTo>
                      <a:cubicBezTo>
                        <a:pt x="548" y="144"/>
                        <a:pt x="548" y="144"/>
                        <a:pt x="548" y="144"/>
                      </a:cubicBezTo>
                      <a:cubicBezTo>
                        <a:pt x="536" y="143"/>
                        <a:pt x="521" y="142"/>
                        <a:pt x="506" y="142"/>
                      </a:cubicBezTo>
                      <a:cubicBezTo>
                        <a:pt x="139" y="143"/>
                        <a:pt x="139" y="143"/>
                        <a:pt x="139" y="143"/>
                      </a:cubicBezTo>
                      <a:cubicBezTo>
                        <a:pt x="139" y="166"/>
                        <a:pt x="139" y="166"/>
                        <a:pt x="139" y="166"/>
                      </a:cubicBezTo>
                      <a:cubicBezTo>
                        <a:pt x="139" y="172"/>
                        <a:pt x="138" y="176"/>
                        <a:pt x="134" y="178"/>
                      </a:cubicBezTo>
                      <a:cubicBezTo>
                        <a:pt x="132" y="179"/>
                        <a:pt x="128" y="179"/>
                        <a:pt x="124" y="176"/>
                      </a:cubicBezTo>
                      <a:cubicBezTo>
                        <a:pt x="6" y="100"/>
                        <a:pt x="6" y="100"/>
                        <a:pt x="6" y="100"/>
                      </a:cubicBezTo>
                      <a:cubicBezTo>
                        <a:pt x="2" y="97"/>
                        <a:pt x="0" y="93"/>
                        <a:pt x="0" y="90"/>
                      </a:cubicBezTo>
                      <a:cubicBezTo>
                        <a:pt x="0" y="86"/>
                        <a:pt x="2" y="82"/>
                        <a:pt x="6" y="80"/>
                      </a:cubicBezTo>
                      <a:cubicBezTo>
                        <a:pt x="124" y="3"/>
                        <a:pt x="124" y="3"/>
                        <a:pt x="124" y="3"/>
                      </a:cubicBezTo>
                      <a:cubicBezTo>
                        <a:pt x="128" y="1"/>
                        <a:pt x="132" y="0"/>
                        <a:pt x="134" y="1"/>
                      </a:cubicBezTo>
                      <a:cubicBezTo>
                        <a:pt x="138" y="3"/>
                        <a:pt x="139" y="7"/>
                        <a:pt x="139" y="13"/>
                      </a:cubicBezTo>
                      <a:cubicBezTo>
                        <a:pt x="139" y="31"/>
                        <a:pt x="139" y="31"/>
                        <a:pt x="139" y="31"/>
                      </a:cubicBezTo>
                      <a:cubicBezTo>
                        <a:pt x="512" y="30"/>
                        <a:pt x="512" y="30"/>
                        <a:pt x="512" y="30"/>
                      </a:cubicBezTo>
                      <a:cubicBezTo>
                        <a:pt x="518" y="30"/>
                        <a:pt x="518" y="30"/>
                        <a:pt x="518" y="30"/>
                      </a:cubicBezTo>
                      <a:cubicBezTo>
                        <a:pt x="524" y="30"/>
                        <a:pt x="529" y="30"/>
                        <a:pt x="533" y="31"/>
                      </a:cubicBezTo>
                      <a:cubicBezTo>
                        <a:pt x="547" y="32"/>
                        <a:pt x="547" y="32"/>
                        <a:pt x="547" y="32"/>
                      </a:cubicBezTo>
                      <a:cubicBezTo>
                        <a:pt x="550" y="32"/>
                        <a:pt x="558" y="33"/>
                        <a:pt x="558" y="33"/>
                      </a:cubicBezTo>
                      <a:cubicBezTo>
                        <a:pt x="569" y="35"/>
                        <a:pt x="569" y="35"/>
                        <a:pt x="569" y="35"/>
                      </a:cubicBezTo>
                      <a:cubicBezTo>
                        <a:pt x="570" y="35"/>
                        <a:pt x="572" y="35"/>
                        <a:pt x="573" y="36"/>
                      </a:cubicBezTo>
                      <a:cubicBezTo>
                        <a:pt x="577" y="37"/>
                        <a:pt x="577" y="37"/>
                        <a:pt x="577" y="37"/>
                      </a:cubicBezTo>
                      <a:cubicBezTo>
                        <a:pt x="582" y="38"/>
                        <a:pt x="582" y="38"/>
                        <a:pt x="582" y="38"/>
                      </a:cubicBezTo>
                      <a:cubicBezTo>
                        <a:pt x="586" y="39"/>
                        <a:pt x="586" y="39"/>
                        <a:pt x="586" y="39"/>
                      </a:cubicBezTo>
                      <a:cubicBezTo>
                        <a:pt x="587" y="40"/>
                        <a:pt x="587" y="40"/>
                        <a:pt x="587" y="40"/>
                      </a:cubicBezTo>
                      <a:cubicBezTo>
                        <a:pt x="589" y="41"/>
                        <a:pt x="589" y="41"/>
                        <a:pt x="589" y="41"/>
                      </a:cubicBezTo>
                      <a:cubicBezTo>
                        <a:pt x="591" y="42"/>
                        <a:pt x="591" y="42"/>
                        <a:pt x="591" y="42"/>
                      </a:cubicBezTo>
                      <a:cubicBezTo>
                        <a:pt x="592" y="43"/>
                        <a:pt x="592" y="43"/>
                        <a:pt x="592" y="43"/>
                      </a:cubicBezTo>
                      <a:cubicBezTo>
                        <a:pt x="593" y="44"/>
                        <a:pt x="593" y="44"/>
                        <a:pt x="593" y="44"/>
                      </a:cubicBezTo>
                      <a:cubicBezTo>
                        <a:pt x="594" y="156"/>
                        <a:pt x="594" y="156"/>
                        <a:pt x="594" y="156"/>
                      </a:cubicBezTo>
                      <a:lnTo>
                        <a:pt x="593" y="157"/>
                      </a:lnTo>
                      <a:close/>
                    </a:path>
                  </a:pathLst>
                </a:custGeom>
                <a:gradFill>
                  <a:gsLst>
                    <a:gs pos="100000">
                      <a:srgbClr val="61D3F8"/>
                    </a:gs>
                    <a:gs pos="0">
                      <a:srgbClr val="A73FF6"/>
                    </a:gs>
                  </a:gsLst>
                  <a:lin scaled="1"/>
                </a:gradFill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16" name="组合 115"/>
              <p:cNvGrpSpPr/>
              <p:nvPr/>
            </p:nvGrpSpPr>
            <p:grpSpPr>
              <a:xfrm>
                <a:off x="7803221" y="4026037"/>
                <a:ext cx="500535" cy="616092"/>
                <a:chOff x="110242" y="4666624"/>
                <a:chExt cx="500535" cy="616092"/>
              </a:xfrm>
              <a:solidFill>
                <a:sysClr val="window" lastClr="FFFFFF"/>
              </a:solidFill>
            </p:grpSpPr>
            <p:sp>
              <p:nvSpPr>
                <p:cNvPr id="117" name="Freeform 343"/>
                <p:cNvSpPr/>
                <p:nvPr/>
              </p:nvSpPr>
              <p:spPr bwMode="auto">
                <a:xfrm>
                  <a:off x="265783" y="4815094"/>
                  <a:ext cx="81864" cy="94693"/>
                </a:xfrm>
                <a:custGeom>
                  <a:avLst/>
                  <a:gdLst>
                    <a:gd name="T0" fmla="*/ 21 w 30"/>
                    <a:gd name="T1" fmla="*/ 31 h 34"/>
                    <a:gd name="T2" fmla="*/ 27 w 30"/>
                    <a:gd name="T3" fmla="*/ 12 h 34"/>
                    <a:gd name="T4" fmla="*/ 9 w 30"/>
                    <a:gd name="T5" fmla="*/ 3 h 34"/>
                    <a:gd name="T6" fmla="*/ 3 w 30"/>
                    <a:gd name="T7" fmla="*/ 22 h 34"/>
                    <a:gd name="T8" fmla="*/ 21 w 30"/>
                    <a:gd name="T9" fmla="*/ 31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0" h="34">
                      <a:moveTo>
                        <a:pt x="21" y="31"/>
                      </a:moveTo>
                      <a:cubicBezTo>
                        <a:pt x="27" y="29"/>
                        <a:pt x="30" y="20"/>
                        <a:pt x="27" y="12"/>
                      </a:cubicBezTo>
                      <a:cubicBezTo>
                        <a:pt x="23" y="4"/>
                        <a:pt x="15" y="0"/>
                        <a:pt x="9" y="3"/>
                      </a:cubicBezTo>
                      <a:cubicBezTo>
                        <a:pt x="2" y="5"/>
                        <a:pt x="0" y="14"/>
                        <a:pt x="3" y="22"/>
                      </a:cubicBezTo>
                      <a:cubicBezTo>
                        <a:pt x="7" y="30"/>
                        <a:pt x="14" y="34"/>
                        <a:pt x="21" y="3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118" name="Freeform 344"/>
                <p:cNvSpPr/>
                <p:nvPr/>
              </p:nvSpPr>
              <p:spPr bwMode="auto">
                <a:xfrm>
                  <a:off x="555812" y="4826784"/>
                  <a:ext cx="54965" cy="26888"/>
                </a:xfrm>
                <a:custGeom>
                  <a:avLst/>
                  <a:gdLst>
                    <a:gd name="T0" fmla="*/ 17 w 20"/>
                    <a:gd name="T1" fmla="*/ 2 h 10"/>
                    <a:gd name="T2" fmla="*/ 4 w 20"/>
                    <a:gd name="T3" fmla="*/ 0 h 10"/>
                    <a:gd name="T4" fmla="*/ 0 w 20"/>
                    <a:gd name="T5" fmla="*/ 4 h 10"/>
                    <a:gd name="T6" fmla="*/ 3 w 20"/>
                    <a:gd name="T7" fmla="*/ 8 h 10"/>
                    <a:gd name="T8" fmla="*/ 16 w 20"/>
                    <a:gd name="T9" fmla="*/ 10 h 10"/>
                    <a:gd name="T10" fmla="*/ 16 w 20"/>
                    <a:gd name="T11" fmla="*/ 10 h 10"/>
                    <a:gd name="T12" fmla="*/ 20 w 20"/>
                    <a:gd name="T13" fmla="*/ 7 h 10"/>
                    <a:gd name="T14" fmla="*/ 17 w 20"/>
                    <a:gd name="T15" fmla="*/ 2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0" h="10">
                      <a:moveTo>
                        <a:pt x="17" y="2"/>
                      </a:moveTo>
                      <a:cubicBezTo>
                        <a:pt x="4" y="0"/>
                        <a:pt x="4" y="0"/>
                        <a:pt x="4" y="0"/>
                      </a:cubicBezTo>
                      <a:cubicBezTo>
                        <a:pt x="2" y="0"/>
                        <a:pt x="0" y="2"/>
                        <a:pt x="0" y="4"/>
                      </a:cubicBezTo>
                      <a:cubicBezTo>
                        <a:pt x="0" y="6"/>
                        <a:pt x="1" y="8"/>
                        <a:pt x="3" y="8"/>
                      </a:cubicBezTo>
                      <a:cubicBezTo>
                        <a:pt x="16" y="10"/>
                        <a:pt x="16" y="10"/>
                        <a:pt x="16" y="10"/>
                      </a:cubicBezTo>
                      <a:cubicBezTo>
                        <a:pt x="16" y="10"/>
                        <a:pt x="16" y="10"/>
                        <a:pt x="16" y="10"/>
                      </a:cubicBezTo>
                      <a:cubicBezTo>
                        <a:pt x="18" y="10"/>
                        <a:pt x="20" y="9"/>
                        <a:pt x="20" y="7"/>
                      </a:cubicBezTo>
                      <a:cubicBezTo>
                        <a:pt x="20" y="5"/>
                        <a:pt x="19" y="3"/>
                        <a:pt x="17" y="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119" name="Freeform 345"/>
                <p:cNvSpPr/>
                <p:nvPr/>
              </p:nvSpPr>
              <p:spPr bwMode="auto">
                <a:xfrm>
                  <a:off x="547627" y="4740274"/>
                  <a:ext cx="57304" cy="36241"/>
                </a:xfrm>
                <a:custGeom>
                  <a:avLst/>
                  <a:gdLst>
                    <a:gd name="T0" fmla="*/ 6 w 21"/>
                    <a:gd name="T1" fmla="*/ 12 h 13"/>
                    <a:gd name="T2" fmla="*/ 18 w 21"/>
                    <a:gd name="T3" fmla="*/ 8 h 13"/>
                    <a:gd name="T4" fmla="*/ 20 w 21"/>
                    <a:gd name="T5" fmla="*/ 3 h 13"/>
                    <a:gd name="T6" fmla="*/ 15 w 21"/>
                    <a:gd name="T7" fmla="*/ 1 h 13"/>
                    <a:gd name="T8" fmla="*/ 3 w 21"/>
                    <a:gd name="T9" fmla="*/ 5 h 13"/>
                    <a:gd name="T10" fmla="*/ 1 w 21"/>
                    <a:gd name="T11" fmla="*/ 10 h 13"/>
                    <a:gd name="T12" fmla="*/ 5 w 21"/>
                    <a:gd name="T13" fmla="*/ 13 h 13"/>
                    <a:gd name="T14" fmla="*/ 6 w 21"/>
                    <a:gd name="T15" fmla="*/ 12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1" h="13">
                      <a:moveTo>
                        <a:pt x="6" y="12"/>
                      </a:moveTo>
                      <a:cubicBezTo>
                        <a:pt x="18" y="8"/>
                        <a:pt x="18" y="8"/>
                        <a:pt x="18" y="8"/>
                      </a:cubicBezTo>
                      <a:cubicBezTo>
                        <a:pt x="20" y="7"/>
                        <a:pt x="21" y="5"/>
                        <a:pt x="20" y="3"/>
                      </a:cubicBezTo>
                      <a:cubicBezTo>
                        <a:pt x="19" y="1"/>
                        <a:pt x="17" y="0"/>
                        <a:pt x="15" y="1"/>
                      </a:cubicBezTo>
                      <a:cubicBezTo>
                        <a:pt x="3" y="5"/>
                        <a:pt x="3" y="5"/>
                        <a:pt x="3" y="5"/>
                      </a:cubicBezTo>
                      <a:cubicBezTo>
                        <a:pt x="1" y="6"/>
                        <a:pt x="0" y="8"/>
                        <a:pt x="1" y="10"/>
                      </a:cubicBezTo>
                      <a:cubicBezTo>
                        <a:pt x="2" y="12"/>
                        <a:pt x="3" y="13"/>
                        <a:pt x="5" y="13"/>
                      </a:cubicBezTo>
                      <a:cubicBezTo>
                        <a:pt x="5" y="13"/>
                        <a:pt x="6" y="13"/>
                        <a:pt x="6" y="1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120" name="Freeform 346"/>
                <p:cNvSpPr/>
                <p:nvPr/>
              </p:nvSpPr>
              <p:spPr bwMode="auto">
                <a:xfrm>
                  <a:off x="509033" y="4666624"/>
                  <a:ext cx="43271" cy="49101"/>
                </a:xfrm>
                <a:custGeom>
                  <a:avLst/>
                  <a:gdLst>
                    <a:gd name="T0" fmla="*/ 4 w 16"/>
                    <a:gd name="T1" fmla="*/ 18 h 18"/>
                    <a:gd name="T2" fmla="*/ 7 w 16"/>
                    <a:gd name="T3" fmla="*/ 16 h 18"/>
                    <a:gd name="T4" fmla="*/ 15 w 16"/>
                    <a:gd name="T5" fmla="*/ 6 h 18"/>
                    <a:gd name="T6" fmla="*/ 14 w 16"/>
                    <a:gd name="T7" fmla="*/ 1 h 18"/>
                    <a:gd name="T8" fmla="*/ 9 w 16"/>
                    <a:gd name="T9" fmla="*/ 1 h 18"/>
                    <a:gd name="T10" fmla="*/ 1 w 16"/>
                    <a:gd name="T11" fmla="*/ 11 h 18"/>
                    <a:gd name="T12" fmla="*/ 1 w 16"/>
                    <a:gd name="T13" fmla="*/ 17 h 18"/>
                    <a:gd name="T14" fmla="*/ 4 w 16"/>
                    <a:gd name="T15" fmla="*/ 18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6" h="18">
                      <a:moveTo>
                        <a:pt x="4" y="18"/>
                      </a:moveTo>
                      <a:cubicBezTo>
                        <a:pt x="5" y="18"/>
                        <a:pt x="6" y="17"/>
                        <a:pt x="7" y="16"/>
                      </a:cubicBezTo>
                      <a:cubicBezTo>
                        <a:pt x="15" y="6"/>
                        <a:pt x="15" y="6"/>
                        <a:pt x="15" y="6"/>
                      </a:cubicBezTo>
                      <a:cubicBezTo>
                        <a:pt x="16" y="5"/>
                        <a:pt x="16" y="2"/>
                        <a:pt x="14" y="1"/>
                      </a:cubicBezTo>
                      <a:cubicBezTo>
                        <a:pt x="12" y="0"/>
                        <a:pt x="10" y="0"/>
                        <a:pt x="9" y="1"/>
                      </a:cubicBezTo>
                      <a:cubicBezTo>
                        <a:pt x="1" y="11"/>
                        <a:pt x="1" y="11"/>
                        <a:pt x="1" y="11"/>
                      </a:cubicBezTo>
                      <a:cubicBezTo>
                        <a:pt x="0" y="13"/>
                        <a:pt x="0" y="15"/>
                        <a:pt x="1" y="17"/>
                      </a:cubicBezTo>
                      <a:cubicBezTo>
                        <a:pt x="2" y="17"/>
                        <a:pt x="3" y="18"/>
                        <a:pt x="4" y="1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121" name="Freeform 347"/>
                <p:cNvSpPr>
                  <a:spLocks noEditPoints="1"/>
                </p:cNvSpPr>
                <p:nvPr/>
              </p:nvSpPr>
              <p:spPr bwMode="auto">
                <a:xfrm>
                  <a:off x="110242" y="4682992"/>
                  <a:ext cx="442063" cy="599724"/>
                </a:xfrm>
                <a:custGeom>
                  <a:avLst/>
                  <a:gdLst>
                    <a:gd name="T0" fmla="*/ 87 w 160"/>
                    <a:gd name="T1" fmla="*/ 55 h 217"/>
                    <a:gd name="T2" fmla="*/ 92 w 160"/>
                    <a:gd name="T3" fmla="*/ 67 h 217"/>
                    <a:gd name="T4" fmla="*/ 105 w 160"/>
                    <a:gd name="T5" fmla="*/ 88 h 217"/>
                    <a:gd name="T6" fmla="*/ 89 w 160"/>
                    <a:gd name="T7" fmla="*/ 84 h 217"/>
                    <a:gd name="T8" fmla="*/ 82 w 160"/>
                    <a:gd name="T9" fmla="*/ 84 h 217"/>
                    <a:gd name="T10" fmla="*/ 82 w 160"/>
                    <a:gd name="T11" fmla="*/ 92 h 217"/>
                    <a:gd name="T12" fmla="*/ 79 w 160"/>
                    <a:gd name="T13" fmla="*/ 116 h 217"/>
                    <a:gd name="T14" fmla="*/ 76 w 160"/>
                    <a:gd name="T15" fmla="*/ 89 h 217"/>
                    <a:gd name="T16" fmla="*/ 69 w 160"/>
                    <a:gd name="T17" fmla="*/ 84 h 217"/>
                    <a:gd name="T18" fmla="*/ 69 w 160"/>
                    <a:gd name="T19" fmla="*/ 91 h 217"/>
                    <a:gd name="T20" fmla="*/ 61 w 160"/>
                    <a:gd name="T21" fmla="*/ 99 h 217"/>
                    <a:gd name="T22" fmla="*/ 56 w 160"/>
                    <a:gd name="T23" fmla="*/ 91 h 217"/>
                    <a:gd name="T24" fmla="*/ 61 w 160"/>
                    <a:gd name="T25" fmla="*/ 86 h 217"/>
                    <a:gd name="T26" fmla="*/ 42 w 160"/>
                    <a:gd name="T27" fmla="*/ 85 h 217"/>
                    <a:gd name="T28" fmla="*/ 34 w 160"/>
                    <a:gd name="T29" fmla="*/ 83 h 217"/>
                    <a:gd name="T30" fmla="*/ 0 w 160"/>
                    <a:gd name="T31" fmla="*/ 67 h 217"/>
                    <a:gd name="T32" fmla="*/ 23 w 160"/>
                    <a:gd name="T33" fmla="*/ 96 h 217"/>
                    <a:gd name="T34" fmla="*/ 24 w 160"/>
                    <a:gd name="T35" fmla="*/ 97 h 217"/>
                    <a:gd name="T36" fmla="*/ 31 w 160"/>
                    <a:gd name="T37" fmla="*/ 100 h 217"/>
                    <a:gd name="T38" fmla="*/ 31 w 160"/>
                    <a:gd name="T39" fmla="*/ 100 h 217"/>
                    <a:gd name="T40" fmla="*/ 31 w 160"/>
                    <a:gd name="T41" fmla="*/ 100 h 217"/>
                    <a:gd name="T42" fmla="*/ 41 w 160"/>
                    <a:gd name="T43" fmla="*/ 100 h 217"/>
                    <a:gd name="T44" fmla="*/ 56 w 160"/>
                    <a:gd name="T45" fmla="*/ 150 h 217"/>
                    <a:gd name="T46" fmla="*/ 60 w 160"/>
                    <a:gd name="T47" fmla="*/ 217 h 217"/>
                    <a:gd name="T48" fmla="*/ 79 w 160"/>
                    <a:gd name="T49" fmla="*/ 152 h 217"/>
                    <a:gd name="T50" fmla="*/ 93 w 160"/>
                    <a:gd name="T51" fmla="*/ 207 h 217"/>
                    <a:gd name="T52" fmla="*/ 105 w 160"/>
                    <a:gd name="T53" fmla="*/ 164 h 217"/>
                    <a:gd name="T54" fmla="*/ 99 w 160"/>
                    <a:gd name="T55" fmla="*/ 150 h 217"/>
                    <a:gd name="T56" fmla="*/ 101 w 160"/>
                    <a:gd name="T57" fmla="*/ 103 h 217"/>
                    <a:gd name="T58" fmla="*/ 111 w 160"/>
                    <a:gd name="T59" fmla="*/ 106 h 217"/>
                    <a:gd name="T60" fmla="*/ 111 w 160"/>
                    <a:gd name="T61" fmla="*/ 106 h 217"/>
                    <a:gd name="T62" fmla="*/ 121 w 160"/>
                    <a:gd name="T63" fmla="*/ 98 h 217"/>
                    <a:gd name="T64" fmla="*/ 121 w 160"/>
                    <a:gd name="T65" fmla="*/ 98 h 217"/>
                    <a:gd name="T66" fmla="*/ 121 w 160"/>
                    <a:gd name="T67" fmla="*/ 97 h 217"/>
                    <a:gd name="T68" fmla="*/ 121 w 160"/>
                    <a:gd name="T69" fmla="*/ 72 h 217"/>
                    <a:gd name="T70" fmla="*/ 151 w 160"/>
                    <a:gd name="T71" fmla="*/ 35 h 217"/>
                    <a:gd name="T72" fmla="*/ 134 w 160"/>
                    <a:gd name="T73" fmla="*/ 43 h 217"/>
                    <a:gd name="T74" fmla="*/ 145 w 160"/>
                    <a:gd name="T75" fmla="*/ 38 h 217"/>
                    <a:gd name="T76" fmla="*/ 134 w 160"/>
                    <a:gd name="T77" fmla="*/ 43 h 2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160" h="217">
                      <a:moveTo>
                        <a:pt x="125" y="0"/>
                      </a:moveTo>
                      <a:cubicBezTo>
                        <a:pt x="119" y="9"/>
                        <a:pt x="93" y="48"/>
                        <a:pt x="87" y="55"/>
                      </a:cubicBezTo>
                      <a:cubicBezTo>
                        <a:pt x="88" y="58"/>
                        <a:pt x="89" y="59"/>
                        <a:pt x="90" y="61"/>
                      </a:cubicBezTo>
                      <a:cubicBezTo>
                        <a:pt x="91" y="64"/>
                        <a:pt x="91" y="65"/>
                        <a:pt x="92" y="67"/>
                      </a:cubicBezTo>
                      <a:cubicBezTo>
                        <a:pt x="94" y="67"/>
                        <a:pt x="98" y="68"/>
                        <a:pt x="104" y="69"/>
                      </a:cubicBezTo>
                      <a:cubicBezTo>
                        <a:pt x="105" y="88"/>
                        <a:pt x="105" y="88"/>
                        <a:pt x="105" y="88"/>
                      </a:cubicBezTo>
                      <a:cubicBezTo>
                        <a:pt x="91" y="85"/>
                        <a:pt x="91" y="85"/>
                        <a:pt x="91" y="85"/>
                      </a:cubicBezTo>
                      <a:cubicBezTo>
                        <a:pt x="91" y="85"/>
                        <a:pt x="89" y="84"/>
                        <a:pt x="89" y="84"/>
                      </a:cubicBezTo>
                      <a:cubicBezTo>
                        <a:pt x="87" y="84"/>
                        <a:pt x="85" y="84"/>
                        <a:pt x="82" y="84"/>
                      </a:cubicBezTo>
                      <a:cubicBezTo>
                        <a:pt x="82" y="84"/>
                        <a:pt x="82" y="84"/>
                        <a:pt x="82" y="84"/>
                      </a:cubicBezTo>
                      <a:cubicBezTo>
                        <a:pt x="88" y="88"/>
                        <a:pt x="88" y="88"/>
                        <a:pt x="88" y="88"/>
                      </a:cubicBezTo>
                      <a:cubicBezTo>
                        <a:pt x="82" y="92"/>
                        <a:pt x="82" y="92"/>
                        <a:pt x="82" y="92"/>
                      </a:cubicBezTo>
                      <a:cubicBezTo>
                        <a:pt x="85" y="97"/>
                        <a:pt x="85" y="97"/>
                        <a:pt x="85" y="97"/>
                      </a:cubicBezTo>
                      <a:cubicBezTo>
                        <a:pt x="79" y="116"/>
                        <a:pt x="79" y="116"/>
                        <a:pt x="79" y="116"/>
                      </a:cubicBezTo>
                      <a:cubicBezTo>
                        <a:pt x="75" y="90"/>
                        <a:pt x="75" y="90"/>
                        <a:pt x="75" y="90"/>
                      </a:cubicBezTo>
                      <a:cubicBezTo>
                        <a:pt x="76" y="89"/>
                        <a:pt x="76" y="89"/>
                        <a:pt x="76" y="89"/>
                      </a:cubicBezTo>
                      <a:cubicBezTo>
                        <a:pt x="74" y="83"/>
                        <a:pt x="74" y="83"/>
                        <a:pt x="74" y="83"/>
                      </a:cubicBezTo>
                      <a:cubicBezTo>
                        <a:pt x="69" y="84"/>
                        <a:pt x="69" y="84"/>
                        <a:pt x="69" y="84"/>
                      </a:cubicBezTo>
                      <a:cubicBezTo>
                        <a:pt x="68" y="90"/>
                        <a:pt x="68" y="90"/>
                        <a:pt x="68" y="90"/>
                      </a:cubicBezTo>
                      <a:cubicBezTo>
                        <a:pt x="69" y="91"/>
                        <a:pt x="69" y="91"/>
                        <a:pt x="69" y="91"/>
                      </a:cubicBezTo>
                      <a:cubicBezTo>
                        <a:pt x="70" y="117"/>
                        <a:pt x="70" y="117"/>
                        <a:pt x="70" y="117"/>
                      </a:cubicBezTo>
                      <a:cubicBezTo>
                        <a:pt x="61" y="99"/>
                        <a:pt x="61" y="99"/>
                        <a:pt x="61" y="99"/>
                      </a:cubicBezTo>
                      <a:cubicBezTo>
                        <a:pt x="63" y="94"/>
                        <a:pt x="63" y="94"/>
                        <a:pt x="63" y="94"/>
                      </a:cubicBezTo>
                      <a:cubicBezTo>
                        <a:pt x="56" y="91"/>
                        <a:pt x="56" y="91"/>
                        <a:pt x="56" y="91"/>
                      </a:cubicBezTo>
                      <a:cubicBezTo>
                        <a:pt x="61" y="86"/>
                        <a:pt x="61" y="86"/>
                        <a:pt x="61" y="86"/>
                      </a:cubicBezTo>
                      <a:cubicBezTo>
                        <a:pt x="61" y="86"/>
                        <a:pt x="61" y="86"/>
                        <a:pt x="61" y="86"/>
                      </a:cubicBezTo>
                      <a:cubicBezTo>
                        <a:pt x="61" y="86"/>
                        <a:pt x="59" y="86"/>
                        <a:pt x="58" y="86"/>
                      </a:cubicBezTo>
                      <a:cubicBezTo>
                        <a:pt x="42" y="85"/>
                        <a:pt x="42" y="85"/>
                        <a:pt x="42" y="85"/>
                      </a:cubicBezTo>
                      <a:cubicBezTo>
                        <a:pt x="35" y="85"/>
                        <a:pt x="35" y="85"/>
                        <a:pt x="35" y="85"/>
                      </a:cubicBezTo>
                      <a:cubicBezTo>
                        <a:pt x="34" y="83"/>
                        <a:pt x="34" y="83"/>
                        <a:pt x="34" y="83"/>
                      </a:cubicBezTo>
                      <a:cubicBezTo>
                        <a:pt x="15" y="56"/>
                        <a:pt x="15" y="56"/>
                        <a:pt x="15" y="56"/>
                      </a:cubicBezTo>
                      <a:cubicBezTo>
                        <a:pt x="10" y="60"/>
                        <a:pt x="5" y="63"/>
                        <a:pt x="0" y="67"/>
                      </a:cubicBezTo>
                      <a:cubicBezTo>
                        <a:pt x="21" y="93"/>
                        <a:pt x="21" y="93"/>
                        <a:pt x="21" y="93"/>
                      </a:cubicBezTo>
                      <a:cubicBezTo>
                        <a:pt x="23" y="96"/>
                        <a:pt x="23" y="96"/>
                        <a:pt x="23" y="96"/>
                      </a:cubicBezTo>
                      <a:cubicBezTo>
                        <a:pt x="24" y="97"/>
                        <a:pt x="24" y="97"/>
                        <a:pt x="24" y="97"/>
                      </a:cubicBezTo>
                      <a:cubicBezTo>
                        <a:pt x="24" y="97"/>
                        <a:pt x="24" y="97"/>
                        <a:pt x="24" y="97"/>
                      </a:cubicBezTo>
                      <a:cubicBezTo>
                        <a:pt x="24" y="97"/>
                        <a:pt x="24" y="97"/>
                        <a:pt x="24" y="97"/>
                      </a:cubicBezTo>
                      <a:cubicBezTo>
                        <a:pt x="27" y="98"/>
                        <a:pt x="18" y="94"/>
                        <a:pt x="31" y="100"/>
                      </a:cubicBezTo>
                      <a:cubicBezTo>
                        <a:pt x="31" y="100"/>
                        <a:pt x="31" y="100"/>
                        <a:pt x="31" y="100"/>
                      </a:cubicBezTo>
                      <a:cubicBezTo>
                        <a:pt x="31" y="100"/>
                        <a:pt x="31" y="100"/>
                        <a:pt x="31" y="100"/>
                      </a:cubicBezTo>
                      <a:cubicBezTo>
                        <a:pt x="31" y="100"/>
                        <a:pt x="31" y="100"/>
                        <a:pt x="31" y="100"/>
                      </a:cubicBezTo>
                      <a:cubicBezTo>
                        <a:pt x="31" y="100"/>
                        <a:pt x="31" y="100"/>
                        <a:pt x="31" y="100"/>
                      </a:cubicBezTo>
                      <a:cubicBezTo>
                        <a:pt x="33" y="100"/>
                        <a:pt x="33" y="100"/>
                        <a:pt x="33" y="100"/>
                      </a:cubicBezTo>
                      <a:cubicBezTo>
                        <a:pt x="41" y="100"/>
                        <a:pt x="41" y="100"/>
                        <a:pt x="41" y="100"/>
                      </a:cubicBezTo>
                      <a:cubicBezTo>
                        <a:pt x="53" y="100"/>
                        <a:pt x="53" y="100"/>
                        <a:pt x="53" y="100"/>
                      </a:cubicBezTo>
                      <a:cubicBezTo>
                        <a:pt x="54" y="117"/>
                        <a:pt x="55" y="134"/>
                        <a:pt x="56" y="150"/>
                      </a:cubicBezTo>
                      <a:cubicBezTo>
                        <a:pt x="43" y="212"/>
                        <a:pt x="43" y="212"/>
                        <a:pt x="43" y="212"/>
                      </a:cubicBezTo>
                      <a:cubicBezTo>
                        <a:pt x="60" y="217"/>
                        <a:pt x="60" y="217"/>
                        <a:pt x="60" y="217"/>
                      </a:cubicBezTo>
                      <a:cubicBezTo>
                        <a:pt x="66" y="196"/>
                        <a:pt x="74" y="159"/>
                        <a:pt x="76" y="152"/>
                      </a:cubicBezTo>
                      <a:cubicBezTo>
                        <a:pt x="77" y="152"/>
                        <a:pt x="78" y="152"/>
                        <a:pt x="79" y="152"/>
                      </a:cubicBezTo>
                      <a:cubicBezTo>
                        <a:pt x="89" y="178"/>
                        <a:pt x="89" y="178"/>
                        <a:pt x="89" y="178"/>
                      </a:cubicBezTo>
                      <a:cubicBezTo>
                        <a:pt x="90" y="184"/>
                        <a:pt x="92" y="198"/>
                        <a:pt x="93" y="207"/>
                      </a:cubicBezTo>
                      <a:cubicBezTo>
                        <a:pt x="110" y="206"/>
                        <a:pt x="110" y="206"/>
                        <a:pt x="110" y="206"/>
                      </a:cubicBezTo>
                      <a:cubicBezTo>
                        <a:pt x="109" y="194"/>
                        <a:pt x="111" y="181"/>
                        <a:pt x="105" y="164"/>
                      </a:cubicBezTo>
                      <a:cubicBezTo>
                        <a:pt x="103" y="159"/>
                        <a:pt x="101" y="154"/>
                        <a:pt x="99" y="150"/>
                      </a:cubicBezTo>
                      <a:cubicBezTo>
                        <a:pt x="99" y="150"/>
                        <a:pt x="99" y="150"/>
                        <a:pt x="99" y="150"/>
                      </a:cubicBezTo>
                      <a:cubicBezTo>
                        <a:pt x="98" y="133"/>
                        <a:pt x="96" y="117"/>
                        <a:pt x="94" y="101"/>
                      </a:cubicBezTo>
                      <a:cubicBezTo>
                        <a:pt x="101" y="103"/>
                        <a:pt x="101" y="103"/>
                        <a:pt x="101" y="103"/>
                      </a:cubicBezTo>
                      <a:cubicBezTo>
                        <a:pt x="108" y="105"/>
                        <a:pt x="108" y="105"/>
                        <a:pt x="108" y="105"/>
                      </a:cubicBezTo>
                      <a:cubicBezTo>
                        <a:pt x="111" y="106"/>
                        <a:pt x="111" y="106"/>
                        <a:pt x="111" y="106"/>
                      </a:cubicBezTo>
                      <a:cubicBezTo>
                        <a:pt x="111" y="106"/>
                        <a:pt x="111" y="106"/>
                        <a:pt x="111" y="106"/>
                      </a:cubicBezTo>
                      <a:cubicBezTo>
                        <a:pt x="111" y="106"/>
                        <a:pt x="111" y="106"/>
                        <a:pt x="111" y="106"/>
                      </a:cubicBezTo>
                      <a:cubicBezTo>
                        <a:pt x="111" y="106"/>
                        <a:pt x="111" y="106"/>
                        <a:pt x="111" y="106"/>
                      </a:cubicBezTo>
                      <a:cubicBezTo>
                        <a:pt x="111" y="106"/>
                        <a:pt x="124" y="97"/>
                        <a:pt x="121" y="98"/>
                      </a:cubicBezTo>
                      <a:cubicBezTo>
                        <a:pt x="121" y="98"/>
                        <a:pt x="121" y="98"/>
                        <a:pt x="121" y="98"/>
                      </a:cubicBezTo>
                      <a:cubicBezTo>
                        <a:pt x="121" y="98"/>
                        <a:pt x="121" y="98"/>
                        <a:pt x="121" y="98"/>
                      </a:cubicBezTo>
                      <a:cubicBezTo>
                        <a:pt x="121" y="98"/>
                        <a:pt x="121" y="98"/>
                        <a:pt x="121" y="98"/>
                      </a:cubicBezTo>
                      <a:cubicBezTo>
                        <a:pt x="121" y="97"/>
                        <a:pt x="121" y="97"/>
                        <a:pt x="121" y="97"/>
                      </a:cubicBezTo>
                      <a:cubicBezTo>
                        <a:pt x="121" y="95"/>
                        <a:pt x="121" y="95"/>
                        <a:pt x="121" y="95"/>
                      </a:cubicBezTo>
                      <a:cubicBezTo>
                        <a:pt x="121" y="72"/>
                        <a:pt x="121" y="72"/>
                        <a:pt x="121" y="72"/>
                      </a:cubicBezTo>
                      <a:cubicBezTo>
                        <a:pt x="136" y="75"/>
                        <a:pt x="153" y="78"/>
                        <a:pt x="159" y="79"/>
                      </a:cubicBezTo>
                      <a:cubicBezTo>
                        <a:pt x="160" y="64"/>
                        <a:pt x="157" y="49"/>
                        <a:pt x="151" y="35"/>
                      </a:cubicBezTo>
                      <a:cubicBezTo>
                        <a:pt x="146" y="22"/>
                        <a:pt x="137" y="9"/>
                        <a:pt x="125" y="0"/>
                      </a:cubicBezTo>
                      <a:close/>
                      <a:moveTo>
                        <a:pt x="134" y="43"/>
                      </a:moveTo>
                      <a:cubicBezTo>
                        <a:pt x="130" y="32"/>
                        <a:pt x="127" y="20"/>
                        <a:pt x="126" y="8"/>
                      </a:cubicBezTo>
                      <a:cubicBezTo>
                        <a:pt x="134" y="17"/>
                        <a:pt x="141" y="27"/>
                        <a:pt x="145" y="38"/>
                      </a:cubicBezTo>
                      <a:cubicBezTo>
                        <a:pt x="150" y="49"/>
                        <a:pt x="153" y="61"/>
                        <a:pt x="153" y="72"/>
                      </a:cubicBezTo>
                      <a:cubicBezTo>
                        <a:pt x="145" y="64"/>
                        <a:pt x="139" y="54"/>
                        <a:pt x="134" y="4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123" name="文本框 36"/>
            <p:cNvSpPr txBox="1"/>
            <p:nvPr/>
          </p:nvSpPr>
          <p:spPr>
            <a:xfrm>
              <a:off x="8721" y="5440"/>
              <a:ext cx="649" cy="943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4800">
                  <a:solidFill>
                    <a:schemeClr val="bg1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algn="ctr" defTabSz="6858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3300" dirty="0">
                  <a:solidFill>
                    <a:prstClr val="white"/>
                  </a:solidFill>
                  <a:latin typeface="+mn-lt"/>
                  <a:ea typeface="+mn-ea"/>
                  <a:cs typeface="+mn-ea"/>
                  <a:sym typeface="+mn-lt"/>
                </a:rPr>
                <a:t>3</a:t>
              </a:r>
              <a:endParaRPr lang="zh-CN" altLang="en-US" sz="3300" dirty="0">
                <a:solidFill>
                  <a:prstClr val="white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31" name="文本框 46"/>
            <p:cNvSpPr txBox="1"/>
            <p:nvPr/>
          </p:nvSpPr>
          <p:spPr>
            <a:xfrm>
              <a:off x="9359" y="5505"/>
              <a:ext cx="3042" cy="7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800">
                  <a:solidFill>
                    <a:schemeClr val="bg1"/>
                  </a:solidFill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algn="l"/>
              <a:r>
                <a:rPr lang="en-US" altLang="zh-CN" sz="2400" spc="100" dirty="0">
                  <a:uFillTx/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2400" spc="100" dirty="0"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136" name="组合 135"/>
          <p:cNvGrpSpPr/>
          <p:nvPr/>
        </p:nvGrpSpPr>
        <p:grpSpPr>
          <a:xfrm>
            <a:off x="3382643" y="2299335"/>
            <a:ext cx="3976762" cy="1052830"/>
            <a:chOff x="7587" y="3641"/>
            <a:chExt cx="5083" cy="1658"/>
          </a:xfrm>
        </p:grpSpPr>
        <p:grpSp>
          <p:nvGrpSpPr>
            <p:cNvPr id="68" name="组合 67"/>
            <p:cNvGrpSpPr/>
            <p:nvPr/>
          </p:nvGrpSpPr>
          <p:grpSpPr>
            <a:xfrm>
              <a:off x="7587" y="3641"/>
              <a:ext cx="5083" cy="1658"/>
              <a:chOff x="3810123" y="2457891"/>
              <a:chExt cx="4303872" cy="1404000"/>
            </a:xfrm>
          </p:grpSpPr>
          <p:grpSp>
            <p:nvGrpSpPr>
              <p:cNvPr id="69" name="组合 68"/>
              <p:cNvGrpSpPr/>
              <p:nvPr/>
            </p:nvGrpSpPr>
            <p:grpSpPr>
              <a:xfrm>
                <a:off x="3810123" y="2457891"/>
                <a:ext cx="4303872" cy="1404000"/>
                <a:chOff x="2992059" y="2457891"/>
                <a:chExt cx="5940000" cy="1404000"/>
              </a:xfrm>
              <a:effectLst>
                <a:outerShdw blurRad="190500" dist="762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70" name="Freeform 9"/>
                <p:cNvSpPr/>
                <p:nvPr/>
              </p:nvSpPr>
              <p:spPr bwMode="auto">
                <a:xfrm flipH="1">
                  <a:off x="2992059" y="2788216"/>
                  <a:ext cx="1119223" cy="1035043"/>
                </a:xfrm>
                <a:custGeom>
                  <a:avLst/>
                  <a:gdLst>
                    <a:gd name="T0" fmla="*/ 48 w 132"/>
                    <a:gd name="T1" fmla="*/ 132 h 132"/>
                    <a:gd name="T2" fmla="*/ 54 w 132"/>
                    <a:gd name="T3" fmla="*/ 132 h 132"/>
                    <a:gd name="T4" fmla="*/ 57 w 132"/>
                    <a:gd name="T5" fmla="*/ 132 h 132"/>
                    <a:gd name="T6" fmla="*/ 63 w 132"/>
                    <a:gd name="T7" fmla="*/ 132 h 132"/>
                    <a:gd name="T8" fmla="*/ 67 w 132"/>
                    <a:gd name="T9" fmla="*/ 131 h 132"/>
                    <a:gd name="T10" fmla="*/ 76 w 132"/>
                    <a:gd name="T11" fmla="*/ 131 h 132"/>
                    <a:gd name="T12" fmla="*/ 79 w 132"/>
                    <a:gd name="T13" fmla="*/ 131 h 132"/>
                    <a:gd name="T14" fmla="*/ 85 w 132"/>
                    <a:gd name="T15" fmla="*/ 130 h 132"/>
                    <a:gd name="T16" fmla="*/ 87 w 132"/>
                    <a:gd name="T17" fmla="*/ 130 h 132"/>
                    <a:gd name="T18" fmla="*/ 94 w 132"/>
                    <a:gd name="T19" fmla="*/ 129 h 132"/>
                    <a:gd name="T20" fmla="*/ 100 w 132"/>
                    <a:gd name="T21" fmla="*/ 128 h 132"/>
                    <a:gd name="T22" fmla="*/ 103 w 132"/>
                    <a:gd name="T23" fmla="*/ 128 h 132"/>
                    <a:gd name="T24" fmla="*/ 107 w 132"/>
                    <a:gd name="T25" fmla="*/ 127 h 132"/>
                    <a:gd name="T26" fmla="*/ 110 w 132"/>
                    <a:gd name="T27" fmla="*/ 126 h 132"/>
                    <a:gd name="T28" fmla="*/ 114 w 132"/>
                    <a:gd name="T29" fmla="*/ 125 h 132"/>
                    <a:gd name="T30" fmla="*/ 121 w 132"/>
                    <a:gd name="T31" fmla="*/ 123 h 132"/>
                    <a:gd name="T32" fmla="*/ 126 w 132"/>
                    <a:gd name="T33" fmla="*/ 121 h 132"/>
                    <a:gd name="T34" fmla="*/ 130 w 132"/>
                    <a:gd name="T35" fmla="*/ 118 h 132"/>
                    <a:gd name="T36" fmla="*/ 132 w 132"/>
                    <a:gd name="T37" fmla="*/ 115 h 132"/>
                    <a:gd name="T38" fmla="*/ 130 w 132"/>
                    <a:gd name="T39" fmla="*/ 3 h 132"/>
                    <a:gd name="T40" fmla="*/ 127 w 132"/>
                    <a:gd name="T41" fmla="*/ 6 h 132"/>
                    <a:gd name="T42" fmla="*/ 121 w 132"/>
                    <a:gd name="T43" fmla="*/ 8 h 132"/>
                    <a:gd name="T44" fmla="*/ 115 w 132"/>
                    <a:gd name="T45" fmla="*/ 10 h 132"/>
                    <a:gd name="T46" fmla="*/ 110 w 132"/>
                    <a:gd name="T47" fmla="*/ 12 h 132"/>
                    <a:gd name="T48" fmla="*/ 105 w 132"/>
                    <a:gd name="T49" fmla="*/ 13 h 132"/>
                    <a:gd name="T50" fmla="*/ 99 w 132"/>
                    <a:gd name="T51" fmla="*/ 13 h 132"/>
                    <a:gd name="T52" fmla="*/ 86 w 132"/>
                    <a:gd name="T53" fmla="*/ 15 h 132"/>
                    <a:gd name="T54" fmla="*/ 78 w 132"/>
                    <a:gd name="T55" fmla="*/ 16 h 132"/>
                    <a:gd name="T56" fmla="*/ 62 w 132"/>
                    <a:gd name="T57" fmla="*/ 17 h 132"/>
                    <a:gd name="T58" fmla="*/ 54 w 132"/>
                    <a:gd name="T59" fmla="*/ 17 h 132"/>
                    <a:gd name="T60" fmla="*/ 0 w 132"/>
                    <a:gd name="T61" fmla="*/ 17 h 132"/>
                    <a:gd name="T62" fmla="*/ 45 w 132"/>
                    <a:gd name="T63" fmla="*/ 132 h 1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132" h="132">
                      <a:moveTo>
                        <a:pt x="45" y="132"/>
                      </a:moveTo>
                      <a:cubicBezTo>
                        <a:pt x="46" y="132"/>
                        <a:pt x="48" y="132"/>
                        <a:pt x="48" y="132"/>
                      </a:cubicBezTo>
                      <a:cubicBezTo>
                        <a:pt x="50" y="132"/>
                        <a:pt x="51" y="132"/>
                        <a:pt x="53" y="132"/>
                      </a:cubicBezTo>
                      <a:cubicBezTo>
                        <a:pt x="53" y="132"/>
                        <a:pt x="54" y="132"/>
                        <a:pt x="54" y="132"/>
                      </a:cubicBezTo>
                      <a:cubicBezTo>
                        <a:pt x="54" y="132"/>
                        <a:pt x="54" y="132"/>
                        <a:pt x="55" y="132"/>
                      </a:cubicBezTo>
                      <a:cubicBezTo>
                        <a:pt x="56" y="132"/>
                        <a:pt x="57" y="132"/>
                        <a:pt x="57" y="132"/>
                      </a:cubicBezTo>
                      <a:cubicBezTo>
                        <a:pt x="59" y="132"/>
                        <a:pt x="61" y="132"/>
                        <a:pt x="62" y="132"/>
                      </a:cubicBezTo>
                      <a:cubicBezTo>
                        <a:pt x="62" y="132"/>
                        <a:pt x="62" y="132"/>
                        <a:pt x="63" y="132"/>
                      </a:cubicBezTo>
                      <a:cubicBezTo>
                        <a:pt x="63" y="132"/>
                        <a:pt x="63" y="132"/>
                        <a:pt x="63" y="132"/>
                      </a:cubicBezTo>
                      <a:cubicBezTo>
                        <a:pt x="64" y="132"/>
                        <a:pt x="65" y="132"/>
                        <a:pt x="67" y="131"/>
                      </a:cubicBezTo>
                      <a:cubicBezTo>
                        <a:pt x="68" y="131"/>
                        <a:pt x="70" y="131"/>
                        <a:pt x="71" y="131"/>
                      </a:cubicBezTo>
                      <a:cubicBezTo>
                        <a:pt x="73" y="131"/>
                        <a:pt x="74" y="131"/>
                        <a:pt x="76" y="131"/>
                      </a:cubicBezTo>
                      <a:cubicBezTo>
                        <a:pt x="77" y="131"/>
                        <a:pt x="78" y="131"/>
                        <a:pt x="78" y="131"/>
                      </a:cubicBezTo>
                      <a:cubicBezTo>
                        <a:pt x="79" y="131"/>
                        <a:pt x="79" y="131"/>
                        <a:pt x="79" y="131"/>
                      </a:cubicBezTo>
                      <a:cubicBezTo>
                        <a:pt x="80" y="131"/>
                        <a:pt x="80" y="131"/>
                        <a:pt x="80" y="131"/>
                      </a:cubicBezTo>
                      <a:cubicBezTo>
                        <a:pt x="82" y="130"/>
                        <a:pt x="83" y="130"/>
                        <a:pt x="85" y="130"/>
                      </a:cubicBezTo>
                      <a:cubicBezTo>
                        <a:pt x="85" y="130"/>
                        <a:pt x="86" y="130"/>
                        <a:pt x="86" y="130"/>
                      </a:cubicBezTo>
                      <a:cubicBezTo>
                        <a:pt x="86" y="130"/>
                        <a:pt x="87" y="130"/>
                        <a:pt x="87" y="130"/>
                      </a:cubicBezTo>
                      <a:cubicBezTo>
                        <a:pt x="88" y="130"/>
                        <a:pt x="89" y="130"/>
                        <a:pt x="89" y="130"/>
                      </a:cubicBezTo>
                      <a:cubicBezTo>
                        <a:pt x="91" y="129"/>
                        <a:pt x="92" y="129"/>
                        <a:pt x="94" y="129"/>
                      </a:cubicBezTo>
                      <a:cubicBezTo>
                        <a:pt x="95" y="129"/>
                        <a:pt x="97" y="129"/>
                        <a:pt x="98" y="128"/>
                      </a:cubicBezTo>
                      <a:cubicBezTo>
                        <a:pt x="99" y="128"/>
                        <a:pt x="99" y="128"/>
                        <a:pt x="100" y="128"/>
                      </a:cubicBezTo>
                      <a:cubicBezTo>
                        <a:pt x="100" y="128"/>
                        <a:pt x="101" y="128"/>
                        <a:pt x="101" y="128"/>
                      </a:cubicBezTo>
                      <a:cubicBezTo>
                        <a:pt x="102" y="128"/>
                        <a:pt x="103" y="128"/>
                        <a:pt x="103" y="128"/>
                      </a:cubicBezTo>
                      <a:cubicBezTo>
                        <a:pt x="104" y="127"/>
                        <a:pt x="104" y="127"/>
                        <a:pt x="105" y="127"/>
                      </a:cubicBezTo>
                      <a:cubicBezTo>
                        <a:pt x="106" y="127"/>
                        <a:pt x="107" y="127"/>
                        <a:pt x="107" y="127"/>
                      </a:cubicBezTo>
                      <a:cubicBezTo>
                        <a:pt x="108" y="127"/>
                        <a:pt x="108" y="127"/>
                        <a:pt x="108" y="127"/>
                      </a:cubicBezTo>
                      <a:cubicBezTo>
                        <a:pt x="109" y="126"/>
                        <a:pt x="109" y="126"/>
                        <a:pt x="110" y="126"/>
                      </a:cubicBezTo>
                      <a:cubicBezTo>
                        <a:pt x="111" y="126"/>
                        <a:pt x="112" y="126"/>
                        <a:pt x="113" y="126"/>
                      </a:cubicBezTo>
                      <a:cubicBezTo>
                        <a:pt x="113" y="125"/>
                        <a:pt x="114" y="125"/>
                        <a:pt x="114" y="125"/>
                      </a:cubicBezTo>
                      <a:cubicBezTo>
                        <a:pt x="114" y="125"/>
                        <a:pt x="115" y="125"/>
                        <a:pt x="115" y="125"/>
                      </a:cubicBezTo>
                      <a:cubicBezTo>
                        <a:pt x="117" y="124"/>
                        <a:pt x="119" y="124"/>
                        <a:pt x="121" y="123"/>
                      </a:cubicBezTo>
                      <a:cubicBezTo>
                        <a:pt x="122" y="123"/>
                        <a:pt x="122" y="123"/>
                        <a:pt x="122" y="123"/>
                      </a:cubicBezTo>
                      <a:cubicBezTo>
                        <a:pt x="124" y="122"/>
                        <a:pt x="125" y="122"/>
                        <a:pt x="126" y="121"/>
                      </a:cubicBezTo>
                      <a:cubicBezTo>
                        <a:pt x="127" y="121"/>
                        <a:pt x="127" y="121"/>
                        <a:pt x="127" y="120"/>
                      </a:cubicBezTo>
                      <a:cubicBezTo>
                        <a:pt x="128" y="120"/>
                        <a:pt x="129" y="119"/>
                        <a:pt x="130" y="118"/>
                      </a:cubicBezTo>
                      <a:cubicBezTo>
                        <a:pt x="130" y="118"/>
                        <a:pt x="130" y="118"/>
                        <a:pt x="131" y="118"/>
                      </a:cubicBezTo>
                      <a:cubicBezTo>
                        <a:pt x="131" y="117"/>
                        <a:pt x="132" y="116"/>
                        <a:pt x="132" y="115"/>
                      </a:cubicBezTo>
                      <a:cubicBezTo>
                        <a:pt x="131" y="0"/>
                        <a:pt x="131" y="0"/>
                        <a:pt x="131" y="0"/>
                      </a:cubicBezTo>
                      <a:cubicBezTo>
                        <a:pt x="131" y="1"/>
                        <a:pt x="131" y="2"/>
                        <a:pt x="130" y="3"/>
                      </a:cubicBezTo>
                      <a:cubicBezTo>
                        <a:pt x="130" y="3"/>
                        <a:pt x="130" y="3"/>
                        <a:pt x="130" y="3"/>
                      </a:cubicBezTo>
                      <a:cubicBezTo>
                        <a:pt x="129" y="4"/>
                        <a:pt x="128" y="5"/>
                        <a:pt x="127" y="6"/>
                      </a:cubicBezTo>
                      <a:cubicBezTo>
                        <a:pt x="127" y="6"/>
                        <a:pt x="126" y="6"/>
                        <a:pt x="126" y="6"/>
                      </a:cubicBezTo>
                      <a:cubicBezTo>
                        <a:pt x="125" y="7"/>
                        <a:pt x="123" y="8"/>
                        <a:pt x="121" y="8"/>
                      </a:cubicBezTo>
                      <a:cubicBezTo>
                        <a:pt x="121" y="8"/>
                        <a:pt x="121" y="8"/>
                        <a:pt x="121" y="8"/>
                      </a:cubicBezTo>
                      <a:cubicBezTo>
                        <a:pt x="119" y="9"/>
                        <a:pt x="117" y="10"/>
                        <a:pt x="115" y="10"/>
                      </a:cubicBezTo>
                      <a:cubicBezTo>
                        <a:pt x="114" y="10"/>
                        <a:pt x="113" y="11"/>
                        <a:pt x="113" y="11"/>
                      </a:cubicBezTo>
                      <a:cubicBezTo>
                        <a:pt x="112" y="11"/>
                        <a:pt x="111" y="11"/>
                        <a:pt x="110" y="12"/>
                      </a:cubicBezTo>
                      <a:cubicBezTo>
                        <a:pt x="109" y="12"/>
                        <a:pt x="108" y="12"/>
                        <a:pt x="107" y="12"/>
                      </a:cubicBezTo>
                      <a:cubicBezTo>
                        <a:pt x="106" y="12"/>
                        <a:pt x="105" y="12"/>
                        <a:pt x="105" y="13"/>
                      </a:cubicBezTo>
                      <a:cubicBezTo>
                        <a:pt x="104" y="13"/>
                        <a:pt x="102" y="13"/>
                        <a:pt x="101" y="13"/>
                      </a:cubicBezTo>
                      <a:cubicBezTo>
                        <a:pt x="100" y="13"/>
                        <a:pt x="100" y="13"/>
                        <a:pt x="99" y="13"/>
                      </a:cubicBezTo>
                      <a:cubicBezTo>
                        <a:pt x="96" y="14"/>
                        <a:pt x="91" y="15"/>
                        <a:pt x="87" y="15"/>
                      </a:cubicBezTo>
                      <a:cubicBezTo>
                        <a:pt x="87" y="15"/>
                        <a:pt x="86" y="15"/>
                        <a:pt x="86" y="15"/>
                      </a:cubicBezTo>
                      <a:cubicBezTo>
                        <a:pt x="83" y="15"/>
                        <a:pt x="81" y="16"/>
                        <a:pt x="79" y="16"/>
                      </a:cubicBezTo>
                      <a:cubicBezTo>
                        <a:pt x="79" y="16"/>
                        <a:pt x="78" y="16"/>
                        <a:pt x="78" y="16"/>
                      </a:cubicBezTo>
                      <a:cubicBezTo>
                        <a:pt x="73" y="16"/>
                        <a:pt x="68" y="17"/>
                        <a:pt x="63" y="17"/>
                      </a:cubicBezTo>
                      <a:cubicBezTo>
                        <a:pt x="63" y="17"/>
                        <a:pt x="63" y="17"/>
                        <a:pt x="62" y="17"/>
                      </a:cubicBezTo>
                      <a:cubicBezTo>
                        <a:pt x="60" y="17"/>
                        <a:pt x="57" y="17"/>
                        <a:pt x="55" y="17"/>
                      </a:cubicBezTo>
                      <a:cubicBezTo>
                        <a:pt x="54" y="17"/>
                        <a:pt x="54" y="17"/>
                        <a:pt x="54" y="17"/>
                      </a:cubicBezTo>
                      <a:cubicBezTo>
                        <a:pt x="51" y="17"/>
                        <a:pt x="48" y="17"/>
                        <a:pt x="45" y="17"/>
                      </a:cubicBezTo>
                      <a:cubicBezTo>
                        <a:pt x="0" y="17"/>
                        <a:pt x="0" y="17"/>
                        <a:pt x="0" y="17"/>
                      </a:cubicBezTo>
                      <a:cubicBezTo>
                        <a:pt x="0" y="132"/>
                        <a:pt x="0" y="132"/>
                        <a:pt x="0" y="132"/>
                      </a:cubicBezTo>
                      <a:lnTo>
                        <a:pt x="45" y="132"/>
                      </a:lnTo>
                      <a:close/>
                    </a:path>
                  </a:pathLst>
                </a:custGeom>
                <a:solidFill>
                  <a:srgbClr val="6849F0"/>
                </a:solidFill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71" name="Freeform 10"/>
                <p:cNvSpPr/>
                <p:nvPr/>
              </p:nvSpPr>
              <p:spPr bwMode="auto">
                <a:xfrm flipH="1">
                  <a:off x="2992061" y="2457891"/>
                  <a:ext cx="5939998" cy="1404000"/>
                </a:xfrm>
                <a:custGeom>
                  <a:avLst/>
                  <a:gdLst>
                    <a:gd name="T0" fmla="*/ 593 w 594"/>
                    <a:gd name="T1" fmla="*/ 157 h 179"/>
                    <a:gd name="T2" fmla="*/ 592 w 594"/>
                    <a:gd name="T3" fmla="*/ 156 h 179"/>
                    <a:gd name="T4" fmla="*/ 577 w 594"/>
                    <a:gd name="T5" fmla="*/ 149 h 179"/>
                    <a:gd name="T6" fmla="*/ 576 w 594"/>
                    <a:gd name="T7" fmla="*/ 148 h 179"/>
                    <a:gd name="T8" fmla="*/ 572 w 594"/>
                    <a:gd name="T9" fmla="*/ 147 h 179"/>
                    <a:gd name="T10" fmla="*/ 572 w 594"/>
                    <a:gd name="T11" fmla="*/ 148 h 179"/>
                    <a:gd name="T12" fmla="*/ 566 w 594"/>
                    <a:gd name="T13" fmla="*/ 147 h 179"/>
                    <a:gd name="T14" fmla="*/ 566 w 594"/>
                    <a:gd name="T15" fmla="*/ 146 h 179"/>
                    <a:gd name="T16" fmla="*/ 565 w 594"/>
                    <a:gd name="T17" fmla="*/ 146 h 179"/>
                    <a:gd name="T18" fmla="*/ 564 w 594"/>
                    <a:gd name="T19" fmla="*/ 146 h 179"/>
                    <a:gd name="T20" fmla="*/ 557 w 594"/>
                    <a:gd name="T21" fmla="*/ 145 h 179"/>
                    <a:gd name="T22" fmla="*/ 557 w 594"/>
                    <a:gd name="T23" fmla="*/ 145 h 179"/>
                    <a:gd name="T24" fmla="*/ 557 w 594"/>
                    <a:gd name="T25" fmla="*/ 145 h 179"/>
                    <a:gd name="T26" fmla="*/ 548 w 594"/>
                    <a:gd name="T27" fmla="*/ 144 h 179"/>
                    <a:gd name="T28" fmla="*/ 549 w 594"/>
                    <a:gd name="T29" fmla="*/ 143 h 179"/>
                    <a:gd name="T30" fmla="*/ 548 w 594"/>
                    <a:gd name="T31" fmla="*/ 144 h 179"/>
                    <a:gd name="T32" fmla="*/ 506 w 594"/>
                    <a:gd name="T33" fmla="*/ 142 h 179"/>
                    <a:gd name="T34" fmla="*/ 139 w 594"/>
                    <a:gd name="T35" fmla="*/ 143 h 179"/>
                    <a:gd name="T36" fmla="*/ 139 w 594"/>
                    <a:gd name="T37" fmla="*/ 166 h 179"/>
                    <a:gd name="T38" fmla="*/ 134 w 594"/>
                    <a:gd name="T39" fmla="*/ 178 h 179"/>
                    <a:gd name="T40" fmla="*/ 124 w 594"/>
                    <a:gd name="T41" fmla="*/ 176 h 179"/>
                    <a:gd name="T42" fmla="*/ 6 w 594"/>
                    <a:gd name="T43" fmla="*/ 100 h 179"/>
                    <a:gd name="T44" fmla="*/ 0 w 594"/>
                    <a:gd name="T45" fmla="*/ 90 h 179"/>
                    <a:gd name="T46" fmla="*/ 6 w 594"/>
                    <a:gd name="T47" fmla="*/ 80 h 179"/>
                    <a:gd name="T48" fmla="*/ 124 w 594"/>
                    <a:gd name="T49" fmla="*/ 3 h 179"/>
                    <a:gd name="T50" fmla="*/ 134 w 594"/>
                    <a:gd name="T51" fmla="*/ 1 h 179"/>
                    <a:gd name="T52" fmla="*/ 139 w 594"/>
                    <a:gd name="T53" fmla="*/ 13 h 179"/>
                    <a:gd name="T54" fmla="*/ 139 w 594"/>
                    <a:gd name="T55" fmla="*/ 31 h 179"/>
                    <a:gd name="T56" fmla="*/ 512 w 594"/>
                    <a:gd name="T57" fmla="*/ 30 h 179"/>
                    <a:gd name="T58" fmla="*/ 518 w 594"/>
                    <a:gd name="T59" fmla="*/ 30 h 179"/>
                    <a:gd name="T60" fmla="*/ 533 w 594"/>
                    <a:gd name="T61" fmla="*/ 31 h 179"/>
                    <a:gd name="T62" fmla="*/ 547 w 594"/>
                    <a:gd name="T63" fmla="*/ 32 h 179"/>
                    <a:gd name="T64" fmla="*/ 558 w 594"/>
                    <a:gd name="T65" fmla="*/ 33 h 179"/>
                    <a:gd name="T66" fmla="*/ 569 w 594"/>
                    <a:gd name="T67" fmla="*/ 35 h 179"/>
                    <a:gd name="T68" fmla="*/ 573 w 594"/>
                    <a:gd name="T69" fmla="*/ 36 h 179"/>
                    <a:gd name="T70" fmla="*/ 577 w 594"/>
                    <a:gd name="T71" fmla="*/ 37 h 179"/>
                    <a:gd name="T72" fmla="*/ 582 w 594"/>
                    <a:gd name="T73" fmla="*/ 38 h 179"/>
                    <a:gd name="T74" fmla="*/ 586 w 594"/>
                    <a:gd name="T75" fmla="*/ 39 h 179"/>
                    <a:gd name="T76" fmla="*/ 587 w 594"/>
                    <a:gd name="T77" fmla="*/ 40 h 179"/>
                    <a:gd name="T78" fmla="*/ 589 w 594"/>
                    <a:gd name="T79" fmla="*/ 41 h 179"/>
                    <a:gd name="T80" fmla="*/ 591 w 594"/>
                    <a:gd name="T81" fmla="*/ 42 h 179"/>
                    <a:gd name="T82" fmla="*/ 592 w 594"/>
                    <a:gd name="T83" fmla="*/ 43 h 179"/>
                    <a:gd name="T84" fmla="*/ 593 w 594"/>
                    <a:gd name="T85" fmla="*/ 44 h 179"/>
                    <a:gd name="T86" fmla="*/ 594 w 594"/>
                    <a:gd name="T87" fmla="*/ 156 h 179"/>
                    <a:gd name="T88" fmla="*/ 593 w 594"/>
                    <a:gd name="T89" fmla="*/ 157 h 1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594" h="179">
                      <a:moveTo>
                        <a:pt x="593" y="157"/>
                      </a:moveTo>
                      <a:cubicBezTo>
                        <a:pt x="592" y="156"/>
                        <a:pt x="592" y="156"/>
                        <a:pt x="592" y="156"/>
                      </a:cubicBezTo>
                      <a:cubicBezTo>
                        <a:pt x="589" y="153"/>
                        <a:pt x="584" y="151"/>
                        <a:pt x="577" y="149"/>
                      </a:cubicBezTo>
                      <a:cubicBezTo>
                        <a:pt x="576" y="148"/>
                        <a:pt x="576" y="148"/>
                        <a:pt x="576" y="148"/>
                      </a:cubicBezTo>
                      <a:cubicBezTo>
                        <a:pt x="572" y="147"/>
                        <a:pt x="572" y="147"/>
                        <a:pt x="572" y="147"/>
                      </a:cubicBezTo>
                      <a:cubicBezTo>
                        <a:pt x="572" y="148"/>
                        <a:pt x="572" y="148"/>
                        <a:pt x="572" y="148"/>
                      </a:cubicBezTo>
                      <a:cubicBezTo>
                        <a:pt x="570" y="147"/>
                        <a:pt x="568" y="147"/>
                        <a:pt x="566" y="147"/>
                      </a:cubicBezTo>
                      <a:cubicBezTo>
                        <a:pt x="566" y="146"/>
                        <a:pt x="566" y="146"/>
                        <a:pt x="566" y="146"/>
                      </a:cubicBezTo>
                      <a:cubicBezTo>
                        <a:pt x="565" y="146"/>
                        <a:pt x="565" y="146"/>
                        <a:pt x="565" y="146"/>
                      </a:cubicBezTo>
                      <a:cubicBezTo>
                        <a:pt x="564" y="146"/>
                        <a:pt x="564" y="146"/>
                        <a:pt x="564" y="146"/>
                      </a:cubicBezTo>
                      <a:cubicBezTo>
                        <a:pt x="562" y="146"/>
                        <a:pt x="560" y="145"/>
                        <a:pt x="557" y="145"/>
                      </a:cubicBezTo>
                      <a:cubicBezTo>
                        <a:pt x="557" y="145"/>
                        <a:pt x="557" y="145"/>
                        <a:pt x="557" y="145"/>
                      </a:cubicBezTo>
                      <a:cubicBezTo>
                        <a:pt x="557" y="145"/>
                        <a:pt x="557" y="145"/>
                        <a:pt x="557" y="145"/>
                      </a:cubicBezTo>
                      <a:cubicBezTo>
                        <a:pt x="554" y="145"/>
                        <a:pt x="551" y="144"/>
                        <a:pt x="548" y="144"/>
                      </a:cubicBezTo>
                      <a:cubicBezTo>
                        <a:pt x="549" y="143"/>
                        <a:pt x="549" y="143"/>
                        <a:pt x="549" y="143"/>
                      </a:cubicBezTo>
                      <a:cubicBezTo>
                        <a:pt x="548" y="144"/>
                        <a:pt x="548" y="144"/>
                        <a:pt x="548" y="144"/>
                      </a:cubicBezTo>
                      <a:cubicBezTo>
                        <a:pt x="536" y="143"/>
                        <a:pt x="521" y="142"/>
                        <a:pt x="506" y="142"/>
                      </a:cubicBezTo>
                      <a:cubicBezTo>
                        <a:pt x="139" y="143"/>
                        <a:pt x="139" y="143"/>
                        <a:pt x="139" y="143"/>
                      </a:cubicBezTo>
                      <a:cubicBezTo>
                        <a:pt x="139" y="166"/>
                        <a:pt x="139" y="166"/>
                        <a:pt x="139" y="166"/>
                      </a:cubicBezTo>
                      <a:cubicBezTo>
                        <a:pt x="139" y="172"/>
                        <a:pt x="138" y="176"/>
                        <a:pt x="134" y="178"/>
                      </a:cubicBezTo>
                      <a:cubicBezTo>
                        <a:pt x="132" y="179"/>
                        <a:pt x="128" y="179"/>
                        <a:pt x="124" y="176"/>
                      </a:cubicBezTo>
                      <a:cubicBezTo>
                        <a:pt x="6" y="100"/>
                        <a:pt x="6" y="100"/>
                        <a:pt x="6" y="100"/>
                      </a:cubicBezTo>
                      <a:cubicBezTo>
                        <a:pt x="2" y="97"/>
                        <a:pt x="0" y="93"/>
                        <a:pt x="0" y="90"/>
                      </a:cubicBezTo>
                      <a:cubicBezTo>
                        <a:pt x="0" y="86"/>
                        <a:pt x="2" y="82"/>
                        <a:pt x="6" y="80"/>
                      </a:cubicBezTo>
                      <a:cubicBezTo>
                        <a:pt x="124" y="3"/>
                        <a:pt x="124" y="3"/>
                        <a:pt x="124" y="3"/>
                      </a:cubicBezTo>
                      <a:cubicBezTo>
                        <a:pt x="128" y="1"/>
                        <a:pt x="132" y="0"/>
                        <a:pt x="134" y="1"/>
                      </a:cubicBezTo>
                      <a:cubicBezTo>
                        <a:pt x="138" y="3"/>
                        <a:pt x="139" y="7"/>
                        <a:pt x="139" y="13"/>
                      </a:cubicBezTo>
                      <a:cubicBezTo>
                        <a:pt x="139" y="31"/>
                        <a:pt x="139" y="31"/>
                        <a:pt x="139" y="31"/>
                      </a:cubicBezTo>
                      <a:cubicBezTo>
                        <a:pt x="512" y="30"/>
                        <a:pt x="512" y="30"/>
                        <a:pt x="512" y="30"/>
                      </a:cubicBezTo>
                      <a:cubicBezTo>
                        <a:pt x="518" y="30"/>
                        <a:pt x="518" y="30"/>
                        <a:pt x="518" y="30"/>
                      </a:cubicBezTo>
                      <a:cubicBezTo>
                        <a:pt x="524" y="30"/>
                        <a:pt x="529" y="30"/>
                        <a:pt x="533" y="31"/>
                      </a:cubicBezTo>
                      <a:cubicBezTo>
                        <a:pt x="547" y="32"/>
                        <a:pt x="547" y="32"/>
                        <a:pt x="547" y="32"/>
                      </a:cubicBezTo>
                      <a:cubicBezTo>
                        <a:pt x="550" y="32"/>
                        <a:pt x="558" y="33"/>
                        <a:pt x="558" y="33"/>
                      </a:cubicBezTo>
                      <a:cubicBezTo>
                        <a:pt x="569" y="35"/>
                        <a:pt x="569" y="35"/>
                        <a:pt x="569" y="35"/>
                      </a:cubicBezTo>
                      <a:cubicBezTo>
                        <a:pt x="570" y="35"/>
                        <a:pt x="572" y="35"/>
                        <a:pt x="573" y="36"/>
                      </a:cubicBezTo>
                      <a:cubicBezTo>
                        <a:pt x="577" y="37"/>
                        <a:pt x="577" y="37"/>
                        <a:pt x="577" y="37"/>
                      </a:cubicBezTo>
                      <a:cubicBezTo>
                        <a:pt x="582" y="38"/>
                        <a:pt x="582" y="38"/>
                        <a:pt x="582" y="38"/>
                      </a:cubicBezTo>
                      <a:cubicBezTo>
                        <a:pt x="586" y="39"/>
                        <a:pt x="586" y="39"/>
                        <a:pt x="586" y="39"/>
                      </a:cubicBezTo>
                      <a:cubicBezTo>
                        <a:pt x="587" y="40"/>
                        <a:pt x="587" y="40"/>
                        <a:pt x="587" y="40"/>
                      </a:cubicBezTo>
                      <a:cubicBezTo>
                        <a:pt x="589" y="41"/>
                        <a:pt x="589" y="41"/>
                        <a:pt x="589" y="41"/>
                      </a:cubicBezTo>
                      <a:cubicBezTo>
                        <a:pt x="591" y="42"/>
                        <a:pt x="591" y="42"/>
                        <a:pt x="591" y="42"/>
                      </a:cubicBezTo>
                      <a:cubicBezTo>
                        <a:pt x="592" y="43"/>
                        <a:pt x="592" y="43"/>
                        <a:pt x="592" y="43"/>
                      </a:cubicBezTo>
                      <a:cubicBezTo>
                        <a:pt x="593" y="44"/>
                        <a:pt x="593" y="44"/>
                        <a:pt x="593" y="44"/>
                      </a:cubicBezTo>
                      <a:cubicBezTo>
                        <a:pt x="594" y="156"/>
                        <a:pt x="594" y="156"/>
                        <a:pt x="594" y="156"/>
                      </a:cubicBezTo>
                      <a:lnTo>
                        <a:pt x="593" y="157"/>
                      </a:lnTo>
                      <a:close/>
                    </a:path>
                  </a:pathLst>
                </a:custGeom>
                <a:gradFill>
                  <a:gsLst>
                    <a:gs pos="100000">
                      <a:srgbClr val="61D3F8"/>
                    </a:gs>
                    <a:gs pos="0">
                      <a:srgbClr val="A73FF6"/>
                    </a:gs>
                  </a:gsLst>
                  <a:lin scaled="1"/>
                </a:gradFill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72" name="组合 71"/>
              <p:cNvGrpSpPr/>
              <p:nvPr/>
            </p:nvGrpSpPr>
            <p:grpSpPr>
              <a:xfrm>
                <a:off x="4226477" y="2940366"/>
                <a:ext cx="495859" cy="502693"/>
                <a:chOff x="112581" y="2716334"/>
                <a:chExt cx="495859" cy="502693"/>
              </a:xfrm>
              <a:solidFill>
                <a:sysClr val="window" lastClr="FFFFFF"/>
              </a:solidFill>
            </p:grpSpPr>
            <p:sp>
              <p:nvSpPr>
                <p:cNvPr id="73" name="Freeform 83"/>
                <p:cNvSpPr>
                  <a:spLocks noEditPoints="1"/>
                </p:cNvSpPr>
                <p:nvPr/>
              </p:nvSpPr>
              <p:spPr bwMode="auto">
                <a:xfrm>
                  <a:off x="138310" y="2735039"/>
                  <a:ext cx="444401" cy="232642"/>
                </a:xfrm>
                <a:custGeom>
                  <a:avLst/>
                  <a:gdLst>
                    <a:gd name="T0" fmla="*/ 380 w 380"/>
                    <a:gd name="T1" fmla="*/ 199 h 199"/>
                    <a:gd name="T2" fmla="*/ 0 w 380"/>
                    <a:gd name="T3" fmla="*/ 199 h 199"/>
                    <a:gd name="T4" fmla="*/ 0 w 380"/>
                    <a:gd name="T5" fmla="*/ 0 h 199"/>
                    <a:gd name="T6" fmla="*/ 380 w 380"/>
                    <a:gd name="T7" fmla="*/ 0 h 199"/>
                    <a:gd name="T8" fmla="*/ 380 w 380"/>
                    <a:gd name="T9" fmla="*/ 199 h 199"/>
                    <a:gd name="T10" fmla="*/ 380 w 380"/>
                    <a:gd name="T11" fmla="*/ 199 h 199"/>
                    <a:gd name="T12" fmla="*/ 14 w 380"/>
                    <a:gd name="T13" fmla="*/ 187 h 199"/>
                    <a:gd name="T14" fmla="*/ 369 w 380"/>
                    <a:gd name="T15" fmla="*/ 187 h 199"/>
                    <a:gd name="T16" fmla="*/ 369 w 380"/>
                    <a:gd name="T17" fmla="*/ 12 h 199"/>
                    <a:gd name="T18" fmla="*/ 14 w 380"/>
                    <a:gd name="T19" fmla="*/ 12 h 199"/>
                    <a:gd name="T20" fmla="*/ 14 w 380"/>
                    <a:gd name="T21" fmla="*/ 187 h 199"/>
                    <a:gd name="T22" fmla="*/ 14 w 380"/>
                    <a:gd name="T23" fmla="*/ 187 h 1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80" h="199">
                      <a:moveTo>
                        <a:pt x="380" y="199"/>
                      </a:moveTo>
                      <a:lnTo>
                        <a:pt x="0" y="199"/>
                      </a:lnTo>
                      <a:lnTo>
                        <a:pt x="0" y="0"/>
                      </a:lnTo>
                      <a:lnTo>
                        <a:pt x="380" y="0"/>
                      </a:lnTo>
                      <a:lnTo>
                        <a:pt x="380" y="199"/>
                      </a:lnTo>
                      <a:lnTo>
                        <a:pt x="380" y="199"/>
                      </a:lnTo>
                      <a:close/>
                      <a:moveTo>
                        <a:pt x="14" y="187"/>
                      </a:moveTo>
                      <a:lnTo>
                        <a:pt x="369" y="187"/>
                      </a:lnTo>
                      <a:lnTo>
                        <a:pt x="369" y="12"/>
                      </a:lnTo>
                      <a:lnTo>
                        <a:pt x="14" y="12"/>
                      </a:lnTo>
                      <a:lnTo>
                        <a:pt x="14" y="187"/>
                      </a:lnTo>
                      <a:lnTo>
                        <a:pt x="14" y="18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74" name="Rectangle 84"/>
                <p:cNvSpPr>
                  <a:spLocks noChangeArrowheads="1"/>
                </p:cNvSpPr>
                <p:nvPr/>
              </p:nvSpPr>
              <p:spPr bwMode="auto">
                <a:xfrm>
                  <a:off x="112581" y="2716334"/>
                  <a:ext cx="495859" cy="54945"/>
                </a:xfrm>
                <a:prstGeom prst="rect">
                  <a:avLst/>
                </a:pr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75" name="Freeform 85"/>
                <p:cNvSpPr>
                  <a:spLocks noEditPoints="1"/>
                </p:cNvSpPr>
                <p:nvPr/>
              </p:nvSpPr>
              <p:spPr bwMode="auto">
                <a:xfrm>
                  <a:off x="306715" y="2837916"/>
                  <a:ext cx="254946" cy="198739"/>
                </a:xfrm>
                <a:custGeom>
                  <a:avLst/>
                  <a:gdLst>
                    <a:gd name="T0" fmla="*/ 91 w 92"/>
                    <a:gd name="T1" fmla="*/ 40 h 72"/>
                    <a:gd name="T2" fmla="*/ 91 w 92"/>
                    <a:gd name="T3" fmla="*/ 40 h 72"/>
                    <a:gd name="T4" fmla="*/ 91 w 92"/>
                    <a:gd name="T5" fmla="*/ 40 h 72"/>
                    <a:gd name="T6" fmla="*/ 91 w 92"/>
                    <a:gd name="T7" fmla="*/ 40 h 72"/>
                    <a:gd name="T8" fmla="*/ 90 w 92"/>
                    <a:gd name="T9" fmla="*/ 40 h 72"/>
                    <a:gd name="T10" fmla="*/ 89 w 92"/>
                    <a:gd name="T11" fmla="*/ 37 h 72"/>
                    <a:gd name="T12" fmla="*/ 75 w 92"/>
                    <a:gd name="T13" fmla="*/ 17 h 72"/>
                    <a:gd name="T14" fmla="*/ 71 w 92"/>
                    <a:gd name="T15" fmla="*/ 14 h 72"/>
                    <a:gd name="T16" fmla="*/ 65 w 92"/>
                    <a:gd name="T17" fmla="*/ 14 h 72"/>
                    <a:gd name="T18" fmla="*/ 65 w 92"/>
                    <a:gd name="T19" fmla="*/ 14 h 72"/>
                    <a:gd name="T20" fmla="*/ 70 w 92"/>
                    <a:gd name="T21" fmla="*/ 18 h 72"/>
                    <a:gd name="T22" fmla="*/ 64 w 92"/>
                    <a:gd name="T23" fmla="*/ 21 h 72"/>
                    <a:gd name="T24" fmla="*/ 67 w 92"/>
                    <a:gd name="T25" fmla="*/ 25 h 72"/>
                    <a:gd name="T26" fmla="*/ 57 w 92"/>
                    <a:gd name="T27" fmla="*/ 49 h 72"/>
                    <a:gd name="T28" fmla="*/ 57 w 92"/>
                    <a:gd name="T29" fmla="*/ 49 h 72"/>
                    <a:gd name="T30" fmla="*/ 57 w 92"/>
                    <a:gd name="T31" fmla="*/ 49 h 72"/>
                    <a:gd name="T32" fmla="*/ 57 w 92"/>
                    <a:gd name="T33" fmla="*/ 49 h 72"/>
                    <a:gd name="T34" fmla="*/ 57 w 92"/>
                    <a:gd name="T35" fmla="*/ 49 h 72"/>
                    <a:gd name="T36" fmla="*/ 46 w 92"/>
                    <a:gd name="T37" fmla="*/ 26 h 72"/>
                    <a:gd name="T38" fmla="*/ 48 w 92"/>
                    <a:gd name="T39" fmla="*/ 21 h 72"/>
                    <a:gd name="T40" fmla="*/ 43 w 92"/>
                    <a:gd name="T41" fmla="*/ 19 h 72"/>
                    <a:gd name="T42" fmla="*/ 47 w 92"/>
                    <a:gd name="T43" fmla="*/ 15 h 72"/>
                    <a:gd name="T44" fmla="*/ 47 w 92"/>
                    <a:gd name="T45" fmla="*/ 15 h 72"/>
                    <a:gd name="T46" fmla="*/ 42 w 92"/>
                    <a:gd name="T47" fmla="*/ 15 h 72"/>
                    <a:gd name="T48" fmla="*/ 29 w 92"/>
                    <a:gd name="T49" fmla="*/ 14 h 72"/>
                    <a:gd name="T50" fmla="*/ 26 w 92"/>
                    <a:gd name="T51" fmla="*/ 12 h 72"/>
                    <a:gd name="T52" fmla="*/ 8 w 92"/>
                    <a:gd name="T53" fmla="*/ 0 h 72"/>
                    <a:gd name="T54" fmla="*/ 0 w 92"/>
                    <a:gd name="T55" fmla="*/ 12 h 72"/>
                    <a:gd name="T56" fmla="*/ 19 w 92"/>
                    <a:gd name="T57" fmla="*/ 23 h 72"/>
                    <a:gd name="T58" fmla="*/ 38 w 92"/>
                    <a:gd name="T59" fmla="*/ 27 h 72"/>
                    <a:gd name="T60" fmla="*/ 38 w 92"/>
                    <a:gd name="T61" fmla="*/ 72 h 72"/>
                    <a:gd name="T62" fmla="*/ 38 w 92"/>
                    <a:gd name="T63" fmla="*/ 72 h 72"/>
                    <a:gd name="T64" fmla="*/ 78 w 92"/>
                    <a:gd name="T65" fmla="*/ 71 h 72"/>
                    <a:gd name="T66" fmla="*/ 78 w 92"/>
                    <a:gd name="T67" fmla="*/ 70 h 72"/>
                    <a:gd name="T68" fmla="*/ 78 w 92"/>
                    <a:gd name="T69" fmla="*/ 63 h 72"/>
                    <a:gd name="T70" fmla="*/ 82 w 92"/>
                    <a:gd name="T71" fmla="*/ 66 h 72"/>
                    <a:gd name="T72" fmla="*/ 91 w 92"/>
                    <a:gd name="T73" fmla="*/ 48 h 72"/>
                    <a:gd name="T74" fmla="*/ 91 w 92"/>
                    <a:gd name="T75" fmla="*/ 47 h 72"/>
                    <a:gd name="T76" fmla="*/ 91 w 92"/>
                    <a:gd name="T77" fmla="*/ 47 h 72"/>
                    <a:gd name="T78" fmla="*/ 91 w 92"/>
                    <a:gd name="T79" fmla="*/ 40 h 72"/>
                    <a:gd name="T80" fmla="*/ 77 w 92"/>
                    <a:gd name="T81" fmla="*/ 45 h 72"/>
                    <a:gd name="T82" fmla="*/ 77 w 92"/>
                    <a:gd name="T83" fmla="*/ 43 h 72"/>
                    <a:gd name="T84" fmla="*/ 77 w 92"/>
                    <a:gd name="T85" fmla="*/ 44 h 72"/>
                    <a:gd name="T86" fmla="*/ 77 w 92"/>
                    <a:gd name="T87" fmla="*/ 45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92" h="72">
                      <a:moveTo>
                        <a:pt x="91" y="40"/>
                      </a:moveTo>
                      <a:cubicBezTo>
                        <a:pt x="91" y="40"/>
                        <a:pt x="91" y="40"/>
                        <a:pt x="91" y="40"/>
                      </a:cubicBezTo>
                      <a:cubicBezTo>
                        <a:pt x="91" y="40"/>
                        <a:pt x="91" y="40"/>
                        <a:pt x="91" y="40"/>
                      </a:cubicBezTo>
                      <a:cubicBezTo>
                        <a:pt x="91" y="40"/>
                        <a:pt x="91" y="40"/>
                        <a:pt x="91" y="40"/>
                      </a:cubicBezTo>
                      <a:cubicBezTo>
                        <a:pt x="90" y="40"/>
                        <a:pt x="90" y="40"/>
                        <a:pt x="90" y="40"/>
                      </a:cubicBezTo>
                      <a:cubicBezTo>
                        <a:pt x="89" y="37"/>
                        <a:pt x="89" y="37"/>
                        <a:pt x="89" y="37"/>
                      </a:cubicBezTo>
                      <a:cubicBezTo>
                        <a:pt x="75" y="17"/>
                        <a:pt x="75" y="17"/>
                        <a:pt x="75" y="17"/>
                      </a:cubicBezTo>
                      <a:cubicBezTo>
                        <a:pt x="75" y="17"/>
                        <a:pt x="72" y="14"/>
                        <a:pt x="71" y="14"/>
                      </a:cubicBezTo>
                      <a:cubicBezTo>
                        <a:pt x="69" y="14"/>
                        <a:pt x="67" y="14"/>
                        <a:pt x="65" y="14"/>
                      </a:cubicBezTo>
                      <a:cubicBezTo>
                        <a:pt x="65" y="14"/>
                        <a:pt x="65" y="14"/>
                        <a:pt x="65" y="14"/>
                      </a:cubicBezTo>
                      <a:cubicBezTo>
                        <a:pt x="70" y="18"/>
                        <a:pt x="70" y="18"/>
                        <a:pt x="70" y="18"/>
                      </a:cubicBezTo>
                      <a:cubicBezTo>
                        <a:pt x="64" y="21"/>
                        <a:pt x="64" y="21"/>
                        <a:pt x="64" y="21"/>
                      </a:cubicBezTo>
                      <a:cubicBezTo>
                        <a:pt x="67" y="25"/>
                        <a:pt x="67" y="25"/>
                        <a:pt x="67" y="25"/>
                      </a:cubicBezTo>
                      <a:cubicBezTo>
                        <a:pt x="57" y="49"/>
                        <a:pt x="57" y="49"/>
                        <a:pt x="57" y="49"/>
                      </a:cubicBezTo>
                      <a:cubicBezTo>
                        <a:pt x="57" y="49"/>
                        <a:pt x="57" y="49"/>
                        <a:pt x="57" y="49"/>
                      </a:cubicBezTo>
                      <a:cubicBezTo>
                        <a:pt x="57" y="49"/>
                        <a:pt x="57" y="49"/>
                        <a:pt x="57" y="49"/>
                      </a:cubicBezTo>
                      <a:cubicBezTo>
                        <a:pt x="57" y="49"/>
                        <a:pt x="57" y="49"/>
                        <a:pt x="57" y="49"/>
                      </a:cubicBezTo>
                      <a:cubicBezTo>
                        <a:pt x="57" y="49"/>
                        <a:pt x="57" y="49"/>
                        <a:pt x="57" y="49"/>
                      </a:cubicBezTo>
                      <a:cubicBezTo>
                        <a:pt x="46" y="26"/>
                        <a:pt x="46" y="26"/>
                        <a:pt x="46" y="26"/>
                      </a:cubicBezTo>
                      <a:cubicBezTo>
                        <a:pt x="48" y="21"/>
                        <a:pt x="48" y="21"/>
                        <a:pt x="48" y="21"/>
                      </a:cubicBezTo>
                      <a:cubicBezTo>
                        <a:pt x="43" y="19"/>
                        <a:pt x="43" y="19"/>
                        <a:pt x="43" y="19"/>
                      </a:cubicBezTo>
                      <a:cubicBezTo>
                        <a:pt x="47" y="15"/>
                        <a:pt x="47" y="15"/>
                        <a:pt x="47" y="15"/>
                      </a:cubicBezTo>
                      <a:cubicBezTo>
                        <a:pt x="47" y="15"/>
                        <a:pt x="47" y="15"/>
                        <a:pt x="47" y="15"/>
                      </a:cubicBezTo>
                      <a:cubicBezTo>
                        <a:pt x="45" y="15"/>
                        <a:pt x="44" y="15"/>
                        <a:pt x="42" y="15"/>
                      </a:cubicBezTo>
                      <a:cubicBezTo>
                        <a:pt x="42" y="15"/>
                        <a:pt x="30" y="14"/>
                        <a:pt x="29" y="14"/>
                      </a:cubicBezTo>
                      <a:cubicBezTo>
                        <a:pt x="26" y="12"/>
                        <a:pt x="26" y="12"/>
                        <a:pt x="26" y="12"/>
                      </a:cubicBezTo>
                      <a:cubicBezTo>
                        <a:pt x="8" y="0"/>
                        <a:pt x="8" y="0"/>
                        <a:pt x="8" y="0"/>
                      </a:cubicBezTo>
                      <a:cubicBezTo>
                        <a:pt x="5" y="4"/>
                        <a:pt x="2" y="8"/>
                        <a:pt x="0" y="12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38" y="27"/>
                        <a:pt x="38" y="27"/>
                        <a:pt x="38" y="27"/>
                      </a:cubicBezTo>
                      <a:cubicBezTo>
                        <a:pt x="38" y="42"/>
                        <a:pt x="38" y="57"/>
                        <a:pt x="38" y="72"/>
                      </a:cubicBezTo>
                      <a:cubicBezTo>
                        <a:pt x="38" y="72"/>
                        <a:pt x="38" y="72"/>
                        <a:pt x="38" y="72"/>
                      </a:cubicBezTo>
                      <a:cubicBezTo>
                        <a:pt x="52" y="72"/>
                        <a:pt x="65" y="71"/>
                        <a:pt x="78" y="71"/>
                      </a:cubicBezTo>
                      <a:cubicBezTo>
                        <a:pt x="78" y="71"/>
                        <a:pt x="78" y="71"/>
                        <a:pt x="78" y="70"/>
                      </a:cubicBezTo>
                      <a:cubicBezTo>
                        <a:pt x="78" y="68"/>
                        <a:pt x="78" y="66"/>
                        <a:pt x="78" y="63"/>
                      </a:cubicBezTo>
                      <a:cubicBezTo>
                        <a:pt x="79" y="64"/>
                        <a:pt x="81" y="65"/>
                        <a:pt x="82" y="66"/>
                      </a:cubicBezTo>
                      <a:cubicBezTo>
                        <a:pt x="91" y="48"/>
                        <a:pt x="91" y="48"/>
                        <a:pt x="91" y="48"/>
                      </a:cubicBezTo>
                      <a:cubicBezTo>
                        <a:pt x="91" y="47"/>
                        <a:pt x="91" y="47"/>
                        <a:pt x="91" y="47"/>
                      </a:cubicBezTo>
                      <a:cubicBezTo>
                        <a:pt x="91" y="47"/>
                        <a:pt x="91" y="47"/>
                        <a:pt x="91" y="47"/>
                      </a:cubicBezTo>
                      <a:cubicBezTo>
                        <a:pt x="91" y="44"/>
                        <a:pt x="92" y="54"/>
                        <a:pt x="91" y="40"/>
                      </a:cubicBezTo>
                      <a:close/>
                      <a:moveTo>
                        <a:pt x="77" y="45"/>
                      </a:moveTo>
                      <a:cubicBezTo>
                        <a:pt x="77" y="44"/>
                        <a:pt x="77" y="44"/>
                        <a:pt x="77" y="43"/>
                      </a:cubicBezTo>
                      <a:cubicBezTo>
                        <a:pt x="77" y="44"/>
                        <a:pt x="77" y="44"/>
                        <a:pt x="77" y="44"/>
                      </a:cubicBezTo>
                      <a:lnTo>
                        <a:pt x="77" y="45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76" name="Rectangle 86"/>
                <p:cNvSpPr>
                  <a:spLocks noChangeArrowheads="1"/>
                </p:cNvSpPr>
                <p:nvPr/>
              </p:nvSpPr>
              <p:spPr bwMode="auto">
                <a:xfrm>
                  <a:off x="464594" y="2973526"/>
                  <a:ext cx="1169" cy="1169"/>
                </a:xfrm>
                <a:prstGeom prst="rect">
                  <a:avLst/>
                </a:pr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77" name="Freeform 87"/>
                <p:cNvSpPr/>
                <p:nvPr/>
              </p:nvSpPr>
              <p:spPr bwMode="auto">
                <a:xfrm>
                  <a:off x="452899" y="2876494"/>
                  <a:ext cx="19882" cy="22212"/>
                </a:xfrm>
                <a:custGeom>
                  <a:avLst/>
                  <a:gdLst>
                    <a:gd name="T0" fmla="*/ 3 w 17"/>
                    <a:gd name="T1" fmla="*/ 0 h 19"/>
                    <a:gd name="T2" fmla="*/ 0 w 17"/>
                    <a:gd name="T3" fmla="*/ 12 h 19"/>
                    <a:gd name="T4" fmla="*/ 7 w 17"/>
                    <a:gd name="T5" fmla="*/ 19 h 19"/>
                    <a:gd name="T6" fmla="*/ 17 w 17"/>
                    <a:gd name="T7" fmla="*/ 12 h 19"/>
                    <a:gd name="T8" fmla="*/ 12 w 17"/>
                    <a:gd name="T9" fmla="*/ 0 h 19"/>
                    <a:gd name="T10" fmla="*/ 3 w 17"/>
                    <a:gd name="T11" fmla="*/ 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7" h="19">
                      <a:moveTo>
                        <a:pt x="3" y="0"/>
                      </a:moveTo>
                      <a:lnTo>
                        <a:pt x="0" y="12"/>
                      </a:lnTo>
                      <a:lnTo>
                        <a:pt x="7" y="19"/>
                      </a:lnTo>
                      <a:lnTo>
                        <a:pt x="17" y="12"/>
                      </a:lnTo>
                      <a:lnTo>
                        <a:pt x="12" y="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78" name="Freeform 88"/>
                <p:cNvSpPr/>
                <p:nvPr/>
              </p:nvSpPr>
              <p:spPr bwMode="auto">
                <a:xfrm>
                  <a:off x="452899" y="2890523"/>
                  <a:ext cx="22220" cy="91186"/>
                </a:xfrm>
                <a:custGeom>
                  <a:avLst/>
                  <a:gdLst>
                    <a:gd name="T0" fmla="*/ 3 w 19"/>
                    <a:gd name="T1" fmla="*/ 0 h 78"/>
                    <a:gd name="T2" fmla="*/ 0 w 19"/>
                    <a:gd name="T3" fmla="*/ 71 h 78"/>
                    <a:gd name="T4" fmla="*/ 10 w 19"/>
                    <a:gd name="T5" fmla="*/ 78 h 78"/>
                    <a:gd name="T6" fmla="*/ 19 w 19"/>
                    <a:gd name="T7" fmla="*/ 71 h 78"/>
                    <a:gd name="T8" fmla="*/ 15 w 19"/>
                    <a:gd name="T9" fmla="*/ 0 h 78"/>
                    <a:gd name="T10" fmla="*/ 3 w 19"/>
                    <a:gd name="T11" fmla="*/ 0 h 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9" h="78">
                      <a:moveTo>
                        <a:pt x="3" y="0"/>
                      </a:moveTo>
                      <a:lnTo>
                        <a:pt x="0" y="71"/>
                      </a:lnTo>
                      <a:lnTo>
                        <a:pt x="10" y="78"/>
                      </a:lnTo>
                      <a:lnTo>
                        <a:pt x="19" y="71"/>
                      </a:lnTo>
                      <a:lnTo>
                        <a:pt x="15" y="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79" name="Freeform 89"/>
                <p:cNvSpPr/>
                <p:nvPr/>
              </p:nvSpPr>
              <p:spPr bwMode="auto">
                <a:xfrm>
                  <a:off x="430679" y="2789984"/>
                  <a:ext cx="70168" cy="80664"/>
                </a:xfrm>
                <a:custGeom>
                  <a:avLst/>
                  <a:gdLst>
                    <a:gd name="T0" fmla="*/ 2 w 25"/>
                    <a:gd name="T1" fmla="*/ 11 h 29"/>
                    <a:gd name="T2" fmla="*/ 8 w 25"/>
                    <a:gd name="T3" fmla="*/ 27 h 29"/>
                    <a:gd name="T4" fmla="*/ 23 w 25"/>
                    <a:gd name="T5" fmla="*/ 18 h 29"/>
                    <a:gd name="T6" fmla="*/ 17 w 25"/>
                    <a:gd name="T7" fmla="*/ 2 h 29"/>
                    <a:gd name="T8" fmla="*/ 2 w 25"/>
                    <a:gd name="T9" fmla="*/ 11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29">
                      <a:moveTo>
                        <a:pt x="2" y="11"/>
                      </a:moveTo>
                      <a:cubicBezTo>
                        <a:pt x="0" y="18"/>
                        <a:pt x="3" y="25"/>
                        <a:pt x="8" y="27"/>
                      </a:cubicBezTo>
                      <a:cubicBezTo>
                        <a:pt x="14" y="29"/>
                        <a:pt x="20" y="25"/>
                        <a:pt x="23" y="18"/>
                      </a:cubicBezTo>
                      <a:cubicBezTo>
                        <a:pt x="25" y="11"/>
                        <a:pt x="22" y="4"/>
                        <a:pt x="17" y="2"/>
                      </a:cubicBezTo>
                      <a:cubicBezTo>
                        <a:pt x="11" y="0"/>
                        <a:pt x="5" y="4"/>
                        <a:pt x="2" y="1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80" name="Oval 90"/>
                <p:cNvSpPr>
                  <a:spLocks noChangeArrowheads="1"/>
                </p:cNvSpPr>
                <p:nvPr/>
              </p:nvSpPr>
              <p:spPr bwMode="auto">
                <a:xfrm>
                  <a:off x="160530" y="3047176"/>
                  <a:ext cx="57304" cy="72481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81" name="Freeform 91"/>
                <p:cNvSpPr/>
                <p:nvPr/>
              </p:nvSpPr>
              <p:spPr bwMode="auto">
                <a:xfrm>
                  <a:off x="124276" y="3125503"/>
                  <a:ext cx="129812" cy="93524"/>
                </a:xfrm>
                <a:custGeom>
                  <a:avLst/>
                  <a:gdLst>
                    <a:gd name="T0" fmla="*/ 38 w 47"/>
                    <a:gd name="T1" fmla="*/ 2 h 34"/>
                    <a:gd name="T2" fmla="*/ 38 w 47"/>
                    <a:gd name="T3" fmla="*/ 2 h 34"/>
                    <a:gd name="T4" fmla="*/ 9 w 47"/>
                    <a:gd name="T5" fmla="*/ 2 h 34"/>
                    <a:gd name="T6" fmla="*/ 9 w 47"/>
                    <a:gd name="T7" fmla="*/ 2 h 34"/>
                    <a:gd name="T8" fmla="*/ 9 w 47"/>
                    <a:gd name="T9" fmla="*/ 2 h 34"/>
                    <a:gd name="T10" fmla="*/ 2 w 47"/>
                    <a:gd name="T11" fmla="*/ 8 h 34"/>
                    <a:gd name="T12" fmla="*/ 0 w 47"/>
                    <a:gd name="T13" fmla="*/ 34 h 34"/>
                    <a:gd name="T14" fmla="*/ 47 w 47"/>
                    <a:gd name="T15" fmla="*/ 34 h 34"/>
                    <a:gd name="T16" fmla="*/ 45 w 47"/>
                    <a:gd name="T17" fmla="*/ 8 h 34"/>
                    <a:gd name="T18" fmla="*/ 39 w 47"/>
                    <a:gd name="T19" fmla="*/ 2 h 34"/>
                    <a:gd name="T20" fmla="*/ 38 w 47"/>
                    <a:gd name="T21" fmla="*/ 2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47" h="34">
                      <a:moveTo>
                        <a:pt x="38" y="2"/>
                      </a:moveTo>
                      <a:cubicBezTo>
                        <a:pt x="38" y="2"/>
                        <a:pt x="38" y="2"/>
                        <a:pt x="38" y="2"/>
                      </a:cubicBezTo>
                      <a:cubicBezTo>
                        <a:pt x="28" y="0"/>
                        <a:pt x="19" y="0"/>
                        <a:pt x="9" y="2"/>
                      </a:cubicBezTo>
                      <a:cubicBezTo>
                        <a:pt x="9" y="2"/>
                        <a:pt x="9" y="2"/>
                        <a:pt x="9" y="2"/>
                      </a:cubicBezTo>
                      <a:cubicBezTo>
                        <a:pt x="9" y="2"/>
                        <a:pt x="9" y="2"/>
                        <a:pt x="9" y="2"/>
                      </a:cubicBezTo>
                      <a:cubicBezTo>
                        <a:pt x="6" y="2"/>
                        <a:pt x="3" y="4"/>
                        <a:pt x="2" y="8"/>
                      </a:cubicBezTo>
                      <a:cubicBezTo>
                        <a:pt x="0" y="34"/>
                        <a:pt x="0" y="34"/>
                        <a:pt x="0" y="34"/>
                      </a:cubicBezTo>
                      <a:cubicBezTo>
                        <a:pt x="47" y="34"/>
                        <a:pt x="47" y="34"/>
                        <a:pt x="47" y="34"/>
                      </a:cubicBezTo>
                      <a:cubicBezTo>
                        <a:pt x="45" y="8"/>
                        <a:pt x="45" y="8"/>
                        <a:pt x="45" y="8"/>
                      </a:cubicBezTo>
                      <a:cubicBezTo>
                        <a:pt x="45" y="4"/>
                        <a:pt x="42" y="2"/>
                        <a:pt x="39" y="2"/>
                      </a:cubicBezTo>
                      <a:cubicBezTo>
                        <a:pt x="38" y="2"/>
                        <a:pt x="38" y="2"/>
                        <a:pt x="38" y="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82" name="Oval 92"/>
                <p:cNvSpPr>
                  <a:spLocks noChangeArrowheads="1"/>
                </p:cNvSpPr>
                <p:nvPr/>
              </p:nvSpPr>
              <p:spPr bwMode="auto">
                <a:xfrm>
                  <a:off x="309053" y="3047176"/>
                  <a:ext cx="58474" cy="72481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83" name="Freeform 93"/>
                <p:cNvSpPr/>
                <p:nvPr/>
              </p:nvSpPr>
              <p:spPr bwMode="auto">
                <a:xfrm>
                  <a:off x="276308" y="3125503"/>
                  <a:ext cx="127473" cy="93524"/>
                </a:xfrm>
                <a:custGeom>
                  <a:avLst/>
                  <a:gdLst>
                    <a:gd name="T0" fmla="*/ 38 w 46"/>
                    <a:gd name="T1" fmla="*/ 2 h 34"/>
                    <a:gd name="T2" fmla="*/ 37 w 46"/>
                    <a:gd name="T3" fmla="*/ 2 h 34"/>
                    <a:gd name="T4" fmla="*/ 9 w 46"/>
                    <a:gd name="T5" fmla="*/ 2 h 34"/>
                    <a:gd name="T6" fmla="*/ 8 w 46"/>
                    <a:gd name="T7" fmla="*/ 2 h 34"/>
                    <a:gd name="T8" fmla="*/ 8 w 46"/>
                    <a:gd name="T9" fmla="*/ 2 h 34"/>
                    <a:gd name="T10" fmla="*/ 2 w 46"/>
                    <a:gd name="T11" fmla="*/ 8 h 34"/>
                    <a:gd name="T12" fmla="*/ 0 w 46"/>
                    <a:gd name="T13" fmla="*/ 34 h 34"/>
                    <a:gd name="T14" fmla="*/ 46 w 46"/>
                    <a:gd name="T15" fmla="*/ 34 h 34"/>
                    <a:gd name="T16" fmla="*/ 44 w 46"/>
                    <a:gd name="T17" fmla="*/ 8 h 34"/>
                    <a:gd name="T18" fmla="*/ 38 w 46"/>
                    <a:gd name="T19" fmla="*/ 2 h 34"/>
                    <a:gd name="T20" fmla="*/ 38 w 46"/>
                    <a:gd name="T21" fmla="*/ 2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46" h="34">
                      <a:moveTo>
                        <a:pt x="38" y="2"/>
                      </a:moveTo>
                      <a:cubicBezTo>
                        <a:pt x="37" y="2"/>
                        <a:pt x="37" y="2"/>
                        <a:pt x="37" y="2"/>
                      </a:cubicBezTo>
                      <a:cubicBezTo>
                        <a:pt x="27" y="0"/>
                        <a:pt x="18" y="0"/>
                        <a:pt x="9" y="2"/>
                      </a:cubicBezTo>
                      <a:cubicBezTo>
                        <a:pt x="9" y="2"/>
                        <a:pt x="8" y="2"/>
                        <a:pt x="8" y="2"/>
                      </a:cubicBezTo>
                      <a:cubicBezTo>
                        <a:pt x="8" y="2"/>
                        <a:pt x="8" y="2"/>
                        <a:pt x="8" y="2"/>
                      </a:cubicBezTo>
                      <a:cubicBezTo>
                        <a:pt x="5" y="2"/>
                        <a:pt x="2" y="4"/>
                        <a:pt x="2" y="8"/>
                      </a:cubicBezTo>
                      <a:cubicBezTo>
                        <a:pt x="0" y="34"/>
                        <a:pt x="0" y="34"/>
                        <a:pt x="0" y="34"/>
                      </a:cubicBezTo>
                      <a:cubicBezTo>
                        <a:pt x="46" y="34"/>
                        <a:pt x="46" y="34"/>
                        <a:pt x="46" y="34"/>
                      </a:cubicBezTo>
                      <a:cubicBezTo>
                        <a:pt x="44" y="8"/>
                        <a:pt x="44" y="8"/>
                        <a:pt x="44" y="8"/>
                      </a:cubicBezTo>
                      <a:cubicBezTo>
                        <a:pt x="44" y="4"/>
                        <a:pt x="41" y="2"/>
                        <a:pt x="38" y="2"/>
                      </a:cubicBezTo>
                      <a:cubicBezTo>
                        <a:pt x="38" y="2"/>
                        <a:pt x="38" y="2"/>
                        <a:pt x="38" y="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84" name="Oval 94"/>
                <p:cNvSpPr>
                  <a:spLocks noChangeArrowheads="1"/>
                </p:cNvSpPr>
                <p:nvPr/>
              </p:nvSpPr>
              <p:spPr bwMode="auto">
                <a:xfrm>
                  <a:off x="461085" y="3047176"/>
                  <a:ext cx="58474" cy="72481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85" name="Freeform 95"/>
                <p:cNvSpPr/>
                <p:nvPr/>
              </p:nvSpPr>
              <p:spPr bwMode="auto">
                <a:xfrm>
                  <a:off x="426002" y="3125503"/>
                  <a:ext cx="129812" cy="93524"/>
                </a:xfrm>
                <a:custGeom>
                  <a:avLst/>
                  <a:gdLst>
                    <a:gd name="T0" fmla="*/ 38 w 47"/>
                    <a:gd name="T1" fmla="*/ 2 h 34"/>
                    <a:gd name="T2" fmla="*/ 37 w 47"/>
                    <a:gd name="T3" fmla="*/ 2 h 34"/>
                    <a:gd name="T4" fmla="*/ 9 w 47"/>
                    <a:gd name="T5" fmla="*/ 2 h 34"/>
                    <a:gd name="T6" fmla="*/ 8 w 47"/>
                    <a:gd name="T7" fmla="*/ 2 h 34"/>
                    <a:gd name="T8" fmla="*/ 8 w 47"/>
                    <a:gd name="T9" fmla="*/ 2 h 34"/>
                    <a:gd name="T10" fmla="*/ 2 w 47"/>
                    <a:gd name="T11" fmla="*/ 8 h 34"/>
                    <a:gd name="T12" fmla="*/ 0 w 47"/>
                    <a:gd name="T13" fmla="*/ 34 h 34"/>
                    <a:gd name="T14" fmla="*/ 47 w 47"/>
                    <a:gd name="T15" fmla="*/ 34 h 34"/>
                    <a:gd name="T16" fmla="*/ 44 w 47"/>
                    <a:gd name="T17" fmla="*/ 8 h 34"/>
                    <a:gd name="T18" fmla="*/ 38 w 47"/>
                    <a:gd name="T19" fmla="*/ 2 h 34"/>
                    <a:gd name="T20" fmla="*/ 38 w 47"/>
                    <a:gd name="T21" fmla="*/ 2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47" h="34">
                      <a:moveTo>
                        <a:pt x="38" y="2"/>
                      </a:moveTo>
                      <a:cubicBezTo>
                        <a:pt x="38" y="2"/>
                        <a:pt x="37" y="2"/>
                        <a:pt x="37" y="2"/>
                      </a:cubicBezTo>
                      <a:cubicBezTo>
                        <a:pt x="28" y="0"/>
                        <a:pt x="19" y="0"/>
                        <a:pt x="9" y="2"/>
                      </a:cubicBezTo>
                      <a:cubicBezTo>
                        <a:pt x="9" y="2"/>
                        <a:pt x="9" y="2"/>
                        <a:pt x="8" y="2"/>
                      </a:cubicBezTo>
                      <a:cubicBezTo>
                        <a:pt x="8" y="2"/>
                        <a:pt x="8" y="2"/>
                        <a:pt x="8" y="2"/>
                      </a:cubicBezTo>
                      <a:cubicBezTo>
                        <a:pt x="5" y="2"/>
                        <a:pt x="2" y="4"/>
                        <a:pt x="2" y="8"/>
                      </a:cubicBezTo>
                      <a:cubicBezTo>
                        <a:pt x="0" y="34"/>
                        <a:pt x="0" y="34"/>
                        <a:pt x="0" y="34"/>
                      </a:cubicBezTo>
                      <a:cubicBezTo>
                        <a:pt x="47" y="34"/>
                        <a:pt x="47" y="34"/>
                        <a:pt x="47" y="34"/>
                      </a:cubicBezTo>
                      <a:cubicBezTo>
                        <a:pt x="44" y="8"/>
                        <a:pt x="44" y="8"/>
                        <a:pt x="44" y="8"/>
                      </a:cubicBezTo>
                      <a:cubicBezTo>
                        <a:pt x="44" y="4"/>
                        <a:pt x="41" y="2"/>
                        <a:pt x="38" y="2"/>
                      </a:cubicBezTo>
                      <a:cubicBezTo>
                        <a:pt x="38" y="2"/>
                        <a:pt x="38" y="2"/>
                        <a:pt x="38" y="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86" name="Rectangle 96"/>
                <p:cNvSpPr>
                  <a:spLocks noChangeArrowheads="1"/>
                </p:cNvSpPr>
                <p:nvPr/>
              </p:nvSpPr>
              <p:spPr bwMode="auto">
                <a:xfrm>
                  <a:off x="221343" y="2868311"/>
                  <a:ext cx="32745" cy="54945"/>
                </a:xfrm>
                <a:prstGeom prst="rect">
                  <a:avLst/>
                </a:pr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87" name="Rectangle 97"/>
                <p:cNvSpPr>
                  <a:spLocks noChangeArrowheads="1"/>
                </p:cNvSpPr>
                <p:nvPr/>
              </p:nvSpPr>
              <p:spPr bwMode="auto">
                <a:xfrm>
                  <a:off x="179241" y="2848438"/>
                  <a:ext cx="30406" cy="74820"/>
                </a:xfrm>
                <a:prstGeom prst="rect">
                  <a:avLst/>
                </a:pr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88" name="Rectangle 98"/>
                <p:cNvSpPr>
                  <a:spLocks noChangeArrowheads="1"/>
                </p:cNvSpPr>
                <p:nvPr/>
              </p:nvSpPr>
              <p:spPr bwMode="auto">
                <a:xfrm>
                  <a:off x="265782" y="2812197"/>
                  <a:ext cx="30406" cy="111060"/>
                </a:xfrm>
                <a:prstGeom prst="rect">
                  <a:avLst/>
                </a:pr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124" name="文本框 37"/>
            <p:cNvSpPr txBox="1"/>
            <p:nvPr/>
          </p:nvSpPr>
          <p:spPr>
            <a:xfrm>
              <a:off x="11463" y="4002"/>
              <a:ext cx="649" cy="943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4800">
                  <a:solidFill>
                    <a:schemeClr val="bg1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algn="ctr" defTabSz="6858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3300" dirty="0">
                  <a:solidFill>
                    <a:prstClr val="white"/>
                  </a:solidFill>
                  <a:latin typeface="+mn-lt"/>
                  <a:ea typeface="+mn-ea"/>
                  <a:cs typeface="+mn-ea"/>
                  <a:sym typeface="+mn-lt"/>
                </a:rPr>
                <a:t>2</a:t>
              </a:r>
              <a:endParaRPr lang="zh-CN" altLang="en-US" sz="3300" dirty="0">
                <a:solidFill>
                  <a:prstClr val="white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32" name="文本框 47"/>
            <p:cNvSpPr txBox="1"/>
            <p:nvPr/>
          </p:nvSpPr>
          <p:spPr>
            <a:xfrm>
              <a:off x="8773" y="4047"/>
              <a:ext cx="2980" cy="7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800">
                  <a:solidFill>
                    <a:schemeClr val="bg1"/>
                  </a:solidFill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algn="l"/>
              <a:r>
                <a:rPr lang="en-US" altLang="zh-CN" sz="2400" spc="100" dirty="0">
                  <a:uFillTx/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2400" spc="100" dirty="0"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134" name="组合 133"/>
          <p:cNvGrpSpPr/>
          <p:nvPr/>
        </p:nvGrpSpPr>
        <p:grpSpPr>
          <a:xfrm>
            <a:off x="4794512" y="4883785"/>
            <a:ext cx="4000595" cy="1052830"/>
            <a:chOff x="7550" y="6510"/>
            <a:chExt cx="5114" cy="1658"/>
          </a:xfrm>
        </p:grpSpPr>
        <p:grpSp>
          <p:nvGrpSpPr>
            <p:cNvPr id="89" name="组合 88"/>
            <p:cNvGrpSpPr/>
            <p:nvPr/>
          </p:nvGrpSpPr>
          <p:grpSpPr>
            <a:xfrm>
              <a:off x="7550" y="6510"/>
              <a:ext cx="5114" cy="1658"/>
              <a:chOff x="3779082" y="4886876"/>
              <a:chExt cx="4329956" cy="1404000"/>
            </a:xfrm>
          </p:grpSpPr>
          <p:grpSp>
            <p:nvGrpSpPr>
              <p:cNvPr id="90" name="组合 89"/>
              <p:cNvGrpSpPr/>
              <p:nvPr/>
            </p:nvGrpSpPr>
            <p:grpSpPr>
              <a:xfrm>
                <a:off x="3779082" y="4886876"/>
                <a:ext cx="4329956" cy="1404000"/>
                <a:chOff x="2956061" y="4886876"/>
                <a:chExt cx="5975998" cy="1404000"/>
              </a:xfrm>
              <a:effectLst>
                <a:outerShdw blurRad="190500" dist="762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91" name="Freeform 9"/>
                <p:cNvSpPr/>
                <p:nvPr/>
              </p:nvSpPr>
              <p:spPr bwMode="auto">
                <a:xfrm flipH="1">
                  <a:off x="2974059" y="5255833"/>
                  <a:ext cx="1119223" cy="1035043"/>
                </a:xfrm>
                <a:custGeom>
                  <a:avLst/>
                  <a:gdLst>
                    <a:gd name="T0" fmla="*/ 48 w 132"/>
                    <a:gd name="T1" fmla="*/ 132 h 132"/>
                    <a:gd name="T2" fmla="*/ 54 w 132"/>
                    <a:gd name="T3" fmla="*/ 132 h 132"/>
                    <a:gd name="T4" fmla="*/ 57 w 132"/>
                    <a:gd name="T5" fmla="*/ 132 h 132"/>
                    <a:gd name="T6" fmla="*/ 63 w 132"/>
                    <a:gd name="T7" fmla="*/ 132 h 132"/>
                    <a:gd name="T8" fmla="*/ 67 w 132"/>
                    <a:gd name="T9" fmla="*/ 131 h 132"/>
                    <a:gd name="T10" fmla="*/ 76 w 132"/>
                    <a:gd name="T11" fmla="*/ 131 h 132"/>
                    <a:gd name="T12" fmla="*/ 79 w 132"/>
                    <a:gd name="T13" fmla="*/ 131 h 132"/>
                    <a:gd name="T14" fmla="*/ 85 w 132"/>
                    <a:gd name="T15" fmla="*/ 130 h 132"/>
                    <a:gd name="T16" fmla="*/ 87 w 132"/>
                    <a:gd name="T17" fmla="*/ 130 h 132"/>
                    <a:gd name="T18" fmla="*/ 94 w 132"/>
                    <a:gd name="T19" fmla="*/ 129 h 132"/>
                    <a:gd name="T20" fmla="*/ 100 w 132"/>
                    <a:gd name="T21" fmla="*/ 128 h 132"/>
                    <a:gd name="T22" fmla="*/ 103 w 132"/>
                    <a:gd name="T23" fmla="*/ 128 h 132"/>
                    <a:gd name="T24" fmla="*/ 107 w 132"/>
                    <a:gd name="T25" fmla="*/ 127 h 132"/>
                    <a:gd name="T26" fmla="*/ 110 w 132"/>
                    <a:gd name="T27" fmla="*/ 126 h 132"/>
                    <a:gd name="T28" fmla="*/ 114 w 132"/>
                    <a:gd name="T29" fmla="*/ 125 h 132"/>
                    <a:gd name="T30" fmla="*/ 121 w 132"/>
                    <a:gd name="T31" fmla="*/ 123 h 132"/>
                    <a:gd name="T32" fmla="*/ 126 w 132"/>
                    <a:gd name="T33" fmla="*/ 121 h 132"/>
                    <a:gd name="T34" fmla="*/ 130 w 132"/>
                    <a:gd name="T35" fmla="*/ 118 h 132"/>
                    <a:gd name="T36" fmla="*/ 132 w 132"/>
                    <a:gd name="T37" fmla="*/ 115 h 132"/>
                    <a:gd name="T38" fmla="*/ 130 w 132"/>
                    <a:gd name="T39" fmla="*/ 3 h 132"/>
                    <a:gd name="T40" fmla="*/ 127 w 132"/>
                    <a:gd name="T41" fmla="*/ 6 h 132"/>
                    <a:gd name="T42" fmla="*/ 121 w 132"/>
                    <a:gd name="T43" fmla="*/ 8 h 132"/>
                    <a:gd name="T44" fmla="*/ 115 w 132"/>
                    <a:gd name="T45" fmla="*/ 10 h 132"/>
                    <a:gd name="T46" fmla="*/ 110 w 132"/>
                    <a:gd name="T47" fmla="*/ 12 h 132"/>
                    <a:gd name="T48" fmla="*/ 105 w 132"/>
                    <a:gd name="T49" fmla="*/ 13 h 132"/>
                    <a:gd name="T50" fmla="*/ 99 w 132"/>
                    <a:gd name="T51" fmla="*/ 13 h 132"/>
                    <a:gd name="T52" fmla="*/ 86 w 132"/>
                    <a:gd name="T53" fmla="*/ 15 h 132"/>
                    <a:gd name="T54" fmla="*/ 78 w 132"/>
                    <a:gd name="T55" fmla="*/ 16 h 132"/>
                    <a:gd name="T56" fmla="*/ 62 w 132"/>
                    <a:gd name="T57" fmla="*/ 17 h 132"/>
                    <a:gd name="T58" fmla="*/ 54 w 132"/>
                    <a:gd name="T59" fmla="*/ 17 h 132"/>
                    <a:gd name="T60" fmla="*/ 0 w 132"/>
                    <a:gd name="T61" fmla="*/ 17 h 132"/>
                    <a:gd name="T62" fmla="*/ 45 w 132"/>
                    <a:gd name="T63" fmla="*/ 132 h 1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132" h="132">
                      <a:moveTo>
                        <a:pt x="45" y="132"/>
                      </a:moveTo>
                      <a:cubicBezTo>
                        <a:pt x="46" y="132"/>
                        <a:pt x="48" y="132"/>
                        <a:pt x="48" y="132"/>
                      </a:cubicBezTo>
                      <a:cubicBezTo>
                        <a:pt x="50" y="132"/>
                        <a:pt x="51" y="132"/>
                        <a:pt x="53" y="132"/>
                      </a:cubicBezTo>
                      <a:cubicBezTo>
                        <a:pt x="53" y="132"/>
                        <a:pt x="54" y="132"/>
                        <a:pt x="54" y="132"/>
                      </a:cubicBezTo>
                      <a:cubicBezTo>
                        <a:pt x="54" y="132"/>
                        <a:pt x="54" y="132"/>
                        <a:pt x="55" y="132"/>
                      </a:cubicBezTo>
                      <a:cubicBezTo>
                        <a:pt x="56" y="132"/>
                        <a:pt x="57" y="132"/>
                        <a:pt x="57" y="132"/>
                      </a:cubicBezTo>
                      <a:cubicBezTo>
                        <a:pt x="59" y="132"/>
                        <a:pt x="61" y="132"/>
                        <a:pt x="62" y="132"/>
                      </a:cubicBezTo>
                      <a:cubicBezTo>
                        <a:pt x="62" y="132"/>
                        <a:pt x="62" y="132"/>
                        <a:pt x="63" y="132"/>
                      </a:cubicBezTo>
                      <a:cubicBezTo>
                        <a:pt x="63" y="132"/>
                        <a:pt x="63" y="132"/>
                        <a:pt x="63" y="132"/>
                      </a:cubicBezTo>
                      <a:cubicBezTo>
                        <a:pt x="64" y="132"/>
                        <a:pt x="65" y="132"/>
                        <a:pt x="67" y="131"/>
                      </a:cubicBezTo>
                      <a:cubicBezTo>
                        <a:pt x="68" y="131"/>
                        <a:pt x="70" y="131"/>
                        <a:pt x="71" y="131"/>
                      </a:cubicBezTo>
                      <a:cubicBezTo>
                        <a:pt x="73" y="131"/>
                        <a:pt x="74" y="131"/>
                        <a:pt x="76" y="131"/>
                      </a:cubicBezTo>
                      <a:cubicBezTo>
                        <a:pt x="77" y="131"/>
                        <a:pt x="78" y="131"/>
                        <a:pt x="78" y="131"/>
                      </a:cubicBezTo>
                      <a:cubicBezTo>
                        <a:pt x="79" y="131"/>
                        <a:pt x="79" y="131"/>
                        <a:pt x="79" y="131"/>
                      </a:cubicBezTo>
                      <a:cubicBezTo>
                        <a:pt x="80" y="131"/>
                        <a:pt x="80" y="131"/>
                        <a:pt x="80" y="131"/>
                      </a:cubicBezTo>
                      <a:cubicBezTo>
                        <a:pt x="82" y="130"/>
                        <a:pt x="83" y="130"/>
                        <a:pt x="85" y="130"/>
                      </a:cubicBezTo>
                      <a:cubicBezTo>
                        <a:pt x="85" y="130"/>
                        <a:pt x="86" y="130"/>
                        <a:pt x="86" y="130"/>
                      </a:cubicBezTo>
                      <a:cubicBezTo>
                        <a:pt x="86" y="130"/>
                        <a:pt x="87" y="130"/>
                        <a:pt x="87" y="130"/>
                      </a:cubicBezTo>
                      <a:cubicBezTo>
                        <a:pt x="88" y="130"/>
                        <a:pt x="89" y="130"/>
                        <a:pt x="89" y="130"/>
                      </a:cubicBezTo>
                      <a:cubicBezTo>
                        <a:pt x="91" y="129"/>
                        <a:pt x="92" y="129"/>
                        <a:pt x="94" y="129"/>
                      </a:cubicBezTo>
                      <a:cubicBezTo>
                        <a:pt x="95" y="129"/>
                        <a:pt x="97" y="129"/>
                        <a:pt x="98" y="128"/>
                      </a:cubicBezTo>
                      <a:cubicBezTo>
                        <a:pt x="99" y="128"/>
                        <a:pt x="99" y="128"/>
                        <a:pt x="100" y="128"/>
                      </a:cubicBezTo>
                      <a:cubicBezTo>
                        <a:pt x="100" y="128"/>
                        <a:pt x="101" y="128"/>
                        <a:pt x="101" y="128"/>
                      </a:cubicBezTo>
                      <a:cubicBezTo>
                        <a:pt x="102" y="128"/>
                        <a:pt x="103" y="128"/>
                        <a:pt x="103" y="128"/>
                      </a:cubicBezTo>
                      <a:cubicBezTo>
                        <a:pt x="104" y="127"/>
                        <a:pt x="104" y="127"/>
                        <a:pt x="105" y="127"/>
                      </a:cubicBezTo>
                      <a:cubicBezTo>
                        <a:pt x="106" y="127"/>
                        <a:pt x="107" y="127"/>
                        <a:pt x="107" y="127"/>
                      </a:cubicBezTo>
                      <a:cubicBezTo>
                        <a:pt x="108" y="127"/>
                        <a:pt x="108" y="127"/>
                        <a:pt x="108" y="127"/>
                      </a:cubicBezTo>
                      <a:cubicBezTo>
                        <a:pt x="109" y="126"/>
                        <a:pt x="109" y="126"/>
                        <a:pt x="110" y="126"/>
                      </a:cubicBezTo>
                      <a:cubicBezTo>
                        <a:pt x="111" y="126"/>
                        <a:pt x="112" y="126"/>
                        <a:pt x="113" y="126"/>
                      </a:cubicBezTo>
                      <a:cubicBezTo>
                        <a:pt x="113" y="125"/>
                        <a:pt x="114" y="125"/>
                        <a:pt x="114" y="125"/>
                      </a:cubicBezTo>
                      <a:cubicBezTo>
                        <a:pt x="114" y="125"/>
                        <a:pt x="115" y="125"/>
                        <a:pt x="115" y="125"/>
                      </a:cubicBezTo>
                      <a:cubicBezTo>
                        <a:pt x="117" y="124"/>
                        <a:pt x="119" y="124"/>
                        <a:pt x="121" y="123"/>
                      </a:cubicBezTo>
                      <a:cubicBezTo>
                        <a:pt x="122" y="123"/>
                        <a:pt x="122" y="123"/>
                        <a:pt x="122" y="123"/>
                      </a:cubicBezTo>
                      <a:cubicBezTo>
                        <a:pt x="124" y="122"/>
                        <a:pt x="125" y="122"/>
                        <a:pt x="126" y="121"/>
                      </a:cubicBezTo>
                      <a:cubicBezTo>
                        <a:pt x="127" y="121"/>
                        <a:pt x="127" y="121"/>
                        <a:pt x="127" y="120"/>
                      </a:cubicBezTo>
                      <a:cubicBezTo>
                        <a:pt x="128" y="120"/>
                        <a:pt x="129" y="119"/>
                        <a:pt x="130" y="118"/>
                      </a:cubicBezTo>
                      <a:cubicBezTo>
                        <a:pt x="130" y="118"/>
                        <a:pt x="130" y="118"/>
                        <a:pt x="131" y="118"/>
                      </a:cubicBezTo>
                      <a:cubicBezTo>
                        <a:pt x="131" y="117"/>
                        <a:pt x="132" y="116"/>
                        <a:pt x="132" y="115"/>
                      </a:cubicBezTo>
                      <a:cubicBezTo>
                        <a:pt x="131" y="0"/>
                        <a:pt x="131" y="0"/>
                        <a:pt x="131" y="0"/>
                      </a:cubicBezTo>
                      <a:cubicBezTo>
                        <a:pt x="131" y="1"/>
                        <a:pt x="131" y="2"/>
                        <a:pt x="130" y="3"/>
                      </a:cubicBezTo>
                      <a:cubicBezTo>
                        <a:pt x="130" y="3"/>
                        <a:pt x="130" y="3"/>
                        <a:pt x="130" y="3"/>
                      </a:cubicBezTo>
                      <a:cubicBezTo>
                        <a:pt x="129" y="4"/>
                        <a:pt x="128" y="5"/>
                        <a:pt x="127" y="6"/>
                      </a:cubicBezTo>
                      <a:cubicBezTo>
                        <a:pt x="127" y="6"/>
                        <a:pt x="126" y="6"/>
                        <a:pt x="126" y="6"/>
                      </a:cubicBezTo>
                      <a:cubicBezTo>
                        <a:pt x="125" y="7"/>
                        <a:pt x="123" y="8"/>
                        <a:pt x="121" y="8"/>
                      </a:cubicBezTo>
                      <a:cubicBezTo>
                        <a:pt x="121" y="8"/>
                        <a:pt x="121" y="8"/>
                        <a:pt x="121" y="8"/>
                      </a:cubicBezTo>
                      <a:cubicBezTo>
                        <a:pt x="119" y="9"/>
                        <a:pt x="117" y="10"/>
                        <a:pt x="115" y="10"/>
                      </a:cubicBezTo>
                      <a:cubicBezTo>
                        <a:pt x="114" y="10"/>
                        <a:pt x="113" y="11"/>
                        <a:pt x="113" y="11"/>
                      </a:cubicBezTo>
                      <a:cubicBezTo>
                        <a:pt x="112" y="11"/>
                        <a:pt x="111" y="11"/>
                        <a:pt x="110" y="12"/>
                      </a:cubicBezTo>
                      <a:cubicBezTo>
                        <a:pt x="109" y="12"/>
                        <a:pt x="108" y="12"/>
                        <a:pt x="107" y="12"/>
                      </a:cubicBezTo>
                      <a:cubicBezTo>
                        <a:pt x="106" y="12"/>
                        <a:pt x="105" y="12"/>
                        <a:pt x="105" y="13"/>
                      </a:cubicBezTo>
                      <a:cubicBezTo>
                        <a:pt x="104" y="13"/>
                        <a:pt x="102" y="13"/>
                        <a:pt x="101" y="13"/>
                      </a:cubicBezTo>
                      <a:cubicBezTo>
                        <a:pt x="100" y="13"/>
                        <a:pt x="100" y="13"/>
                        <a:pt x="99" y="13"/>
                      </a:cubicBezTo>
                      <a:cubicBezTo>
                        <a:pt x="96" y="14"/>
                        <a:pt x="91" y="15"/>
                        <a:pt x="87" y="15"/>
                      </a:cubicBezTo>
                      <a:cubicBezTo>
                        <a:pt x="87" y="15"/>
                        <a:pt x="86" y="15"/>
                        <a:pt x="86" y="15"/>
                      </a:cubicBezTo>
                      <a:cubicBezTo>
                        <a:pt x="83" y="15"/>
                        <a:pt x="81" y="16"/>
                        <a:pt x="79" y="16"/>
                      </a:cubicBezTo>
                      <a:cubicBezTo>
                        <a:pt x="79" y="16"/>
                        <a:pt x="78" y="16"/>
                        <a:pt x="78" y="16"/>
                      </a:cubicBezTo>
                      <a:cubicBezTo>
                        <a:pt x="73" y="16"/>
                        <a:pt x="68" y="17"/>
                        <a:pt x="63" y="17"/>
                      </a:cubicBezTo>
                      <a:cubicBezTo>
                        <a:pt x="63" y="17"/>
                        <a:pt x="63" y="17"/>
                        <a:pt x="62" y="17"/>
                      </a:cubicBezTo>
                      <a:cubicBezTo>
                        <a:pt x="60" y="17"/>
                        <a:pt x="57" y="17"/>
                        <a:pt x="55" y="17"/>
                      </a:cubicBezTo>
                      <a:cubicBezTo>
                        <a:pt x="54" y="17"/>
                        <a:pt x="54" y="17"/>
                        <a:pt x="54" y="17"/>
                      </a:cubicBezTo>
                      <a:cubicBezTo>
                        <a:pt x="51" y="17"/>
                        <a:pt x="48" y="17"/>
                        <a:pt x="45" y="17"/>
                      </a:cubicBezTo>
                      <a:cubicBezTo>
                        <a:pt x="0" y="17"/>
                        <a:pt x="0" y="17"/>
                        <a:pt x="0" y="17"/>
                      </a:cubicBezTo>
                      <a:cubicBezTo>
                        <a:pt x="0" y="132"/>
                        <a:pt x="0" y="132"/>
                        <a:pt x="0" y="132"/>
                      </a:cubicBezTo>
                      <a:lnTo>
                        <a:pt x="45" y="132"/>
                      </a:lnTo>
                      <a:close/>
                    </a:path>
                  </a:pathLst>
                </a:custGeom>
                <a:solidFill>
                  <a:srgbClr val="6849F0"/>
                </a:solidFill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92" name="Freeform 10"/>
                <p:cNvSpPr/>
                <p:nvPr/>
              </p:nvSpPr>
              <p:spPr bwMode="auto">
                <a:xfrm flipH="1">
                  <a:off x="2956061" y="4886876"/>
                  <a:ext cx="5975998" cy="1404000"/>
                </a:xfrm>
                <a:custGeom>
                  <a:avLst/>
                  <a:gdLst>
                    <a:gd name="T0" fmla="*/ 593 w 594"/>
                    <a:gd name="T1" fmla="*/ 157 h 179"/>
                    <a:gd name="T2" fmla="*/ 592 w 594"/>
                    <a:gd name="T3" fmla="*/ 156 h 179"/>
                    <a:gd name="T4" fmla="*/ 577 w 594"/>
                    <a:gd name="T5" fmla="*/ 149 h 179"/>
                    <a:gd name="T6" fmla="*/ 576 w 594"/>
                    <a:gd name="T7" fmla="*/ 148 h 179"/>
                    <a:gd name="T8" fmla="*/ 572 w 594"/>
                    <a:gd name="T9" fmla="*/ 147 h 179"/>
                    <a:gd name="T10" fmla="*/ 572 w 594"/>
                    <a:gd name="T11" fmla="*/ 148 h 179"/>
                    <a:gd name="T12" fmla="*/ 566 w 594"/>
                    <a:gd name="T13" fmla="*/ 147 h 179"/>
                    <a:gd name="T14" fmla="*/ 566 w 594"/>
                    <a:gd name="T15" fmla="*/ 146 h 179"/>
                    <a:gd name="T16" fmla="*/ 565 w 594"/>
                    <a:gd name="T17" fmla="*/ 146 h 179"/>
                    <a:gd name="T18" fmla="*/ 564 w 594"/>
                    <a:gd name="T19" fmla="*/ 146 h 179"/>
                    <a:gd name="T20" fmla="*/ 557 w 594"/>
                    <a:gd name="T21" fmla="*/ 145 h 179"/>
                    <a:gd name="T22" fmla="*/ 557 w 594"/>
                    <a:gd name="T23" fmla="*/ 145 h 179"/>
                    <a:gd name="T24" fmla="*/ 557 w 594"/>
                    <a:gd name="T25" fmla="*/ 145 h 179"/>
                    <a:gd name="T26" fmla="*/ 548 w 594"/>
                    <a:gd name="T27" fmla="*/ 144 h 179"/>
                    <a:gd name="T28" fmla="*/ 549 w 594"/>
                    <a:gd name="T29" fmla="*/ 143 h 179"/>
                    <a:gd name="T30" fmla="*/ 548 w 594"/>
                    <a:gd name="T31" fmla="*/ 144 h 179"/>
                    <a:gd name="T32" fmla="*/ 506 w 594"/>
                    <a:gd name="T33" fmla="*/ 142 h 179"/>
                    <a:gd name="T34" fmla="*/ 139 w 594"/>
                    <a:gd name="T35" fmla="*/ 143 h 179"/>
                    <a:gd name="T36" fmla="*/ 139 w 594"/>
                    <a:gd name="T37" fmla="*/ 166 h 179"/>
                    <a:gd name="T38" fmla="*/ 134 w 594"/>
                    <a:gd name="T39" fmla="*/ 178 h 179"/>
                    <a:gd name="T40" fmla="*/ 124 w 594"/>
                    <a:gd name="T41" fmla="*/ 176 h 179"/>
                    <a:gd name="T42" fmla="*/ 6 w 594"/>
                    <a:gd name="T43" fmla="*/ 100 h 179"/>
                    <a:gd name="T44" fmla="*/ 0 w 594"/>
                    <a:gd name="T45" fmla="*/ 90 h 179"/>
                    <a:gd name="T46" fmla="*/ 6 w 594"/>
                    <a:gd name="T47" fmla="*/ 80 h 179"/>
                    <a:gd name="T48" fmla="*/ 124 w 594"/>
                    <a:gd name="T49" fmla="*/ 3 h 179"/>
                    <a:gd name="T50" fmla="*/ 134 w 594"/>
                    <a:gd name="T51" fmla="*/ 1 h 179"/>
                    <a:gd name="T52" fmla="*/ 139 w 594"/>
                    <a:gd name="T53" fmla="*/ 13 h 179"/>
                    <a:gd name="T54" fmla="*/ 139 w 594"/>
                    <a:gd name="T55" fmla="*/ 31 h 179"/>
                    <a:gd name="T56" fmla="*/ 512 w 594"/>
                    <a:gd name="T57" fmla="*/ 30 h 179"/>
                    <a:gd name="T58" fmla="*/ 518 w 594"/>
                    <a:gd name="T59" fmla="*/ 30 h 179"/>
                    <a:gd name="T60" fmla="*/ 533 w 594"/>
                    <a:gd name="T61" fmla="*/ 31 h 179"/>
                    <a:gd name="T62" fmla="*/ 547 w 594"/>
                    <a:gd name="T63" fmla="*/ 32 h 179"/>
                    <a:gd name="T64" fmla="*/ 558 w 594"/>
                    <a:gd name="T65" fmla="*/ 33 h 179"/>
                    <a:gd name="T66" fmla="*/ 569 w 594"/>
                    <a:gd name="T67" fmla="*/ 35 h 179"/>
                    <a:gd name="T68" fmla="*/ 573 w 594"/>
                    <a:gd name="T69" fmla="*/ 36 h 179"/>
                    <a:gd name="T70" fmla="*/ 577 w 594"/>
                    <a:gd name="T71" fmla="*/ 37 h 179"/>
                    <a:gd name="T72" fmla="*/ 582 w 594"/>
                    <a:gd name="T73" fmla="*/ 38 h 179"/>
                    <a:gd name="T74" fmla="*/ 586 w 594"/>
                    <a:gd name="T75" fmla="*/ 39 h 179"/>
                    <a:gd name="T76" fmla="*/ 587 w 594"/>
                    <a:gd name="T77" fmla="*/ 40 h 179"/>
                    <a:gd name="T78" fmla="*/ 589 w 594"/>
                    <a:gd name="T79" fmla="*/ 41 h 179"/>
                    <a:gd name="T80" fmla="*/ 591 w 594"/>
                    <a:gd name="T81" fmla="*/ 42 h 179"/>
                    <a:gd name="T82" fmla="*/ 592 w 594"/>
                    <a:gd name="T83" fmla="*/ 43 h 179"/>
                    <a:gd name="T84" fmla="*/ 593 w 594"/>
                    <a:gd name="T85" fmla="*/ 44 h 179"/>
                    <a:gd name="T86" fmla="*/ 594 w 594"/>
                    <a:gd name="T87" fmla="*/ 156 h 179"/>
                    <a:gd name="T88" fmla="*/ 593 w 594"/>
                    <a:gd name="T89" fmla="*/ 157 h 1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594" h="179">
                      <a:moveTo>
                        <a:pt x="593" y="157"/>
                      </a:moveTo>
                      <a:cubicBezTo>
                        <a:pt x="592" y="156"/>
                        <a:pt x="592" y="156"/>
                        <a:pt x="592" y="156"/>
                      </a:cubicBezTo>
                      <a:cubicBezTo>
                        <a:pt x="589" y="153"/>
                        <a:pt x="584" y="151"/>
                        <a:pt x="577" y="149"/>
                      </a:cubicBezTo>
                      <a:cubicBezTo>
                        <a:pt x="576" y="148"/>
                        <a:pt x="576" y="148"/>
                        <a:pt x="576" y="148"/>
                      </a:cubicBezTo>
                      <a:cubicBezTo>
                        <a:pt x="572" y="147"/>
                        <a:pt x="572" y="147"/>
                        <a:pt x="572" y="147"/>
                      </a:cubicBezTo>
                      <a:cubicBezTo>
                        <a:pt x="572" y="148"/>
                        <a:pt x="572" y="148"/>
                        <a:pt x="572" y="148"/>
                      </a:cubicBezTo>
                      <a:cubicBezTo>
                        <a:pt x="570" y="147"/>
                        <a:pt x="568" y="147"/>
                        <a:pt x="566" y="147"/>
                      </a:cubicBezTo>
                      <a:cubicBezTo>
                        <a:pt x="566" y="146"/>
                        <a:pt x="566" y="146"/>
                        <a:pt x="566" y="146"/>
                      </a:cubicBezTo>
                      <a:cubicBezTo>
                        <a:pt x="565" y="146"/>
                        <a:pt x="565" y="146"/>
                        <a:pt x="565" y="146"/>
                      </a:cubicBezTo>
                      <a:cubicBezTo>
                        <a:pt x="564" y="146"/>
                        <a:pt x="564" y="146"/>
                        <a:pt x="564" y="146"/>
                      </a:cubicBezTo>
                      <a:cubicBezTo>
                        <a:pt x="562" y="146"/>
                        <a:pt x="560" y="145"/>
                        <a:pt x="557" y="145"/>
                      </a:cubicBezTo>
                      <a:cubicBezTo>
                        <a:pt x="557" y="145"/>
                        <a:pt x="557" y="145"/>
                        <a:pt x="557" y="145"/>
                      </a:cubicBezTo>
                      <a:cubicBezTo>
                        <a:pt x="557" y="145"/>
                        <a:pt x="557" y="145"/>
                        <a:pt x="557" y="145"/>
                      </a:cubicBezTo>
                      <a:cubicBezTo>
                        <a:pt x="554" y="145"/>
                        <a:pt x="551" y="144"/>
                        <a:pt x="548" y="144"/>
                      </a:cubicBezTo>
                      <a:cubicBezTo>
                        <a:pt x="549" y="143"/>
                        <a:pt x="549" y="143"/>
                        <a:pt x="549" y="143"/>
                      </a:cubicBezTo>
                      <a:cubicBezTo>
                        <a:pt x="548" y="144"/>
                        <a:pt x="548" y="144"/>
                        <a:pt x="548" y="144"/>
                      </a:cubicBezTo>
                      <a:cubicBezTo>
                        <a:pt x="536" y="143"/>
                        <a:pt x="521" y="142"/>
                        <a:pt x="506" y="142"/>
                      </a:cubicBezTo>
                      <a:cubicBezTo>
                        <a:pt x="139" y="143"/>
                        <a:pt x="139" y="143"/>
                        <a:pt x="139" y="143"/>
                      </a:cubicBezTo>
                      <a:cubicBezTo>
                        <a:pt x="139" y="166"/>
                        <a:pt x="139" y="166"/>
                        <a:pt x="139" y="166"/>
                      </a:cubicBezTo>
                      <a:cubicBezTo>
                        <a:pt x="139" y="172"/>
                        <a:pt x="138" y="176"/>
                        <a:pt x="134" y="178"/>
                      </a:cubicBezTo>
                      <a:cubicBezTo>
                        <a:pt x="132" y="179"/>
                        <a:pt x="128" y="179"/>
                        <a:pt x="124" y="176"/>
                      </a:cubicBezTo>
                      <a:cubicBezTo>
                        <a:pt x="6" y="100"/>
                        <a:pt x="6" y="100"/>
                        <a:pt x="6" y="100"/>
                      </a:cubicBezTo>
                      <a:cubicBezTo>
                        <a:pt x="2" y="97"/>
                        <a:pt x="0" y="93"/>
                        <a:pt x="0" y="90"/>
                      </a:cubicBezTo>
                      <a:cubicBezTo>
                        <a:pt x="0" y="86"/>
                        <a:pt x="2" y="82"/>
                        <a:pt x="6" y="80"/>
                      </a:cubicBezTo>
                      <a:cubicBezTo>
                        <a:pt x="124" y="3"/>
                        <a:pt x="124" y="3"/>
                        <a:pt x="124" y="3"/>
                      </a:cubicBezTo>
                      <a:cubicBezTo>
                        <a:pt x="128" y="1"/>
                        <a:pt x="132" y="0"/>
                        <a:pt x="134" y="1"/>
                      </a:cubicBezTo>
                      <a:cubicBezTo>
                        <a:pt x="138" y="3"/>
                        <a:pt x="139" y="7"/>
                        <a:pt x="139" y="13"/>
                      </a:cubicBezTo>
                      <a:cubicBezTo>
                        <a:pt x="139" y="31"/>
                        <a:pt x="139" y="31"/>
                        <a:pt x="139" y="31"/>
                      </a:cubicBezTo>
                      <a:cubicBezTo>
                        <a:pt x="512" y="30"/>
                        <a:pt x="512" y="30"/>
                        <a:pt x="512" y="30"/>
                      </a:cubicBezTo>
                      <a:cubicBezTo>
                        <a:pt x="518" y="30"/>
                        <a:pt x="518" y="30"/>
                        <a:pt x="518" y="30"/>
                      </a:cubicBezTo>
                      <a:cubicBezTo>
                        <a:pt x="524" y="30"/>
                        <a:pt x="529" y="30"/>
                        <a:pt x="533" y="31"/>
                      </a:cubicBezTo>
                      <a:cubicBezTo>
                        <a:pt x="547" y="32"/>
                        <a:pt x="547" y="32"/>
                        <a:pt x="547" y="32"/>
                      </a:cubicBezTo>
                      <a:cubicBezTo>
                        <a:pt x="550" y="32"/>
                        <a:pt x="558" y="33"/>
                        <a:pt x="558" y="33"/>
                      </a:cubicBezTo>
                      <a:cubicBezTo>
                        <a:pt x="569" y="35"/>
                        <a:pt x="569" y="35"/>
                        <a:pt x="569" y="35"/>
                      </a:cubicBezTo>
                      <a:cubicBezTo>
                        <a:pt x="570" y="35"/>
                        <a:pt x="572" y="35"/>
                        <a:pt x="573" y="36"/>
                      </a:cubicBezTo>
                      <a:cubicBezTo>
                        <a:pt x="577" y="37"/>
                        <a:pt x="577" y="37"/>
                        <a:pt x="577" y="37"/>
                      </a:cubicBezTo>
                      <a:cubicBezTo>
                        <a:pt x="582" y="38"/>
                        <a:pt x="582" y="38"/>
                        <a:pt x="582" y="38"/>
                      </a:cubicBezTo>
                      <a:cubicBezTo>
                        <a:pt x="586" y="39"/>
                        <a:pt x="586" y="39"/>
                        <a:pt x="586" y="39"/>
                      </a:cubicBezTo>
                      <a:cubicBezTo>
                        <a:pt x="587" y="40"/>
                        <a:pt x="587" y="40"/>
                        <a:pt x="587" y="40"/>
                      </a:cubicBezTo>
                      <a:cubicBezTo>
                        <a:pt x="589" y="41"/>
                        <a:pt x="589" y="41"/>
                        <a:pt x="589" y="41"/>
                      </a:cubicBezTo>
                      <a:cubicBezTo>
                        <a:pt x="591" y="42"/>
                        <a:pt x="591" y="42"/>
                        <a:pt x="591" y="42"/>
                      </a:cubicBezTo>
                      <a:cubicBezTo>
                        <a:pt x="592" y="43"/>
                        <a:pt x="592" y="43"/>
                        <a:pt x="592" y="43"/>
                      </a:cubicBezTo>
                      <a:cubicBezTo>
                        <a:pt x="593" y="44"/>
                        <a:pt x="593" y="44"/>
                        <a:pt x="593" y="44"/>
                      </a:cubicBezTo>
                      <a:cubicBezTo>
                        <a:pt x="594" y="156"/>
                        <a:pt x="594" y="156"/>
                        <a:pt x="594" y="156"/>
                      </a:cubicBezTo>
                      <a:lnTo>
                        <a:pt x="593" y="157"/>
                      </a:lnTo>
                      <a:close/>
                    </a:path>
                  </a:pathLst>
                </a:custGeom>
                <a:gradFill>
                  <a:gsLst>
                    <a:gs pos="100000">
                      <a:srgbClr val="61D3F8"/>
                    </a:gs>
                    <a:gs pos="0">
                      <a:srgbClr val="A73FF6"/>
                    </a:gs>
                  </a:gsLst>
                  <a:lin scaled="1"/>
                </a:gradFill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93" name="组合 92"/>
              <p:cNvGrpSpPr/>
              <p:nvPr/>
            </p:nvGrpSpPr>
            <p:grpSpPr>
              <a:xfrm>
                <a:off x="4345411" y="5252035"/>
                <a:ext cx="508721" cy="533088"/>
                <a:chOff x="140649" y="3641210"/>
                <a:chExt cx="508721" cy="533088"/>
              </a:xfrm>
              <a:solidFill>
                <a:sysClr val="window" lastClr="FFFFFF"/>
              </a:solidFill>
            </p:grpSpPr>
            <p:sp>
              <p:nvSpPr>
                <p:cNvPr id="94" name="Freeform 272"/>
                <p:cNvSpPr>
                  <a:spLocks noEditPoints="1"/>
                </p:cNvSpPr>
                <p:nvPr/>
              </p:nvSpPr>
              <p:spPr bwMode="auto">
                <a:xfrm>
                  <a:off x="140649" y="3872682"/>
                  <a:ext cx="406978" cy="246670"/>
                </a:xfrm>
                <a:custGeom>
                  <a:avLst/>
                  <a:gdLst>
                    <a:gd name="T0" fmla="*/ 130 w 147"/>
                    <a:gd name="T1" fmla="*/ 17 h 89"/>
                    <a:gd name="T2" fmla="*/ 130 w 147"/>
                    <a:gd name="T3" fmla="*/ 50 h 89"/>
                    <a:gd name="T4" fmla="*/ 107 w 147"/>
                    <a:gd name="T5" fmla="*/ 73 h 89"/>
                    <a:gd name="T6" fmla="*/ 39 w 147"/>
                    <a:gd name="T7" fmla="*/ 73 h 89"/>
                    <a:gd name="T8" fmla="*/ 16 w 147"/>
                    <a:gd name="T9" fmla="*/ 50 h 89"/>
                    <a:gd name="T10" fmla="*/ 16 w 147"/>
                    <a:gd name="T11" fmla="*/ 17 h 89"/>
                    <a:gd name="T12" fmla="*/ 130 w 147"/>
                    <a:gd name="T13" fmla="*/ 17 h 89"/>
                    <a:gd name="T14" fmla="*/ 147 w 147"/>
                    <a:gd name="T15" fmla="*/ 0 h 89"/>
                    <a:gd name="T16" fmla="*/ 0 w 147"/>
                    <a:gd name="T17" fmla="*/ 0 h 89"/>
                    <a:gd name="T18" fmla="*/ 0 w 147"/>
                    <a:gd name="T19" fmla="*/ 50 h 89"/>
                    <a:gd name="T20" fmla="*/ 39 w 147"/>
                    <a:gd name="T21" fmla="*/ 89 h 89"/>
                    <a:gd name="T22" fmla="*/ 107 w 147"/>
                    <a:gd name="T23" fmla="*/ 89 h 89"/>
                    <a:gd name="T24" fmla="*/ 147 w 147"/>
                    <a:gd name="T25" fmla="*/ 50 h 89"/>
                    <a:gd name="T26" fmla="*/ 147 w 147"/>
                    <a:gd name="T27" fmla="*/ 0 h 8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47" h="89">
                      <a:moveTo>
                        <a:pt x="130" y="17"/>
                      </a:moveTo>
                      <a:cubicBezTo>
                        <a:pt x="130" y="50"/>
                        <a:pt x="130" y="50"/>
                        <a:pt x="130" y="50"/>
                      </a:cubicBezTo>
                      <a:cubicBezTo>
                        <a:pt x="130" y="62"/>
                        <a:pt x="120" y="73"/>
                        <a:pt x="107" y="73"/>
                      </a:cubicBezTo>
                      <a:cubicBezTo>
                        <a:pt x="39" y="73"/>
                        <a:pt x="39" y="73"/>
                        <a:pt x="39" y="73"/>
                      </a:cubicBezTo>
                      <a:cubicBezTo>
                        <a:pt x="26" y="73"/>
                        <a:pt x="16" y="62"/>
                        <a:pt x="16" y="50"/>
                      </a:cubicBezTo>
                      <a:cubicBezTo>
                        <a:pt x="16" y="17"/>
                        <a:pt x="16" y="17"/>
                        <a:pt x="16" y="17"/>
                      </a:cubicBezTo>
                      <a:cubicBezTo>
                        <a:pt x="130" y="17"/>
                        <a:pt x="130" y="17"/>
                        <a:pt x="130" y="17"/>
                      </a:cubicBezTo>
                      <a:close/>
                      <a:moveTo>
                        <a:pt x="147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50"/>
                        <a:pt x="0" y="50"/>
                        <a:pt x="0" y="50"/>
                      </a:cubicBezTo>
                      <a:cubicBezTo>
                        <a:pt x="0" y="71"/>
                        <a:pt x="17" y="89"/>
                        <a:pt x="39" y="89"/>
                      </a:cubicBezTo>
                      <a:cubicBezTo>
                        <a:pt x="107" y="89"/>
                        <a:pt x="107" y="89"/>
                        <a:pt x="107" y="89"/>
                      </a:cubicBezTo>
                      <a:cubicBezTo>
                        <a:pt x="129" y="89"/>
                        <a:pt x="147" y="71"/>
                        <a:pt x="147" y="50"/>
                      </a:cubicBezTo>
                      <a:cubicBezTo>
                        <a:pt x="147" y="0"/>
                        <a:pt x="147" y="0"/>
                        <a:pt x="147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95" name="Freeform 273"/>
                <p:cNvSpPr/>
                <p:nvPr/>
              </p:nvSpPr>
              <p:spPr bwMode="auto">
                <a:xfrm>
                  <a:off x="140649" y="4135719"/>
                  <a:ext cx="406978" cy="38579"/>
                </a:xfrm>
                <a:custGeom>
                  <a:avLst/>
                  <a:gdLst>
                    <a:gd name="T0" fmla="*/ 0 w 147"/>
                    <a:gd name="T1" fmla="*/ 0 h 14"/>
                    <a:gd name="T2" fmla="*/ 0 w 147"/>
                    <a:gd name="T3" fmla="*/ 8 h 14"/>
                    <a:gd name="T4" fmla="*/ 39 w 147"/>
                    <a:gd name="T5" fmla="*/ 14 h 14"/>
                    <a:gd name="T6" fmla="*/ 107 w 147"/>
                    <a:gd name="T7" fmla="*/ 14 h 14"/>
                    <a:gd name="T8" fmla="*/ 147 w 147"/>
                    <a:gd name="T9" fmla="*/ 8 h 14"/>
                    <a:gd name="T10" fmla="*/ 147 w 147"/>
                    <a:gd name="T11" fmla="*/ 0 h 14"/>
                    <a:gd name="T12" fmla="*/ 0 w 147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47" h="14">
                      <a:moveTo>
                        <a:pt x="0" y="0"/>
                      </a:moveTo>
                      <a:cubicBezTo>
                        <a:pt x="0" y="8"/>
                        <a:pt x="0" y="8"/>
                        <a:pt x="0" y="8"/>
                      </a:cubicBezTo>
                      <a:cubicBezTo>
                        <a:pt x="0" y="11"/>
                        <a:pt x="17" y="14"/>
                        <a:pt x="39" y="14"/>
                      </a:cubicBezTo>
                      <a:cubicBezTo>
                        <a:pt x="107" y="14"/>
                        <a:pt x="107" y="14"/>
                        <a:pt x="107" y="14"/>
                      </a:cubicBezTo>
                      <a:cubicBezTo>
                        <a:pt x="129" y="14"/>
                        <a:pt x="147" y="11"/>
                        <a:pt x="147" y="8"/>
                      </a:cubicBezTo>
                      <a:cubicBezTo>
                        <a:pt x="147" y="0"/>
                        <a:pt x="147" y="0"/>
                        <a:pt x="14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96" name="Freeform 274"/>
                <p:cNvSpPr>
                  <a:spLocks noEditPoints="1"/>
                </p:cNvSpPr>
                <p:nvPr/>
              </p:nvSpPr>
              <p:spPr bwMode="auto">
                <a:xfrm>
                  <a:off x="500847" y="3903078"/>
                  <a:ext cx="148523" cy="147301"/>
                </a:xfrm>
                <a:custGeom>
                  <a:avLst/>
                  <a:gdLst>
                    <a:gd name="T0" fmla="*/ 27 w 54"/>
                    <a:gd name="T1" fmla="*/ 53 h 53"/>
                    <a:gd name="T2" fmla="*/ 0 w 54"/>
                    <a:gd name="T3" fmla="*/ 27 h 53"/>
                    <a:gd name="T4" fmla="*/ 27 w 54"/>
                    <a:gd name="T5" fmla="*/ 0 h 53"/>
                    <a:gd name="T6" fmla="*/ 54 w 54"/>
                    <a:gd name="T7" fmla="*/ 27 h 53"/>
                    <a:gd name="T8" fmla="*/ 27 w 54"/>
                    <a:gd name="T9" fmla="*/ 53 h 53"/>
                    <a:gd name="T10" fmla="*/ 27 w 54"/>
                    <a:gd name="T11" fmla="*/ 12 h 53"/>
                    <a:gd name="T12" fmla="*/ 13 w 54"/>
                    <a:gd name="T13" fmla="*/ 27 h 53"/>
                    <a:gd name="T14" fmla="*/ 27 w 54"/>
                    <a:gd name="T15" fmla="*/ 41 h 53"/>
                    <a:gd name="T16" fmla="*/ 41 w 54"/>
                    <a:gd name="T17" fmla="*/ 27 h 53"/>
                    <a:gd name="T18" fmla="*/ 27 w 54"/>
                    <a:gd name="T19" fmla="*/ 12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54" h="53">
                      <a:moveTo>
                        <a:pt x="27" y="53"/>
                      </a:moveTo>
                      <a:cubicBezTo>
                        <a:pt x="12" y="53"/>
                        <a:pt x="0" y="41"/>
                        <a:pt x="0" y="27"/>
                      </a:cubicBezTo>
                      <a:cubicBezTo>
                        <a:pt x="0" y="12"/>
                        <a:pt x="12" y="0"/>
                        <a:pt x="27" y="0"/>
                      </a:cubicBezTo>
                      <a:cubicBezTo>
                        <a:pt x="42" y="0"/>
                        <a:pt x="54" y="12"/>
                        <a:pt x="54" y="27"/>
                      </a:cubicBezTo>
                      <a:cubicBezTo>
                        <a:pt x="54" y="41"/>
                        <a:pt x="42" y="53"/>
                        <a:pt x="27" y="53"/>
                      </a:cubicBezTo>
                      <a:close/>
                      <a:moveTo>
                        <a:pt x="27" y="12"/>
                      </a:moveTo>
                      <a:cubicBezTo>
                        <a:pt x="19" y="12"/>
                        <a:pt x="13" y="19"/>
                        <a:pt x="13" y="27"/>
                      </a:cubicBezTo>
                      <a:cubicBezTo>
                        <a:pt x="13" y="34"/>
                        <a:pt x="19" y="41"/>
                        <a:pt x="27" y="41"/>
                      </a:cubicBezTo>
                      <a:cubicBezTo>
                        <a:pt x="35" y="41"/>
                        <a:pt x="41" y="34"/>
                        <a:pt x="41" y="27"/>
                      </a:cubicBezTo>
                      <a:cubicBezTo>
                        <a:pt x="41" y="19"/>
                        <a:pt x="35" y="12"/>
                        <a:pt x="27" y="1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97" name="Freeform 275"/>
                <p:cNvSpPr/>
                <p:nvPr/>
              </p:nvSpPr>
              <p:spPr bwMode="auto">
                <a:xfrm>
                  <a:off x="365189" y="3690311"/>
                  <a:ext cx="2339" cy="2338"/>
                </a:xfrm>
                <a:custGeom>
                  <a:avLst/>
                  <a:gdLst>
                    <a:gd name="T0" fmla="*/ 0 w 1"/>
                    <a:gd name="T1" fmla="*/ 0 h 1"/>
                    <a:gd name="T2" fmla="*/ 1 w 1"/>
                    <a:gd name="T3" fmla="*/ 1 h 1"/>
                    <a:gd name="T4" fmla="*/ 0 w 1"/>
                    <a:gd name="T5" fmla="*/ 0 h 1"/>
                    <a:gd name="T6" fmla="*/ 0 w 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>
                      <a:moveTo>
                        <a:pt x="0" y="0"/>
                      </a:moveTo>
                      <a:cubicBezTo>
                        <a:pt x="1" y="1"/>
                        <a:pt x="1" y="1"/>
                        <a:pt x="1" y="1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98" name="Rectangle 276"/>
                <p:cNvSpPr>
                  <a:spLocks noChangeArrowheads="1"/>
                </p:cNvSpPr>
                <p:nvPr/>
              </p:nvSpPr>
              <p:spPr bwMode="auto">
                <a:xfrm>
                  <a:off x="367527" y="3692648"/>
                  <a:ext cx="1169" cy="1169"/>
                </a:xfrm>
                <a:prstGeom prst="rect">
                  <a:avLst/>
                </a:pr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99" name="Freeform 277"/>
                <p:cNvSpPr/>
                <p:nvPr/>
              </p:nvSpPr>
              <p:spPr bwMode="auto">
                <a:xfrm>
                  <a:off x="367527" y="3692648"/>
                  <a:ext cx="2339" cy="3507"/>
                </a:xfrm>
                <a:custGeom>
                  <a:avLst/>
                  <a:gdLst>
                    <a:gd name="T0" fmla="*/ 1 w 1"/>
                    <a:gd name="T1" fmla="*/ 1 h 1"/>
                    <a:gd name="T2" fmla="*/ 1 w 1"/>
                    <a:gd name="T3" fmla="*/ 0 h 1"/>
                    <a:gd name="T4" fmla="*/ 0 w 1"/>
                    <a:gd name="T5" fmla="*/ 0 h 1"/>
                    <a:gd name="T6" fmla="*/ 1 w 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>
                      <a:moveTo>
                        <a:pt x="1" y="1"/>
                      </a:move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1" y="0"/>
                        <a:pt x="1" y="0"/>
                        <a:pt x="0" y="0"/>
                      </a:cubicBez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100" name="Freeform 278"/>
                <p:cNvSpPr/>
                <p:nvPr/>
              </p:nvSpPr>
              <p:spPr bwMode="auto">
                <a:xfrm>
                  <a:off x="367527" y="3692648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101" name="Freeform 279"/>
                <p:cNvSpPr/>
                <p:nvPr/>
              </p:nvSpPr>
              <p:spPr bwMode="auto">
                <a:xfrm>
                  <a:off x="365188" y="3684465"/>
                  <a:ext cx="24559" cy="19874"/>
                </a:xfrm>
                <a:custGeom>
                  <a:avLst/>
                  <a:gdLst>
                    <a:gd name="T0" fmla="*/ 7 w 9"/>
                    <a:gd name="T1" fmla="*/ 5 h 7"/>
                    <a:gd name="T2" fmla="*/ 9 w 9"/>
                    <a:gd name="T3" fmla="*/ 6 h 7"/>
                    <a:gd name="T4" fmla="*/ 5 w 9"/>
                    <a:gd name="T5" fmla="*/ 3 h 7"/>
                    <a:gd name="T6" fmla="*/ 1 w 9"/>
                    <a:gd name="T7" fmla="*/ 1 h 7"/>
                    <a:gd name="T8" fmla="*/ 0 w 9"/>
                    <a:gd name="T9" fmla="*/ 0 h 7"/>
                    <a:gd name="T10" fmla="*/ 1 w 9"/>
                    <a:gd name="T11" fmla="*/ 1 h 7"/>
                    <a:gd name="T12" fmla="*/ 4 w 9"/>
                    <a:gd name="T13" fmla="*/ 2 h 7"/>
                    <a:gd name="T14" fmla="*/ 4 w 9"/>
                    <a:gd name="T15" fmla="*/ 3 h 7"/>
                    <a:gd name="T16" fmla="*/ 6 w 9"/>
                    <a:gd name="T17" fmla="*/ 4 h 7"/>
                    <a:gd name="T18" fmla="*/ 7 w 9"/>
                    <a:gd name="T1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9" h="7">
                      <a:moveTo>
                        <a:pt x="7" y="5"/>
                      </a:moveTo>
                      <a:cubicBezTo>
                        <a:pt x="7" y="5"/>
                        <a:pt x="9" y="7"/>
                        <a:pt x="9" y="6"/>
                      </a:cubicBezTo>
                      <a:cubicBezTo>
                        <a:pt x="7" y="4"/>
                        <a:pt x="7" y="4"/>
                        <a:pt x="5" y="3"/>
                      </a:cubicBezTo>
                      <a:cubicBezTo>
                        <a:pt x="4" y="2"/>
                        <a:pt x="3" y="1"/>
                        <a:pt x="1" y="1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1"/>
                        <a:pt x="1" y="1"/>
                        <a:pt x="1" y="1"/>
                      </a:cubicBezTo>
                      <a:cubicBezTo>
                        <a:pt x="2" y="2"/>
                        <a:pt x="3" y="1"/>
                        <a:pt x="4" y="2"/>
                      </a:cubicBezTo>
                      <a:cubicBezTo>
                        <a:pt x="4" y="2"/>
                        <a:pt x="4" y="3"/>
                        <a:pt x="4" y="3"/>
                      </a:cubicBezTo>
                      <a:cubicBezTo>
                        <a:pt x="5" y="3"/>
                        <a:pt x="6" y="3"/>
                        <a:pt x="6" y="4"/>
                      </a:cubicBezTo>
                      <a:cubicBezTo>
                        <a:pt x="7" y="4"/>
                        <a:pt x="6" y="5"/>
                        <a:pt x="7" y="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102" name="Freeform 280"/>
                <p:cNvSpPr/>
                <p:nvPr/>
              </p:nvSpPr>
              <p:spPr bwMode="auto">
                <a:xfrm>
                  <a:off x="345307" y="3679789"/>
                  <a:ext cx="8186" cy="4676"/>
                </a:xfrm>
                <a:custGeom>
                  <a:avLst/>
                  <a:gdLst>
                    <a:gd name="T0" fmla="*/ 1 w 3"/>
                    <a:gd name="T1" fmla="*/ 1 h 2"/>
                    <a:gd name="T2" fmla="*/ 1 w 3"/>
                    <a:gd name="T3" fmla="*/ 1 h 2"/>
                    <a:gd name="T4" fmla="*/ 3 w 3"/>
                    <a:gd name="T5" fmla="*/ 2 h 2"/>
                    <a:gd name="T6" fmla="*/ 3 w 3"/>
                    <a:gd name="T7" fmla="*/ 2 h 2"/>
                    <a:gd name="T8" fmla="*/ 3 w 3"/>
                    <a:gd name="T9" fmla="*/ 2 h 2"/>
                    <a:gd name="T10" fmla="*/ 1 w 3"/>
                    <a:gd name="T11" fmla="*/ 0 h 2"/>
                    <a:gd name="T12" fmla="*/ 1 w 3"/>
                    <a:gd name="T13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" h="2">
                      <a:moveTo>
                        <a:pt x="1" y="1"/>
                      </a:moveTo>
                      <a:cubicBezTo>
                        <a:pt x="1" y="1"/>
                        <a:pt x="1" y="1"/>
                        <a:pt x="1" y="1"/>
                      </a:cubicBezTo>
                      <a:cubicBezTo>
                        <a:pt x="2" y="2"/>
                        <a:pt x="3" y="2"/>
                        <a:pt x="3" y="2"/>
                      </a:cubicBezTo>
                      <a:cubicBezTo>
                        <a:pt x="3" y="2"/>
                        <a:pt x="3" y="2"/>
                        <a:pt x="3" y="2"/>
                      </a:cubicBezTo>
                      <a:cubicBezTo>
                        <a:pt x="3" y="1"/>
                        <a:pt x="3" y="1"/>
                        <a:pt x="3" y="2"/>
                      </a:cubicBezTo>
                      <a:cubicBezTo>
                        <a:pt x="2" y="1"/>
                        <a:pt x="2" y="1"/>
                        <a:pt x="1" y="0"/>
                      </a:cubicBezTo>
                      <a:cubicBezTo>
                        <a:pt x="1" y="1"/>
                        <a:pt x="0" y="1"/>
                        <a:pt x="1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103" name="Rectangle 281"/>
                <p:cNvSpPr>
                  <a:spLocks noChangeArrowheads="1"/>
                </p:cNvSpPr>
                <p:nvPr/>
              </p:nvSpPr>
              <p:spPr bwMode="auto">
                <a:xfrm>
                  <a:off x="345307" y="3679789"/>
                  <a:ext cx="2339" cy="1169"/>
                </a:xfrm>
                <a:prstGeom prst="rect">
                  <a:avLst/>
                </a:pr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104" name="Freeform 282"/>
                <p:cNvSpPr>
                  <a:spLocks noEditPoints="1"/>
                </p:cNvSpPr>
                <p:nvPr/>
              </p:nvSpPr>
              <p:spPr bwMode="auto">
                <a:xfrm>
                  <a:off x="292680" y="3698494"/>
                  <a:ext cx="97067" cy="157822"/>
                </a:xfrm>
                <a:custGeom>
                  <a:avLst/>
                  <a:gdLst>
                    <a:gd name="T0" fmla="*/ 34 w 35"/>
                    <a:gd name="T1" fmla="*/ 11 h 57"/>
                    <a:gd name="T2" fmla="*/ 35 w 35"/>
                    <a:gd name="T3" fmla="*/ 9 h 57"/>
                    <a:gd name="T4" fmla="*/ 35 w 35"/>
                    <a:gd name="T5" fmla="*/ 8 h 57"/>
                    <a:gd name="T6" fmla="*/ 35 w 35"/>
                    <a:gd name="T7" fmla="*/ 6 h 57"/>
                    <a:gd name="T8" fmla="*/ 35 w 35"/>
                    <a:gd name="T9" fmla="*/ 5 h 57"/>
                    <a:gd name="T10" fmla="*/ 35 w 35"/>
                    <a:gd name="T11" fmla="*/ 4 h 57"/>
                    <a:gd name="T12" fmla="*/ 35 w 35"/>
                    <a:gd name="T13" fmla="*/ 3 h 57"/>
                    <a:gd name="T14" fmla="*/ 32 w 35"/>
                    <a:gd name="T15" fmla="*/ 0 h 57"/>
                    <a:gd name="T16" fmla="*/ 32 w 35"/>
                    <a:gd name="T17" fmla="*/ 0 h 57"/>
                    <a:gd name="T18" fmla="*/ 32 w 35"/>
                    <a:gd name="T19" fmla="*/ 2 h 57"/>
                    <a:gd name="T20" fmla="*/ 33 w 35"/>
                    <a:gd name="T21" fmla="*/ 2 h 57"/>
                    <a:gd name="T22" fmla="*/ 33 w 35"/>
                    <a:gd name="T23" fmla="*/ 2 h 57"/>
                    <a:gd name="T24" fmla="*/ 32 w 35"/>
                    <a:gd name="T25" fmla="*/ 1 h 57"/>
                    <a:gd name="T26" fmla="*/ 31 w 35"/>
                    <a:gd name="T27" fmla="*/ 0 h 57"/>
                    <a:gd name="T28" fmla="*/ 32 w 35"/>
                    <a:gd name="T29" fmla="*/ 0 h 57"/>
                    <a:gd name="T30" fmla="*/ 31 w 35"/>
                    <a:gd name="T31" fmla="*/ 0 h 57"/>
                    <a:gd name="T32" fmla="*/ 31 w 35"/>
                    <a:gd name="T33" fmla="*/ 1 h 57"/>
                    <a:gd name="T34" fmla="*/ 33 w 35"/>
                    <a:gd name="T35" fmla="*/ 6 h 57"/>
                    <a:gd name="T36" fmla="*/ 33 w 35"/>
                    <a:gd name="T37" fmla="*/ 6 h 57"/>
                    <a:gd name="T38" fmla="*/ 32 w 35"/>
                    <a:gd name="T39" fmla="*/ 7 h 57"/>
                    <a:gd name="T40" fmla="*/ 32 w 35"/>
                    <a:gd name="T41" fmla="*/ 7 h 57"/>
                    <a:gd name="T42" fmla="*/ 32 w 35"/>
                    <a:gd name="T43" fmla="*/ 7 h 57"/>
                    <a:gd name="T44" fmla="*/ 32 w 35"/>
                    <a:gd name="T45" fmla="*/ 7 h 57"/>
                    <a:gd name="T46" fmla="*/ 32 w 35"/>
                    <a:gd name="T47" fmla="*/ 8 h 57"/>
                    <a:gd name="T48" fmla="*/ 32 w 35"/>
                    <a:gd name="T49" fmla="*/ 8 h 57"/>
                    <a:gd name="T50" fmla="*/ 32 w 35"/>
                    <a:gd name="T51" fmla="*/ 8 h 57"/>
                    <a:gd name="T52" fmla="*/ 32 w 35"/>
                    <a:gd name="T53" fmla="*/ 8 h 57"/>
                    <a:gd name="T54" fmla="*/ 32 w 35"/>
                    <a:gd name="T55" fmla="*/ 8 h 57"/>
                    <a:gd name="T56" fmla="*/ 32 w 35"/>
                    <a:gd name="T57" fmla="*/ 7 h 57"/>
                    <a:gd name="T58" fmla="*/ 32 w 35"/>
                    <a:gd name="T59" fmla="*/ 7 h 57"/>
                    <a:gd name="T60" fmla="*/ 31 w 35"/>
                    <a:gd name="T61" fmla="*/ 9 h 57"/>
                    <a:gd name="T62" fmla="*/ 31 w 35"/>
                    <a:gd name="T63" fmla="*/ 9 h 57"/>
                    <a:gd name="T64" fmla="*/ 31 w 35"/>
                    <a:gd name="T65" fmla="*/ 10 h 57"/>
                    <a:gd name="T66" fmla="*/ 31 w 35"/>
                    <a:gd name="T67" fmla="*/ 10 h 57"/>
                    <a:gd name="T68" fmla="*/ 31 w 35"/>
                    <a:gd name="T69" fmla="*/ 10 h 57"/>
                    <a:gd name="T70" fmla="*/ 31 w 35"/>
                    <a:gd name="T71" fmla="*/ 10 h 57"/>
                    <a:gd name="T72" fmla="*/ 30 w 35"/>
                    <a:gd name="T73" fmla="*/ 11 h 57"/>
                    <a:gd name="T74" fmla="*/ 28 w 35"/>
                    <a:gd name="T75" fmla="*/ 13 h 57"/>
                    <a:gd name="T76" fmla="*/ 14 w 35"/>
                    <a:gd name="T77" fmla="*/ 26 h 57"/>
                    <a:gd name="T78" fmla="*/ 6 w 35"/>
                    <a:gd name="T79" fmla="*/ 32 h 57"/>
                    <a:gd name="T80" fmla="*/ 6 w 35"/>
                    <a:gd name="T81" fmla="*/ 51 h 57"/>
                    <a:gd name="T82" fmla="*/ 16 w 35"/>
                    <a:gd name="T83" fmla="*/ 57 h 57"/>
                    <a:gd name="T84" fmla="*/ 20 w 35"/>
                    <a:gd name="T85" fmla="*/ 54 h 57"/>
                    <a:gd name="T86" fmla="*/ 15 w 35"/>
                    <a:gd name="T87" fmla="*/ 49 h 57"/>
                    <a:gd name="T88" fmla="*/ 11 w 35"/>
                    <a:gd name="T89" fmla="*/ 46 h 57"/>
                    <a:gd name="T90" fmla="*/ 11 w 35"/>
                    <a:gd name="T91" fmla="*/ 37 h 57"/>
                    <a:gd name="T92" fmla="*/ 13 w 35"/>
                    <a:gd name="T93" fmla="*/ 35 h 57"/>
                    <a:gd name="T94" fmla="*/ 28 w 35"/>
                    <a:gd name="T95" fmla="*/ 20 h 57"/>
                    <a:gd name="T96" fmla="*/ 31 w 35"/>
                    <a:gd name="T97" fmla="*/ 16 h 57"/>
                    <a:gd name="T98" fmla="*/ 34 w 35"/>
                    <a:gd name="T99" fmla="*/ 13 h 57"/>
                    <a:gd name="T100" fmla="*/ 35 w 35"/>
                    <a:gd name="T101" fmla="*/ 9 h 57"/>
                    <a:gd name="T102" fmla="*/ 34 w 35"/>
                    <a:gd name="T103" fmla="*/ 13 h 57"/>
                    <a:gd name="T104" fmla="*/ 33 w 35"/>
                    <a:gd name="T105" fmla="*/ 11 h 57"/>
                    <a:gd name="T106" fmla="*/ 34 w 35"/>
                    <a:gd name="T107" fmla="*/ 11 h 57"/>
                    <a:gd name="T108" fmla="*/ 28 w 35"/>
                    <a:gd name="T109" fmla="*/ 14 h 57"/>
                    <a:gd name="T110" fmla="*/ 29 w 35"/>
                    <a:gd name="T111" fmla="*/ 13 h 57"/>
                    <a:gd name="T112" fmla="*/ 28 w 35"/>
                    <a:gd name="T113" fmla="*/ 14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35" h="57">
                      <a:moveTo>
                        <a:pt x="34" y="11"/>
                      </a:moveTo>
                      <a:cubicBezTo>
                        <a:pt x="35" y="10"/>
                        <a:pt x="34" y="9"/>
                        <a:pt x="35" y="9"/>
                      </a:cubicBezTo>
                      <a:cubicBezTo>
                        <a:pt x="34" y="8"/>
                        <a:pt x="35" y="8"/>
                        <a:pt x="35" y="8"/>
                      </a:cubicBezTo>
                      <a:cubicBezTo>
                        <a:pt x="35" y="7"/>
                        <a:pt x="34" y="6"/>
                        <a:pt x="35" y="6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35" y="4"/>
                        <a:pt x="35" y="4"/>
                        <a:pt x="35" y="4"/>
                      </a:cubicBezTo>
                      <a:cubicBezTo>
                        <a:pt x="35" y="3"/>
                        <a:pt x="35" y="3"/>
                        <a:pt x="35" y="3"/>
                      </a:cubicBezTo>
                      <a:cubicBezTo>
                        <a:pt x="34" y="2"/>
                        <a:pt x="33" y="1"/>
                        <a:pt x="32" y="0"/>
                      </a:cubicBezTo>
                      <a:cubicBezTo>
                        <a:pt x="32" y="0"/>
                        <a:pt x="32" y="0"/>
                        <a:pt x="32" y="0"/>
                      </a:cubicBezTo>
                      <a:cubicBezTo>
                        <a:pt x="32" y="1"/>
                        <a:pt x="33" y="1"/>
                        <a:pt x="32" y="2"/>
                      </a:cubicBezTo>
                      <a:cubicBezTo>
                        <a:pt x="32" y="2"/>
                        <a:pt x="33" y="2"/>
                        <a:pt x="33" y="2"/>
                      </a:cubicBezTo>
                      <a:cubicBezTo>
                        <a:pt x="33" y="2"/>
                        <a:pt x="33" y="2"/>
                        <a:pt x="33" y="2"/>
                      </a:cubicBezTo>
                      <a:cubicBezTo>
                        <a:pt x="32" y="2"/>
                        <a:pt x="32" y="1"/>
                        <a:pt x="32" y="1"/>
                      </a:cubicBezTo>
                      <a:cubicBezTo>
                        <a:pt x="32" y="1"/>
                        <a:pt x="31" y="0"/>
                        <a:pt x="31" y="0"/>
                      </a:cubicBezTo>
                      <a:cubicBezTo>
                        <a:pt x="31" y="0"/>
                        <a:pt x="31" y="0"/>
                        <a:pt x="32" y="0"/>
                      </a:cubicBezTo>
                      <a:cubicBezTo>
                        <a:pt x="31" y="0"/>
                        <a:pt x="31" y="0"/>
                        <a:pt x="31" y="0"/>
                      </a:cubicBezTo>
                      <a:cubicBezTo>
                        <a:pt x="31" y="0"/>
                        <a:pt x="31" y="1"/>
                        <a:pt x="31" y="1"/>
                      </a:cubicBezTo>
                      <a:cubicBezTo>
                        <a:pt x="32" y="3"/>
                        <a:pt x="33" y="4"/>
                        <a:pt x="33" y="6"/>
                      </a:cubicBezTo>
                      <a:cubicBezTo>
                        <a:pt x="33" y="6"/>
                        <a:pt x="33" y="6"/>
                        <a:pt x="33" y="6"/>
                      </a:cubicBezTo>
                      <a:cubicBezTo>
                        <a:pt x="32" y="7"/>
                        <a:pt x="32" y="7"/>
                        <a:pt x="32" y="7"/>
                      </a:cubicBezTo>
                      <a:cubicBezTo>
                        <a:pt x="32" y="7"/>
                        <a:pt x="32" y="7"/>
                        <a:pt x="32" y="7"/>
                      </a:cubicBezTo>
                      <a:cubicBezTo>
                        <a:pt x="32" y="7"/>
                        <a:pt x="32" y="7"/>
                        <a:pt x="32" y="7"/>
                      </a:cubicBezTo>
                      <a:cubicBezTo>
                        <a:pt x="32" y="7"/>
                        <a:pt x="32" y="7"/>
                        <a:pt x="32" y="7"/>
                      </a:cubicBezTo>
                      <a:cubicBezTo>
                        <a:pt x="32" y="8"/>
                        <a:pt x="32" y="8"/>
                        <a:pt x="32" y="8"/>
                      </a:cubicBezTo>
                      <a:cubicBezTo>
                        <a:pt x="32" y="8"/>
                        <a:pt x="32" y="8"/>
                        <a:pt x="32" y="8"/>
                      </a:cubicBezTo>
                      <a:cubicBezTo>
                        <a:pt x="32" y="8"/>
                        <a:pt x="32" y="8"/>
                        <a:pt x="32" y="8"/>
                      </a:cubicBezTo>
                      <a:cubicBezTo>
                        <a:pt x="32" y="8"/>
                        <a:pt x="32" y="8"/>
                        <a:pt x="32" y="8"/>
                      </a:cubicBezTo>
                      <a:cubicBezTo>
                        <a:pt x="32" y="8"/>
                        <a:pt x="32" y="8"/>
                        <a:pt x="32" y="8"/>
                      </a:cubicBezTo>
                      <a:cubicBezTo>
                        <a:pt x="32" y="7"/>
                        <a:pt x="32" y="7"/>
                        <a:pt x="32" y="7"/>
                      </a:cubicBezTo>
                      <a:cubicBezTo>
                        <a:pt x="32" y="7"/>
                        <a:pt x="32" y="7"/>
                        <a:pt x="32" y="7"/>
                      </a:cubicBezTo>
                      <a:cubicBezTo>
                        <a:pt x="32" y="8"/>
                        <a:pt x="32" y="8"/>
                        <a:pt x="31" y="9"/>
                      </a:cubicBezTo>
                      <a:cubicBezTo>
                        <a:pt x="31" y="9"/>
                        <a:pt x="31" y="9"/>
                        <a:pt x="31" y="9"/>
                      </a:cubicBezTo>
                      <a:cubicBezTo>
                        <a:pt x="31" y="10"/>
                        <a:pt x="31" y="10"/>
                        <a:pt x="31" y="10"/>
                      </a:cubicBezTo>
                      <a:cubicBezTo>
                        <a:pt x="31" y="10"/>
                        <a:pt x="31" y="10"/>
                        <a:pt x="31" y="10"/>
                      </a:cubicBezTo>
                      <a:cubicBezTo>
                        <a:pt x="31" y="10"/>
                        <a:pt x="31" y="10"/>
                        <a:pt x="31" y="10"/>
                      </a:cubicBezTo>
                      <a:cubicBezTo>
                        <a:pt x="31" y="10"/>
                        <a:pt x="31" y="10"/>
                        <a:pt x="31" y="10"/>
                      </a:cubicBezTo>
                      <a:cubicBezTo>
                        <a:pt x="30" y="11"/>
                        <a:pt x="30" y="11"/>
                        <a:pt x="30" y="11"/>
                      </a:cubicBezTo>
                      <a:cubicBezTo>
                        <a:pt x="29" y="12"/>
                        <a:pt x="29" y="13"/>
                        <a:pt x="28" y="13"/>
                      </a:cubicBezTo>
                      <a:cubicBezTo>
                        <a:pt x="24" y="18"/>
                        <a:pt x="19" y="21"/>
                        <a:pt x="14" y="26"/>
                      </a:cubicBezTo>
                      <a:cubicBezTo>
                        <a:pt x="12" y="28"/>
                        <a:pt x="9" y="30"/>
                        <a:pt x="6" y="32"/>
                      </a:cubicBezTo>
                      <a:cubicBezTo>
                        <a:pt x="0" y="37"/>
                        <a:pt x="1" y="45"/>
                        <a:pt x="6" y="51"/>
                      </a:cubicBezTo>
                      <a:cubicBezTo>
                        <a:pt x="8" y="53"/>
                        <a:pt x="13" y="56"/>
                        <a:pt x="16" y="57"/>
                      </a:cubicBezTo>
                      <a:cubicBezTo>
                        <a:pt x="21" y="57"/>
                        <a:pt x="20" y="54"/>
                        <a:pt x="20" y="54"/>
                      </a:cubicBezTo>
                      <a:cubicBezTo>
                        <a:pt x="20" y="52"/>
                        <a:pt x="17" y="52"/>
                        <a:pt x="15" y="49"/>
                      </a:cubicBezTo>
                      <a:cubicBezTo>
                        <a:pt x="16" y="51"/>
                        <a:pt x="11" y="49"/>
                        <a:pt x="11" y="46"/>
                      </a:cubicBezTo>
                      <a:cubicBezTo>
                        <a:pt x="12" y="43"/>
                        <a:pt x="9" y="41"/>
                        <a:pt x="11" y="37"/>
                      </a:cubicBezTo>
                      <a:cubicBezTo>
                        <a:pt x="12" y="37"/>
                        <a:pt x="12" y="36"/>
                        <a:pt x="13" y="35"/>
                      </a:cubicBezTo>
                      <a:cubicBezTo>
                        <a:pt x="18" y="31"/>
                        <a:pt x="23" y="26"/>
                        <a:pt x="28" y="20"/>
                      </a:cubicBezTo>
                      <a:cubicBezTo>
                        <a:pt x="30" y="19"/>
                        <a:pt x="30" y="17"/>
                        <a:pt x="31" y="16"/>
                      </a:cubicBezTo>
                      <a:cubicBezTo>
                        <a:pt x="32" y="15"/>
                        <a:pt x="33" y="14"/>
                        <a:pt x="34" y="13"/>
                      </a:cubicBezTo>
                      <a:cubicBezTo>
                        <a:pt x="35" y="12"/>
                        <a:pt x="35" y="10"/>
                        <a:pt x="35" y="9"/>
                      </a:cubicBezTo>
                      <a:cubicBezTo>
                        <a:pt x="35" y="11"/>
                        <a:pt x="34" y="12"/>
                        <a:pt x="34" y="13"/>
                      </a:cubicBezTo>
                      <a:cubicBezTo>
                        <a:pt x="33" y="14"/>
                        <a:pt x="33" y="12"/>
                        <a:pt x="33" y="11"/>
                      </a:cubicBezTo>
                      <a:cubicBezTo>
                        <a:pt x="33" y="11"/>
                        <a:pt x="34" y="11"/>
                        <a:pt x="34" y="11"/>
                      </a:cubicBezTo>
                      <a:close/>
                      <a:moveTo>
                        <a:pt x="28" y="14"/>
                      </a:moveTo>
                      <a:cubicBezTo>
                        <a:pt x="28" y="13"/>
                        <a:pt x="29" y="13"/>
                        <a:pt x="29" y="13"/>
                      </a:cubicBezTo>
                      <a:cubicBezTo>
                        <a:pt x="29" y="13"/>
                        <a:pt x="29" y="14"/>
                        <a:pt x="28" y="1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105" name="Freeform 283"/>
                <p:cNvSpPr/>
                <p:nvPr/>
              </p:nvSpPr>
              <p:spPr bwMode="auto">
                <a:xfrm>
                  <a:off x="306714" y="3649393"/>
                  <a:ext cx="2339" cy="0"/>
                </a:xfrm>
                <a:custGeom>
                  <a:avLst/>
                  <a:gdLst>
                    <a:gd name="T0" fmla="*/ 0 w 1"/>
                    <a:gd name="T1" fmla="*/ 1 w 1"/>
                    <a:gd name="T2" fmla="*/ 1 w 1"/>
                    <a:gd name="T3" fmla="*/ 0 w 1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1">
                      <a:moveTo>
                        <a:pt x="0" y="0"/>
                      </a:move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106" name="Freeform 284"/>
                <p:cNvSpPr/>
                <p:nvPr/>
              </p:nvSpPr>
              <p:spPr bwMode="auto">
                <a:xfrm>
                  <a:off x="312562" y="3649393"/>
                  <a:ext cx="2339" cy="0"/>
                </a:xfrm>
                <a:custGeom>
                  <a:avLst/>
                  <a:gdLst>
                    <a:gd name="T0" fmla="*/ 0 w 2"/>
                    <a:gd name="T1" fmla="*/ 2 w 2"/>
                    <a:gd name="T2" fmla="*/ 0 w 2"/>
                    <a:gd name="T3" fmla="*/ 0 w 2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2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107" name="Freeform 285"/>
                <p:cNvSpPr/>
                <p:nvPr/>
              </p:nvSpPr>
              <p:spPr bwMode="auto">
                <a:xfrm>
                  <a:off x="314901" y="364939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108" name="Freeform 286"/>
                <p:cNvSpPr/>
                <p:nvPr/>
              </p:nvSpPr>
              <p:spPr bwMode="auto">
                <a:xfrm>
                  <a:off x="304375" y="3643548"/>
                  <a:ext cx="38593" cy="5846"/>
                </a:xfrm>
                <a:custGeom>
                  <a:avLst/>
                  <a:gdLst>
                    <a:gd name="T0" fmla="*/ 5 w 14"/>
                    <a:gd name="T1" fmla="*/ 1 h 2"/>
                    <a:gd name="T2" fmla="*/ 6 w 14"/>
                    <a:gd name="T3" fmla="*/ 1 h 2"/>
                    <a:gd name="T4" fmla="*/ 9 w 14"/>
                    <a:gd name="T5" fmla="*/ 1 h 2"/>
                    <a:gd name="T6" fmla="*/ 10 w 14"/>
                    <a:gd name="T7" fmla="*/ 2 h 2"/>
                    <a:gd name="T8" fmla="*/ 12 w 14"/>
                    <a:gd name="T9" fmla="*/ 2 h 2"/>
                    <a:gd name="T10" fmla="*/ 6 w 14"/>
                    <a:gd name="T11" fmla="*/ 1 h 2"/>
                    <a:gd name="T12" fmla="*/ 1 w 14"/>
                    <a:gd name="T13" fmla="*/ 0 h 2"/>
                    <a:gd name="T14" fmla="*/ 0 w 14"/>
                    <a:gd name="T15" fmla="*/ 0 h 2"/>
                    <a:gd name="T16" fmla="*/ 2 w 14"/>
                    <a:gd name="T17" fmla="*/ 0 h 2"/>
                    <a:gd name="T18" fmla="*/ 5 w 14"/>
                    <a:gd name="T19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4" h="2">
                      <a:moveTo>
                        <a:pt x="5" y="1"/>
                      </a:moveTo>
                      <a:cubicBezTo>
                        <a:pt x="5" y="1"/>
                        <a:pt x="5" y="1"/>
                        <a:pt x="6" y="1"/>
                      </a:cubicBezTo>
                      <a:cubicBezTo>
                        <a:pt x="7" y="1"/>
                        <a:pt x="8" y="1"/>
                        <a:pt x="9" y="1"/>
                      </a:cubicBezTo>
                      <a:cubicBezTo>
                        <a:pt x="9" y="1"/>
                        <a:pt x="9" y="2"/>
                        <a:pt x="10" y="2"/>
                      </a:cubicBezTo>
                      <a:cubicBezTo>
                        <a:pt x="11" y="2"/>
                        <a:pt x="14" y="2"/>
                        <a:pt x="12" y="2"/>
                      </a:cubicBezTo>
                      <a:cubicBezTo>
                        <a:pt x="10" y="1"/>
                        <a:pt x="8" y="1"/>
                        <a:pt x="6" y="1"/>
                      </a:cubicBez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2" y="1"/>
                        <a:pt x="4" y="0"/>
                        <a:pt x="5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109" name="Freeform 287"/>
                <p:cNvSpPr/>
                <p:nvPr/>
              </p:nvSpPr>
              <p:spPr bwMode="auto">
                <a:xfrm>
                  <a:off x="282156" y="3641210"/>
                  <a:ext cx="10525" cy="2338"/>
                </a:xfrm>
                <a:custGeom>
                  <a:avLst/>
                  <a:gdLst>
                    <a:gd name="T0" fmla="*/ 3 w 4"/>
                    <a:gd name="T1" fmla="*/ 1 h 1"/>
                    <a:gd name="T2" fmla="*/ 0 w 4"/>
                    <a:gd name="T3" fmla="*/ 0 h 1"/>
                    <a:gd name="T4" fmla="*/ 0 w 4"/>
                    <a:gd name="T5" fmla="*/ 1 h 1"/>
                    <a:gd name="T6" fmla="*/ 1 w 4"/>
                    <a:gd name="T7" fmla="*/ 1 h 1"/>
                    <a:gd name="T8" fmla="*/ 4 w 4"/>
                    <a:gd name="T9" fmla="*/ 1 h 1"/>
                    <a:gd name="T10" fmla="*/ 3 w 4"/>
                    <a:gd name="T11" fmla="*/ 1 h 1"/>
                    <a:gd name="T12" fmla="*/ 3 w 4"/>
                    <a:gd name="T13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" h="1">
                      <a:moveTo>
                        <a:pt x="3" y="1"/>
                      </a:moveTo>
                      <a:cubicBezTo>
                        <a:pt x="2" y="1"/>
                        <a:pt x="1" y="0"/>
                        <a:pt x="0" y="0"/>
                      </a:cubicBezTo>
                      <a:cubicBezTo>
                        <a:pt x="0" y="0"/>
                        <a:pt x="0" y="1"/>
                        <a:pt x="0" y="1"/>
                      </a:cubicBezTo>
                      <a:cubicBezTo>
                        <a:pt x="0" y="1"/>
                        <a:pt x="1" y="1"/>
                        <a:pt x="1" y="1"/>
                      </a:cubicBezTo>
                      <a:cubicBezTo>
                        <a:pt x="1" y="1"/>
                        <a:pt x="3" y="1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110" name="Rectangle 288"/>
                <p:cNvSpPr>
                  <a:spLocks noChangeArrowheads="1"/>
                </p:cNvSpPr>
                <p:nvPr/>
              </p:nvSpPr>
              <p:spPr bwMode="auto">
                <a:xfrm>
                  <a:off x="278647" y="3641210"/>
                  <a:ext cx="3508" cy="1169"/>
                </a:xfrm>
                <a:prstGeom prst="rect">
                  <a:avLst/>
                </a:pr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111" name="Freeform 289"/>
                <p:cNvSpPr>
                  <a:spLocks noEditPoints="1"/>
                </p:cNvSpPr>
                <p:nvPr/>
              </p:nvSpPr>
              <p:spPr bwMode="auto">
                <a:xfrm>
                  <a:off x="326596" y="3649393"/>
                  <a:ext cx="140337" cy="168344"/>
                </a:xfrm>
                <a:custGeom>
                  <a:avLst/>
                  <a:gdLst>
                    <a:gd name="T0" fmla="*/ 33 w 51"/>
                    <a:gd name="T1" fmla="*/ 10 h 61"/>
                    <a:gd name="T2" fmla="*/ 26 w 51"/>
                    <a:gd name="T3" fmla="*/ 7 h 61"/>
                    <a:gd name="T4" fmla="*/ 21 w 51"/>
                    <a:gd name="T5" fmla="*/ 5 h 61"/>
                    <a:gd name="T6" fmla="*/ 16 w 51"/>
                    <a:gd name="T7" fmla="*/ 3 h 61"/>
                    <a:gd name="T8" fmla="*/ 21 w 51"/>
                    <a:gd name="T9" fmla="*/ 5 h 61"/>
                    <a:gd name="T10" fmla="*/ 19 w 51"/>
                    <a:gd name="T11" fmla="*/ 5 h 61"/>
                    <a:gd name="T12" fmla="*/ 18 w 51"/>
                    <a:gd name="T13" fmla="*/ 4 h 61"/>
                    <a:gd name="T14" fmla="*/ 15 w 51"/>
                    <a:gd name="T15" fmla="*/ 3 h 61"/>
                    <a:gd name="T16" fmla="*/ 14 w 51"/>
                    <a:gd name="T17" fmla="*/ 3 h 61"/>
                    <a:gd name="T18" fmla="*/ 11 w 51"/>
                    <a:gd name="T19" fmla="*/ 2 h 61"/>
                    <a:gd name="T20" fmla="*/ 9 w 51"/>
                    <a:gd name="T21" fmla="*/ 2 h 61"/>
                    <a:gd name="T22" fmla="*/ 8 w 51"/>
                    <a:gd name="T23" fmla="*/ 1 h 61"/>
                    <a:gd name="T24" fmla="*/ 7 w 51"/>
                    <a:gd name="T25" fmla="*/ 1 h 61"/>
                    <a:gd name="T26" fmla="*/ 1 w 51"/>
                    <a:gd name="T27" fmla="*/ 0 h 61"/>
                    <a:gd name="T28" fmla="*/ 1 w 51"/>
                    <a:gd name="T29" fmla="*/ 0 h 61"/>
                    <a:gd name="T30" fmla="*/ 4 w 51"/>
                    <a:gd name="T31" fmla="*/ 1 h 61"/>
                    <a:gd name="T32" fmla="*/ 5 w 51"/>
                    <a:gd name="T33" fmla="*/ 1 h 61"/>
                    <a:gd name="T34" fmla="*/ 5 w 51"/>
                    <a:gd name="T35" fmla="*/ 2 h 61"/>
                    <a:gd name="T36" fmla="*/ 2 w 51"/>
                    <a:gd name="T37" fmla="*/ 1 h 61"/>
                    <a:gd name="T38" fmla="*/ 1 w 51"/>
                    <a:gd name="T39" fmla="*/ 1 h 61"/>
                    <a:gd name="T40" fmla="*/ 1 w 51"/>
                    <a:gd name="T41" fmla="*/ 0 h 61"/>
                    <a:gd name="T42" fmla="*/ 0 w 51"/>
                    <a:gd name="T43" fmla="*/ 0 h 61"/>
                    <a:gd name="T44" fmla="*/ 2 w 51"/>
                    <a:gd name="T45" fmla="*/ 1 h 61"/>
                    <a:gd name="T46" fmla="*/ 10 w 51"/>
                    <a:gd name="T47" fmla="*/ 4 h 61"/>
                    <a:gd name="T48" fmla="*/ 11 w 51"/>
                    <a:gd name="T49" fmla="*/ 4 h 61"/>
                    <a:gd name="T50" fmla="*/ 11 w 51"/>
                    <a:gd name="T51" fmla="*/ 4 h 61"/>
                    <a:gd name="T52" fmla="*/ 12 w 51"/>
                    <a:gd name="T53" fmla="*/ 4 h 61"/>
                    <a:gd name="T54" fmla="*/ 13 w 51"/>
                    <a:gd name="T55" fmla="*/ 4 h 61"/>
                    <a:gd name="T56" fmla="*/ 12 w 51"/>
                    <a:gd name="T57" fmla="*/ 4 h 61"/>
                    <a:gd name="T58" fmla="*/ 15 w 51"/>
                    <a:gd name="T59" fmla="*/ 5 h 61"/>
                    <a:gd name="T60" fmla="*/ 15 w 51"/>
                    <a:gd name="T61" fmla="*/ 6 h 61"/>
                    <a:gd name="T62" fmla="*/ 17 w 51"/>
                    <a:gd name="T63" fmla="*/ 6 h 61"/>
                    <a:gd name="T64" fmla="*/ 17 w 51"/>
                    <a:gd name="T65" fmla="*/ 6 h 61"/>
                    <a:gd name="T66" fmla="*/ 17 w 51"/>
                    <a:gd name="T67" fmla="*/ 6 h 61"/>
                    <a:gd name="T68" fmla="*/ 17 w 51"/>
                    <a:gd name="T69" fmla="*/ 6 h 61"/>
                    <a:gd name="T70" fmla="*/ 19 w 51"/>
                    <a:gd name="T71" fmla="*/ 7 h 61"/>
                    <a:gd name="T72" fmla="*/ 22 w 51"/>
                    <a:gd name="T73" fmla="*/ 9 h 61"/>
                    <a:gd name="T74" fmla="*/ 40 w 51"/>
                    <a:gd name="T75" fmla="*/ 22 h 61"/>
                    <a:gd name="T76" fmla="*/ 41 w 51"/>
                    <a:gd name="T77" fmla="*/ 31 h 61"/>
                    <a:gd name="T78" fmla="*/ 26 w 51"/>
                    <a:gd name="T79" fmla="*/ 46 h 61"/>
                    <a:gd name="T80" fmla="*/ 26 w 51"/>
                    <a:gd name="T81" fmla="*/ 59 h 61"/>
                    <a:gd name="T82" fmla="*/ 31 w 51"/>
                    <a:gd name="T83" fmla="*/ 58 h 61"/>
                    <a:gd name="T84" fmla="*/ 31 w 51"/>
                    <a:gd name="T85" fmla="*/ 51 h 61"/>
                    <a:gd name="T86" fmla="*/ 33 w 51"/>
                    <a:gd name="T87" fmla="*/ 47 h 61"/>
                    <a:gd name="T88" fmla="*/ 46 w 51"/>
                    <a:gd name="T89" fmla="*/ 36 h 61"/>
                    <a:gd name="T90" fmla="*/ 48 w 51"/>
                    <a:gd name="T91" fmla="*/ 31 h 61"/>
                    <a:gd name="T92" fmla="*/ 33 w 51"/>
                    <a:gd name="T93" fmla="*/ 10 h 61"/>
                    <a:gd name="T94" fmla="*/ 13 w 51"/>
                    <a:gd name="T95" fmla="*/ 4 h 61"/>
                    <a:gd name="T96" fmla="*/ 13 w 51"/>
                    <a:gd name="T97" fmla="*/ 5 h 61"/>
                    <a:gd name="T98" fmla="*/ 13 w 51"/>
                    <a:gd name="T99" fmla="*/ 4 h 61"/>
                    <a:gd name="T100" fmla="*/ 13 w 51"/>
                    <a:gd name="T101" fmla="*/ 4 h 61"/>
                    <a:gd name="T102" fmla="*/ 21 w 51"/>
                    <a:gd name="T103" fmla="*/ 8 h 61"/>
                    <a:gd name="T104" fmla="*/ 23 w 51"/>
                    <a:gd name="T105" fmla="*/ 9 h 61"/>
                    <a:gd name="T106" fmla="*/ 21 w 51"/>
                    <a:gd name="T107" fmla="*/ 8 h 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51" h="61">
                      <a:moveTo>
                        <a:pt x="33" y="10"/>
                      </a:moveTo>
                      <a:cubicBezTo>
                        <a:pt x="31" y="9"/>
                        <a:pt x="28" y="8"/>
                        <a:pt x="26" y="7"/>
                      </a:cubicBezTo>
                      <a:cubicBezTo>
                        <a:pt x="24" y="6"/>
                        <a:pt x="23" y="5"/>
                        <a:pt x="21" y="5"/>
                      </a:cubicBezTo>
                      <a:cubicBezTo>
                        <a:pt x="19" y="4"/>
                        <a:pt x="17" y="4"/>
                        <a:pt x="16" y="3"/>
                      </a:cubicBezTo>
                      <a:cubicBezTo>
                        <a:pt x="17" y="4"/>
                        <a:pt x="19" y="4"/>
                        <a:pt x="21" y="5"/>
                      </a:cubicBezTo>
                      <a:cubicBezTo>
                        <a:pt x="23" y="6"/>
                        <a:pt x="20" y="5"/>
                        <a:pt x="19" y="5"/>
                      </a:cubicBezTo>
                      <a:cubicBezTo>
                        <a:pt x="18" y="5"/>
                        <a:pt x="18" y="4"/>
                        <a:pt x="18" y="4"/>
                      </a:cubicBezTo>
                      <a:cubicBezTo>
                        <a:pt x="17" y="4"/>
                        <a:pt x="16" y="4"/>
                        <a:pt x="15" y="3"/>
                      </a:cubicBezTo>
                      <a:cubicBezTo>
                        <a:pt x="14" y="3"/>
                        <a:pt x="15" y="3"/>
                        <a:pt x="14" y="3"/>
                      </a:cubicBezTo>
                      <a:cubicBezTo>
                        <a:pt x="13" y="2"/>
                        <a:pt x="11" y="3"/>
                        <a:pt x="11" y="2"/>
                      </a:cubicBezTo>
                      <a:cubicBezTo>
                        <a:pt x="9" y="2"/>
                        <a:pt x="9" y="2"/>
                        <a:pt x="9" y="2"/>
                      </a:cubicBezTo>
                      <a:cubicBezTo>
                        <a:pt x="8" y="1"/>
                        <a:pt x="8" y="1"/>
                        <a:pt x="8" y="1"/>
                      </a:cubicBezTo>
                      <a:cubicBezTo>
                        <a:pt x="7" y="1"/>
                        <a:pt x="7" y="1"/>
                        <a:pt x="7" y="1"/>
                      </a:cubicBezTo>
                      <a:cubicBezTo>
                        <a:pt x="5" y="1"/>
                        <a:pt x="3" y="1"/>
                        <a:pt x="1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2" y="1"/>
                        <a:pt x="3" y="1"/>
                        <a:pt x="4" y="1"/>
                      </a:cubicBezTo>
                      <a:cubicBezTo>
                        <a:pt x="4" y="1"/>
                        <a:pt x="4" y="1"/>
                        <a:pt x="5" y="1"/>
                      </a:cubicBez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4" y="1"/>
                        <a:pt x="3" y="1"/>
                        <a:pt x="2" y="1"/>
                      </a:cubicBezTo>
                      <a:cubicBezTo>
                        <a:pt x="2" y="1"/>
                        <a:pt x="2" y="1"/>
                        <a:pt x="1" y="1"/>
                      </a:cubicBezTo>
                      <a:cubicBezTo>
                        <a:pt x="1" y="1"/>
                        <a:pt x="1" y="0"/>
                        <a:pt x="1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1"/>
                        <a:pt x="2" y="1"/>
                        <a:pt x="2" y="1"/>
                      </a:cubicBezTo>
                      <a:cubicBezTo>
                        <a:pt x="5" y="2"/>
                        <a:pt x="7" y="3"/>
                        <a:pt x="10" y="4"/>
                      </a:cubicBezTo>
                      <a:cubicBezTo>
                        <a:pt x="10" y="4"/>
                        <a:pt x="10" y="3"/>
                        <a:pt x="11" y="4"/>
                      </a:cubicBezTo>
                      <a:cubicBezTo>
                        <a:pt x="11" y="4"/>
                        <a:pt x="11" y="4"/>
                        <a:pt x="11" y="4"/>
                      </a:cubicBezTo>
                      <a:cubicBezTo>
                        <a:pt x="12" y="4"/>
                        <a:pt x="12" y="4"/>
                        <a:pt x="12" y="4"/>
                      </a:cubicBezTo>
                      <a:cubicBezTo>
                        <a:pt x="13" y="4"/>
                        <a:pt x="13" y="4"/>
                        <a:pt x="13" y="4"/>
                      </a:cubicBezTo>
                      <a:cubicBezTo>
                        <a:pt x="12" y="4"/>
                        <a:pt x="12" y="4"/>
                        <a:pt x="12" y="4"/>
                      </a:cubicBezTo>
                      <a:cubicBezTo>
                        <a:pt x="15" y="5"/>
                        <a:pt x="15" y="5"/>
                        <a:pt x="15" y="5"/>
                      </a:cubicBezTo>
                      <a:cubicBezTo>
                        <a:pt x="15" y="6"/>
                        <a:pt x="15" y="6"/>
                        <a:pt x="15" y="6"/>
                      </a:cubicBezTo>
                      <a:cubicBezTo>
                        <a:pt x="16" y="6"/>
                        <a:pt x="16" y="6"/>
                        <a:pt x="17" y="6"/>
                      </a:cubicBezTo>
                      <a:cubicBezTo>
                        <a:pt x="17" y="6"/>
                        <a:pt x="17" y="6"/>
                        <a:pt x="17" y="6"/>
                      </a:cubicBezTo>
                      <a:cubicBezTo>
                        <a:pt x="17" y="6"/>
                        <a:pt x="17" y="6"/>
                        <a:pt x="17" y="6"/>
                      </a:cubicBezTo>
                      <a:cubicBezTo>
                        <a:pt x="17" y="6"/>
                        <a:pt x="17" y="6"/>
                        <a:pt x="17" y="6"/>
                      </a:cubicBezTo>
                      <a:cubicBezTo>
                        <a:pt x="19" y="7"/>
                        <a:pt x="19" y="7"/>
                        <a:pt x="19" y="7"/>
                      </a:cubicBezTo>
                      <a:cubicBezTo>
                        <a:pt x="22" y="9"/>
                        <a:pt x="22" y="9"/>
                        <a:pt x="22" y="9"/>
                      </a:cubicBezTo>
                      <a:cubicBezTo>
                        <a:pt x="29" y="12"/>
                        <a:pt x="36" y="16"/>
                        <a:pt x="40" y="22"/>
                      </a:cubicBezTo>
                      <a:cubicBezTo>
                        <a:pt x="42" y="25"/>
                        <a:pt x="42" y="28"/>
                        <a:pt x="41" y="31"/>
                      </a:cubicBezTo>
                      <a:cubicBezTo>
                        <a:pt x="39" y="36"/>
                        <a:pt x="32" y="40"/>
                        <a:pt x="26" y="46"/>
                      </a:cubicBezTo>
                      <a:cubicBezTo>
                        <a:pt x="24" y="48"/>
                        <a:pt x="21" y="55"/>
                        <a:pt x="26" y="59"/>
                      </a:cubicBezTo>
                      <a:cubicBezTo>
                        <a:pt x="33" y="61"/>
                        <a:pt x="31" y="57"/>
                        <a:pt x="31" y="58"/>
                      </a:cubicBezTo>
                      <a:cubicBezTo>
                        <a:pt x="31" y="55"/>
                        <a:pt x="29" y="55"/>
                        <a:pt x="31" y="51"/>
                      </a:cubicBezTo>
                      <a:cubicBezTo>
                        <a:pt x="29" y="53"/>
                        <a:pt x="30" y="49"/>
                        <a:pt x="33" y="47"/>
                      </a:cubicBezTo>
                      <a:cubicBezTo>
                        <a:pt x="38" y="45"/>
                        <a:pt x="41" y="41"/>
                        <a:pt x="46" y="36"/>
                      </a:cubicBezTo>
                      <a:cubicBezTo>
                        <a:pt x="47" y="35"/>
                        <a:pt x="48" y="33"/>
                        <a:pt x="48" y="31"/>
                      </a:cubicBezTo>
                      <a:cubicBezTo>
                        <a:pt x="51" y="22"/>
                        <a:pt x="41" y="15"/>
                        <a:pt x="33" y="10"/>
                      </a:cubicBezTo>
                      <a:close/>
                      <a:moveTo>
                        <a:pt x="13" y="4"/>
                      </a:moveTo>
                      <a:cubicBezTo>
                        <a:pt x="13" y="5"/>
                        <a:pt x="13" y="5"/>
                        <a:pt x="13" y="5"/>
                      </a:cubicBezTo>
                      <a:cubicBezTo>
                        <a:pt x="13" y="4"/>
                        <a:pt x="13" y="4"/>
                        <a:pt x="13" y="4"/>
                      </a:cubicBezTo>
                      <a:cubicBezTo>
                        <a:pt x="13" y="4"/>
                        <a:pt x="13" y="4"/>
                        <a:pt x="13" y="4"/>
                      </a:cubicBezTo>
                      <a:close/>
                      <a:moveTo>
                        <a:pt x="21" y="8"/>
                      </a:moveTo>
                      <a:cubicBezTo>
                        <a:pt x="22" y="8"/>
                        <a:pt x="22" y="8"/>
                        <a:pt x="23" y="9"/>
                      </a:cubicBezTo>
                      <a:cubicBezTo>
                        <a:pt x="22" y="9"/>
                        <a:pt x="22" y="8"/>
                        <a:pt x="21" y="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68580" tIns="34290" rIns="68580" bIns="34290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015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125" name="文本框 38"/>
            <p:cNvSpPr txBox="1"/>
            <p:nvPr/>
          </p:nvSpPr>
          <p:spPr>
            <a:xfrm>
              <a:off x="11444" y="6880"/>
              <a:ext cx="649" cy="943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4800">
                  <a:solidFill>
                    <a:schemeClr val="bg1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algn="ctr" defTabSz="6858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3300" dirty="0">
                  <a:solidFill>
                    <a:prstClr val="white"/>
                  </a:solidFill>
                  <a:latin typeface="+mn-lt"/>
                  <a:ea typeface="+mn-ea"/>
                  <a:cs typeface="+mn-ea"/>
                  <a:sym typeface="+mn-lt"/>
                </a:rPr>
                <a:t>4</a:t>
              </a:r>
              <a:endParaRPr lang="zh-CN" altLang="en-US" sz="3300" dirty="0">
                <a:solidFill>
                  <a:prstClr val="white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33" name="文本框 48"/>
            <p:cNvSpPr txBox="1"/>
            <p:nvPr/>
          </p:nvSpPr>
          <p:spPr>
            <a:xfrm>
              <a:off x="8776" y="6993"/>
              <a:ext cx="2987" cy="7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800">
                  <a:solidFill>
                    <a:schemeClr val="bg1"/>
                  </a:solidFill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algn="l"/>
              <a:r>
                <a:rPr lang="en-US" altLang="zh-CN" sz="2400" spc="100" dirty="0">
                  <a:uFillTx/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2400" spc="100" dirty="0"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slow" advClick="0" advTm="3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文本框 31"/>
          <p:cNvSpPr txBox="1"/>
          <p:nvPr/>
        </p:nvSpPr>
        <p:spPr>
          <a:xfrm>
            <a:off x="8793801" y="2624110"/>
            <a:ext cx="2439076" cy="7891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add text content, such as keywords, some brief introductions, etc.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8793801" y="2180063"/>
            <a:ext cx="2439076" cy="3965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b="1" dirty="0">
                <a:solidFill>
                  <a:schemeClr val="accent1"/>
                </a:solidFill>
                <a:cs typeface="+mn-ea"/>
                <a:sym typeface="+mn-lt"/>
              </a:rPr>
              <a:t>Add title text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8793801" y="4643410"/>
            <a:ext cx="2439076" cy="7891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add text content, such as keywords, some brief introductions, etc.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8793801" y="4199363"/>
            <a:ext cx="2439076" cy="3965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b="1" dirty="0">
                <a:solidFill>
                  <a:schemeClr val="accent1"/>
                </a:solidFill>
                <a:cs typeface="+mn-ea"/>
                <a:sym typeface="+mn-lt"/>
              </a:rPr>
              <a:t>Add title text</a:t>
            </a:r>
          </a:p>
        </p:txBody>
      </p:sp>
      <p:sp>
        <p:nvSpPr>
          <p:cNvPr id="65" name="文本框 64"/>
          <p:cNvSpPr txBox="1"/>
          <p:nvPr/>
        </p:nvSpPr>
        <p:spPr>
          <a:xfrm>
            <a:off x="999924" y="4643410"/>
            <a:ext cx="2439076" cy="7891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add text content, such as keywords, some brief introductions, etc.</a:t>
            </a:r>
          </a:p>
        </p:txBody>
      </p:sp>
      <p:sp>
        <p:nvSpPr>
          <p:cNvPr id="66" name="文本框 65"/>
          <p:cNvSpPr txBox="1"/>
          <p:nvPr/>
        </p:nvSpPr>
        <p:spPr>
          <a:xfrm>
            <a:off x="999924" y="4199363"/>
            <a:ext cx="2439076" cy="3965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altLang="zh-CN" b="1" dirty="0">
                <a:solidFill>
                  <a:schemeClr val="accent1"/>
                </a:solidFill>
                <a:cs typeface="+mn-ea"/>
                <a:sym typeface="+mn-lt"/>
              </a:rPr>
              <a:t>Add title text</a:t>
            </a:r>
          </a:p>
        </p:txBody>
      </p:sp>
      <p:sp>
        <p:nvSpPr>
          <p:cNvPr id="67" name="文本框 66"/>
          <p:cNvSpPr txBox="1"/>
          <p:nvPr/>
        </p:nvSpPr>
        <p:spPr>
          <a:xfrm>
            <a:off x="999924" y="2755628"/>
            <a:ext cx="2439076" cy="7891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add text content, such as keywords, some brief introductions, etc.</a:t>
            </a:r>
          </a:p>
        </p:txBody>
      </p:sp>
      <p:sp>
        <p:nvSpPr>
          <p:cNvPr id="68" name="文本框 67"/>
          <p:cNvSpPr txBox="1"/>
          <p:nvPr/>
        </p:nvSpPr>
        <p:spPr>
          <a:xfrm>
            <a:off x="999924" y="2311581"/>
            <a:ext cx="2439076" cy="3965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altLang="zh-CN" b="1" dirty="0">
                <a:solidFill>
                  <a:schemeClr val="accent1"/>
                </a:solidFill>
                <a:cs typeface="+mn-ea"/>
                <a:sym typeface="+mn-lt"/>
              </a:rPr>
              <a:t>Add title text</a:t>
            </a:r>
          </a:p>
        </p:txBody>
      </p:sp>
      <p:grpSp>
        <p:nvGrpSpPr>
          <p:cNvPr id="69" name="组合 68"/>
          <p:cNvGrpSpPr/>
          <p:nvPr/>
        </p:nvGrpSpPr>
        <p:grpSpPr>
          <a:xfrm>
            <a:off x="3975784" y="1812752"/>
            <a:ext cx="4272866" cy="4099042"/>
            <a:chOff x="3118970" y="990793"/>
            <a:chExt cx="5986494" cy="5742959"/>
          </a:xfrm>
        </p:grpSpPr>
        <p:sp>
          <p:nvSpPr>
            <p:cNvPr id="70" name="Freeform 15"/>
            <p:cNvSpPr/>
            <p:nvPr/>
          </p:nvSpPr>
          <p:spPr bwMode="auto">
            <a:xfrm>
              <a:off x="3398127" y="990793"/>
              <a:ext cx="5428180" cy="4649718"/>
            </a:xfrm>
            <a:custGeom>
              <a:avLst/>
              <a:gdLst>
                <a:gd name="T0" fmla="*/ 42 w 739"/>
                <a:gd name="T1" fmla="*/ 641 h 641"/>
                <a:gd name="T2" fmla="*/ 15 w 739"/>
                <a:gd name="T3" fmla="*/ 594 h 641"/>
                <a:gd name="T4" fmla="*/ 343 w 739"/>
                <a:gd name="T5" fmla="*/ 26 h 641"/>
                <a:gd name="T6" fmla="*/ 397 w 739"/>
                <a:gd name="T7" fmla="*/ 26 h 641"/>
                <a:gd name="T8" fmla="*/ 725 w 739"/>
                <a:gd name="T9" fmla="*/ 594 h 641"/>
                <a:gd name="T10" fmla="*/ 698 w 739"/>
                <a:gd name="T11" fmla="*/ 641 h 641"/>
                <a:gd name="T12" fmla="*/ 42 w 739"/>
                <a:gd name="T13" fmla="*/ 641 h 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39" h="641">
                  <a:moveTo>
                    <a:pt x="42" y="641"/>
                  </a:moveTo>
                  <a:cubicBezTo>
                    <a:pt x="12" y="641"/>
                    <a:pt x="0" y="620"/>
                    <a:pt x="15" y="594"/>
                  </a:cubicBezTo>
                  <a:cubicBezTo>
                    <a:pt x="343" y="26"/>
                    <a:pt x="343" y="26"/>
                    <a:pt x="343" y="26"/>
                  </a:cubicBezTo>
                  <a:cubicBezTo>
                    <a:pt x="358" y="0"/>
                    <a:pt x="382" y="0"/>
                    <a:pt x="397" y="26"/>
                  </a:cubicBezTo>
                  <a:cubicBezTo>
                    <a:pt x="725" y="594"/>
                    <a:pt x="725" y="594"/>
                    <a:pt x="725" y="594"/>
                  </a:cubicBezTo>
                  <a:cubicBezTo>
                    <a:pt x="739" y="620"/>
                    <a:pt x="727" y="641"/>
                    <a:pt x="698" y="641"/>
                  </a:cubicBezTo>
                  <a:lnTo>
                    <a:pt x="42" y="64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innerShdw blurRad="190500" dist="50800" dir="13500000">
                <a:prstClr val="black">
                  <a:alpha val="14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028" tIns="45514" rIns="91028" bIns="45514" anchor="ctr"/>
            <a:lstStyle/>
            <a:p>
              <a:pPr algn="ctr">
                <a:defRPr/>
              </a:pPr>
              <a:endParaRPr lang="zh-CN" altLang="en-US" sz="2255" dirty="0">
                <a:cs typeface="+mn-ea"/>
                <a:sym typeface="+mn-lt"/>
              </a:endParaRPr>
            </a:p>
          </p:txBody>
        </p:sp>
        <p:grpSp>
          <p:nvGrpSpPr>
            <p:cNvPr id="71" name="组合 70"/>
            <p:cNvGrpSpPr/>
            <p:nvPr/>
          </p:nvGrpSpPr>
          <p:grpSpPr>
            <a:xfrm>
              <a:off x="4722362" y="1791355"/>
              <a:ext cx="2779712" cy="2378351"/>
              <a:chOff x="3765591" y="1394485"/>
              <a:chExt cx="2216531" cy="1896487"/>
            </a:xfrm>
          </p:grpSpPr>
          <p:sp>
            <p:nvSpPr>
              <p:cNvPr id="91" name="Freeform 7"/>
              <p:cNvSpPr/>
              <p:nvPr/>
            </p:nvSpPr>
            <p:spPr bwMode="auto">
              <a:xfrm>
                <a:off x="3765591" y="1394485"/>
                <a:ext cx="2216531" cy="1896487"/>
              </a:xfrm>
              <a:custGeom>
                <a:avLst/>
                <a:gdLst>
                  <a:gd name="T0" fmla="*/ 42 w 740"/>
                  <a:gd name="T1" fmla="*/ 641 h 641"/>
                  <a:gd name="T2" fmla="*/ 15 w 740"/>
                  <a:gd name="T3" fmla="*/ 594 h 641"/>
                  <a:gd name="T4" fmla="*/ 343 w 740"/>
                  <a:gd name="T5" fmla="*/ 26 h 641"/>
                  <a:gd name="T6" fmla="*/ 397 w 740"/>
                  <a:gd name="T7" fmla="*/ 26 h 641"/>
                  <a:gd name="T8" fmla="*/ 725 w 740"/>
                  <a:gd name="T9" fmla="*/ 594 h 641"/>
                  <a:gd name="T10" fmla="*/ 698 w 740"/>
                  <a:gd name="T11" fmla="*/ 641 h 641"/>
                  <a:gd name="T12" fmla="*/ 42 w 740"/>
                  <a:gd name="T13" fmla="*/ 641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40" h="641">
                    <a:moveTo>
                      <a:pt x="42" y="641"/>
                    </a:moveTo>
                    <a:cubicBezTo>
                      <a:pt x="12" y="641"/>
                      <a:pt x="0" y="620"/>
                      <a:pt x="15" y="594"/>
                    </a:cubicBezTo>
                    <a:cubicBezTo>
                      <a:pt x="343" y="26"/>
                      <a:pt x="343" y="26"/>
                      <a:pt x="343" y="26"/>
                    </a:cubicBezTo>
                    <a:cubicBezTo>
                      <a:pt x="358" y="0"/>
                      <a:pt x="382" y="0"/>
                      <a:pt x="397" y="26"/>
                    </a:cubicBezTo>
                    <a:cubicBezTo>
                      <a:pt x="725" y="594"/>
                      <a:pt x="725" y="594"/>
                      <a:pt x="725" y="594"/>
                    </a:cubicBezTo>
                    <a:cubicBezTo>
                      <a:pt x="740" y="620"/>
                      <a:pt x="728" y="641"/>
                      <a:pt x="698" y="641"/>
                    </a:cubicBezTo>
                    <a:lnTo>
                      <a:pt x="42" y="641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0F0F0"/>
                  </a:gs>
                  <a:gs pos="100000">
                    <a:srgbClr val="F1F1F1"/>
                  </a:gs>
                </a:gsLst>
                <a:lin ang="2700000" scaled="1"/>
                <a:tileRect/>
              </a:gradFill>
              <a:ln w="38100">
                <a:gradFill flip="none" rotWithShape="1">
                  <a:gsLst>
                    <a:gs pos="100000">
                      <a:srgbClr val="FFFFFF"/>
                    </a:gs>
                    <a:gs pos="0">
                      <a:srgbClr val="CECED0"/>
                    </a:gs>
                  </a:gsLst>
                  <a:lin ang="13500000" scaled="1"/>
                  <a:tileRect/>
                </a:gradFill>
              </a:ln>
              <a:effectLst>
                <a:outerShdw blurRad="190500" dist="88900" dir="2700000" algn="tl" rotWithShape="0">
                  <a:prstClr val="black">
                    <a:alpha val="3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028" tIns="45514" rIns="91028" bIns="45514" anchor="ctr"/>
              <a:lstStyle/>
              <a:p>
                <a:pPr algn="ctr">
                  <a:defRPr/>
                </a:pPr>
                <a:endParaRPr lang="zh-CN" altLang="en-US" sz="2255" dirty="0">
                  <a:cs typeface="+mn-ea"/>
                  <a:sym typeface="+mn-lt"/>
                </a:endParaRPr>
              </a:p>
            </p:txBody>
          </p:sp>
          <p:sp>
            <p:nvSpPr>
              <p:cNvPr id="92" name="Freeform 7"/>
              <p:cNvSpPr/>
              <p:nvPr/>
            </p:nvSpPr>
            <p:spPr bwMode="auto">
              <a:xfrm>
                <a:off x="4068197" y="1739208"/>
                <a:ext cx="1611318" cy="1378661"/>
              </a:xfrm>
              <a:custGeom>
                <a:avLst/>
                <a:gdLst>
                  <a:gd name="T0" fmla="*/ 42 w 740"/>
                  <a:gd name="T1" fmla="*/ 641 h 641"/>
                  <a:gd name="T2" fmla="*/ 15 w 740"/>
                  <a:gd name="T3" fmla="*/ 594 h 641"/>
                  <a:gd name="T4" fmla="*/ 343 w 740"/>
                  <a:gd name="T5" fmla="*/ 26 h 641"/>
                  <a:gd name="T6" fmla="*/ 397 w 740"/>
                  <a:gd name="T7" fmla="*/ 26 h 641"/>
                  <a:gd name="T8" fmla="*/ 725 w 740"/>
                  <a:gd name="T9" fmla="*/ 594 h 641"/>
                  <a:gd name="T10" fmla="*/ 698 w 740"/>
                  <a:gd name="T11" fmla="*/ 641 h 641"/>
                  <a:gd name="T12" fmla="*/ 42 w 740"/>
                  <a:gd name="T13" fmla="*/ 641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40" h="641">
                    <a:moveTo>
                      <a:pt x="42" y="641"/>
                    </a:moveTo>
                    <a:cubicBezTo>
                      <a:pt x="12" y="641"/>
                      <a:pt x="0" y="620"/>
                      <a:pt x="15" y="594"/>
                    </a:cubicBezTo>
                    <a:cubicBezTo>
                      <a:pt x="343" y="26"/>
                      <a:pt x="343" y="26"/>
                      <a:pt x="343" y="26"/>
                    </a:cubicBezTo>
                    <a:cubicBezTo>
                      <a:pt x="358" y="0"/>
                      <a:pt x="382" y="0"/>
                      <a:pt x="397" y="26"/>
                    </a:cubicBezTo>
                    <a:cubicBezTo>
                      <a:pt x="725" y="594"/>
                      <a:pt x="725" y="594"/>
                      <a:pt x="725" y="594"/>
                    </a:cubicBezTo>
                    <a:cubicBezTo>
                      <a:pt x="740" y="620"/>
                      <a:pt x="728" y="641"/>
                      <a:pt x="698" y="641"/>
                    </a:cubicBezTo>
                    <a:lnTo>
                      <a:pt x="42" y="641"/>
                    </a:lnTo>
                    <a:close/>
                  </a:path>
                </a:pathLst>
              </a:custGeom>
              <a:gradFill>
                <a:gsLst>
                  <a:gs pos="100000">
                    <a:srgbClr val="6264F8"/>
                  </a:gs>
                  <a:gs pos="49000">
                    <a:srgbClr val="B584EC"/>
                  </a:gs>
                  <a:gs pos="0">
                    <a:srgbClr val="EE9AE5"/>
                  </a:gs>
                </a:gsLst>
                <a:lin scaled="1"/>
              </a:gradFill>
              <a:ln w="14288" cap="flat">
                <a:noFill/>
                <a:prstDash val="solid"/>
                <a:miter lim="800000"/>
              </a:ln>
              <a:effectLst>
                <a:innerShdw blurRad="88900" dist="63500" dir="13500000">
                  <a:prstClr val="black">
                    <a:alpha val="50000"/>
                  </a:prstClr>
                </a:innerShdw>
              </a:effectLst>
            </p:spPr>
            <p:txBody>
              <a:bodyPr lIns="91028" tIns="45514" rIns="91028" bIns="45514"/>
              <a:lstStyle/>
              <a:p>
                <a:pPr>
                  <a:defRPr/>
                </a:pPr>
                <a:endParaRPr lang="zh-CN" altLang="en-US" sz="2255" dirty="0">
                  <a:cs typeface="+mn-ea"/>
                  <a:sym typeface="+mn-lt"/>
                </a:endParaRPr>
              </a:p>
            </p:txBody>
          </p:sp>
          <p:grpSp>
            <p:nvGrpSpPr>
              <p:cNvPr id="93" name="组合 26"/>
              <p:cNvGrpSpPr/>
              <p:nvPr/>
            </p:nvGrpSpPr>
            <p:grpSpPr bwMode="auto">
              <a:xfrm>
                <a:off x="4594677" y="2506210"/>
                <a:ext cx="596222" cy="418803"/>
                <a:chOff x="6934200" y="4259263"/>
                <a:chExt cx="373063" cy="265113"/>
              </a:xfrm>
            </p:grpSpPr>
            <p:sp>
              <p:nvSpPr>
                <p:cNvPr id="94" name="Oval 38"/>
                <p:cNvSpPr>
                  <a:spLocks noChangeArrowheads="1"/>
                </p:cNvSpPr>
                <p:nvPr/>
              </p:nvSpPr>
              <p:spPr bwMode="auto">
                <a:xfrm>
                  <a:off x="7094538" y="4395788"/>
                  <a:ext cx="52388" cy="52388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9pPr>
                </a:lstStyle>
                <a:p>
                  <a:endParaRPr lang="zh-CN" altLang="en-US" sz="2255" dirty="0"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95" name="Freeform 39"/>
                <p:cNvSpPr/>
                <p:nvPr/>
              </p:nvSpPr>
              <p:spPr bwMode="auto">
                <a:xfrm>
                  <a:off x="7073900" y="4449763"/>
                  <a:ext cx="93663" cy="74613"/>
                </a:xfrm>
                <a:custGeom>
                  <a:avLst/>
                  <a:gdLst>
                    <a:gd name="T0" fmla="*/ 70247 w 36"/>
                    <a:gd name="T1" fmla="*/ 0 h 28"/>
                    <a:gd name="T2" fmla="*/ 46832 w 36"/>
                    <a:gd name="T3" fmla="*/ 29312 h 28"/>
                    <a:gd name="T4" fmla="*/ 23416 w 36"/>
                    <a:gd name="T5" fmla="*/ 0 h 28"/>
                    <a:gd name="T6" fmla="*/ 0 w 36"/>
                    <a:gd name="T7" fmla="*/ 47966 h 28"/>
                    <a:gd name="T8" fmla="*/ 2602 w 36"/>
                    <a:gd name="T9" fmla="*/ 69284 h 28"/>
                    <a:gd name="T10" fmla="*/ 46832 w 36"/>
                    <a:gd name="T11" fmla="*/ 74613 h 28"/>
                    <a:gd name="T12" fmla="*/ 91061 w 36"/>
                    <a:gd name="T13" fmla="*/ 69284 h 28"/>
                    <a:gd name="T14" fmla="*/ 93663 w 36"/>
                    <a:gd name="T15" fmla="*/ 47966 h 28"/>
                    <a:gd name="T16" fmla="*/ 70247 w 36"/>
                    <a:gd name="T17" fmla="*/ 0 h 2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36" h="28">
                      <a:moveTo>
                        <a:pt x="27" y="0"/>
                      </a:moveTo>
                      <a:cubicBezTo>
                        <a:pt x="18" y="11"/>
                        <a:pt x="18" y="11"/>
                        <a:pt x="18" y="11"/>
                      </a:cubicBezTo>
                      <a:cubicBezTo>
                        <a:pt x="9" y="0"/>
                        <a:pt x="9" y="0"/>
                        <a:pt x="9" y="0"/>
                      </a:cubicBezTo>
                      <a:cubicBezTo>
                        <a:pt x="3" y="4"/>
                        <a:pt x="0" y="11"/>
                        <a:pt x="0" y="18"/>
                      </a:cubicBezTo>
                      <a:cubicBezTo>
                        <a:pt x="0" y="21"/>
                        <a:pt x="0" y="23"/>
                        <a:pt x="1" y="26"/>
                      </a:cubicBezTo>
                      <a:cubicBezTo>
                        <a:pt x="6" y="27"/>
                        <a:pt x="12" y="28"/>
                        <a:pt x="18" y="28"/>
                      </a:cubicBezTo>
                      <a:cubicBezTo>
                        <a:pt x="24" y="28"/>
                        <a:pt x="30" y="27"/>
                        <a:pt x="35" y="26"/>
                      </a:cubicBezTo>
                      <a:cubicBezTo>
                        <a:pt x="36" y="23"/>
                        <a:pt x="36" y="21"/>
                        <a:pt x="36" y="18"/>
                      </a:cubicBezTo>
                      <a:cubicBezTo>
                        <a:pt x="36" y="11"/>
                        <a:pt x="33" y="4"/>
                        <a:pt x="27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 sz="2255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96" name="Oval 40"/>
                <p:cNvSpPr>
                  <a:spLocks noChangeArrowheads="1"/>
                </p:cNvSpPr>
                <p:nvPr/>
              </p:nvSpPr>
              <p:spPr bwMode="auto">
                <a:xfrm>
                  <a:off x="6958013" y="4395788"/>
                  <a:ext cx="50800" cy="52388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9pPr>
                </a:lstStyle>
                <a:p>
                  <a:endParaRPr lang="zh-CN" altLang="en-US" sz="2255" dirty="0"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97" name="Freeform 41"/>
                <p:cNvSpPr/>
                <p:nvPr/>
              </p:nvSpPr>
              <p:spPr bwMode="auto">
                <a:xfrm>
                  <a:off x="6934200" y="4449763"/>
                  <a:ext cx="96838" cy="74613"/>
                </a:xfrm>
                <a:custGeom>
                  <a:avLst/>
                  <a:gdLst>
                    <a:gd name="T0" fmla="*/ 73283 w 37"/>
                    <a:gd name="T1" fmla="*/ 0 h 28"/>
                    <a:gd name="T2" fmla="*/ 49728 w 37"/>
                    <a:gd name="T3" fmla="*/ 29312 h 28"/>
                    <a:gd name="T4" fmla="*/ 23555 w 37"/>
                    <a:gd name="T5" fmla="*/ 0 h 28"/>
                    <a:gd name="T6" fmla="*/ 0 w 37"/>
                    <a:gd name="T7" fmla="*/ 47966 h 28"/>
                    <a:gd name="T8" fmla="*/ 2617 w 37"/>
                    <a:gd name="T9" fmla="*/ 69284 h 28"/>
                    <a:gd name="T10" fmla="*/ 49728 w 37"/>
                    <a:gd name="T11" fmla="*/ 74613 h 28"/>
                    <a:gd name="T12" fmla="*/ 94221 w 37"/>
                    <a:gd name="T13" fmla="*/ 69284 h 28"/>
                    <a:gd name="T14" fmla="*/ 96838 w 37"/>
                    <a:gd name="T15" fmla="*/ 47966 h 28"/>
                    <a:gd name="T16" fmla="*/ 73283 w 37"/>
                    <a:gd name="T17" fmla="*/ 0 h 2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37" h="28">
                      <a:moveTo>
                        <a:pt x="28" y="0"/>
                      </a:moveTo>
                      <a:cubicBezTo>
                        <a:pt x="19" y="11"/>
                        <a:pt x="19" y="11"/>
                        <a:pt x="19" y="11"/>
                      </a:cubicBezTo>
                      <a:cubicBezTo>
                        <a:pt x="9" y="0"/>
                        <a:pt x="9" y="0"/>
                        <a:pt x="9" y="0"/>
                      </a:cubicBezTo>
                      <a:cubicBezTo>
                        <a:pt x="4" y="4"/>
                        <a:pt x="0" y="11"/>
                        <a:pt x="0" y="18"/>
                      </a:cubicBezTo>
                      <a:cubicBezTo>
                        <a:pt x="0" y="21"/>
                        <a:pt x="1" y="23"/>
                        <a:pt x="1" y="26"/>
                      </a:cubicBezTo>
                      <a:cubicBezTo>
                        <a:pt x="7" y="27"/>
                        <a:pt x="12" y="28"/>
                        <a:pt x="19" y="28"/>
                      </a:cubicBezTo>
                      <a:cubicBezTo>
                        <a:pt x="25" y="28"/>
                        <a:pt x="31" y="27"/>
                        <a:pt x="36" y="26"/>
                      </a:cubicBezTo>
                      <a:cubicBezTo>
                        <a:pt x="37" y="23"/>
                        <a:pt x="37" y="21"/>
                        <a:pt x="37" y="18"/>
                      </a:cubicBezTo>
                      <a:cubicBezTo>
                        <a:pt x="37" y="11"/>
                        <a:pt x="33" y="4"/>
                        <a:pt x="28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 sz="2255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98" name="Oval 42"/>
                <p:cNvSpPr>
                  <a:spLocks noChangeArrowheads="1"/>
                </p:cNvSpPr>
                <p:nvPr/>
              </p:nvSpPr>
              <p:spPr bwMode="auto">
                <a:xfrm>
                  <a:off x="7234238" y="4395788"/>
                  <a:ext cx="49213" cy="52388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9pPr>
                </a:lstStyle>
                <a:p>
                  <a:endParaRPr lang="zh-CN" altLang="en-US" sz="2255" dirty="0"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99" name="Freeform 43"/>
                <p:cNvSpPr/>
                <p:nvPr/>
              </p:nvSpPr>
              <p:spPr bwMode="auto">
                <a:xfrm>
                  <a:off x="7210425" y="4449763"/>
                  <a:ext cx="96838" cy="74613"/>
                </a:xfrm>
                <a:custGeom>
                  <a:avLst/>
                  <a:gdLst>
                    <a:gd name="T0" fmla="*/ 73283 w 37"/>
                    <a:gd name="T1" fmla="*/ 0 h 28"/>
                    <a:gd name="T2" fmla="*/ 47110 w 37"/>
                    <a:gd name="T3" fmla="*/ 29312 h 28"/>
                    <a:gd name="T4" fmla="*/ 23555 w 37"/>
                    <a:gd name="T5" fmla="*/ 0 h 28"/>
                    <a:gd name="T6" fmla="*/ 0 w 37"/>
                    <a:gd name="T7" fmla="*/ 47966 h 28"/>
                    <a:gd name="T8" fmla="*/ 2617 w 37"/>
                    <a:gd name="T9" fmla="*/ 69284 h 28"/>
                    <a:gd name="T10" fmla="*/ 47110 w 37"/>
                    <a:gd name="T11" fmla="*/ 74613 h 28"/>
                    <a:gd name="T12" fmla="*/ 94221 w 37"/>
                    <a:gd name="T13" fmla="*/ 69284 h 28"/>
                    <a:gd name="T14" fmla="*/ 96838 w 37"/>
                    <a:gd name="T15" fmla="*/ 47966 h 28"/>
                    <a:gd name="T16" fmla="*/ 73283 w 37"/>
                    <a:gd name="T17" fmla="*/ 0 h 2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37" h="28">
                      <a:moveTo>
                        <a:pt x="28" y="0"/>
                      </a:moveTo>
                      <a:cubicBezTo>
                        <a:pt x="18" y="11"/>
                        <a:pt x="18" y="11"/>
                        <a:pt x="18" y="11"/>
                      </a:cubicBezTo>
                      <a:cubicBezTo>
                        <a:pt x="9" y="0"/>
                        <a:pt x="9" y="0"/>
                        <a:pt x="9" y="0"/>
                      </a:cubicBezTo>
                      <a:cubicBezTo>
                        <a:pt x="4" y="4"/>
                        <a:pt x="0" y="11"/>
                        <a:pt x="0" y="18"/>
                      </a:cubicBezTo>
                      <a:cubicBezTo>
                        <a:pt x="0" y="21"/>
                        <a:pt x="0" y="23"/>
                        <a:pt x="1" y="26"/>
                      </a:cubicBezTo>
                      <a:cubicBezTo>
                        <a:pt x="6" y="27"/>
                        <a:pt x="12" y="28"/>
                        <a:pt x="18" y="28"/>
                      </a:cubicBezTo>
                      <a:cubicBezTo>
                        <a:pt x="25" y="28"/>
                        <a:pt x="30" y="27"/>
                        <a:pt x="36" y="26"/>
                      </a:cubicBezTo>
                      <a:cubicBezTo>
                        <a:pt x="36" y="23"/>
                        <a:pt x="37" y="21"/>
                        <a:pt x="37" y="18"/>
                      </a:cubicBezTo>
                      <a:cubicBezTo>
                        <a:pt x="37" y="11"/>
                        <a:pt x="33" y="4"/>
                        <a:pt x="28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 sz="2255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00" name="Oval 44"/>
                <p:cNvSpPr>
                  <a:spLocks noChangeArrowheads="1"/>
                </p:cNvSpPr>
                <p:nvPr/>
              </p:nvSpPr>
              <p:spPr bwMode="auto">
                <a:xfrm>
                  <a:off x="7026275" y="4259263"/>
                  <a:ext cx="52388" cy="52388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9pPr>
                </a:lstStyle>
                <a:p>
                  <a:endParaRPr lang="zh-CN" altLang="en-US" sz="2255" dirty="0"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01" name="Freeform 45"/>
                <p:cNvSpPr/>
                <p:nvPr/>
              </p:nvSpPr>
              <p:spPr bwMode="auto">
                <a:xfrm>
                  <a:off x="7002463" y="4313238"/>
                  <a:ext cx="96838" cy="74613"/>
                </a:xfrm>
                <a:custGeom>
                  <a:avLst/>
                  <a:gdLst>
                    <a:gd name="T0" fmla="*/ 73283 w 37"/>
                    <a:gd name="T1" fmla="*/ 0 h 28"/>
                    <a:gd name="T2" fmla="*/ 49728 w 37"/>
                    <a:gd name="T3" fmla="*/ 29312 h 28"/>
                    <a:gd name="T4" fmla="*/ 23555 w 37"/>
                    <a:gd name="T5" fmla="*/ 0 h 28"/>
                    <a:gd name="T6" fmla="*/ 0 w 37"/>
                    <a:gd name="T7" fmla="*/ 47966 h 28"/>
                    <a:gd name="T8" fmla="*/ 5234 w 37"/>
                    <a:gd name="T9" fmla="*/ 69284 h 28"/>
                    <a:gd name="T10" fmla="*/ 49728 w 37"/>
                    <a:gd name="T11" fmla="*/ 74613 h 28"/>
                    <a:gd name="T12" fmla="*/ 94221 w 37"/>
                    <a:gd name="T13" fmla="*/ 69284 h 28"/>
                    <a:gd name="T14" fmla="*/ 96838 w 37"/>
                    <a:gd name="T15" fmla="*/ 47966 h 28"/>
                    <a:gd name="T16" fmla="*/ 73283 w 37"/>
                    <a:gd name="T17" fmla="*/ 0 h 2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37" h="28">
                      <a:moveTo>
                        <a:pt x="28" y="0"/>
                      </a:moveTo>
                      <a:cubicBezTo>
                        <a:pt x="19" y="11"/>
                        <a:pt x="19" y="11"/>
                        <a:pt x="19" y="11"/>
                      </a:cubicBezTo>
                      <a:cubicBezTo>
                        <a:pt x="9" y="0"/>
                        <a:pt x="9" y="0"/>
                        <a:pt x="9" y="0"/>
                      </a:cubicBezTo>
                      <a:cubicBezTo>
                        <a:pt x="4" y="4"/>
                        <a:pt x="0" y="11"/>
                        <a:pt x="0" y="18"/>
                      </a:cubicBezTo>
                      <a:cubicBezTo>
                        <a:pt x="0" y="21"/>
                        <a:pt x="1" y="23"/>
                        <a:pt x="2" y="26"/>
                      </a:cubicBezTo>
                      <a:cubicBezTo>
                        <a:pt x="7" y="27"/>
                        <a:pt x="13" y="28"/>
                        <a:pt x="19" y="28"/>
                      </a:cubicBezTo>
                      <a:cubicBezTo>
                        <a:pt x="25" y="28"/>
                        <a:pt x="31" y="27"/>
                        <a:pt x="36" y="26"/>
                      </a:cubicBezTo>
                      <a:cubicBezTo>
                        <a:pt x="37" y="23"/>
                        <a:pt x="37" y="21"/>
                        <a:pt x="37" y="18"/>
                      </a:cubicBezTo>
                      <a:cubicBezTo>
                        <a:pt x="37" y="11"/>
                        <a:pt x="34" y="4"/>
                        <a:pt x="28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 sz="2255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02" name="Oval 46"/>
                <p:cNvSpPr>
                  <a:spLocks noChangeArrowheads="1"/>
                </p:cNvSpPr>
                <p:nvPr/>
              </p:nvSpPr>
              <p:spPr bwMode="auto">
                <a:xfrm>
                  <a:off x="7162800" y="4259263"/>
                  <a:ext cx="52388" cy="52388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9pPr>
                </a:lstStyle>
                <a:p>
                  <a:endParaRPr lang="zh-CN" altLang="en-US" sz="2255" dirty="0"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03" name="Freeform 47"/>
                <p:cNvSpPr/>
                <p:nvPr/>
              </p:nvSpPr>
              <p:spPr bwMode="auto">
                <a:xfrm>
                  <a:off x="7142163" y="4313238"/>
                  <a:ext cx="96838" cy="74613"/>
                </a:xfrm>
                <a:custGeom>
                  <a:avLst/>
                  <a:gdLst>
                    <a:gd name="T0" fmla="*/ 73283 w 37"/>
                    <a:gd name="T1" fmla="*/ 0 h 28"/>
                    <a:gd name="T2" fmla="*/ 47110 w 37"/>
                    <a:gd name="T3" fmla="*/ 29312 h 28"/>
                    <a:gd name="T4" fmla="*/ 23555 w 37"/>
                    <a:gd name="T5" fmla="*/ 0 h 28"/>
                    <a:gd name="T6" fmla="*/ 0 w 37"/>
                    <a:gd name="T7" fmla="*/ 47966 h 28"/>
                    <a:gd name="T8" fmla="*/ 2617 w 37"/>
                    <a:gd name="T9" fmla="*/ 69284 h 28"/>
                    <a:gd name="T10" fmla="*/ 47110 w 37"/>
                    <a:gd name="T11" fmla="*/ 74613 h 28"/>
                    <a:gd name="T12" fmla="*/ 91604 w 37"/>
                    <a:gd name="T13" fmla="*/ 69284 h 28"/>
                    <a:gd name="T14" fmla="*/ 96838 w 37"/>
                    <a:gd name="T15" fmla="*/ 47966 h 28"/>
                    <a:gd name="T16" fmla="*/ 73283 w 37"/>
                    <a:gd name="T17" fmla="*/ 0 h 2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37" h="28">
                      <a:moveTo>
                        <a:pt x="28" y="0"/>
                      </a:moveTo>
                      <a:cubicBezTo>
                        <a:pt x="18" y="11"/>
                        <a:pt x="18" y="11"/>
                        <a:pt x="18" y="11"/>
                      </a:cubicBezTo>
                      <a:cubicBezTo>
                        <a:pt x="9" y="0"/>
                        <a:pt x="9" y="0"/>
                        <a:pt x="9" y="0"/>
                      </a:cubicBezTo>
                      <a:cubicBezTo>
                        <a:pt x="3" y="4"/>
                        <a:pt x="0" y="11"/>
                        <a:pt x="0" y="18"/>
                      </a:cubicBezTo>
                      <a:cubicBezTo>
                        <a:pt x="0" y="21"/>
                        <a:pt x="0" y="23"/>
                        <a:pt x="1" y="26"/>
                      </a:cubicBezTo>
                      <a:cubicBezTo>
                        <a:pt x="6" y="27"/>
                        <a:pt x="12" y="28"/>
                        <a:pt x="18" y="28"/>
                      </a:cubicBezTo>
                      <a:cubicBezTo>
                        <a:pt x="24" y="28"/>
                        <a:pt x="30" y="27"/>
                        <a:pt x="35" y="26"/>
                      </a:cubicBezTo>
                      <a:cubicBezTo>
                        <a:pt x="36" y="23"/>
                        <a:pt x="37" y="21"/>
                        <a:pt x="37" y="18"/>
                      </a:cubicBezTo>
                      <a:cubicBezTo>
                        <a:pt x="37" y="11"/>
                        <a:pt x="33" y="4"/>
                        <a:pt x="28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 sz="2255" dirty="0"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72" name="组合 71"/>
            <p:cNvGrpSpPr/>
            <p:nvPr/>
          </p:nvGrpSpPr>
          <p:grpSpPr>
            <a:xfrm>
              <a:off x="3118970" y="1618466"/>
              <a:ext cx="2779712" cy="2375214"/>
              <a:chOff x="2487053" y="1256625"/>
              <a:chExt cx="2216531" cy="1893986"/>
            </a:xfrm>
          </p:grpSpPr>
          <p:sp>
            <p:nvSpPr>
              <p:cNvPr id="81" name="Freeform 9"/>
              <p:cNvSpPr/>
              <p:nvPr/>
            </p:nvSpPr>
            <p:spPr bwMode="auto">
              <a:xfrm>
                <a:off x="2487053" y="1256625"/>
                <a:ext cx="2216531" cy="1893986"/>
              </a:xfrm>
              <a:custGeom>
                <a:avLst/>
                <a:gdLst>
                  <a:gd name="T0" fmla="*/ 15 w 740"/>
                  <a:gd name="T1" fmla="*/ 47 h 640"/>
                  <a:gd name="T2" fmla="*/ 42 w 740"/>
                  <a:gd name="T3" fmla="*/ 0 h 640"/>
                  <a:gd name="T4" fmla="*/ 698 w 740"/>
                  <a:gd name="T5" fmla="*/ 0 h 640"/>
                  <a:gd name="T6" fmla="*/ 725 w 740"/>
                  <a:gd name="T7" fmla="*/ 47 h 640"/>
                  <a:gd name="T8" fmla="*/ 397 w 740"/>
                  <a:gd name="T9" fmla="*/ 614 h 640"/>
                  <a:gd name="T10" fmla="*/ 343 w 740"/>
                  <a:gd name="T11" fmla="*/ 614 h 640"/>
                  <a:gd name="T12" fmla="*/ 15 w 740"/>
                  <a:gd name="T13" fmla="*/ 47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40" h="640">
                    <a:moveTo>
                      <a:pt x="15" y="47"/>
                    </a:moveTo>
                    <a:cubicBezTo>
                      <a:pt x="0" y="21"/>
                      <a:pt x="12" y="0"/>
                      <a:pt x="42" y="0"/>
                    </a:cubicBezTo>
                    <a:cubicBezTo>
                      <a:pt x="698" y="0"/>
                      <a:pt x="698" y="0"/>
                      <a:pt x="698" y="0"/>
                    </a:cubicBezTo>
                    <a:cubicBezTo>
                      <a:pt x="728" y="0"/>
                      <a:pt x="740" y="21"/>
                      <a:pt x="725" y="47"/>
                    </a:cubicBezTo>
                    <a:cubicBezTo>
                      <a:pt x="397" y="614"/>
                      <a:pt x="397" y="614"/>
                      <a:pt x="397" y="614"/>
                    </a:cubicBezTo>
                    <a:cubicBezTo>
                      <a:pt x="382" y="640"/>
                      <a:pt x="358" y="640"/>
                      <a:pt x="343" y="614"/>
                    </a:cubicBezTo>
                    <a:lnTo>
                      <a:pt x="15" y="4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0F0F0"/>
                  </a:gs>
                  <a:gs pos="100000">
                    <a:srgbClr val="F1F1F1"/>
                  </a:gs>
                </a:gsLst>
                <a:lin ang="2700000" scaled="1"/>
                <a:tileRect/>
              </a:gradFill>
              <a:ln w="38100">
                <a:gradFill flip="none" rotWithShape="1">
                  <a:gsLst>
                    <a:gs pos="100000">
                      <a:srgbClr val="FFFFFF"/>
                    </a:gs>
                    <a:gs pos="0">
                      <a:srgbClr val="CECED0"/>
                    </a:gs>
                  </a:gsLst>
                  <a:lin ang="13500000" scaled="1"/>
                  <a:tileRect/>
                </a:gradFill>
              </a:ln>
              <a:effectLst>
                <a:outerShdw blurRad="190500" dist="88900" dir="2700000" algn="tl" rotWithShape="0">
                  <a:prstClr val="black">
                    <a:alpha val="3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028" tIns="45514" rIns="91028" bIns="45514" anchor="ctr"/>
              <a:lstStyle/>
              <a:p>
                <a:pPr algn="ctr">
                  <a:defRPr/>
                </a:pPr>
                <a:endParaRPr lang="zh-CN" altLang="en-US" sz="2255" dirty="0">
                  <a:cs typeface="+mn-ea"/>
                  <a:sym typeface="+mn-lt"/>
                </a:endParaRPr>
              </a:p>
            </p:txBody>
          </p:sp>
          <p:sp>
            <p:nvSpPr>
              <p:cNvPr id="82" name="Freeform 9"/>
              <p:cNvSpPr>
                <a:spLocks noChangeAspect="1"/>
              </p:cNvSpPr>
              <p:nvPr/>
            </p:nvSpPr>
            <p:spPr bwMode="auto">
              <a:xfrm>
                <a:off x="2774362" y="1459829"/>
                <a:ext cx="1610181" cy="1376422"/>
              </a:xfrm>
              <a:custGeom>
                <a:avLst/>
                <a:gdLst>
                  <a:gd name="T0" fmla="*/ 15 w 740"/>
                  <a:gd name="T1" fmla="*/ 47 h 640"/>
                  <a:gd name="T2" fmla="*/ 42 w 740"/>
                  <a:gd name="T3" fmla="*/ 0 h 640"/>
                  <a:gd name="T4" fmla="*/ 698 w 740"/>
                  <a:gd name="T5" fmla="*/ 0 h 640"/>
                  <a:gd name="T6" fmla="*/ 725 w 740"/>
                  <a:gd name="T7" fmla="*/ 47 h 640"/>
                  <a:gd name="T8" fmla="*/ 397 w 740"/>
                  <a:gd name="T9" fmla="*/ 614 h 640"/>
                  <a:gd name="T10" fmla="*/ 343 w 740"/>
                  <a:gd name="T11" fmla="*/ 614 h 640"/>
                  <a:gd name="T12" fmla="*/ 15 w 740"/>
                  <a:gd name="T13" fmla="*/ 47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40" h="640">
                    <a:moveTo>
                      <a:pt x="15" y="47"/>
                    </a:moveTo>
                    <a:cubicBezTo>
                      <a:pt x="0" y="21"/>
                      <a:pt x="12" y="0"/>
                      <a:pt x="42" y="0"/>
                    </a:cubicBezTo>
                    <a:cubicBezTo>
                      <a:pt x="698" y="0"/>
                      <a:pt x="698" y="0"/>
                      <a:pt x="698" y="0"/>
                    </a:cubicBezTo>
                    <a:cubicBezTo>
                      <a:pt x="728" y="0"/>
                      <a:pt x="740" y="21"/>
                      <a:pt x="725" y="47"/>
                    </a:cubicBezTo>
                    <a:cubicBezTo>
                      <a:pt x="397" y="614"/>
                      <a:pt x="397" y="614"/>
                      <a:pt x="397" y="614"/>
                    </a:cubicBezTo>
                    <a:cubicBezTo>
                      <a:pt x="382" y="640"/>
                      <a:pt x="358" y="640"/>
                      <a:pt x="343" y="614"/>
                    </a:cubicBezTo>
                    <a:lnTo>
                      <a:pt x="15" y="47"/>
                    </a:lnTo>
                    <a:close/>
                  </a:path>
                </a:pathLst>
              </a:custGeom>
              <a:gradFill>
                <a:gsLst>
                  <a:gs pos="0">
                    <a:srgbClr val="1BBEE9"/>
                  </a:gs>
                  <a:gs pos="100000">
                    <a:srgbClr val="C570EA"/>
                  </a:gs>
                </a:gsLst>
                <a:lin scaled="1"/>
              </a:gradFill>
              <a:ln w="28575" cap="flat">
                <a:noFill/>
                <a:prstDash val="solid"/>
                <a:miter lim="800000"/>
              </a:ln>
              <a:effectLst>
                <a:outerShdw blurRad="127000" dist="635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lIns="91028" tIns="45514" rIns="91028" bIns="45514"/>
              <a:lstStyle/>
              <a:p>
                <a:pPr>
                  <a:defRPr/>
                </a:pPr>
                <a:endParaRPr lang="zh-CN" altLang="en-US" sz="2255" dirty="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83" name="组合 37"/>
              <p:cNvGrpSpPr/>
              <p:nvPr/>
            </p:nvGrpSpPr>
            <p:grpSpPr bwMode="auto">
              <a:xfrm>
                <a:off x="3332608" y="1591095"/>
                <a:ext cx="532930" cy="531317"/>
                <a:chOff x="9488488" y="4192588"/>
                <a:chExt cx="341313" cy="344487"/>
              </a:xfrm>
            </p:grpSpPr>
            <p:sp>
              <p:nvSpPr>
                <p:cNvPr id="84" name="Freeform 48"/>
                <p:cNvSpPr>
                  <a:spLocks noEditPoints="1"/>
                </p:cNvSpPr>
                <p:nvPr/>
              </p:nvSpPr>
              <p:spPr bwMode="auto">
                <a:xfrm>
                  <a:off x="9567863" y="4206875"/>
                  <a:ext cx="182563" cy="330200"/>
                </a:xfrm>
                <a:custGeom>
                  <a:avLst/>
                  <a:gdLst>
                    <a:gd name="T0" fmla="*/ 91282 w 70"/>
                    <a:gd name="T1" fmla="*/ 330200 h 126"/>
                    <a:gd name="T2" fmla="*/ 0 w 70"/>
                    <a:gd name="T3" fmla="*/ 165100 h 126"/>
                    <a:gd name="T4" fmla="*/ 91282 w 70"/>
                    <a:gd name="T5" fmla="*/ 0 h 126"/>
                    <a:gd name="T6" fmla="*/ 182563 w 70"/>
                    <a:gd name="T7" fmla="*/ 165100 h 126"/>
                    <a:gd name="T8" fmla="*/ 91282 w 70"/>
                    <a:gd name="T9" fmla="*/ 330200 h 126"/>
                    <a:gd name="T10" fmla="*/ 91282 w 70"/>
                    <a:gd name="T11" fmla="*/ 15724 h 126"/>
                    <a:gd name="T12" fmla="*/ 15648 w 70"/>
                    <a:gd name="T13" fmla="*/ 165100 h 126"/>
                    <a:gd name="T14" fmla="*/ 91282 w 70"/>
                    <a:gd name="T15" fmla="*/ 314476 h 126"/>
                    <a:gd name="T16" fmla="*/ 166915 w 70"/>
                    <a:gd name="T17" fmla="*/ 165100 h 126"/>
                    <a:gd name="T18" fmla="*/ 91282 w 70"/>
                    <a:gd name="T19" fmla="*/ 15724 h 12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70" h="126">
                      <a:moveTo>
                        <a:pt x="35" y="126"/>
                      </a:moveTo>
                      <a:cubicBezTo>
                        <a:pt x="15" y="126"/>
                        <a:pt x="0" y="98"/>
                        <a:pt x="0" y="63"/>
                      </a:cubicBezTo>
                      <a:cubicBezTo>
                        <a:pt x="0" y="27"/>
                        <a:pt x="15" y="0"/>
                        <a:pt x="35" y="0"/>
                      </a:cubicBezTo>
                      <a:cubicBezTo>
                        <a:pt x="55" y="0"/>
                        <a:pt x="70" y="27"/>
                        <a:pt x="70" y="63"/>
                      </a:cubicBezTo>
                      <a:cubicBezTo>
                        <a:pt x="70" y="98"/>
                        <a:pt x="55" y="126"/>
                        <a:pt x="35" y="126"/>
                      </a:cubicBezTo>
                      <a:close/>
                      <a:moveTo>
                        <a:pt x="35" y="6"/>
                      </a:moveTo>
                      <a:cubicBezTo>
                        <a:pt x="19" y="6"/>
                        <a:pt x="6" y="32"/>
                        <a:pt x="6" y="63"/>
                      </a:cubicBezTo>
                      <a:cubicBezTo>
                        <a:pt x="6" y="93"/>
                        <a:pt x="19" y="120"/>
                        <a:pt x="35" y="120"/>
                      </a:cubicBezTo>
                      <a:cubicBezTo>
                        <a:pt x="51" y="120"/>
                        <a:pt x="64" y="93"/>
                        <a:pt x="64" y="63"/>
                      </a:cubicBezTo>
                      <a:cubicBezTo>
                        <a:pt x="64" y="32"/>
                        <a:pt x="51" y="6"/>
                        <a:pt x="35" y="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 sz="2255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85" name="Freeform 49"/>
                <p:cNvSpPr>
                  <a:spLocks noEditPoints="1"/>
                </p:cNvSpPr>
                <p:nvPr/>
              </p:nvSpPr>
              <p:spPr bwMode="auto">
                <a:xfrm>
                  <a:off x="9488488" y="4260850"/>
                  <a:ext cx="341313" cy="219075"/>
                </a:xfrm>
                <a:custGeom>
                  <a:avLst/>
                  <a:gdLst>
                    <a:gd name="T0" fmla="*/ 105019 w 130"/>
                    <a:gd name="T1" fmla="*/ 219075 h 83"/>
                    <a:gd name="T2" fmla="*/ 21004 w 130"/>
                    <a:gd name="T3" fmla="*/ 179483 h 83"/>
                    <a:gd name="T4" fmla="*/ 131274 w 130"/>
                    <a:gd name="T5" fmla="*/ 23755 h 83"/>
                    <a:gd name="T6" fmla="*/ 236294 w 130"/>
                    <a:gd name="T7" fmla="*/ 0 h 83"/>
                    <a:gd name="T8" fmla="*/ 320309 w 130"/>
                    <a:gd name="T9" fmla="*/ 39592 h 83"/>
                    <a:gd name="T10" fmla="*/ 210039 w 130"/>
                    <a:gd name="T11" fmla="*/ 195320 h 83"/>
                    <a:gd name="T12" fmla="*/ 105019 w 130"/>
                    <a:gd name="T13" fmla="*/ 219075 h 83"/>
                    <a:gd name="T14" fmla="*/ 236294 w 130"/>
                    <a:gd name="T15" fmla="*/ 15837 h 83"/>
                    <a:gd name="T16" fmla="*/ 139151 w 130"/>
                    <a:gd name="T17" fmla="*/ 39592 h 83"/>
                    <a:gd name="T18" fmla="*/ 34131 w 130"/>
                    <a:gd name="T19" fmla="*/ 174204 h 83"/>
                    <a:gd name="T20" fmla="*/ 105019 w 130"/>
                    <a:gd name="T21" fmla="*/ 203238 h 83"/>
                    <a:gd name="T22" fmla="*/ 202162 w 130"/>
                    <a:gd name="T23" fmla="*/ 179483 h 83"/>
                    <a:gd name="T24" fmla="*/ 307182 w 130"/>
                    <a:gd name="T25" fmla="*/ 44871 h 83"/>
                    <a:gd name="T26" fmla="*/ 236294 w 130"/>
                    <a:gd name="T27" fmla="*/ 15837 h 83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130" h="83">
                      <a:moveTo>
                        <a:pt x="40" y="83"/>
                      </a:moveTo>
                      <a:cubicBezTo>
                        <a:pt x="24" y="83"/>
                        <a:pt x="12" y="78"/>
                        <a:pt x="8" y="68"/>
                      </a:cubicBezTo>
                      <a:cubicBezTo>
                        <a:pt x="0" y="50"/>
                        <a:pt x="18" y="24"/>
                        <a:pt x="50" y="9"/>
                      </a:cubicBezTo>
                      <a:cubicBezTo>
                        <a:pt x="63" y="3"/>
                        <a:pt x="78" y="0"/>
                        <a:pt x="90" y="0"/>
                      </a:cubicBezTo>
                      <a:cubicBezTo>
                        <a:pt x="106" y="0"/>
                        <a:pt x="118" y="5"/>
                        <a:pt x="122" y="15"/>
                      </a:cubicBezTo>
                      <a:cubicBezTo>
                        <a:pt x="130" y="33"/>
                        <a:pt x="112" y="59"/>
                        <a:pt x="80" y="74"/>
                      </a:cubicBezTo>
                      <a:cubicBezTo>
                        <a:pt x="67" y="80"/>
                        <a:pt x="52" y="83"/>
                        <a:pt x="40" y="83"/>
                      </a:cubicBezTo>
                      <a:close/>
                      <a:moveTo>
                        <a:pt x="90" y="6"/>
                      </a:moveTo>
                      <a:cubicBezTo>
                        <a:pt x="79" y="6"/>
                        <a:pt x="65" y="9"/>
                        <a:pt x="53" y="15"/>
                      </a:cubicBezTo>
                      <a:cubicBezTo>
                        <a:pt x="25" y="28"/>
                        <a:pt x="7" y="51"/>
                        <a:pt x="13" y="66"/>
                      </a:cubicBezTo>
                      <a:cubicBezTo>
                        <a:pt x="17" y="73"/>
                        <a:pt x="26" y="77"/>
                        <a:pt x="40" y="77"/>
                      </a:cubicBezTo>
                      <a:cubicBezTo>
                        <a:pt x="51" y="77"/>
                        <a:pt x="65" y="74"/>
                        <a:pt x="77" y="68"/>
                      </a:cubicBezTo>
                      <a:cubicBezTo>
                        <a:pt x="105" y="55"/>
                        <a:pt x="123" y="32"/>
                        <a:pt x="117" y="17"/>
                      </a:cubicBezTo>
                      <a:cubicBezTo>
                        <a:pt x="113" y="10"/>
                        <a:pt x="104" y="6"/>
                        <a:pt x="90" y="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 sz="2255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86" name="Freeform 50"/>
                <p:cNvSpPr>
                  <a:spLocks noEditPoints="1"/>
                </p:cNvSpPr>
                <p:nvPr/>
              </p:nvSpPr>
              <p:spPr bwMode="auto">
                <a:xfrm>
                  <a:off x="9493250" y="4267200"/>
                  <a:ext cx="331788" cy="206375"/>
                </a:xfrm>
                <a:custGeom>
                  <a:avLst/>
                  <a:gdLst>
                    <a:gd name="T0" fmla="*/ 223825 w 126"/>
                    <a:gd name="T1" fmla="*/ 206375 h 79"/>
                    <a:gd name="T2" fmla="*/ 134295 w 126"/>
                    <a:gd name="T3" fmla="*/ 190701 h 79"/>
                    <a:gd name="T4" fmla="*/ 34232 w 126"/>
                    <a:gd name="T5" fmla="*/ 125392 h 79"/>
                    <a:gd name="T6" fmla="*/ 10533 w 126"/>
                    <a:gd name="T7" fmla="*/ 47022 h 79"/>
                    <a:gd name="T8" fmla="*/ 107963 w 126"/>
                    <a:gd name="T9" fmla="*/ 0 h 79"/>
                    <a:gd name="T10" fmla="*/ 197493 w 126"/>
                    <a:gd name="T11" fmla="*/ 15674 h 79"/>
                    <a:gd name="T12" fmla="*/ 297556 w 126"/>
                    <a:gd name="T13" fmla="*/ 80983 h 79"/>
                    <a:gd name="T14" fmla="*/ 321255 w 126"/>
                    <a:gd name="T15" fmla="*/ 159353 h 79"/>
                    <a:gd name="T16" fmla="*/ 223825 w 126"/>
                    <a:gd name="T17" fmla="*/ 206375 h 79"/>
                    <a:gd name="T18" fmla="*/ 107963 w 126"/>
                    <a:gd name="T19" fmla="*/ 15674 h 79"/>
                    <a:gd name="T20" fmla="*/ 23699 w 126"/>
                    <a:gd name="T21" fmla="*/ 52247 h 79"/>
                    <a:gd name="T22" fmla="*/ 47398 w 126"/>
                    <a:gd name="T23" fmla="*/ 117555 h 79"/>
                    <a:gd name="T24" fmla="*/ 139562 w 126"/>
                    <a:gd name="T25" fmla="*/ 175027 h 79"/>
                    <a:gd name="T26" fmla="*/ 223825 w 126"/>
                    <a:gd name="T27" fmla="*/ 190701 h 79"/>
                    <a:gd name="T28" fmla="*/ 308089 w 126"/>
                    <a:gd name="T29" fmla="*/ 154128 h 79"/>
                    <a:gd name="T30" fmla="*/ 284390 w 126"/>
                    <a:gd name="T31" fmla="*/ 88820 h 79"/>
                    <a:gd name="T32" fmla="*/ 192226 w 126"/>
                    <a:gd name="T33" fmla="*/ 31348 h 79"/>
                    <a:gd name="T34" fmla="*/ 107963 w 126"/>
                    <a:gd name="T35" fmla="*/ 15674 h 79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126" h="79">
                      <a:moveTo>
                        <a:pt x="85" y="79"/>
                      </a:moveTo>
                      <a:cubicBezTo>
                        <a:pt x="74" y="79"/>
                        <a:pt x="63" y="77"/>
                        <a:pt x="51" y="73"/>
                      </a:cubicBezTo>
                      <a:cubicBezTo>
                        <a:pt x="35" y="67"/>
                        <a:pt x="22" y="58"/>
                        <a:pt x="13" y="48"/>
                      </a:cubicBezTo>
                      <a:cubicBezTo>
                        <a:pt x="4" y="38"/>
                        <a:pt x="0" y="27"/>
                        <a:pt x="4" y="18"/>
                      </a:cubicBezTo>
                      <a:cubicBezTo>
                        <a:pt x="8" y="7"/>
                        <a:pt x="22" y="0"/>
                        <a:pt x="41" y="0"/>
                      </a:cubicBezTo>
                      <a:cubicBezTo>
                        <a:pt x="52" y="0"/>
                        <a:pt x="63" y="2"/>
                        <a:pt x="75" y="6"/>
                      </a:cubicBezTo>
                      <a:cubicBezTo>
                        <a:pt x="91" y="12"/>
                        <a:pt x="104" y="21"/>
                        <a:pt x="113" y="31"/>
                      </a:cubicBezTo>
                      <a:cubicBezTo>
                        <a:pt x="122" y="41"/>
                        <a:pt x="126" y="52"/>
                        <a:pt x="122" y="61"/>
                      </a:cubicBezTo>
                      <a:cubicBezTo>
                        <a:pt x="118" y="72"/>
                        <a:pt x="104" y="79"/>
                        <a:pt x="85" y="79"/>
                      </a:cubicBezTo>
                      <a:close/>
                      <a:moveTo>
                        <a:pt x="41" y="6"/>
                      </a:moveTo>
                      <a:cubicBezTo>
                        <a:pt x="24" y="6"/>
                        <a:pt x="13" y="11"/>
                        <a:pt x="9" y="20"/>
                      </a:cubicBezTo>
                      <a:cubicBezTo>
                        <a:pt x="7" y="27"/>
                        <a:pt x="10" y="36"/>
                        <a:pt x="18" y="45"/>
                      </a:cubicBezTo>
                      <a:cubicBezTo>
                        <a:pt x="26" y="54"/>
                        <a:pt x="38" y="62"/>
                        <a:pt x="53" y="67"/>
                      </a:cubicBezTo>
                      <a:cubicBezTo>
                        <a:pt x="64" y="71"/>
                        <a:pt x="75" y="73"/>
                        <a:pt x="85" y="73"/>
                      </a:cubicBezTo>
                      <a:cubicBezTo>
                        <a:pt x="102" y="73"/>
                        <a:pt x="113" y="68"/>
                        <a:pt x="117" y="59"/>
                      </a:cubicBezTo>
                      <a:cubicBezTo>
                        <a:pt x="119" y="52"/>
                        <a:pt x="116" y="43"/>
                        <a:pt x="108" y="34"/>
                      </a:cubicBezTo>
                      <a:cubicBezTo>
                        <a:pt x="100" y="25"/>
                        <a:pt x="88" y="17"/>
                        <a:pt x="73" y="12"/>
                      </a:cubicBezTo>
                      <a:cubicBezTo>
                        <a:pt x="62" y="8"/>
                        <a:pt x="51" y="6"/>
                        <a:pt x="41" y="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 sz="2255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87" name="Oval 51"/>
                <p:cNvSpPr>
                  <a:spLocks noChangeArrowheads="1"/>
                </p:cNvSpPr>
                <p:nvPr/>
              </p:nvSpPr>
              <p:spPr bwMode="auto">
                <a:xfrm>
                  <a:off x="9617075" y="4329113"/>
                  <a:ext cx="84138" cy="84138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9pPr>
                </a:lstStyle>
                <a:p>
                  <a:endParaRPr lang="zh-CN" altLang="en-US" sz="2255" dirty="0"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88" name="Oval 52"/>
                <p:cNvSpPr>
                  <a:spLocks noChangeArrowheads="1"/>
                </p:cNvSpPr>
                <p:nvPr/>
              </p:nvSpPr>
              <p:spPr bwMode="auto">
                <a:xfrm>
                  <a:off x="9785350" y="4413250"/>
                  <a:ext cx="41275" cy="42863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9pPr>
                </a:lstStyle>
                <a:p>
                  <a:endParaRPr lang="zh-CN" altLang="en-US" sz="2255" dirty="0"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89" name="Oval 53"/>
                <p:cNvSpPr>
                  <a:spLocks noChangeArrowheads="1"/>
                </p:cNvSpPr>
                <p:nvPr/>
              </p:nvSpPr>
              <p:spPr bwMode="auto">
                <a:xfrm>
                  <a:off x="9491663" y="4413250"/>
                  <a:ext cx="41275" cy="42863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9pPr>
                </a:lstStyle>
                <a:p>
                  <a:endParaRPr lang="zh-CN" altLang="en-US" sz="2255" dirty="0"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90" name="Oval 54"/>
                <p:cNvSpPr>
                  <a:spLocks noChangeArrowheads="1"/>
                </p:cNvSpPr>
                <p:nvPr/>
              </p:nvSpPr>
              <p:spPr bwMode="auto">
                <a:xfrm>
                  <a:off x="9637713" y="4192588"/>
                  <a:ext cx="42863" cy="42863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charset="0"/>
                      <a:ea typeface="微软雅黑" panose="020B0503020204020204" charset="-122"/>
                    </a:defRPr>
                  </a:lvl9pPr>
                </a:lstStyle>
                <a:p>
                  <a:endParaRPr lang="zh-CN" altLang="en-US" sz="2255" dirty="0"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73" name="组合 72"/>
            <p:cNvGrpSpPr/>
            <p:nvPr/>
          </p:nvGrpSpPr>
          <p:grpSpPr>
            <a:xfrm>
              <a:off x="6325752" y="1618466"/>
              <a:ext cx="2779712" cy="2375214"/>
              <a:chOff x="5044128" y="1256625"/>
              <a:chExt cx="2216531" cy="1893986"/>
            </a:xfrm>
          </p:grpSpPr>
          <p:sp>
            <p:nvSpPr>
              <p:cNvPr id="74" name="Freeform 9"/>
              <p:cNvSpPr/>
              <p:nvPr/>
            </p:nvSpPr>
            <p:spPr bwMode="auto">
              <a:xfrm>
                <a:off x="5044128" y="1256625"/>
                <a:ext cx="2216531" cy="1893986"/>
              </a:xfrm>
              <a:custGeom>
                <a:avLst/>
                <a:gdLst>
                  <a:gd name="T0" fmla="*/ 15 w 740"/>
                  <a:gd name="T1" fmla="*/ 47 h 640"/>
                  <a:gd name="T2" fmla="*/ 42 w 740"/>
                  <a:gd name="T3" fmla="*/ 0 h 640"/>
                  <a:gd name="T4" fmla="*/ 698 w 740"/>
                  <a:gd name="T5" fmla="*/ 0 h 640"/>
                  <a:gd name="T6" fmla="*/ 725 w 740"/>
                  <a:gd name="T7" fmla="*/ 47 h 640"/>
                  <a:gd name="T8" fmla="*/ 397 w 740"/>
                  <a:gd name="T9" fmla="*/ 614 h 640"/>
                  <a:gd name="T10" fmla="*/ 343 w 740"/>
                  <a:gd name="T11" fmla="*/ 614 h 640"/>
                  <a:gd name="T12" fmla="*/ 15 w 740"/>
                  <a:gd name="T13" fmla="*/ 47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40" h="640">
                    <a:moveTo>
                      <a:pt x="15" y="47"/>
                    </a:moveTo>
                    <a:cubicBezTo>
                      <a:pt x="0" y="21"/>
                      <a:pt x="12" y="0"/>
                      <a:pt x="42" y="0"/>
                    </a:cubicBezTo>
                    <a:cubicBezTo>
                      <a:pt x="698" y="0"/>
                      <a:pt x="698" y="0"/>
                      <a:pt x="698" y="0"/>
                    </a:cubicBezTo>
                    <a:cubicBezTo>
                      <a:pt x="728" y="0"/>
                      <a:pt x="740" y="21"/>
                      <a:pt x="725" y="47"/>
                    </a:cubicBezTo>
                    <a:cubicBezTo>
                      <a:pt x="397" y="614"/>
                      <a:pt x="397" y="614"/>
                      <a:pt x="397" y="614"/>
                    </a:cubicBezTo>
                    <a:cubicBezTo>
                      <a:pt x="382" y="640"/>
                      <a:pt x="358" y="640"/>
                      <a:pt x="343" y="614"/>
                    </a:cubicBezTo>
                    <a:lnTo>
                      <a:pt x="15" y="4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0F0F0"/>
                  </a:gs>
                  <a:gs pos="100000">
                    <a:srgbClr val="F1F1F1"/>
                  </a:gs>
                </a:gsLst>
                <a:lin ang="2700000" scaled="1"/>
                <a:tileRect/>
              </a:gradFill>
              <a:ln w="38100">
                <a:gradFill flip="none" rotWithShape="1">
                  <a:gsLst>
                    <a:gs pos="100000">
                      <a:srgbClr val="FFFFFF"/>
                    </a:gs>
                    <a:gs pos="0">
                      <a:srgbClr val="CECED0"/>
                    </a:gs>
                  </a:gsLst>
                  <a:lin ang="13500000" scaled="1"/>
                  <a:tileRect/>
                </a:gradFill>
              </a:ln>
              <a:effectLst>
                <a:outerShdw blurRad="190500" dist="88900" dir="2700000" algn="tl" rotWithShape="0">
                  <a:prstClr val="black">
                    <a:alpha val="3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028" tIns="45514" rIns="91028" bIns="45514" anchor="ctr"/>
              <a:lstStyle/>
              <a:p>
                <a:pPr algn="ctr">
                  <a:defRPr/>
                </a:pPr>
                <a:endParaRPr lang="zh-CN" altLang="en-US" sz="2255" dirty="0">
                  <a:cs typeface="+mn-ea"/>
                  <a:sym typeface="+mn-lt"/>
                </a:endParaRPr>
              </a:p>
            </p:txBody>
          </p:sp>
          <p:sp>
            <p:nvSpPr>
              <p:cNvPr id="75" name="Freeform 9"/>
              <p:cNvSpPr>
                <a:spLocks noChangeAspect="1"/>
              </p:cNvSpPr>
              <p:nvPr/>
            </p:nvSpPr>
            <p:spPr bwMode="auto">
              <a:xfrm>
                <a:off x="5346601" y="1402322"/>
                <a:ext cx="1611447" cy="1375172"/>
              </a:xfrm>
              <a:custGeom>
                <a:avLst/>
                <a:gdLst>
                  <a:gd name="T0" fmla="*/ 15 w 740"/>
                  <a:gd name="T1" fmla="*/ 47 h 640"/>
                  <a:gd name="T2" fmla="*/ 42 w 740"/>
                  <a:gd name="T3" fmla="*/ 0 h 640"/>
                  <a:gd name="T4" fmla="*/ 698 w 740"/>
                  <a:gd name="T5" fmla="*/ 0 h 640"/>
                  <a:gd name="T6" fmla="*/ 725 w 740"/>
                  <a:gd name="T7" fmla="*/ 47 h 640"/>
                  <a:gd name="T8" fmla="*/ 397 w 740"/>
                  <a:gd name="T9" fmla="*/ 614 h 640"/>
                  <a:gd name="T10" fmla="*/ 343 w 740"/>
                  <a:gd name="T11" fmla="*/ 614 h 640"/>
                  <a:gd name="T12" fmla="*/ 15 w 740"/>
                  <a:gd name="T13" fmla="*/ 47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40" h="640">
                    <a:moveTo>
                      <a:pt x="15" y="47"/>
                    </a:moveTo>
                    <a:cubicBezTo>
                      <a:pt x="0" y="21"/>
                      <a:pt x="12" y="0"/>
                      <a:pt x="42" y="0"/>
                    </a:cubicBezTo>
                    <a:cubicBezTo>
                      <a:pt x="698" y="0"/>
                      <a:pt x="698" y="0"/>
                      <a:pt x="698" y="0"/>
                    </a:cubicBezTo>
                    <a:cubicBezTo>
                      <a:pt x="728" y="0"/>
                      <a:pt x="740" y="21"/>
                      <a:pt x="725" y="47"/>
                    </a:cubicBezTo>
                    <a:cubicBezTo>
                      <a:pt x="397" y="614"/>
                      <a:pt x="397" y="614"/>
                      <a:pt x="397" y="614"/>
                    </a:cubicBezTo>
                    <a:cubicBezTo>
                      <a:pt x="382" y="640"/>
                      <a:pt x="358" y="640"/>
                      <a:pt x="343" y="614"/>
                    </a:cubicBezTo>
                    <a:lnTo>
                      <a:pt x="15" y="47"/>
                    </a:lnTo>
                    <a:close/>
                  </a:path>
                </a:pathLst>
              </a:custGeom>
              <a:gradFill>
                <a:gsLst>
                  <a:gs pos="0">
                    <a:srgbClr val="84C6FF"/>
                  </a:gs>
                  <a:gs pos="100000">
                    <a:srgbClr val="2B7FBD"/>
                  </a:gs>
                </a:gsLst>
                <a:lin scaled="1"/>
              </a:gradFill>
              <a:ln w="14288" cap="flat">
                <a:noFill/>
                <a:prstDash val="solid"/>
                <a:miter lim="800000"/>
              </a:ln>
              <a:effectLst>
                <a:outerShdw blurRad="127000" dist="635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lIns="91028" tIns="45514" rIns="91028" bIns="45514"/>
              <a:lstStyle/>
              <a:p>
                <a:pPr>
                  <a:defRPr/>
                </a:pPr>
                <a:endParaRPr lang="zh-CN" altLang="en-US" sz="2255" dirty="0">
                  <a:cs typeface="+mn-ea"/>
                  <a:sym typeface="+mn-lt"/>
                </a:endParaRPr>
              </a:p>
            </p:txBody>
          </p:sp>
          <p:grpSp>
            <p:nvGrpSpPr>
              <p:cNvPr id="76" name="组合 45"/>
              <p:cNvGrpSpPr/>
              <p:nvPr/>
            </p:nvGrpSpPr>
            <p:grpSpPr bwMode="auto">
              <a:xfrm>
                <a:off x="5920038" y="1626100"/>
                <a:ext cx="431661" cy="356295"/>
                <a:chOff x="9478963" y="1489075"/>
                <a:chExt cx="307975" cy="257176"/>
              </a:xfrm>
            </p:grpSpPr>
            <p:sp>
              <p:nvSpPr>
                <p:cNvPr id="77" name="Freeform 26"/>
                <p:cNvSpPr/>
                <p:nvPr/>
              </p:nvSpPr>
              <p:spPr bwMode="auto">
                <a:xfrm>
                  <a:off x="9478963" y="1706563"/>
                  <a:ext cx="307975" cy="39688"/>
                </a:xfrm>
                <a:custGeom>
                  <a:avLst/>
                  <a:gdLst>
                    <a:gd name="T0" fmla="*/ 307975 w 118"/>
                    <a:gd name="T1" fmla="*/ 18521 h 15"/>
                    <a:gd name="T2" fmla="*/ 287095 w 118"/>
                    <a:gd name="T3" fmla="*/ 39688 h 15"/>
                    <a:gd name="T4" fmla="*/ 18270 w 118"/>
                    <a:gd name="T5" fmla="*/ 39688 h 15"/>
                    <a:gd name="T6" fmla="*/ 0 w 118"/>
                    <a:gd name="T7" fmla="*/ 18521 h 15"/>
                    <a:gd name="T8" fmla="*/ 18270 w 118"/>
                    <a:gd name="T9" fmla="*/ 0 h 15"/>
                    <a:gd name="T10" fmla="*/ 287095 w 118"/>
                    <a:gd name="T11" fmla="*/ 0 h 15"/>
                    <a:gd name="T12" fmla="*/ 307975 w 118"/>
                    <a:gd name="T13" fmla="*/ 18521 h 1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118" h="15">
                      <a:moveTo>
                        <a:pt x="118" y="7"/>
                      </a:moveTo>
                      <a:cubicBezTo>
                        <a:pt x="118" y="12"/>
                        <a:pt x="115" y="15"/>
                        <a:pt x="110" y="15"/>
                      </a:cubicBezTo>
                      <a:cubicBezTo>
                        <a:pt x="7" y="15"/>
                        <a:pt x="7" y="15"/>
                        <a:pt x="7" y="15"/>
                      </a:cubicBezTo>
                      <a:cubicBezTo>
                        <a:pt x="3" y="15"/>
                        <a:pt x="0" y="12"/>
                        <a:pt x="0" y="7"/>
                      </a:cubicBezTo>
                      <a:cubicBezTo>
                        <a:pt x="0" y="3"/>
                        <a:pt x="3" y="0"/>
                        <a:pt x="7" y="0"/>
                      </a:cubicBezTo>
                      <a:cubicBezTo>
                        <a:pt x="110" y="0"/>
                        <a:pt x="110" y="0"/>
                        <a:pt x="110" y="0"/>
                      </a:cubicBezTo>
                      <a:cubicBezTo>
                        <a:pt x="115" y="0"/>
                        <a:pt x="118" y="3"/>
                        <a:pt x="118" y="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 sz="2255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78" name="Freeform 27"/>
                <p:cNvSpPr/>
                <p:nvPr/>
              </p:nvSpPr>
              <p:spPr bwMode="auto">
                <a:xfrm>
                  <a:off x="9504363" y="1562100"/>
                  <a:ext cx="41275" cy="123825"/>
                </a:xfrm>
                <a:custGeom>
                  <a:avLst/>
                  <a:gdLst>
                    <a:gd name="T0" fmla="*/ 20638 w 16"/>
                    <a:gd name="T1" fmla="*/ 123825 h 47"/>
                    <a:gd name="T2" fmla="*/ 0 w 16"/>
                    <a:gd name="T3" fmla="*/ 102748 h 47"/>
                    <a:gd name="T4" fmla="*/ 0 w 16"/>
                    <a:gd name="T5" fmla="*/ 21077 h 47"/>
                    <a:gd name="T6" fmla="*/ 20638 w 16"/>
                    <a:gd name="T7" fmla="*/ 0 h 47"/>
                    <a:gd name="T8" fmla="*/ 41275 w 16"/>
                    <a:gd name="T9" fmla="*/ 21077 h 47"/>
                    <a:gd name="T10" fmla="*/ 41275 w 16"/>
                    <a:gd name="T11" fmla="*/ 102748 h 47"/>
                    <a:gd name="T12" fmla="*/ 20638 w 16"/>
                    <a:gd name="T13" fmla="*/ 123825 h 47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16" h="47">
                      <a:moveTo>
                        <a:pt x="8" y="47"/>
                      </a:moveTo>
                      <a:cubicBezTo>
                        <a:pt x="4" y="47"/>
                        <a:pt x="0" y="44"/>
                        <a:pt x="0" y="39"/>
                      </a:cubicBezTo>
                      <a:cubicBezTo>
                        <a:pt x="0" y="8"/>
                        <a:pt x="0" y="8"/>
                        <a:pt x="0" y="8"/>
                      </a:cubicBezTo>
                      <a:cubicBezTo>
                        <a:pt x="0" y="4"/>
                        <a:pt x="4" y="0"/>
                        <a:pt x="8" y="0"/>
                      </a:cubicBezTo>
                      <a:cubicBezTo>
                        <a:pt x="12" y="0"/>
                        <a:pt x="16" y="4"/>
                        <a:pt x="16" y="8"/>
                      </a:cubicBezTo>
                      <a:cubicBezTo>
                        <a:pt x="16" y="39"/>
                        <a:pt x="16" y="39"/>
                        <a:pt x="16" y="39"/>
                      </a:cubicBezTo>
                      <a:cubicBezTo>
                        <a:pt x="16" y="44"/>
                        <a:pt x="12" y="47"/>
                        <a:pt x="8" y="4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 sz="2255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79" name="Freeform 28"/>
                <p:cNvSpPr/>
                <p:nvPr/>
              </p:nvSpPr>
              <p:spPr bwMode="auto">
                <a:xfrm>
                  <a:off x="9577388" y="1525588"/>
                  <a:ext cx="42863" cy="160338"/>
                </a:xfrm>
                <a:custGeom>
                  <a:avLst/>
                  <a:gdLst>
                    <a:gd name="T0" fmla="*/ 21432 w 16"/>
                    <a:gd name="T1" fmla="*/ 160338 h 61"/>
                    <a:gd name="T2" fmla="*/ 0 w 16"/>
                    <a:gd name="T3" fmla="*/ 139310 h 61"/>
                    <a:gd name="T4" fmla="*/ 0 w 16"/>
                    <a:gd name="T5" fmla="*/ 21028 h 61"/>
                    <a:gd name="T6" fmla="*/ 21432 w 16"/>
                    <a:gd name="T7" fmla="*/ 0 h 61"/>
                    <a:gd name="T8" fmla="*/ 42863 w 16"/>
                    <a:gd name="T9" fmla="*/ 21028 h 61"/>
                    <a:gd name="T10" fmla="*/ 42863 w 16"/>
                    <a:gd name="T11" fmla="*/ 139310 h 61"/>
                    <a:gd name="T12" fmla="*/ 21432 w 16"/>
                    <a:gd name="T13" fmla="*/ 160338 h 61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16" h="61">
                      <a:moveTo>
                        <a:pt x="8" y="61"/>
                      </a:moveTo>
                      <a:cubicBezTo>
                        <a:pt x="3" y="61"/>
                        <a:pt x="0" y="58"/>
                        <a:pt x="0" y="53"/>
                      </a:cubicBezTo>
                      <a:cubicBezTo>
                        <a:pt x="0" y="8"/>
                        <a:pt x="0" y="8"/>
                        <a:pt x="0" y="8"/>
                      </a:cubicBezTo>
                      <a:cubicBezTo>
                        <a:pt x="0" y="4"/>
                        <a:pt x="3" y="0"/>
                        <a:pt x="8" y="0"/>
                      </a:cubicBezTo>
                      <a:cubicBezTo>
                        <a:pt x="12" y="0"/>
                        <a:pt x="16" y="4"/>
                        <a:pt x="16" y="8"/>
                      </a:cubicBezTo>
                      <a:cubicBezTo>
                        <a:pt x="16" y="53"/>
                        <a:pt x="16" y="53"/>
                        <a:pt x="16" y="53"/>
                      </a:cubicBezTo>
                      <a:cubicBezTo>
                        <a:pt x="16" y="58"/>
                        <a:pt x="12" y="61"/>
                        <a:pt x="8" y="6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 sz="2255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80" name="Freeform 29"/>
                <p:cNvSpPr/>
                <p:nvPr/>
              </p:nvSpPr>
              <p:spPr bwMode="auto">
                <a:xfrm>
                  <a:off x="9652000" y="1489075"/>
                  <a:ext cx="38100" cy="196850"/>
                </a:xfrm>
                <a:custGeom>
                  <a:avLst/>
                  <a:gdLst>
                    <a:gd name="T0" fmla="*/ 20320 w 15"/>
                    <a:gd name="T1" fmla="*/ 196850 h 75"/>
                    <a:gd name="T2" fmla="*/ 0 w 15"/>
                    <a:gd name="T3" fmla="*/ 175853 h 75"/>
                    <a:gd name="T4" fmla="*/ 0 w 15"/>
                    <a:gd name="T5" fmla="*/ 20997 h 75"/>
                    <a:gd name="T6" fmla="*/ 20320 w 15"/>
                    <a:gd name="T7" fmla="*/ 0 h 75"/>
                    <a:gd name="T8" fmla="*/ 38100 w 15"/>
                    <a:gd name="T9" fmla="*/ 20997 h 75"/>
                    <a:gd name="T10" fmla="*/ 38100 w 15"/>
                    <a:gd name="T11" fmla="*/ 175853 h 75"/>
                    <a:gd name="T12" fmla="*/ 20320 w 15"/>
                    <a:gd name="T13" fmla="*/ 196850 h 7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15" h="75">
                      <a:moveTo>
                        <a:pt x="8" y="75"/>
                      </a:moveTo>
                      <a:cubicBezTo>
                        <a:pt x="3" y="75"/>
                        <a:pt x="0" y="72"/>
                        <a:pt x="0" y="67"/>
                      </a:cubicBezTo>
                      <a:cubicBezTo>
                        <a:pt x="0" y="8"/>
                        <a:pt x="0" y="8"/>
                        <a:pt x="0" y="8"/>
                      </a:cubicBezTo>
                      <a:cubicBezTo>
                        <a:pt x="0" y="3"/>
                        <a:pt x="3" y="0"/>
                        <a:pt x="8" y="0"/>
                      </a:cubicBezTo>
                      <a:cubicBezTo>
                        <a:pt x="12" y="0"/>
                        <a:pt x="15" y="3"/>
                        <a:pt x="15" y="8"/>
                      </a:cubicBezTo>
                      <a:cubicBezTo>
                        <a:pt x="15" y="67"/>
                        <a:pt x="15" y="67"/>
                        <a:pt x="15" y="67"/>
                      </a:cubicBezTo>
                      <a:cubicBezTo>
                        <a:pt x="15" y="72"/>
                        <a:pt x="12" y="75"/>
                        <a:pt x="8" y="75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 sz="2255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04" name="Freeform 30"/>
                <p:cNvSpPr/>
                <p:nvPr/>
              </p:nvSpPr>
              <p:spPr bwMode="auto">
                <a:xfrm>
                  <a:off x="9725025" y="1498600"/>
                  <a:ext cx="39688" cy="187325"/>
                </a:xfrm>
                <a:custGeom>
                  <a:avLst/>
                  <a:gdLst>
                    <a:gd name="T0" fmla="*/ 18521 w 15"/>
                    <a:gd name="T1" fmla="*/ 187325 h 71"/>
                    <a:gd name="T2" fmla="*/ 0 w 15"/>
                    <a:gd name="T3" fmla="*/ 166218 h 71"/>
                    <a:gd name="T4" fmla="*/ 0 w 15"/>
                    <a:gd name="T5" fmla="*/ 21107 h 71"/>
                    <a:gd name="T6" fmla="*/ 18521 w 15"/>
                    <a:gd name="T7" fmla="*/ 0 h 71"/>
                    <a:gd name="T8" fmla="*/ 39688 w 15"/>
                    <a:gd name="T9" fmla="*/ 21107 h 71"/>
                    <a:gd name="T10" fmla="*/ 39688 w 15"/>
                    <a:gd name="T11" fmla="*/ 166218 h 71"/>
                    <a:gd name="T12" fmla="*/ 18521 w 15"/>
                    <a:gd name="T13" fmla="*/ 187325 h 71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15" h="71">
                      <a:moveTo>
                        <a:pt x="7" y="71"/>
                      </a:moveTo>
                      <a:cubicBezTo>
                        <a:pt x="3" y="71"/>
                        <a:pt x="0" y="68"/>
                        <a:pt x="0" y="63"/>
                      </a:cubicBezTo>
                      <a:cubicBezTo>
                        <a:pt x="0" y="8"/>
                        <a:pt x="0" y="8"/>
                        <a:pt x="0" y="8"/>
                      </a:cubicBezTo>
                      <a:cubicBezTo>
                        <a:pt x="0" y="3"/>
                        <a:pt x="3" y="0"/>
                        <a:pt x="7" y="0"/>
                      </a:cubicBezTo>
                      <a:cubicBezTo>
                        <a:pt x="12" y="0"/>
                        <a:pt x="15" y="3"/>
                        <a:pt x="15" y="8"/>
                      </a:cubicBezTo>
                      <a:cubicBezTo>
                        <a:pt x="15" y="63"/>
                        <a:pt x="15" y="63"/>
                        <a:pt x="15" y="63"/>
                      </a:cubicBezTo>
                      <a:cubicBezTo>
                        <a:pt x="15" y="68"/>
                        <a:pt x="12" y="71"/>
                        <a:pt x="7" y="7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 sz="2255" dirty="0"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105" name="组合 104"/>
            <p:cNvGrpSpPr/>
            <p:nvPr/>
          </p:nvGrpSpPr>
          <p:grpSpPr>
            <a:xfrm>
              <a:off x="4722362" y="4358538"/>
              <a:ext cx="2779712" cy="2375214"/>
              <a:chOff x="3765591" y="3441547"/>
              <a:chExt cx="2216531" cy="1893986"/>
            </a:xfrm>
          </p:grpSpPr>
          <p:sp>
            <p:nvSpPr>
              <p:cNvPr id="106" name="Freeform 9"/>
              <p:cNvSpPr/>
              <p:nvPr/>
            </p:nvSpPr>
            <p:spPr bwMode="auto">
              <a:xfrm>
                <a:off x="3765591" y="3441547"/>
                <a:ext cx="2216531" cy="1893986"/>
              </a:xfrm>
              <a:custGeom>
                <a:avLst/>
                <a:gdLst>
                  <a:gd name="T0" fmla="*/ 15 w 740"/>
                  <a:gd name="T1" fmla="*/ 47 h 640"/>
                  <a:gd name="T2" fmla="*/ 42 w 740"/>
                  <a:gd name="T3" fmla="*/ 0 h 640"/>
                  <a:gd name="T4" fmla="*/ 698 w 740"/>
                  <a:gd name="T5" fmla="*/ 0 h 640"/>
                  <a:gd name="T6" fmla="*/ 725 w 740"/>
                  <a:gd name="T7" fmla="*/ 47 h 640"/>
                  <a:gd name="T8" fmla="*/ 397 w 740"/>
                  <a:gd name="T9" fmla="*/ 614 h 640"/>
                  <a:gd name="T10" fmla="*/ 343 w 740"/>
                  <a:gd name="T11" fmla="*/ 614 h 640"/>
                  <a:gd name="T12" fmla="*/ 15 w 740"/>
                  <a:gd name="T13" fmla="*/ 47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40" h="640">
                    <a:moveTo>
                      <a:pt x="15" y="47"/>
                    </a:moveTo>
                    <a:cubicBezTo>
                      <a:pt x="0" y="21"/>
                      <a:pt x="12" y="0"/>
                      <a:pt x="42" y="0"/>
                    </a:cubicBezTo>
                    <a:cubicBezTo>
                      <a:pt x="698" y="0"/>
                      <a:pt x="698" y="0"/>
                      <a:pt x="698" y="0"/>
                    </a:cubicBezTo>
                    <a:cubicBezTo>
                      <a:pt x="728" y="0"/>
                      <a:pt x="740" y="21"/>
                      <a:pt x="725" y="47"/>
                    </a:cubicBezTo>
                    <a:cubicBezTo>
                      <a:pt x="397" y="614"/>
                      <a:pt x="397" y="614"/>
                      <a:pt x="397" y="614"/>
                    </a:cubicBezTo>
                    <a:cubicBezTo>
                      <a:pt x="382" y="640"/>
                      <a:pt x="358" y="640"/>
                      <a:pt x="343" y="614"/>
                    </a:cubicBezTo>
                    <a:lnTo>
                      <a:pt x="15" y="4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0F0F0"/>
                  </a:gs>
                  <a:gs pos="100000">
                    <a:srgbClr val="F1F1F1"/>
                  </a:gs>
                </a:gsLst>
                <a:lin ang="2700000" scaled="1"/>
                <a:tileRect/>
              </a:gradFill>
              <a:ln w="38100">
                <a:gradFill flip="none" rotWithShape="1">
                  <a:gsLst>
                    <a:gs pos="100000">
                      <a:srgbClr val="FFFFFF"/>
                    </a:gs>
                    <a:gs pos="0">
                      <a:srgbClr val="CECED0"/>
                    </a:gs>
                  </a:gsLst>
                  <a:lin ang="13500000" scaled="1"/>
                  <a:tileRect/>
                </a:gradFill>
              </a:ln>
              <a:effectLst>
                <a:outerShdw blurRad="190500" dist="88900" dir="2700000" algn="tl" rotWithShape="0">
                  <a:prstClr val="black">
                    <a:alpha val="3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028" tIns="45514" rIns="91028" bIns="45514" anchor="ctr"/>
              <a:lstStyle/>
              <a:p>
                <a:pPr algn="ctr">
                  <a:defRPr/>
                </a:pPr>
                <a:endParaRPr lang="zh-CN" altLang="en-US" sz="2255" dirty="0">
                  <a:cs typeface="+mn-ea"/>
                  <a:sym typeface="+mn-lt"/>
                </a:endParaRPr>
              </a:p>
            </p:txBody>
          </p:sp>
          <p:sp>
            <p:nvSpPr>
              <p:cNvPr id="107" name="Freeform 9"/>
              <p:cNvSpPr>
                <a:spLocks noChangeAspect="1"/>
              </p:cNvSpPr>
              <p:nvPr/>
            </p:nvSpPr>
            <p:spPr bwMode="auto">
              <a:xfrm>
                <a:off x="4069342" y="3628850"/>
                <a:ext cx="1610181" cy="1376422"/>
              </a:xfrm>
              <a:custGeom>
                <a:avLst/>
                <a:gdLst>
                  <a:gd name="T0" fmla="*/ 15 w 740"/>
                  <a:gd name="T1" fmla="*/ 47 h 640"/>
                  <a:gd name="T2" fmla="*/ 42 w 740"/>
                  <a:gd name="T3" fmla="*/ 0 h 640"/>
                  <a:gd name="T4" fmla="*/ 698 w 740"/>
                  <a:gd name="T5" fmla="*/ 0 h 640"/>
                  <a:gd name="T6" fmla="*/ 725 w 740"/>
                  <a:gd name="T7" fmla="*/ 47 h 640"/>
                  <a:gd name="T8" fmla="*/ 397 w 740"/>
                  <a:gd name="T9" fmla="*/ 614 h 640"/>
                  <a:gd name="T10" fmla="*/ 343 w 740"/>
                  <a:gd name="T11" fmla="*/ 614 h 640"/>
                  <a:gd name="T12" fmla="*/ 15 w 740"/>
                  <a:gd name="T13" fmla="*/ 47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40" h="640">
                    <a:moveTo>
                      <a:pt x="15" y="47"/>
                    </a:moveTo>
                    <a:cubicBezTo>
                      <a:pt x="0" y="21"/>
                      <a:pt x="12" y="0"/>
                      <a:pt x="42" y="0"/>
                    </a:cubicBezTo>
                    <a:cubicBezTo>
                      <a:pt x="698" y="0"/>
                      <a:pt x="698" y="0"/>
                      <a:pt x="698" y="0"/>
                    </a:cubicBezTo>
                    <a:cubicBezTo>
                      <a:pt x="728" y="0"/>
                      <a:pt x="740" y="21"/>
                      <a:pt x="725" y="47"/>
                    </a:cubicBezTo>
                    <a:cubicBezTo>
                      <a:pt x="397" y="614"/>
                      <a:pt x="397" y="614"/>
                      <a:pt x="397" y="614"/>
                    </a:cubicBezTo>
                    <a:cubicBezTo>
                      <a:pt x="382" y="640"/>
                      <a:pt x="358" y="640"/>
                      <a:pt x="343" y="614"/>
                    </a:cubicBezTo>
                    <a:lnTo>
                      <a:pt x="15" y="47"/>
                    </a:lnTo>
                    <a:close/>
                  </a:path>
                </a:pathLst>
              </a:custGeom>
              <a:gradFill>
                <a:gsLst>
                  <a:gs pos="0">
                    <a:srgbClr val="C2BEE6"/>
                  </a:gs>
                  <a:gs pos="100000">
                    <a:srgbClr val="B24EEB"/>
                  </a:gs>
                </a:gsLst>
                <a:lin scaled="1"/>
              </a:gradFill>
              <a:ln>
                <a:noFill/>
              </a:ln>
              <a:effectLst>
                <a:outerShdw blurRad="127000" dist="635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zh-CN" altLang="en-US" sz="3135" dirty="0">
                  <a:cs typeface="+mn-ea"/>
                  <a:sym typeface="+mn-lt"/>
                </a:endParaRPr>
              </a:p>
            </p:txBody>
          </p:sp>
          <p:grpSp>
            <p:nvGrpSpPr>
              <p:cNvPr id="108" name="组合 51"/>
              <p:cNvGrpSpPr/>
              <p:nvPr/>
            </p:nvGrpSpPr>
            <p:grpSpPr bwMode="auto">
              <a:xfrm>
                <a:off x="4618728" y="3878881"/>
                <a:ext cx="464573" cy="416302"/>
                <a:chOff x="6942138" y="1422400"/>
                <a:chExt cx="357188" cy="323851"/>
              </a:xfrm>
            </p:grpSpPr>
            <p:sp>
              <p:nvSpPr>
                <p:cNvPr id="109" name="Freeform 31"/>
                <p:cNvSpPr/>
                <p:nvPr/>
              </p:nvSpPr>
              <p:spPr bwMode="auto">
                <a:xfrm>
                  <a:off x="6942138" y="1706563"/>
                  <a:ext cx="357188" cy="39688"/>
                </a:xfrm>
                <a:custGeom>
                  <a:avLst/>
                  <a:gdLst>
                    <a:gd name="T0" fmla="*/ 357188 w 136"/>
                    <a:gd name="T1" fmla="*/ 18521 h 15"/>
                    <a:gd name="T2" fmla="*/ 336177 w 136"/>
                    <a:gd name="T3" fmla="*/ 39688 h 15"/>
                    <a:gd name="T4" fmla="*/ 21011 w 136"/>
                    <a:gd name="T5" fmla="*/ 39688 h 15"/>
                    <a:gd name="T6" fmla="*/ 0 w 136"/>
                    <a:gd name="T7" fmla="*/ 18521 h 15"/>
                    <a:gd name="T8" fmla="*/ 21011 w 136"/>
                    <a:gd name="T9" fmla="*/ 0 h 15"/>
                    <a:gd name="T10" fmla="*/ 336177 w 136"/>
                    <a:gd name="T11" fmla="*/ 0 h 15"/>
                    <a:gd name="T12" fmla="*/ 357188 w 136"/>
                    <a:gd name="T13" fmla="*/ 18521 h 1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136" h="15">
                      <a:moveTo>
                        <a:pt x="136" y="7"/>
                      </a:moveTo>
                      <a:cubicBezTo>
                        <a:pt x="136" y="12"/>
                        <a:pt x="133" y="15"/>
                        <a:pt x="128" y="15"/>
                      </a:cubicBezTo>
                      <a:cubicBezTo>
                        <a:pt x="8" y="15"/>
                        <a:pt x="8" y="15"/>
                        <a:pt x="8" y="15"/>
                      </a:cubicBezTo>
                      <a:cubicBezTo>
                        <a:pt x="3" y="15"/>
                        <a:pt x="0" y="12"/>
                        <a:pt x="0" y="7"/>
                      </a:cubicBezTo>
                      <a:cubicBezTo>
                        <a:pt x="0" y="3"/>
                        <a:pt x="3" y="0"/>
                        <a:pt x="8" y="0"/>
                      </a:cubicBezTo>
                      <a:cubicBezTo>
                        <a:pt x="128" y="0"/>
                        <a:pt x="128" y="0"/>
                        <a:pt x="128" y="0"/>
                      </a:cubicBezTo>
                      <a:cubicBezTo>
                        <a:pt x="133" y="0"/>
                        <a:pt x="136" y="3"/>
                        <a:pt x="136" y="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 sz="2255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10" name="Freeform 32"/>
                <p:cNvSpPr/>
                <p:nvPr/>
              </p:nvSpPr>
              <p:spPr bwMode="auto">
                <a:xfrm>
                  <a:off x="6986588" y="1562100"/>
                  <a:ext cx="42863" cy="123825"/>
                </a:xfrm>
                <a:custGeom>
                  <a:avLst/>
                  <a:gdLst>
                    <a:gd name="T0" fmla="*/ 21432 w 16"/>
                    <a:gd name="T1" fmla="*/ 123825 h 47"/>
                    <a:gd name="T2" fmla="*/ 0 w 16"/>
                    <a:gd name="T3" fmla="*/ 102748 h 47"/>
                    <a:gd name="T4" fmla="*/ 0 w 16"/>
                    <a:gd name="T5" fmla="*/ 21077 h 47"/>
                    <a:gd name="T6" fmla="*/ 21432 w 16"/>
                    <a:gd name="T7" fmla="*/ 0 h 47"/>
                    <a:gd name="T8" fmla="*/ 42863 w 16"/>
                    <a:gd name="T9" fmla="*/ 21077 h 47"/>
                    <a:gd name="T10" fmla="*/ 42863 w 16"/>
                    <a:gd name="T11" fmla="*/ 102748 h 47"/>
                    <a:gd name="T12" fmla="*/ 21432 w 16"/>
                    <a:gd name="T13" fmla="*/ 123825 h 47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16" h="47">
                      <a:moveTo>
                        <a:pt x="8" y="47"/>
                      </a:moveTo>
                      <a:cubicBezTo>
                        <a:pt x="4" y="47"/>
                        <a:pt x="0" y="44"/>
                        <a:pt x="0" y="39"/>
                      </a:cubicBezTo>
                      <a:cubicBezTo>
                        <a:pt x="0" y="8"/>
                        <a:pt x="0" y="8"/>
                        <a:pt x="0" y="8"/>
                      </a:cubicBezTo>
                      <a:cubicBezTo>
                        <a:pt x="0" y="4"/>
                        <a:pt x="4" y="0"/>
                        <a:pt x="8" y="0"/>
                      </a:cubicBezTo>
                      <a:cubicBezTo>
                        <a:pt x="12" y="0"/>
                        <a:pt x="16" y="4"/>
                        <a:pt x="16" y="8"/>
                      </a:cubicBezTo>
                      <a:cubicBezTo>
                        <a:pt x="16" y="39"/>
                        <a:pt x="16" y="39"/>
                        <a:pt x="16" y="39"/>
                      </a:cubicBezTo>
                      <a:cubicBezTo>
                        <a:pt x="16" y="44"/>
                        <a:pt x="12" y="47"/>
                        <a:pt x="8" y="4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 sz="2255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11" name="Freeform 33"/>
                <p:cNvSpPr/>
                <p:nvPr/>
              </p:nvSpPr>
              <p:spPr bwMode="auto">
                <a:xfrm>
                  <a:off x="7062788" y="1562100"/>
                  <a:ext cx="39688" cy="123825"/>
                </a:xfrm>
                <a:custGeom>
                  <a:avLst/>
                  <a:gdLst>
                    <a:gd name="T0" fmla="*/ 21167 w 15"/>
                    <a:gd name="T1" fmla="*/ 123825 h 47"/>
                    <a:gd name="T2" fmla="*/ 0 w 15"/>
                    <a:gd name="T3" fmla="*/ 102748 h 47"/>
                    <a:gd name="T4" fmla="*/ 0 w 15"/>
                    <a:gd name="T5" fmla="*/ 21077 h 47"/>
                    <a:gd name="T6" fmla="*/ 21167 w 15"/>
                    <a:gd name="T7" fmla="*/ 0 h 47"/>
                    <a:gd name="T8" fmla="*/ 39688 w 15"/>
                    <a:gd name="T9" fmla="*/ 21077 h 47"/>
                    <a:gd name="T10" fmla="*/ 39688 w 15"/>
                    <a:gd name="T11" fmla="*/ 102748 h 47"/>
                    <a:gd name="T12" fmla="*/ 21167 w 15"/>
                    <a:gd name="T13" fmla="*/ 123825 h 47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15" h="47">
                      <a:moveTo>
                        <a:pt x="8" y="47"/>
                      </a:moveTo>
                      <a:cubicBezTo>
                        <a:pt x="3" y="47"/>
                        <a:pt x="0" y="44"/>
                        <a:pt x="0" y="39"/>
                      </a:cubicBezTo>
                      <a:cubicBezTo>
                        <a:pt x="0" y="8"/>
                        <a:pt x="0" y="8"/>
                        <a:pt x="0" y="8"/>
                      </a:cubicBezTo>
                      <a:cubicBezTo>
                        <a:pt x="0" y="4"/>
                        <a:pt x="3" y="0"/>
                        <a:pt x="8" y="0"/>
                      </a:cubicBezTo>
                      <a:cubicBezTo>
                        <a:pt x="12" y="0"/>
                        <a:pt x="15" y="4"/>
                        <a:pt x="15" y="8"/>
                      </a:cubicBezTo>
                      <a:cubicBezTo>
                        <a:pt x="15" y="39"/>
                        <a:pt x="15" y="39"/>
                        <a:pt x="15" y="39"/>
                      </a:cubicBezTo>
                      <a:cubicBezTo>
                        <a:pt x="15" y="44"/>
                        <a:pt x="12" y="47"/>
                        <a:pt x="8" y="4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 sz="2255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12" name="Freeform 34"/>
                <p:cNvSpPr/>
                <p:nvPr/>
              </p:nvSpPr>
              <p:spPr bwMode="auto">
                <a:xfrm>
                  <a:off x="7138988" y="1562100"/>
                  <a:ext cx="39688" cy="123825"/>
                </a:xfrm>
                <a:custGeom>
                  <a:avLst/>
                  <a:gdLst>
                    <a:gd name="T0" fmla="*/ 18521 w 15"/>
                    <a:gd name="T1" fmla="*/ 123825 h 47"/>
                    <a:gd name="T2" fmla="*/ 0 w 15"/>
                    <a:gd name="T3" fmla="*/ 102748 h 47"/>
                    <a:gd name="T4" fmla="*/ 0 w 15"/>
                    <a:gd name="T5" fmla="*/ 21077 h 47"/>
                    <a:gd name="T6" fmla="*/ 18521 w 15"/>
                    <a:gd name="T7" fmla="*/ 0 h 47"/>
                    <a:gd name="T8" fmla="*/ 39688 w 15"/>
                    <a:gd name="T9" fmla="*/ 21077 h 47"/>
                    <a:gd name="T10" fmla="*/ 39688 w 15"/>
                    <a:gd name="T11" fmla="*/ 102748 h 47"/>
                    <a:gd name="T12" fmla="*/ 18521 w 15"/>
                    <a:gd name="T13" fmla="*/ 123825 h 47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15" h="47">
                      <a:moveTo>
                        <a:pt x="7" y="47"/>
                      </a:moveTo>
                      <a:cubicBezTo>
                        <a:pt x="3" y="47"/>
                        <a:pt x="0" y="44"/>
                        <a:pt x="0" y="39"/>
                      </a:cubicBezTo>
                      <a:cubicBezTo>
                        <a:pt x="0" y="8"/>
                        <a:pt x="0" y="8"/>
                        <a:pt x="0" y="8"/>
                      </a:cubicBezTo>
                      <a:cubicBezTo>
                        <a:pt x="0" y="4"/>
                        <a:pt x="3" y="0"/>
                        <a:pt x="7" y="0"/>
                      </a:cubicBezTo>
                      <a:cubicBezTo>
                        <a:pt x="12" y="0"/>
                        <a:pt x="15" y="4"/>
                        <a:pt x="15" y="8"/>
                      </a:cubicBezTo>
                      <a:cubicBezTo>
                        <a:pt x="15" y="39"/>
                        <a:pt x="15" y="39"/>
                        <a:pt x="15" y="39"/>
                      </a:cubicBezTo>
                      <a:cubicBezTo>
                        <a:pt x="15" y="44"/>
                        <a:pt x="12" y="47"/>
                        <a:pt x="7" y="4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 sz="2255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13" name="Freeform 35"/>
                <p:cNvSpPr/>
                <p:nvPr/>
              </p:nvSpPr>
              <p:spPr bwMode="auto">
                <a:xfrm>
                  <a:off x="7212013" y="1562100"/>
                  <a:ext cx="42863" cy="123825"/>
                </a:xfrm>
                <a:custGeom>
                  <a:avLst/>
                  <a:gdLst>
                    <a:gd name="T0" fmla="*/ 21432 w 16"/>
                    <a:gd name="T1" fmla="*/ 123825 h 47"/>
                    <a:gd name="T2" fmla="*/ 0 w 16"/>
                    <a:gd name="T3" fmla="*/ 102748 h 47"/>
                    <a:gd name="T4" fmla="*/ 0 w 16"/>
                    <a:gd name="T5" fmla="*/ 21077 h 47"/>
                    <a:gd name="T6" fmla="*/ 21432 w 16"/>
                    <a:gd name="T7" fmla="*/ 0 h 47"/>
                    <a:gd name="T8" fmla="*/ 42863 w 16"/>
                    <a:gd name="T9" fmla="*/ 21077 h 47"/>
                    <a:gd name="T10" fmla="*/ 42863 w 16"/>
                    <a:gd name="T11" fmla="*/ 102748 h 47"/>
                    <a:gd name="T12" fmla="*/ 21432 w 16"/>
                    <a:gd name="T13" fmla="*/ 123825 h 47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16" h="47">
                      <a:moveTo>
                        <a:pt x="8" y="47"/>
                      </a:moveTo>
                      <a:cubicBezTo>
                        <a:pt x="4" y="47"/>
                        <a:pt x="0" y="44"/>
                        <a:pt x="0" y="39"/>
                      </a:cubicBezTo>
                      <a:cubicBezTo>
                        <a:pt x="0" y="8"/>
                        <a:pt x="0" y="8"/>
                        <a:pt x="0" y="8"/>
                      </a:cubicBezTo>
                      <a:cubicBezTo>
                        <a:pt x="0" y="4"/>
                        <a:pt x="4" y="0"/>
                        <a:pt x="8" y="0"/>
                      </a:cubicBezTo>
                      <a:cubicBezTo>
                        <a:pt x="12" y="0"/>
                        <a:pt x="16" y="4"/>
                        <a:pt x="16" y="8"/>
                      </a:cubicBezTo>
                      <a:cubicBezTo>
                        <a:pt x="16" y="39"/>
                        <a:pt x="16" y="39"/>
                        <a:pt x="16" y="39"/>
                      </a:cubicBezTo>
                      <a:cubicBezTo>
                        <a:pt x="16" y="44"/>
                        <a:pt x="12" y="47"/>
                        <a:pt x="8" y="4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 sz="2255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14" name="Freeform 36"/>
                <p:cNvSpPr/>
                <p:nvPr/>
              </p:nvSpPr>
              <p:spPr bwMode="auto">
                <a:xfrm>
                  <a:off x="7010400" y="1422400"/>
                  <a:ext cx="220663" cy="66675"/>
                </a:xfrm>
                <a:custGeom>
                  <a:avLst/>
                  <a:gdLst>
                    <a:gd name="T0" fmla="*/ 220663 w 84"/>
                    <a:gd name="T1" fmla="*/ 66675 h 25"/>
                    <a:gd name="T2" fmla="*/ 136601 w 84"/>
                    <a:gd name="T3" fmla="*/ 10668 h 25"/>
                    <a:gd name="T4" fmla="*/ 84062 w 84"/>
                    <a:gd name="T5" fmla="*/ 10668 h 25"/>
                    <a:gd name="T6" fmla="*/ 47285 w 84"/>
                    <a:gd name="T7" fmla="*/ 34671 h 25"/>
                    <a:gd name="T8" fmla="*/ 0 w 84"/>
                    <a:gd name="T9" fmla="*/ 66675 h 25"/>
                    <a:gd name="T10" fmla="*/ 220663 w 84"/>
                    <a:gd name="T11" fmla="*/ 66675 h 2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84" h="25">
                      <a:moveTo>
                        <a:pt x="84" y="25"/>
                      </a:moveTo>
                      <a:cubicBezTo>
                        <a:pt x="52" y="4"/>
                        <a:pt x="52" y="4"/>
                        <a:pt x="52" y="4"/>
                      </a:cubicBezTo>
                      <a:cubicBezTo>
                        <a:pt x="46" y="0"/>
                        <a:pt x="38" y="0"/>
                        <a:pt x="32" y="4"/>
                      </a:cubicBezTo>
                      <a:cubicBezTo>
                        <a:pt x="18" y="13"/>
                        <a:pt x="18" y="13"/>
                        <a:pt x="18" y="13"/>
                      </a:cubicBezTo>
                      <a:cubicBezTo>
                        <a:pt x="0" y="25"/>
                        <a:pt x="0" y="25"/>
                        <a:pt x="0" y="25"/>
                      </a:cubicBezTo>
                      <a:lnTo>
                        <a:pt x="84" y="2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 sz="2255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15" name="Freeform 37"/>
                <p:cNvSpPr/>
                <p:nvPr/>
              </p:nvSpPr>
              <p:spPr bwMode="auto">
                <a:xfrm>
                  <a:off x="6962775" y="1509713"/>
                  <a:ext cx="315913" cy="41275"/>
                </a:xfrm>
                <a:custGeom>
                  <a:avLst/>
                  <a:gdLst>
                    <a:gd name="T0" fmla="*/ 315913 w 120"/>
                    <a:gd name="T1" fmla="*/ 20638 h 16"/>
                    <a:gd name="T2" fmla="*/ 294852 w 120"/>
                    <a:gd name="T3" fmla="*/ 41275 h 16"/>
                    <a:gd name="T4" fmla="*/ 21061 w 120"/>
                    <a:gd name="T5" fmla="*/ 41275 h 16"/>
                    <a:gd name="T6" fmla="*/ 0 w 120"/>
                    <a:gd name="T7" fmla="*/ 20638 h 16"/>
                    <a:gd name="T8" fmla="*/ 21061 w 120"/>
                    <a:gd name="T9" fmla="*/ 0 h 16"/>
                    <a:gd name="T10" fmla="*/ 294852 w 120"/>
                    <a:gd name="T11" fmla="*/ 0 h 16"/>
                    <a:gd name="T12" fmla="*/ 315913 w 120"/>
                    <a:gd name="T13" fmla="*/ 20638 h 1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120" h="16">
                      <a:moveTo>
                        <a:pt x="120" y="8"/>
                      </a:moveTo>
                      <a:cubicBezTo>
                        <a:pt x="120" y="12"/>
                        <a:pt x="116" y="16"/>
                        <a:pt x="112" y="16"/>
                      </a:cubicBezTo>
                      <a:cubicBezTo>
                        <a:pt x="8" y="16"/>
                        <a:pt x="8" y="16"/>
                        <a:pt x="8" y="16"/>
                      </a:cubicBezTo>
                      <a:cubicBezTo>
                        <a:pt x="4" y="16"/>
                        <a:pt x="0" y="12"/>
                        <a:pt x="0" y="8"/>
                      </a:cubicBezTo>
                      <a:cubicBezTo>
                        <a:pt x="0" y="3"/>
                        <a:pt x="4" y="0"/>
                        <a:pt x="8" y="0"/>
                      </a:cubicBezTo>
                      <a:cubicBezTo>
                        <a:pt x="112" y="0"/>
                        <a:pt x="112" y="0"/>
                        <a:pt x="112" y="0"/>
                      </a:cubicBezTo>
                      <a:cubicBezTo>
                        <a:pt x="116" y="0"/>
                        <a:pt x="120" y="3"/>
                        <a:pt x="120" y="8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 sz="2255" dirty="0">
                    <a:cs typeface="+mn-ea"/>
                    <a:sym typeface="+mn-lt"/>
                  </a:endParaRPr>
                </a:p>
              </p:txBody>
            </p:sp>
          </p:grpSp>
        </p:grpSp>
      </p:grpSp>
      <p:grpSp>
        <p:nvGrpSpPr>
          <p:cNvPr id="61" name="组合 60">
            <a:extLst>
              <a:ext uri="{FF2B5EF4-FFF2-40B4-BE49-F238E27FC236}">
                <a16:creationId xmlns:a16="http://schemas.microsoft.com/office/drawing/2014/main" id="{4B377C5D-793C-B7CC-9253-C69FA6368ABE}"/>
              </a:ext>
            </a:extLst>
          </p:cNvPr>
          <p:cNvGrpSpPr/>
          <p:nvPr/>
        </p:nvGrpSpPr>
        <p:grpSpPr>
          <a:xfrm>
            <a:off x="0" y="195580"/>
            <a:ext cx="2521585" cy="649605"/>
            <a:chOff x="1599" y="0"/>
            <a:chExt cx="3971" cy="1023"/>
          </a:xfrm>
        </p:grpSpPr>
        <p:sp>
          <p:nvSpPr>
            <p:cNvPr id="62" name="Freeform 10">
              <a:extLst>
                <a:ext uri="{FF2B5EF4-FFF2-40B4-BE49-F238E27FC236}">
                  <a16:creationId xmlns:a16="http://schemas.microsoft.com/office/drawing/2014/main" id="{DFDE7A7A-63D7-A116-7E77-C909BFD78F5E}"/>
                </a:ext>
              </a:extLst>
            </p:cNvPr>
            <p:cNvSpPr/>
            <p:nvPr/>
          </p:nvSpPr>
          <p:spPr bwMode="auto">
            <a:xfrm flipH="1">
              <a:off x="1599" y="0"/>
              <a:ext cx="3971" cy="1023"/>
            </a:xfrm>
            <a:custGeom>
              <a:avLst/>
              <a:gdLst>
                <a:gd name="T0" fmla="*/ 593 w 594"/>
                <a:gd name="T1" fmla="*/ 157 h 179"/>
                <a:gd name="T2" fmla="*/ 592 w 594"/>
                <a:gd name="T3" fmla="*/ 156 h 179"/>
                <a:gd name="T4" fmla="*/ 577 w 594"/>
                <a:gd name="T5" fmla="*/ 149 h 179"/>
                <a:gd name="T6" fmla="*/ 576 w 594"/>
                <a:gd name="T7" fmla="*/ 148 h 179"/>
                <a:gd name="T8" fmla="*/ 572 w 594"/>
                <a:gd name="T9" fmla="*/ 147 h 179"/>
                <a:gd name="T10" fmla="*/ 572 w 594"/>
                <a:gd name="T11" fmla="*/ 148 h 179"/>
                <a:gd name="T12" fmla="*/ 566 w 594"/>
                <a:gd name="T13" fmla="*/ 147 h 179"/>
                <a:gd name="T14" fmla="*/ 566 w 594"/>
                <a:gd name="T15" fmla="*/ 146 h 179"/>
                <a:gd name="T16" fmla="*/ 565 w 594"/>
                <a:gd name="T17" fmla="*/ 146 h 179"/>
                <a:gd name="T18" fmla="*/ 564 w 594"/>
                <a:gd name="T19" fmla="*/ 146 h 179"/>
                <a:gd name="T20" fmla="*/ 557 w 594"/>
                <a:gd name="T21" fmla="*/ 145 h 179"/>
                <a:gd name="T22" fmla="*/ 557 w 594"/>
                <a:gd name="T23" fmla="*/ 145 h 179"/>
                <a:gd name="T24" fmla="*/ 557 w 594"/>
                <a:gd name="T25" fmla="*/ 145 h 179"/>
                <a:gd name="T26" fmla="*/ 548 w 594"/>
                <a:gd name="T27" fmla="*/ 144 h 179"/>
                <a:gd name="T28" fmla="*/ 549 w 594"/>
                <a:gd name="T29" fmla="*/ 143 h 179"/>
                <a:gd name="T30" fmla="*/ 548 w 594"/>
                <a:gd name="T31" fmla="*/ 144 h 179"/>
                <a:gd name="T32" fmla="*/ 506 w 594"/>
                <a:gd name="T33" fmla="*/ 142 h 179"/>
                <a:gd name="T34" fmla="*/ 139 w 594"/>
                <a:gd name="T35" fmla="*/ 143 h 179"/>
                <a:gd name="T36" fmla="*/ 139 w 594"/>
                <a:gd name="T37" fmla="*/ 166 h 179"/>
                <a:gd name="T38" fmla="*/ 134 w 594"/>
                <a:gd name="T39" fmla="*/ 178 h 179"/>
                <a:gd name="T40" fmla="*/ 124 w 594"/>
                <a:gd name="T41" fmla="*/ 176 h 179"/>
                <a:gd name="T42" fmla="*/ 6 w 594"/>
                <a:gd name="T43" fmla="*/ 100 h 179"/>
                <a:gd name="T44" fmla="*/ 0 w 594"/>
                <a:gd name="T45" fmla="*/ 90 h 179"/>
                <a:gd name="T46" fmla="*/ 6 w 594"/>
                <a:gd name="T47" fmla="*/ 80 h 179"/>
                <a:gd name="T48" fmla="*/ 124 w 594"/>
                <a:gd name="T49" fmla="*/ 3 h 179"/>
                <a:gd name="T50" fmla="*/ 134 w 594"/>
                <a:gd name="T51" fmla="*/ 1 h 179"/>
                <a:gd name="T52" fmla="*/ 139 w 594"/>
                <a:gd name="T53" fmla="*/ 13 h 179"/>
                <a:gd name="T54" fmla="*/ 139 w 594"/>
                <a:gd name="T55" fmla="*/ 31 h 179"/>
                <a:gd name="T56" fmla="*/ 512 w 594"/>
                <a:gd name="T57" fmla="*/ 30 h 179"/>
                <a:gd name="T58" fmla="*/ 518 w 594"/>
                <a:gd name="T59" fmla="*/ 30 h 179"/>
                <a:gd name="T60" fmla="*/ 533 w 594"/>
                <a:gd name="T61" fmla="*/ 31 h 179"/>
                <a:gd name="T62" fmla="*/ 547 w 594"/>
                <a:gd name="T63" fmla="*/ 32 h 179"/>
                <a:gd name="T64" fmla="*/ 558 w 594"/>
                <a:gd name="T65" fmla="*/ 33 h 179"/>
                <a:gd name="T66" fmla="*/ 569 w 594"/>
                <a:gd name="T67" fmla="*/ 35 h 179"/>
                <a:gd name="T68" fmla="*/ 573 w 594"/>
                <a:gd name="T69" fmla="*/ 36 h 179"/>
                <a:gd name="T70" fmla="*/ 577 w 594"/>
                <a:gd name="T71" fmla="*/ 37 h 179"/>
                <a:gd name="T72" fmla="*/ 582 w 594"/>
                <a:gd name="T73" fmla="*/ 38 h 179"/>
                <a:gd name="T74" fmla="*/ 586 w 594"/>
                <a:gd name="T75" fmla="*/ 39 h 179"/>
                <a:gd name="T76" fmla="*/ 587 w 594"/>
                <a:gd name="T77" fmla="*/ 40 h 179"/>
                <a:gd name="T78" fmla="*/ 589 w 594"/>
                <a:gd name="T79" fmla="*/ 41 h 179"/>
                <a:gd name="T80" fmla="*/ 591 w 594"/>
                <a:gd name="T81" fmla="*/ 42 h 179"/>
                <a:gd name="T82" fmla="*/ 592 w 594"/>
                <a:gd name="T83" fmla="*/ 43 h 179"/>
                <a:gd name="T84" fmla="*/ 593 w 594"/>
                <a:gd name="T85" fmla="*/ 44 h 179"/>
                <a:gd name="T86" fmla="*/ 594 w 594"/>
                <a:gd name="T87" fmla="*/ 156 h 179"/>
                <a:gd name="T88" fmla="*/ 593 w 594"/>
                <a:gd name="T89" fmla="*/ 157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94" h="179">
                  <a:moveTo>
                    <a:pt x="593" y="157"/>
                  </a:moveTo>
                  <a:cubicBezTo>
                    <a:pt x="592" y="156"/>
                    <a:pt x="592" y="156"/>
                    <a:pt x="592" y="156"/>
                  </a:cubicBezTo>
                  <a:cubicBezTo>
                    <a:pt x="589" y="153"/>
                    <a:pt x="584" y="151"/>
                    <a:pt x="577" y="149"/>
                  </a:cubicBezTo>
                  <a:cubicBezTo>
                    <a:pt x="576" y="148"/>
                    <a:pt x="576" y="148"/>
                    <a:pt x="576" y="148"/>
                  </a:cubicBezTo>
                  <a:cubicBezTo>
                    <a:pt x="572" y="147"/>
                    <a:pt x="572" y="147"/>
                    <a:pt x="572" y="147"/>
                  </a:cubicBezTo>
                  <a:cubicBezTo>
                    <a:pt x="572" y="148"/>
                    <a:pt x="572" y="148"/>
                    <a:pt x="572" y="148"/>
                  </a:cubicBezTo>
                  <a:cubicBezTo>
                    <a:pt x="570" y="147"/>
                    <a:pt x="568" y="147"/>
                    <a:pt x="566" y="147"/>
                  </a:cubicBezTo>
                  <a:cubicBezTo>
                    <a:pt x="566" y="146"/>
                    <a:pt x="566" y="146"/>
                    <a:pt x="566" y="146"/>
                  </a:cubicBezTo>
                  <a:cubicBezTo>
                    <a:pt x="565" y="146"/>
                    <a:pt x="565" y="146"/>
                    <a:pt x="565" y="146"/>
                  </a:cubicBezTo>
                  <a:cubicBezTo>
                    <a:pt x="564" y="146"/>
                    <a:pt x="564" y="146"/>
                    <a:pt x="564" y="146"/>
                  </a:cubicBezTo>
                  <a:cubicBezTo>
                    <a:pt x="562" y="146"/>
                    <a:pt x="560" y="145"/>
                    <a:pt x="557" y="145"/>
                  </a:cubicBezTo>
                  <a:cubicBezTo>
                    <a:pt x="557" y="145"/>
                    <a:pt x="557" y="145"/>
                    <a:pt x="557" y="145"/>
                  </a:cubicBezTo>
                  <a:cubicBezTo>
                    <a:pt x="557" y="145"/>
                    <a:pt x="557" y="145"/>
                    <a:pt x="557" y="145"/>
                  </a:cubicBezTo>
                  <a:cubicBezTo>
                    <a:pt x="554" y="145"/>
                    <a:pt x="551" y="144"/>
                    <a:pt x="548" y="144"/>
                  </a:cubicBezTo>
                  <a:cubicBezTo>
                    <a:pt x="549" y="143"/>
                    <a:pt x="549" y="143"/>
                    <a:pt x="549" y="143"/>
                  </a:cubicBezTo>
                  <a:cubicBezTo>
                    <a:pt x="548" y="144"/>
                    <a:pt x="548" y="144"/>
                    <a:pt x="548" y="144"/>
                  </a:cubicBezTo>
                  <a:cubicBezTo>
                    <a:pt x="536" y="143"/>
                    <a:pt x="521" y="142"/>
                    <a:pt x="506" y="142"/>
                  </a:cubicBezTo>
                  <a:cubicBezTo>
                    <a:pt x="139" y="143"/>
                    <a:pt x="139" y="143"/>
                    <a:pt x="139" y="143"/>
                  </a:cubicBezTo>
                  <a:cubicBezTo>
                    <a:pt x="139" y="166"/>
                    <a:pt x="139" y="166"/>
                    <a:pt x="139" y="166"/>
                  </a:cubicBezTo>
                  <a:cubicBezTo>
                    <a:pt x="139" y="172"/>
                    <a:pt x="138" y="176"/>
                    <a:pt x="134" y="178"/>
                  </a:cubicBezTo>
                  <a:cubicBezTo>
                    <a:pt x="132" y="179"/>
                    <a:pt x="128" y="179"/>
                    <a:pt x="124" y="176"/>
                  </a:cubicBezTo>
                  <a:cubicBezTo>
                    <a:pt x="6" y="100"/>
                    <a:pt x="6" y="100"/>
                    <a:pt x="6" y="100"/>
                  </a:cubicBezTo>
                  <a:cubicBezTo>
                    <a:pt x="2" y="97"/>
                    <a:pt x="0" y="93"/>
                    <a:pt x="0" y="90"/>
                  </a:cubicBezTo>
                  <a:cubicBezTo>
                    <a:pt x="0" y="86"/>
                    <a:pt x="2" y="82"/>
                    <a:pt x="6" y="80"/>
                  </a:cubicBezTo>
                  <a:cubicBezTo>
                    <a:pt x="124" y="3"/>
                    <a:pt x="124" y="3"/>
                    <a:pt x="124" y="3"/>
                  </a:cubicBezTo>
                  <a:cubicBezTo>
                    <a:pt x="128" y="1"/>
                    <a:pt x="132" y="0"/>
                    <a:pt x="134" y="1"/>
                  </a:cubicBezTo>
                  <a:cubicBezTo>
                    <a:pt x="138" y="3"/>
                    <a:pt x="139" y="7"/>
                    <a:pt x="139" y="13"/>
                  </a:cubicBezTo>
                  <a:cubicBezTo>
                    <a:pt x="139" y="31"/>
                    <a:pt x="139" y="31"/>
                    <a:pt x="139" y="31"/>
                  </a:cubicBezTo>
                  <a:cubicBezTo>
                    <a:pt x="512" y="30"/>
                    <a:pt x="512" y="30"/>
                    <a:pt x="512" y="30"/>
                  </a:cubicBezTo>
                  <a:cubicBezTo>
                    <a:pt x="518" y="30"/>
                    <a:pt x="518" y="30"/>
                    <a:pt x="518" y="30"/>
                  </a:cubicBezTo>
                  <a:cubicBezTo>
                    <a:pt x="524" y="30"/>
                    <a:pt x="529" y="30"/>
                    <a:pt x="533" y="31"/>
                  </a:cubicBezTo>
                  <a:cubicBezTo>
                    <a:pt x="547" y="32"/>
                    <a:pt x="547" y="32"/>
                    <a:pt x="547" y="32"/>
                  </a:cubicBezTo>
                  <a:cubicBezTo>
                    <a:pt x="550" y="32"/>
                    <a:pt x="558" y="33"/>
                    <a:pt x="558" y="33"/>
                  </a:cubicBezTo>
                  <a:cubicBezTo>
                    <a:pt x="569" y="35"/>
                    <a:pt x="569" y="35"/>
                    <a:pt x="569" y="35"/>
                  </a:cubicBezTo>
                  <a:cubicBezTo>
                    <a:pt x="570" y="35"/>
                    <a:pt x="572" y="35"/>
                    <a:pt x="573" y="36"/>
                  </a:cubicBezTo>
                  <a:cubicBezTo>
                    <a:pt x="577" y="37"/>
                    <a:pt x="577" y="37"/>
                    <a:pt x="577" y="37"/>
                  </a:cubicBezTo>
                  <a:cubicBezTo>
                    <a:pt x="582" y="38"/>
                    <a:pt x="582" y="38"/>
                    <a:pt x="582" y="38"/>
                  </a:cubicBezTo>
                  <a:cubicBezTo>
                    <a:pt x="586" y="39"/>
                    <a:pt x="586" y="39"/>
                    <a:pt x="586" y="39"/>
                  </a:cubicBezTo>
                  <a:cubicBezTo>
                    <a:pt x="587" y="40"/>
                    <a:pt x="587" y="40"/>
                    <a:pt x="587" y="40"/>
                  </a:cubicBezTo>
                  <a:cubicBezTo>
                    <a:pt x="589" y="41"/>
                    <a:pt x="589" y="41"/>
                    <a:pt x="589" y="41"/>
                  </a:cubicBezTo>
                  <a:cubicBezTo>
                    <a:pt x="591" y="42"/>
                    <a:pt x="591" y="42"/>
                    <a:pt x="591" y="42"/>
                  </a:cubicBezTo>
                  <a:cubicBezTo>
                    <a:pt x="592" y="43"/>
                    <a:pt x="592" y="43"/>
                    <a:pt x="592" y="43"/>
                  </a:cubicBezTo>
                  <a:cubicBezTo>
                    <a:pt x="593" y="44"/>
                    <a:pt x="593" y="44"/>
                    <a:pt x="593" y="44"/>
                  </a:cubicBezTo>
                  <a:cubicBezTo>
                    <a:pt x="594" y="156"/>
                    <a:pt x="594" y="156"/>
                    <a:pt x="594" y="156"/>
                  </a:cubicBezTo>
                  <a:lnTo>
                    <a:pt x="593" y="157"/>
                  </a:lnTo>
                  <a:close/>
                </a:path>
              </a:pathLst>
            </a:custGeom>
            <a:gradFill>
              <a:gsLst>
                <a:gs pos="100000">
                  <a:srgbClr val="61D3F8"/>
                </a:gs>
                <a:gs pos="0">
                  <a:srgbClr val="A73FF6"/>
                </a:gs>
              </a:gsLst>
              <a:lin scaled="1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015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3" name="文本框 37">
              <a:extLst>
                <a:ext uri="{FF2B5EF4-FFF2-40B4-BE49-F238E27FC236}">
                  <a16:creationId xmlns:a16="http://schemas.microsoft.com/office/drawing/2014/main" id="{053F3D40-A7E9-11DF-13E1-6C91668F7100}"/>
                </a:ext>
              </a:extLst>
            </p:cNvPr>
            <p:cNvSpPr txBox="1"/>
            <p:nvPr/>
          </p:nvSpPr>
          <p:spPr>
            <a:xfrm>
              <a:off x="4531" y="221"/>
              <a:ext cx="865" cy="580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4800">
                  <a:solidFill>
                    <a:schemeClr val="bg1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1800" dirty="0">
                  <a:solidFill>
                    <a:prstClr val="white"/>
                  </a:solidFill>
                  <a:latin typeface="+mn-lt"/>
                  <a:ea typeface="+mn-ea"/>
                  <a:cs typeface="+mn-ea"/>
                  <a:sym typeface="+mn-lt"/>
                </a:rPr>
                <a:t>03</a:t>
              </a:r>
              <a:endParaRPr lang="zh-CN" altLang="en-US" sz="1800" dirty="0">
                <a:solidFill>
                  <a:prstClr val="white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64" name="文本框 47">
              <a:extLst>
                <a:ext uri="{FF2B5EF4-FFF2-40B4-BE49-F238E27FC236}">
                  <a16:creationId xmlns:a16="http://schemas.microsoft.com/office/drawing/2014/main" id="{6531A21B-8F48-0562-DEF4-DA57A2C565E6}"/>
                </a:ext>
              </a:extLst>
            </p:cNvPr>
            <p:cNvSpPr txBox="1"/>
            <p:nvPr/>
          </p:nvSpPr>
          <p:spPr>
            <a:xfrm>
              <a:off x="1702" y="219"/>
              <a:ext cx="2980" cy="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800">
                  <a:solidFill>
                    <a:schemeClr val="bg1"/>
                  </a:solidFill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algn="ctr"/>
              <a:r>
                <a:rPr lang="en-US" altLang="zh-CN" sz="1800" b="1" spc="100" dirty="0">
                  <a:uFillTx/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1800" b="1" spc="100" dirty="0"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slow" advClick="0" advTm="3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2" grpId="1"/>
      <p:bldP spid="33" grpId="0"/>
      <p:bldP spid="33" grpId="1"/>
      <p:bldP spid="34" grpId="0"/>
      <p:bldP spid="34" grpId="1"/>
      <p:bldP spid="35" grpId="0"/>
      <p:bldP spid="35" grpId="1"/>
      <p:bldP spid="65" grpId="0"/>
      <p:bldP spid="65" grpId="1"/>
      <p:bldP spid="66" grpId="0"/>
      <p:bldP spid="66" grpId="1"/>
      <p:bldP spid="67" grpId="0"/>
      <p:bldP spid="67" grpId="1"/>
      <p:bldP spid="68" grpId="0"/>
      <p:bldP spid="68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组合 32"/>
          <p:cNvGrpSpPr/>
          <p:nvPr/>
        </p:nvGrpSpPr>
        <p:grpSpPr>
          <a:xfrm>
            <a:off x="1177290" y="2046605"/>
            <a:ext cx="1534160" cy="3077210"/>
            <a:chOff x="1854" y="3223"/>
            <a:chExt cx="2416" cy="4846"/>
          </a:xfrm>
        </p:grpSpPr>
        <p:grpSp>
          <p:nvGrpSpPr>
            <p:cNvPr id="15" name="组合 14"/>
            <p:cNvGrpSpPr/>
            <p:nvPr/>
          </p:nvGrpSpPr>
          <p:grpSpPr>
            <a:xfrm>
              <a:off x="2168" y="3223"/>
              <a:ext cx="1788" cy="1789"/>
              <a:chOff x="1677608" y="2996952"/>
              <a:chExt cx="1395643" cy="1395643"/>
            </a:xfrm>
          </p:grpSpPr>
          <p:sp>
            <p:nvSpPr>
              <p:cNvPr id="16" name="Oval 60"/>
              <p:cNvSpPr>
                <a:spLocks noChangeAspect="1"/>
              </p:cNvSpPr>
              <p:nvPr/>
            </p:nvSpPr>
            <p:spPr>
              <a:xfrm>
                <a:off x="1677608" y="2996952"/>
                <a:ext cx="1395643" cy="1395643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>
                      <a:lumMod val="81000"/>
                    </a:schemeClr>
                  </a:gs>
                  <a:gs pos="0">
                    <a:schemeClr val="bg1">
                      <a:lumMod val="99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>
                <a:outerShdw blurRad="317500" dist="1143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en-US" sz="1465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7" name="Oval 29"/>
              <p:cNvSpPr>
                <a:spLocks noChangeAspect="1"/>
              </p:cNvSpPr>
              <p:nvPr/>
            </p:nvSpPr>
            <p:spPr>
              <a:xfrm>
                <a:off x="1850114" y="3169459"/>
                <a:ext cx="1050631" cy="1050629"/>
              </a:xfrm>
              <a:prstGeom prst="ellipse">
                <a:avLst/>
              </a:prstGeom>
              <a:gradFill>
                <a:gsLst>
                  <a:gs pos="0">
                    <a:srgbClr val="1BBEE9"/>
                  </a:gs>
                  <a:gs pos="100000">
                    <a:srgbClr val="C570EA"/>
                  </a:gs>
                </a:gsLst>
                <a:lin scaled="1"/>
              </a:gradFill>
              <a:ln w="120650">
                <a:gradFill flip="none" rotWithShape="1">
                  <a:gsLst>
                    <a:gs pos="0">
                      <a:schemeClr val="bg1">
                        <a:lumMod val="78000"/>
                      </a:schemeClr>
                    </a:gs>
                    <a:gs pos="100000">
                      <a:schemeClr val="bg1">
                        <a:lumMod val="98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innerShdw blurRad="330200" dist="114300" dir="16200000">
                  <a:prstClr val="black">
                    <a:alpha val="53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en-US" sz="280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endParaRPr>
              </a:p>
            </p:txBody>
          </p:sp>
        </p:grpSp>
        <p:sp>
          <p:nvSpPr>
            <p:cNvPr id="22" name="Rectangle 42"/>
            <p:cNvSpPr/>
            <p:nvPr/>
          </p:nvSpPr>
          <p:spPr>
            <a:xfrm>
              <a:off x="1854" y="6354"/>
              <a:ext cx="2416" cy="1715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algn="ctr" defTabSz="866775" fontAlgn="base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3" name="TextBox 43"/>
            <p:cNvSpPr txBox="1"/>
            <p:nvPr/>
          </p:nvSpPr>
          <p:spPr>
            <a:xfrm>
              <a:off x="1985" y="5788"/>
              <a:ext cx="2157" cy="42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 defTabSz="866775" fontAlgn="base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6" name="iconfont-1186-567130"/>
            <p:cNvSpPr/>
            <p:nvPr/>
          </p:nvSpPr>
          <p:spPr>
            <a:xfrm>
              <a:off x="2791" y="3808"/>
              <a:ext cx="548" cy="639"/>
            </a:xfrm>
            <a:custGeom>
              <a:avLst/>
              <a:gdLst>
                <a:gd name="T0" fmla="*/ 9460 w 11005"/>
                <a:gd name="T1" fmla="*/ 7916 h 12825"/>
                <a:gd name="T2" fmla="*/ 10232 w 11005"/>
                <a:gd name="T3" fmla="*/ 8715 h 12825"/>
                <a:gd name="T4" fmla="*/ 11005 w 11005"/>
                <a:gd name="T5" fmla="*/ 7916 h 12825"/>
                <a:gd name="T6" fmla="*/ 11005 w 11005"/>
                <a:gd name="T7" fmla="*/ 4827 h 12825"/>
                <a:gd name="T8" fmla="*/ 10232 w 11005"/>
                <a:gd name="T9" fmla="*/ 4027 h 12825"/>
                <a:gd name="T10" fmla="*/ 9460 w 11005"/>
                <a:gd name="T11" fmla="*/ 4827 h 12825"/>
                <a:gd name="T12" fmla="*/ 9460 w 11005"/>
                <a:gd name="T13" fmla="*/ 7916 h 12825"/>
                <a:gd name="T14" fmla="*/ 6647 w 11005"/>
                <a:gd name="T15" fmla="*/ 2234 h 12825"/>
                <a:gd name="T16" fmla="*/ 7033 w 11005"/>
                <a:gd name="T17" fmla="*/ 1848 h 12825"/>
                <a:gd name="T18" fmla="*/ 7419 w 11005"/>
                <a:gd name="T19" fmla="*/ 2234 h 12825"/>
                <a:gd name="T20" fmla="*/ 7033 w 11005"/>
                <a:gd name="T21" fmla="*/ 2620 h 12825"/>
                <a:gd name="T22" fmla="*/ 6647 w 11005"/>
                <a:gd name="T23" fmla="*/ 2234 h 12825"/>
                <a:gd name="T24" fmla="*/ 3668 w 11005"/>
                <a:gd name="T25" fmla="*/ 2234 h 12825"/>
                <a:gd name="T26" fmla="*/ 4054 w 11005"/>
                <a:gd name="T27" fmla="*/ 1848 h 12825"/>
                <a:gd name="T28" fmla="*/ 4440 w 11005"/>
                <a:gd name="T29" fmla="*/ 2234 h 12825"/>
                <a:gd name="T30" fmla="*/ 4054 w 11005"/>
                <a:gd name="T31" fmla="*/ 2620 h 12825"/>
                <a:gd name="T32" fmla="*/ 3668 w 11005"/>
                <a:gd name="T33" fmla="*/ 2234 h 12825"/>
                <a:gd name="T34" fmla="*/ 2041 w 11005"/>
                <a:gd name="T35" fmla="*/ 9708 h 12825"/>
                <a:gd name="T36" fmla="*/ 2648 w 11005"/>
                <a:gd name="T37" fmla="*/ 10315 h 12825"/>
                <a:gd name="T38" fmla="*/ 3337 w 11005"/>
                <a:gd name="T39" fmla="*/ 10315 h 12825"/>
                <a:gd name="T40" fmla="*/ 3337 w 11005"/>
                <a:gd name="T41" fmla="*/ 12025 h 12825"/>
                <a:gd name="T42" fmla="*/ 4109 w 11005"/>
                <a:gd name="T43" fmla="*/ 12825 h 12825"/>
                <a:gd name="T44" fmla="*/ 4882 w 11005"/>
                <a:gd name="T45" fmla="*/ 12025 h 12825"/>
                <a:gd name="T46" fmla="*/ 4882 w 11005"/>
                <a:gd name="T47" fmla="*/ 10315 h 12825"/>
                <a:gd name="T48" fmla="*/ 6095 w 11005"/>
                <a:gd name="T49" fmla="*/ 10315 h 12825"/>
                <a:gd name="T50" fmla="*/ 6095 w 11005"/>
                <a:gd name="T51" fmla="*/ 12025 h 12825"/>
                <a:gd name="T52" fmla="*/ 6867 w 11005"/>
                <a:gd name="T53" fmla="*/ 12825 h 12825"/>
                <a:gd name="T54" fmla="*/ 7640 w 11005"/>
                <a:gd name="T55" fmla="*/ 12025 h 12825"/>
                <a:gd name="T56" fmla="*/ 7640 w 11005"/>
                <a:gd name="T57" fmla="*/ 10315 h 12825"/>
                <a:gd name="T58" fmla="*/ 8329 w 11005"/>
                <a:gd name="T59" fmla="*/ 10315 h 12825"/>
                <a:gd name="T60" fmla="*/ 8936 w 11005"/>
                <a:gd name="T61" fmla="*/ 9708 h 12825"/>
                <a:gd name="T62" fmla="*/ 8936 w 11005"/>
                <a:gd name="T63" fmla="*/ 4054 h 12825"/>
                <a:gd name="T64" fmla="*/ 2041 w 11005"/>
                <a:gd name="T65" fmla="*/ 4054 h 12825"/>
                <a:gd name="T66" fmla="*/ 2041 w 11005"/>
                <a:gd name="T67" fmla="*/ 9708 h 12825"/>
                <a:gd name="T68" fmla="*/ 9019 w 11005"/>
                <a:gd name="T69" fmla="*/ 3585 h 12825"/>
                <a:gd name="T70" fmla="*/ 7198 w 11005"/>
                <a:gd name="T71" fmla="*/ 1158 h 12825"/>
                <a:gd name="T72" fmla="*/ 7833 w 11005"/>
                <a:gd name="T73" fmla="*/ 221 h 12825"/>
                <a:gd name="T74" fmla="*/ 7805 w 11005"/>
                <a:gd name="T75" fmla="*/ 55 h 12825"/>
                <a:gd name="T76" fmla="*/ 7640 w 11005"/>
                <a:gd name="T77" fmla="*/ 83 h 12825"/>
                <a:gd name="T78" fmla="*/ 6978 w 11005"/>
                <a:gd name="T79" fmla="*/ 1048 h 12825"/>
                <a:gd name="T80" fmla="*/ 5544 w 11005"/>
                <a:gd name="T81" fmla="*/ 772 h 12825"/>
                <a:gd name="T82" fmla="*/ 4082 w 11005"/>
                <a:gd name="T83" fmla="*/ 1048 h 12825"/>
                <a:gd name="T84" fmla="*/ 3420 w 11005"/>
                <a:gd name="T85" fmla="*/ 83 h 12825"/>
                <a:gd name="T86" fmla="*/ 3254 w 11005"/>
                <a:gd name="T87" fmla="*/ 55 h 12825"/>
                <a:gd name="T88" fmla="*/ 3227 w 11005"/>
                <a:gd name="T89" fmla="*/ 221 h 12825"/>
                <a:gd name="T90" fmla="*/ 3861 w 11005"/>
                <a:gd name="T91" fmla="*/ 1158 h 12825"/>
                <a:gd name="T92" fmla="*/ 2041 w 11005"/>
                <a:gd name="T93" fmla="*/ 3585 h 12825"/>
                <a:gd name="T94" fmla="*/ 9019 w 11005"/>
                <a:gd name="T95" fmla="*/ 3585 h 12825"/>
                <a:gd name="T96" fmla="*/ 0 w 11005"/>
                <a:gd name="T97" fmla="*/ 7916 h 12825"/>
                <a:gd name="T98" fmla="*/ 772 w 11005"/>
                <a:gd name="T99" fmla="*/ 8715 h 12825"/>
                <a:gd name="T100" fmla="*/ 1544 w 11005"/>
                <a:gd name="T101" fmla="*/ 7916 h 12825"/>
                <a:gd name="T102" fmla="*/ 1544 w 11005"/>
                <a:gd name="T103" fmla="*/ 4827 h 12825"/>
                <a:gd name="T104" fmla="*/ 772 w 11005"/>
                <a:gd name="T105" fmla="*/ 4027 h 12825"/>
                <a:gd name="T106" fmla="*/ 0 w 11005"/>
                <a:gd name="T107" fmla="*/ 4827 h 12825"/>
                <a:gd name="T108" fmla="*/ 0 w 11005"/>
                <a:gd name="T109" fmla="*/ 7916 h 12825"/>
                <a:gd name="T110" fmla="*/ 0 w 11005"/>
                <a:gd name="T111" fmla="*/ 7916 h 12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1005" h="12825">
                  <a:moveTo>
                    <a:pt x="9460" y="7916"/>
                  </a:moveTo>
                  <a:cubicBezTo>
                    <a:pt x="9460" y="8357"/>
                    <a:pt x="9819" y="8715"/>
                    <a:pt x="10232" y="8715"/>
                  </a:cubicBezTo>
                  <a:cubicBezTo>
                    <a:pt x="10674" y="8715"/>
                    <a:pt x="11005" y="8357"/>
                    <a:pt x="11005" y="7916"/>
                  </a:cubicBezTo>
                  <a:lnTo>
                    <a:pt x="11005" y="4827"/>
                  </a:lnTo>
                  <a:cubicBezTo>
                    <a:pt x="11005" y="4385"/>
                    <a:pt x="10646" y="4027"/>
                    <a:pt x="10232" y="4027"/>
                  </a:cubicBezTo>
                  <a:cubicBezTo>
                    <a:pt x="9791" y="4027"/>
                    <a:pt x="9460" y="4385"/>
                    <a:pt x="9460" y="4827"/>
                  </a:cubicBezTo>
                  <a:lnTo>
                    <a:pt x="9460" y="7916"/>
                  </a:lnTo>
                  <a:close/>
                  <a:moveTo>
                    <a:pt x="6647" y="2234"/>
                  </a:moveTo>
                  <a:cubicBezTo>
                    <a:pt x="6647" y="2013"/>
                    <a:pt x="6812" y="1848"/>
                    <a:pt x="7033" y="1848"/>
                  </a:cubicBezTo>
                  <a:cubicBezTo>
                    <a:pt x="7254" y="1848"/>
                    <a:pt x="7419" y="2013"/>
                    <a:pt x="7419" y="2234"/>
                  </a:cubicBezTo>
                  <a:cubicBezTo>
                    <a:pt x="7419" y="2455"/>
                    <a:pt x="7254" y="2620"/>
                    <a:pt x="7033" y="2620"/>
                  </a:cubicBezTo>
                  <a:cubicBezTo>
                    <a:pt x="6812" y="2620"/>
                    <a:pt x="6647" y="2455"/>
                    <a:pt x="6647" y="2234"/>
                  </a:cubicBezTo>
                  <a:close/>
                  <a:moveTo>
                    <a:pt x="3668" y="2234"/>
                  </a:moveTo>
                  <a:cubicBezTo>
                    <a:pt x="3668" y="2013"/>
                    <a:pt x="3834" y="1848"/>
                    <a:pt x="4054" y="1848"/>
                  </a:cubicBezTo>
                  <a:cubicBezTo>
                    <a:pt x="4275" y="1848"/>
                    <a:pt x="4440" y="2013"/>
                    <a:pt x="4440" y="2234"/>
                  </a:cubicBezTo>
                  <a:cubicBezTo>
                    <a:pt x="4440" y="2455"/>
                    <a:pt x="4275" y="2620"/>
                    <a:pt x="4054" y="2620"/>
                  </a:cubicBezTo>
                  <a:cubicBezTo>
                    <a:pt x="3834" y="2620"/>
                    <a:pt x="3668" y="2455"/>
                    <a:pt x="3668" y="2234"/>
                  </a:cubicBezTo>
                  <a:close/>
                  <a:moveTo>
                    <a:pt x="2041" y="9708"/>
                  </a:moveTo>
                  <a:cubicBezTo>
                    <a:pt x="2041" y="10039"/>
                    <a:pt x="2317" y="10315"/>
                    <a:pt x="2648" y="10315"/>
                  </a:cubicBezTo>
                  <a:lnTo>
                    <a:pt x="3337" y="10315"/>
                  </a:lnTo>
                  <a:lnTo>
                    <a:pt x="3337" y="12025"/>
                  </a:lnTo>
                  <a:cubicBezTo>
                    <a:pt x="3337" y="12466"/>
                    <a:pt x="3668" y="12825"/>
                    <a:pt x="4109" y="12825"/>
                  </a:cubicBezTo>
                  <a:cubicBezTo>
                    <a:pt x="4523" y="12825"/>
                    <a:pt x="4882" y="12466"/>
                    <a:pt x="4882" y="12025"/>
                  </a:cubicBezTo>
                  <a:lnTo>
                    <a:pt x="4882" y="10315"/>
                  </a:lnTo>
                  <a:lnTo>
                    <a:pt x="6095" y="10315"/>
                  </a:lnTo>
                  <a:lnTo>
                    <a:pt x="6095" y="12025"/>
                  </a:lnTo>
                  <a:cubicBezTo>
                    <a:pt x="6095" y="12466"/>
                    <a:pt x="6426" y="12825"/>
                    <a:pt x="6867" y="12825"/>
                  </a:cubicBezTo>
                  <a:cubicBezTo>
                    <a:pt x="7309" y="12825"/>
                    <a:pt x="7640" y="12466"/>
                    <a:pt x="7640" y="12025"/>
                  </a:cubicBezTo>
                  <a:lnTo>
                    <a:pt x="7640" y="10315"/>
                  </a:lnTo>
                  <a:lnTo>
                    <a:pt x="8329" y="10315"/>
                  </a:lnTo>
                  <a:cubicBezTo>
                    <a:pt x="8688" y="10315"/>
                    <a:pt x="8936" y="10039"/>
                    <a:pt x="8936" y="9708"/>
                  </a:cubicBezTo>
                  <a:lnTo>
                    <a:pt x="8936" y="4054"/>
                  </a:lnTo>
                  <a:lnTo>
                    <a:pt x="2041" y="4054"/>
                  </a:lnTo>
                  <a:lnTo>
                    <a:pt x="2041" y="9708"/>
                  </a:lnTo>
                  <a:close/>
                  <a:moveTo>
                    <a:pt x="9019" y="3585"/>
                  </a:moveTo>
                  <a:cubicBezTo>
                    <a:pt x="8908" y="2510"/>
                    <a:pt x="8219" y="1627"/>
                    <a:pt x="7198" y="1158"/>
                  </a:cubicBezTo>
                  <a:lnTo>
                    <a:pt x="7833" y="221"/>
                  </a:lnTo>
                  <a:cubicBezTo>
                    <a:pt x="7888" y="165"/>
                    <a:pt x="7860" y="83"/>
                    <a:pt x="7805" y="55"/>
                  </a:cubicBezTo>
                  <a:cubicBezTo>
                    <a:pt x="7750" y="27"/>
                    <a:pt x="7695" y="55"/>
                    <a:pt x="7640" y="83"/>
                  </a:cubicBezTo>
                  <a:lnTo>
                    <a:pt x="6978" y="1048"/>
                  </a:lnTo>
                  <a:cubicBezTo>
                    <a:pt x="6536" y="882"/>
                    <a:pt x="6040" y="772"/>
                    <a:pt x="5544" y="772"/>
                  </a:cubicBezTo>
                  <a:cubicBezTo>
                    <a:pt x="5020" y="772"/>
                    <a:pt x="4523" y="882"/>
                    <a:pt x="4082" y="1048"/>
                  </a:cubicBezTo>
                  <a:lnTo>
                    <a:pt x="3420" y="83"/>
                  </a:lnTo>
                  <a:cubicBezTo>
                    <a:pt x="3365" y="27"/>
                    <a:pt x="3310" y="0"/>
                    <a:pt x="3254" y="55"/>
                  </a:cubicBezTo>
                  <a:cubicBezTo>
                    <a:pt x="3199" y="83"/>
                    <a:pt x="3199" y="165"/>
                    <a:pt x="3227" y="221"/>
                  </a:cubicBezTo>
                  <a:lnTo>
                    <a:pt x="3861" y="1158"/>
                  </a:lnTo>
                  <a:cubicBezTo>
                    <a:pt x="2841" y="1627"/>
                    <a:pt x="2124" y="2510"/>
                    <a:pt x="2041" y="3585"/>
                  </a:cubicBezTo>
                  <a:lnTo>
                    <a:pt x="9019" y="3585"/>
                  </a:lnTo>
                  <a:close/>
                  <a:moveTo>
                    <a:pt x="0" y="7916"/>
                  </a:moveTo>
                  <a:cubicBezTo>
                    <a:pt x="0" y="8357"/>
                    <a:pt x="331" y="8715"/>
                    <a:pt x="772" y="8715"/>
                  </a:cubicBezTo>
                  <a:cubicBezTo>
                    <a:pt x="1186" y="8715"/>
                    <a:pt x="1544" y="8357"/>
                    <a:pt x="1544" y="7916"/>
                  </a:cubicBezTo>
                  <a:lnTo>
                    <a:pt x="1544" y="4827"/>
                  </a:lnTo>
                  <a:cubicBezTo>
                    <a:pt x="1544" y="4385"/>
                    <a:pt x="1186" y="4027"/>
                    <a:pt x="772" y="4027"/>
                  </a:cubicBezTo>
                  <a:cubicBezTo>
                    <a:pt x="331" y="4027"/>
                    <a:pt x="0" y="4385"/>
                    <a:pt x="0" y="4827"/>
                  </a:cubicBezTo>
                  <a:lnTo>
                    <a:pt x="0" y="7916"/>
                  </a:lnTo>
                  <a:close/>
                  <a:moveTo>
                    <a:pt x="0" y="7916"/>
                  </a:move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3805555" y="2046605"/>
            <a:ext cx="1534160" cy="3077210"/>
            <a:chOff x="5993" y="3223"/>
            <a:chExt cx="2416" cy="4846"/>
          </a:xfrm>
        </p:grpSpPr>
        <p:grpSp>
          <p:nvGrpSpPr>
            <p:cNvPr id="18" name="组合 17"/>
            <p:cNvGrpSpPr/>
            <p:nvPr/>
          </p:nvGrpSpPr>
          <p:grpSpPr>
            <a:xfrm>
              <a:off x="6284" y="3223"/>
              <a:ext cx="1788" cy="1789"/>
              <a:chOff x="1677608" y="2996952"/>
              <a:chExt cx="1395643" cy="1395643"/>
            </a:xfrm>
          </p:grpSpPr>
          <p:sp>
            <p:nvSpPr>
              <p:cNvPr id="19" name="Oval 60"/>
              <p:cNvSpPr>
                <a:spLocks noChangeAspect="1"/>
              </p:cNvSpPr>
              <p:nvPr/>
            </p:nvSpPr>
            <p:spPr>
              <a:xfrm>
                <a:off x="1677608" y="2996952"/>
                <a:ext cx="1395643" cy="1395643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>
                      <a:lumMod val="81000"/>
                    </a:schemeClr>
                  </a:gs>
                  <a:gs pos="0">
                    <a:schemeClr val="bg1">
                      <a:lumMod val="99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>
                <a:outerShdw blurRad="317500" dist="1143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en-US" sz="1465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1" name="Oval 29"/>
              <p:cNvSpPr>
                <a:spLocks noChangeAspect="1"/>
              </p:cNvSpPr>
              <p:nvPr/>
            </p:nvSpPr>
            <p:spPr>
              <a:xfrm>
                <a:off x="1850114" y="3169459"/>
                <a:ext cx="1050631" cy="1050629"/>
              </a:xfrm>
              <a:prstGeom prst="ellipse">
                <a:avLst/>
              </a:prstGeom>
              <a:gradFill>
                <a:gsLst>
                  <a:gs pos="0">
                    <a:srgbClr val="1BBEE9"/>
                  </a:gs>
                  <a:gs pos="100000">
                    <a:srgbClr val="C570EA"/>
                  </a:gs>
                </a:gsLst>
                <a:lin scaled="1"/>
              </a:gradFill>
              <a:ln w="120650">
                <a:gradFill flip="none" rotWithShape="1">
                  <a:gsLst>
                    <a:gs pos="0">
                      <a:schemeClr val="bg1">
                        <a:lumMod val="78000"/>
                      </a:schemeClr>
                    </a:gs>
                    <a:gs pos="100000">
                      <a:schemeClr val="bg1">
                        <a:lumMod val="98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innerShdw blurRad="330200" dist="114300" dir="16200000">
                  <a:prstClr val="black">
                    <a:alpha val="53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en-US" sz="280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endParaRPr>
              </a:p>
            </p:txBody>
          </p:sp>
        </p:grpSp>
        <p:sp>
          <p:nvSpPr>
            <p:cNvPr id="24" name="Rectangle 42"/>
            <p:cNvSpPr/>
            <p:nvPr/>
          </p:nvSpPr>
          <p:spPr>
            <a:xfrm>
              <a:off x="5993" y="6354"/>
              <a:ext cx="2416" cy="1715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algn="ctr" defTabSz="866775" fontAlgn="base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5" name="TextBox 43"/>
            <p:cNvSpPr txBox="1"/>
            <p:nvPr/>
          </p:nvSpPr>
          <p:spPr>
            <a:xfrm>
              <a:off x="6124" y="5788"/>
              <a:ext cx="2157" cy="42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 defTabSz="866775" fontAlgn="base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7" name="hand-holding-a-japanese-yen-coin_21186"/>
            <p:cNvSpPr/>
            <p:nvPr/>
          </p:nvSpPr>
          <p:spPr>
            <a:xfrm>
              <a:off x="6843" y="3847"/>
              <a:ext cx="639" cy="569"/>
            </a:xfrm>
            <a:custGeom>
              <a:avLst/>
              <a:gdLst>
                <a:gd name="T0" fmla="*/ 742 w 942"/>
                <a:gd name="T1" fmla="*/ 570 h 840"/>
                <a:gd name="T2" fmla="*/ 755 w 942"/>
                <a:gd name="T3" fmla="*/ 520 h 840"/>
                <a:gd name="T4" fmla="*/ 645 w 942"/>
                <a:gd name="T5" fmla="*/ 450 h 840"/>
                <a:gd name="T6" fmla="*/ 600 w 942"/>
                <a:gd name="T7" fmla="*/ 452 h 840"/>
                <a:gd name="T8" fmla="*/ 600 w 942"/>
                <a:gd name="T9" fmla="*/ 411 h 840"/>
                <a:gd name="T10" fmla="*/ 722 w 942"/>
                <a:gd name="T11" fmla="*/ 411 h 840"/>
                <a:gd name="T12" fmla="*/ 722 w 942"/>
                <a:gd name="T13" fmla="*/ 367 h 840"/>
                <a:gd name="T14" fmla="*/ 608 w 942"/>
                <a:gd name="T15" fmla="*/ 367 h 840"/>
                <a:gd name="T16" fmla="*/ 650 w 942"/>
                <a:gd name="T17" fmla="*/ 295 h 840"/>
                <a:gd name="T18" fmla="*/ 733 w 942"/>
                <a:gd name="T19" fmla="*/ 295 h 840"/>
                <a:gd name="T20" fmla="*/ 733 w 942"/>
                <a:gd name="T21" fmla="*/ 251 h 840"/>
                <a:gd name="T22" fmla="*/ 676 w 942"/>
                <a:gd name="T23" fmla="*/ 251 h 840"/>
                <a:gd name="T24" fmla="*/ 762 w 942"/>
                <a:gd name="T25" fmla="*/ 106 h 840"/>
                <a:gd name="T26" fmla="*/ 689 w 942"/>
                <a:gd name="T27" fmla="*/ 106 h 840"/>
                <a:gd name="T28" fmla="*/ 569 w 942"/>
                <a:gd name="T29" fmla="*/ 326 h 840"/>
                <a:gd name="T30" fmla="*/ 450 w 942"/>
                <a:gd name="T31" fmla="*/ 106 h 840"/>
                <a:gd name="T32" fmla="*/ 377 w 942"/>
                <a:gd name="T33" fmla="*/ 106 h 840"/>
                <a:gd name="T34" fmla="*/ 463 w 942"/>
                <a:gd name="T35" fmla="*/ 251 h 840"/>
                <a:gd name="T36" fmla="*/ 404 w 942"/>
                <a:gd name="T37" fmla="*/ 251 h 840"/>
                <a:gd name="T38" fmla="*/ 404 w 942"/>
                <a:gd name="T39" fmla="*/ 295 h 840"/>
                <a:gd name="T40" fmla="*/ 489 w 942"/>
                <a:gd name="T41" fmla="*/ 295 h 840"/>
                <a:gd name="T42" fmla="*/ 531 w 942"/>
                <a:gd name="T43" fmla="*/ 367 h 840"/>
                <a:gd name="T44" fmla="*/ 420 w 942"/>
                <a:gd name="T45" fmla="*/ 367 h 840"/>
                <a:gd name="T46" fmla="*/ 420 w 942"/>
                <a:gd name="T47" fmla="*/ 411 h 840"/>
                <a:gd name="T48" fmla="*/ 538 w 942"/>
                <a:gd name="T49" fmla="*/ 411 h 840"/>
                <a:gd name="T50" fmla="*/ 538 w 942"/>
                <a:gd name="T51" fmla="*/ 454 h 840"/>
                <a:gd name="T52" fmla="*/ 535 w 942"/>
                <a:gd name="T53" fmla="*/ 454 h 840"/>
                <a:gd name="T54" fmla="*/ 440 w 942"/>
                <a:gd name="T55" fmla="*/ 436 h 840"/>
                <a:gd name="T56" fmla="*/ 307 w 942"/>
                <a:gd name="T57" fmla="*/ 419 h 840"/>
                <a:gd name="T58" fmla="*/ 249 w 942"/>
                <a:gd name="T59" fmla="*/ 434 h 840"/>
                <a:gd name="T60" fmla="*/ 234 w 942"/>
                <a:gd name="T61" fmla="*/ 335 h 840"/>
                <a:gd name="T62" fmla="*/ 570 w 942"/>
                <a:gd name="T63" fmla="*/ 0 h 840"/>
                <a:gd name="T64" fmla="*/ 905 w 942"/>
                <a:gd name="T65" fmla="*/ 335 h 840"/>
                <a:gd name="T66" fmla="*/ 872 w 942"/>
                <a:gd name="T67" fmla="*/ 479 h 840"/>
                <a:gd name="T68" fmla="*/ 858 w 942"/>
                <a:gd name="T69" fmla="*/ 487 h 840"/>
                <a:gd name="T70" fmla="*/ 798 w 942"/>
                <a:gd name="T71" fmla="*/ 552 h 840"/>
                <a:gd name="T72" fmla="*/ 718 w 942"/>
                <a:gd name="T73" fmla="*/ 628 h 840"/>
                <a:gd name="T74" fmla="*/ 644 w 942"/>
                <a:gd name="T75" fmla="*/ 609 h 840"/>
                <a:gd name="T76" fmla="*/ 742 w 942"/>
                <a:gd name="T77" fmla="*/ 570 h 840"/>
                <a:gd name="T78" fmla="*/ 154 w 942"/>
                <a:gd name="T79" fmla="*/ 780 h 840"/>
                <a:gd name="T80" fmla="*/ 779 w 942"/>
                <a:gd name="T81" fmla="*/ 758 h 840"/>
                <a:gd name="T82" fmla="*/ 932 w 942"/>
                <a:gd name="T83" fmla="*/ 535 h 840"/>
                <a:gd name="T84" fmla="*/ 870 w 942"/>
                <a:gd name="T85" fmla="*/ 507 h 840"/>
                <a:gd name="T86" fmla="*/ 724 w 942"/>
                <a:gd name="T87" fmla="*/ 650 h 840"/>
                <a:gd name="T88" fmla="*/ 545 w 942"/>
                <a:gd name="T89" fmla="*/ 594 h 840"/>
                <a:gd name="T90" fmla="*/ 732 w 942"/>
                <a:gd name="T91" fmla="*/ 524 h 840"/>
                <a:gd name="T92" fmla="*/ 533 w 942"/>
                <a:gd name="T93" fmla="*/ 477 h 840"/>
                <a:gd name="T94" fmla="*/ 310 w 942"/>
                <a:gd name="T95" fmla="*/ 441 h 840"/>
                <a:gd name="T96" fmla="*/ 0 w 942"/>
                <a:gd name="T97" fmla="*/ 626 h 840"/>
                <a:gd name="T98" fmla="*/ 154 w 942"/>
                <a:gd name="T99" fmla="*/ 780 h 8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942" h="840">
                  <a:moveTo>
                    <a:pt x="742" y="570"/>
                  </a:moveTo>
                  <a:cubicBezTo>
                    <a:pt x="753" y="556"/>
                    <a:pt x="758" y="539"/>
                    <a:pt x="755" y="520"/>
                  </a:cubicBezTo>
                  <a:cubicBezTo>
                    <a:pt x="745" y="450"/>
                    <a:pt x="670" y="450"/>
                    <a:pt x="645" y="450"/>
                  </a:cubicBezTo>
                  <a:cubicBezTo>
                    <a:pt x="631" y="450"/>
                    <a:pt x="615" y="451"/>
                    <a:pt x="600" y="452"/>
                  </a:cubicBezTo>
                  <a:lnTo>
                    <a:pt x="600" y="411"/>
                  </a:lnTo>
                  <a:lnTo>
                    <a:pt x="722" y="411"/>
                  </a:lnTo>
                  <a:lnTo>
                    <a:pt x="722" y="367"/>
                  </a:lnTo>
                  <a:lnTo>
                    <a:pt x="608" y="367"/>
                  </a:lnTo>
                  <a:lnTo>
                    <a:pt x="650" y="295"/>
                  </a:lnTo>
                  <a:lnTo>
                    <a:pt x="733" y="295"/>
                  </a:lnTo>
                  <a:lnTo>
                    <a:pt x="733" y="251"/>
                  </a:lnTo>
                  <a:lnTo>
                    <a:pt x="676" y="251"/>
                  </a:lnTo>
                  <a:lnTo>
                    <a:pt x="762" y="106"/>
                  </a:lnTo>
                  <a:lnTo>
                    <a:pt x="689" y="106"/>
                  </a:lnTo>
                  <a:lnTo>
                    <a:pt x="569" y="326"/>
                  </a:lnTo>
                  <a:lnTo>
                    <a:pt x="450" y="106"/>
                  </a:lnTo>
                  <a:lnTo>
                    <a:pt x="377" y="106"/>
                  </a:lnTo>
                  <a:lnTo>
                    <a:pt x="463" y="251"/>
                  </a:lnTo>
                  <a:lnTo>
                    <a:pt x="404" y="251"/>
                  </a:lnTo>
                  <a:lnTo>
                    <a:pt x="404" y="295"/>
                  </a:lnTo>
                  <a:lnTo>
                    <a:pt x="489" y="295"/>
                  </a:lnTo>
                  <a:lnTo>
                    <a:pt x="531" y="367"/>
                  </a:lnTo>
                  <a:lnTo>
                    <a:pt x="420" y="367"/>
                  </a:lnTo>
                  <a:lnTo>
                    <a:pt x="420" y="411"/>
                  </a:lnTo>
                  <a:lnTo>
                    <a:pt x="538" y="411"/>
                  </a:lnTo>
                  <a:lnTo>
                    <a:pt x="538" y="454"/>
                  </a:lnTo>
                  <a:cubicBezTo>
                    <a:pt x="537" y="454"/>
                    <a:pt x="536" y="454"/>
                    <a:pt x="535" y="454"/>
                  </a:cubicBezTo>
                  <a:cubicBezTo>
                    <a:pt x="504" y="451"/>
                    <a:pt x="472" y="443"/>
                    <a:pt x="440" y="436"/>
                  </a:cubicBezTo>
                  <a:cubicBezTo>
                    <a:pt x="393" y="424"/>
                    <a:pt x="348" y="413"/>
                    <a:pt x="307" y="419"/>
                  </a:cubicBezTo>
                  <a:cubicBezTo>
                    <a:pt x="287" y="421"/>
                    <a:pt x="268" y="427"/>
                    <a:pt x="249" y="434"/>
                  </a:cubicBezTo>
                  <a:cubicBezTo>
                    <a:pt x="239" y="403"/>
                    <a:pt x="234" y="370"/>
                    <a:pt x="234" y="335"/>
                  </a:cubicBezTo>
                  <a:cubicBezTo>
                    <a:pt x="234" y="150"/>
                    <a:pt x="384" y="0"/>
                    <a:pt x="570" y="0"/>
                  </a:cubicBezTo>
                  <a:cubicBezTo>
                    <a:pt x="755" y="0"/>
                    <a:pt x="905" y="150"/>
                    <a:pt x="905" y="335"/>
                  </a:cubicBezTo>
                  <a:cubicBezTo>
                    <a:pt x="905" y="387"/>
                    <a:pt x="893" y="436"/>
                    <a:pt x="872" y="479"/>
                  </a:cubicBezTo>
                  <a:cubicBezTo>
                    <a:pt x="867" y="482"/>
                    <a:pt x="863" y="484"/>
                    <a:pt x="858" y="487"/>
                  </a:cubicBezTo>
                  <a:cubicBezTo>
                    <a:pt x="835" y="501"/>
                    <a:pt x="817" y="526"/>
                    <a:pt x="798" y="552"/>
                  </a:cubicBezTo>
                  <a:cubicBezTo>
                    <a:pt x="774" y="585"/>
                    <a:pt x="749" y="619"/>
                    <a:pt x="718" y="628"/>
                  </a:cubicBezTo>
                  <a:cubicBezTo>
                    <a:pt x="700" y="633"/>
                    <a:pt x="673" y="623"/>
                    <a:pt x="644" y="609"/>
                  </a:cubicBezTo>
                  <a:cubicBezTo>
                    <a:pt x="686" y="604"/>
                    <a:pt x="723" y="594"/>
                    <a:pt x="742" y="570"/>
                  </a:cubicBezTo>
                  <a:close/>
                  <a:moveTo>
                    <a:pt x="154" y="780"/>
                  </a:moveTo>
                  <a:cubicBezTo>
                    <a:pt x="321" y="683"/>
                    <a:pt x="559" y="840"/>
                    <a:pt x="779" y="758"/>
                  </a:cubicBezTo>
                  <a:cubicBezTo>
                    <a:pt x="864" y="727"/>
                    <a:pt x="907" y="635"/>
                    <a:pt x="932" y="535"/>
                  </a:cubicBezTo>
                  <a:cubicBezTo>
                    <a:pt x="942" y="495"/>
                    <a:pt x="922" y="475"/>
                    <a:pt x="870" y="507"/>
                  </a:cubicBezTo>
                  <a:cubicBezTo>
                    <a:pt x="824" y="535"/>
                    <a:pt x="790" y="632"/>
                    <a:pt x="724" y="650"/>
                  </a:cubicBezTo>
                  <a:cubicBezTo>
                    <a:pt x="673" y="664"/>
                    <a:pt x="607" y="606"/>
                    <a:pt x="545" y="594"/>
                  </a:cubicBezTo>
                  <a:cubicBezTo>
                    <a:pt x="624" y="587"/>
                    <a:pt x="742" y="591"/>
                    <a:pt x="732" y="524"/>
                  </a:cubicBezTo>
                  <a:cubicBezTo>
                    <a:pt x="721" y="446"/>
                    <a:pt x="603" y="483"/>
                    <a:pt x="533" y="477"/>
                  </a:cubicBezTo>
                  <a:cubicBezTo>
                    <a:pt x="453" y="469"/>
                    <a:pt x="373" y="433"/>
                    <a:pt x="310" y="441"/>
                  </a:cubicBezTo>
                  <a:cubicBezTo>
                    <a:pt x="188" y="457"/>
                    <a:pt x="83" y="591"/>
                    <a:pt x="0" y="626"/>
                  </a:cubicBezTo>
                  <a:lnTo>
                    <a:pt x="154" y="78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6536690" y="2046605"/>
            <a:ext cx="6738620" cy="3825240"/>
            <a:chOff x="10294" y="3223"/>
            <a:chExt cx="10612" cy="6024"/>
          </a:xfrm>
        </p:grpSpPr>
        <p:pic>
          <p:nvPicPr>
            <p:cNvPr id="14" name="pasted-image.tiff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294" y="3223"/>
              <a:ext cx="10613" cy="6025"/>
            </a:xfrm>
            <a:prstGeom prst="rect">
              <a:avLst/>
            </a:prstGeom>
            <a:ln w="12700">
              <a:miter lim="400000"/>
              <a:headEnd/>
              <a:tailEnd/>
            </a:ln>
            <a:effectLst>
              <a:outerShdw blurRad="1270000" dist="635000" dir="3300000" rotWithShape="0">
                <a:schemeClr val="accent6">
                  <a:hueOff val="-2214564"/>
                  <a:satOff val="-18451"/>
                  <a:lumOff val="-82926"/>
                  <a:alpha val="24538"/>
                </a:schemeClr>
              </a:outerShdw>
            </a:effectLst>
          </p:spPr>
        </p:pic>
        <p:pic>
          <p:nvPicPr>
            <p:cNvPr id="28" name="图片 27" descr="C:\Users\Administrator\Desktop\新建文件夹\51miz-E1132253-37CF9E38-3840x2560 (1).jpg51miz-E1132253-37CF9E38-3840x2560 (1)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1810" y="3569"/>
              <a:ext cx="7534" cy="5023"/>
            </a:xfrm>
            <a:prstGeom prst="rect">
              <a:avLst/>
            </a:prstGeom>
          </p:spPr>
        </p:pic>
      </p:grp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8807971E-5C08-A703-7D0B-2B30915DA7FD}"/>
              </a:ext>
            </a:extLst>
          </p:cNvPr>
          <p:cNvGrpSpPr/>
          <p:nvPr/>
        </p:nvGrpSpPr>
        <p:grpSpPr>
          <a:xfrm>
            <a:off x="0" y="195580"/>
            <a:ext cx="2521585" cy="649605"/>
            <a:chOff x="1599" y="0"/>
            <a:chExt cx="3971" cy="1023"/>
          </a:xfrm>
        </p:grpSpPr>
        <p:sp>
          <p:nvSpPr>
            <p:cNvPr id="31" name="Freeform 10">
              <a:extLst>
                <a:ext uri="{FF2B5EF4-FFF2-40B4-BE49-F238E27FC236}">
                  <a16:creationId xmlns:a16="http://schemas.microsoft.com/office/drawing/2014/main" id="{8D0CCE3D-126E-B4D0-9DC3-1E73B7F51CA4}"/>
                </a:ext>
              </a:extLst>
            </p:cNvPr>
            <p:cNvSpPr/>
            <p:nvPr/>
          </p:nvSpPr>
          <p:spPr bwMode="auto">
            <a:xfrm flipH="1">
              <a:off x="1599" y="0"/>
              <a:ext cx="3971" cy="1023"/>
            </a:xfrm>
            <a:custGeom>
              <a:avLst/>
              <a:gdLst>
                <a:gd name="T0" fmla="*/ 593 w 594"/>
                <a:gd name="T1" fmla="*/ 157 h 179"/>
                <a:gd name="T2" fmla="*/ 592 w 594"/>
                <a:gd name="T3" fmla="*/ 156 h 179"/>
                <a:gd name="T4" fmla="*/ 577 w 594"/>
                <a:gd name="T5" fmla="*/ 149 h 179"/>
                <a:gd name="T6" fmla="*/ 576 w 594"/>
                <a:gd name="T7" fmla="*/ 148 h 179"/>
                <a:gd name="T8" fmla="*/ 572 w 594"/>
                <a:gd name="T9" fmla="*/ 147 h 179"/>
                <a:gd name="T10" fmla="*/ 572 w 594"/>
                <a:gd name="T11" fmla="*/ 148 h 179"/>
                <a:gd name="T12" fmla="*/ 566 w 594"/>
                <a:gd name="T13" fmla="*/ 147 h 179"/>
                <a:gd name="T14" fmla="*/ 566 w 594"/>
                <a:gd name="T15" fmla="*/ 146 h 179"/>
                <a:gd name="T16" fmla="*/ 565 w 594"/>
                <a:gd name="T17" fmla="*/ 146 h 179"/>
                <a:gd name="T18" fmla="*/ 564 w 594"/>
                <a:gd name="T19" fmla="*/ 146 h 179"/>
                <a:gd name="T20" fmla="*/ 557 w 594"/>
                <a:gd name="T21" fmla="*/ 145 h 179"/>
                <a:gd name="T22" fmla="*/ 557 w 594"/>
                <a:gd name="T23" fmla="*/ 145 h 179"/>
                <a:gd name="T24" fmla="*/ 557 w 594"/>
                <a:gd name="T25" fmla="*/ 145 h 179"/>
                <a:gd name="T26" fmla="*/ 548 w 594"/>
                <a:gd name="T27" fmla="*/ 144 h 179"/>
                <a:gd name="T28" fmla="*/ 549 w 594"/>
                <a:gd name="T29" fmla="*/ 143 h 179"/>
                <a:gd name="T30" fmla="*/ 548 w 594"/>
                <a:gd name="T31" fmla="*/ 144 h 179"/>
                <a:gd name="T32" fmla="*/ 506 w 594"/>
                <a:gd name="T33" fmla="*/ 142 h 179"/>
                <a:gd name="T34" fmla="*/ 139 w 594"/>
                <a:gd name="T35" fmla="*/ 143 h 179"/>
                <a:gd name="T36" fmla="*/ 139 w 594"/>
                <a:gd name="T37" fmla="*/ 166 h 179"/>
                <a:gd name="T38" fmla="*/ 134 w 594"/>
                <a:gd name="T39" fmla="*/ 178 h 179"/>
                <a:gd name="T40" fmla="*/ 124 w 594"/>
                <a:gd name="T41" fmla="*/ 176 h 179"/>
                <a:gd name="T42" fmla="*/ 6 w 594"/>
                <a:gd name="T43" fmla="*/ 100 h 179"/>
                <a:gd name="T44" fmla="*/ 0 w 594"/>
                <a:gd name="T45" fmla="*/ 90 h 179"/>
                <a:gd name="T46" fmla="*/ 6 w 594"/>
                <a:gd name="T47" fmla="*/ 80 h 179"/>
                <a:gd name="T48" fmla="*/ 124 w 594"/>
                <a:gd name="T49" fmla="*/ 3 h 179"/>
                <a:gd name="T50" fmla="*/ 134 w 594"/>
                <a:gd name="T51" fmla="*/ 1 h 179"/>
                <a:gd name="T52" fmla="*/ 139 w 594"/>
                <a:gd name="T53" fmla="*/ 13 h 179"/>
                <a:gd name="T54" fmla="*/ 139 w 594"/>
                <a:gd name="T55" fmla="*/ 31 h 179"/>
                <a:gd name="T56" fmla="*/ 512 w 594"/>
                <a:gd name="T57" fmla="*/ 30 h 179"/>
                <a:gd name="T58" fmla="*/ 518 w 594"/>
                <a:gd name="T59" fmla="*/ 30 h 179"/>
                <a:gd name="T60" fmla="*/ 533 w 594"/>
                <a:gd name="T61" fmla="*/ 31 h 179"/>
                <a:gd name="T62" fmla="*/ 547 w 594"/>
                <a:gd name="T63" fmla="*/ 32 h 179"/>
                <a:gd name="T64" fmla="*/ 558 w 594"/>
                <a:gd name="T65" fmla="*/ 33 h 179"/>
                <a:gd name="T66" fmla="*/ 569 w 594"/>
                <a:gd name="T67" fmla="*/ 35 h 179"/>
                <a:gd name="T68" fmla="*/ 573 w 594"/>
                <a:gd name="T69" fmla="*/ 36 h 179"/>
                <a:gd name="T70" fmla="*/ 577 w 594"/>
                <a:gd name="T71" fmla="*/ 37 h 179"/>
                <a:gd name="T72" fmla="*/ 582 w 594"/>
                <a:gd name="T73" fmla="*/ 38 h 179"/>
                <a:gd name="T74" fmla="*/ 586 w 594"/>
                <a:gd name="T75" fmla="*/ 39 h 179"/>
                <a:gd name="T76" fmla="*/ 587 w 594"/>
                <a:gd name="T77" fmla="*/ 40 h 179"/>
                <a:gd name="T78" fmla="*/ 589 w 594"/>
                <a:gd name="T79" fmla="*/ 41 h 179"/>
                <a:gd name="T80" fmla="*/ 591 w 594"/>
                <a:gd name="T81" fmla="*/ 42 h 179"/>
                <a:gd name="T82" fmla="*/ 592 w 594"/>
                <a:gd name="T83" fmla="*/ 43 h 179"/>
                <a:gd name="T84" fmla="*/ 593 w 594"/>
                <a:gd name="T85" fmla="*/ 44 h 179"/>
                <a:gd name="T86" fmla="*/ 594 w 594"/>
                <a:gd name="T87" fmla="*/ 156 h 179"/>
                <a:gd name="T88" fmla="*/ 593 w 594"/>
                <a:gd name="T89" fmla="*/ 157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94" h="179">
                  <a:moveTo>
                    <a:pt x="593" y="157"/>
                  </a:moveTo>
                  <a:cubicBezTo>
                    <a:pt x="592" y="156"/>
                    <a:pt x="592" y="156"/>
                    <a:pt x="592" y="156"/>
                  </a:cubicBezTo>
                  <a:cubicBezTo>
                    <a:pt x="589" y="153"/>
                    <a:pt x="584" y="151"/>
                    <a:pt x="577" y="149"/>
                  </a:cubicBezTo>
                  <a:cubicBezTo>
                    <a:pt x="576" y="148"/>
                    <a:pt x="576" y="148"/>
                    <a:pt x="576" y="148"/>
                  </a:cubicBezTo>
                  <a:cubicBezTo>
                    <a:pt x="572" y="147"/>
                    <a:pt x="572" y="147"/>
                    <a:pt x="572" y="147"/>
                  </a:cubicBezTo>
                  <a:cubicBezTo>
                    <a:pt x="572" y="148"/>
                    <a:pt x="572" y="148"/>
                    <a:pt x="572" y="148"/>
                  </a:cubicBezTo>
                  <a:cubicBezTo>
                    <a:pt x="570" y="147"/>
                    <a:pt x="568" y="147"/>
                    <a:pt x="566" y="147"/>
                  </a:cubicBezTo>
                  <a:cubicBezTo>
                    <a:pt x="566" y="146"/>
                    <a:pt x="566" y="146"/>
                    <a:pt x="566" y="146"/>
                  </a:cubicBezTo>
                  <a:cubicBezTo>
                    <a:pt x="565" y="146"/>
                    <a:pt x="565" y="146"/>
                    <a:pt x="565" y="146"/>
                  </a:cubicBezTo>
                  <a:cubicBezTo>
                    <a:pt x="564" y="146"/>
                    <a:pt x="564" y="146"/>
                    <a:pt x="564" y="146"/>
                  </a:cubicBezTo>
                  <a:cubicBezTo>
                    <a:pt x="562" y="146"/>
                    <a:pt x="560" y="145"/>
                    <a:pt x="557" y="145"/>
                  </a:cubicBezTo>
                  <a:cubicBezTo>
                    <a:pt x="557" y="145"/>
                    <a:pt x="557" y="145"/>
                    <a:pt x="557" y="145"/>
                  </a:cubicBezTo>
                  <a:cubicBezTo>
                    <a:pt x="557" y="145"/>
                    <a:pt x="557" y="145"/>
                    <a:pt x="557" y="145"/>
                  </a:cubicBezTo>
                  <a:cubicBezTo>
                    <a:pt x="554" y="145"/>
                    <a:pt x="551" y="144"/>
                    <a:pt x="548" y="144"/>
                  </a:cubicBezTo>
                  <a:cubicBezTo>
                    <a:pt x="549" y="143"/>
                    <a:pt x="549" y="143"/>
                    <a:pt x="549" y="143"/>
                  </a:cubicBezTo>
                  <a:cubicBezTo>
                    <a:pt x="548" y="144"/>
                    <a:pt x="548" y="144"/>
                    <a:pt x="548" y="144"/>
                  </a:cubicBezTo>
                  <a:cubicBezTo>
                    <a:pt x="536" y="143"/>
                    <a:pt x="521" y="142"/>
                    <a:pt x="506" y="142"/>
                  </a:cubicBezTo>
                  <a:cubicBezTo>
                    <a:pt x="139" y="143"/>
                    <a:pt x="139" y="143"/>
                    <a:pt x="139" y="143"/>
                  </a:cubicBezTo>
                  <a:cubicBezTo>
                    <a:pt x="139" y="166"/>
                    <a:pt x="139" y="166"/>
                    <a:pt x="139" y="166"/>
                  </a:cubicBezTo>
                  <a:cubicBezTo>
                    <a:pt x="139" y="172"/>
                    <a:pt x="138" y="176"/>
                    <a:pt x="134" y="178"/>
                  </a:cubicBezTo>
                  <a:cubicBezTo>
                    <a:pt x="132" y="179"/>
                    <a:pt x="128" y="179"/>
                    <a:pt x="124" y="176"/>
                  </a:cubicBezTo>
                  <a:cubicBezTo>
                    <a:pt x="6" y="100"/>
                    <a:pt x="6" y="100"/>
                    <a:pt x="6" y="100"/>
                  </a:cubicBezTo>
                  <a:cubicBezTo>
                    <a:pt x="2" y="97"/>
                    <a:pt x="0" y="93"/>
                    <a:pt x="0" y="90"/>
                  </a:cubicBezTo>
                  <a:cubicBezTo>
                    <a:pt x="0" y="86"/>
                    <a:pt x="2" y="82"/>
                    <a:pt x="6" y="80"/>
                  </a:cubicBezTo>
                  <a:cubicBezTo>
                    <a:pt x="124" y="3"/>
                    <a:pt x="124" y="3"/>
                    <a:pt x="124" y="3"/>
                  </a:cubicBezTo>
                  <a:cubicBezTo>
                    <a:pt x="128" y="1"/>
                    <a:pt x="132" y="0"/>
                    <a:pt x="134" y="1"/>
                  </a:cubicBezTo>
                  <a:cubicBezTo>
                    <a:pt x="138" y="3"/>
                    <a:pt x="139" y="7"/>
                    <a:pt x="139" y="13"/>
                  </a:cubicBezTo>
                  <a:cubicBezTo>
                    <a:pt x="139" y="31"/>
                    <a:pt x="139" y="31"/>
                    <a:pt x="139" y="31"/>
                  </a:cubicBezTo>
                  <a:cubicBezTo>
                    <a:pt x="512" y="30"/>
                    <a:pt x="512" y="30"/>
                    <a:pt x="512" y="30"/>
                  </a:cubicBezTo>
                  <a:cubicBezTo>
                    <a:pt x="518" y="30"/>
                    <a:pt x="518" y="30"/>
                    <a:pt x="518" y="30"/>
                  </a:cubicBezTo>
                  <a:cubicBezTo>
                    <a:pt x="524" y="30"/>
                    <a:pt x="529" y="30"/>
                    <a:pt x="533" y="31"/>
                  </a:cubicBezTo>
                  <a:cubicBezTo>
                    <a:pt x="547" y="32"/>
                    <a:pt x="547" y="32"/>
                    <a:pt x="547" y="32"/>
                  </a:cubicBezTo>
                  <a:cubicBezTo>
                    <a:pt x="550" y="32"/>
                    <a:pt x="558" y="33"/>
                    <a:pt x="558" y="33"/>
                  </a:cubicBezTo>
                  <a:cubicBezTo>
                    <a:pt x="569" y="35"/>
                    <a:pt x="569" y="35"/>
                    <a:pt x="569" y="35"/>
                  </a:cubicBezTo>
                  <a:cubicBezTo>
                    <a:pt x="570" y="35"/>
                    <a:pt x="572" y="35"/>
                    <a:pt x="573" y="36"/>
                  </a:cubicBezTo>
                  <a:cubicBezTo>
                    <a:pt x="577" y="37"/>
                    <a:pt x="577" y="37"/>
                    <a:pt x="577" y="37"/>
                  </a:cubicBezTo>
                  <a:cubicBezTo>
                    <a:pt x="582" y="38"/>
                    <a:pt x="582" y="38"/>
                    <a:pt x="582" y="38"/>
                  </a:cubicBezTo>
                  <a:cubicBezTo>
                    <a:pt x="586" y="39"/>
                    <a:pt x="586" y="39"/>
                    <a:pt x="586" y="39"/>
                  </a:cubicBezTo>
                  <a:cubicBezTo>
                    <a:pt x="587" y="40"/>
                    <a:pt x="587" y="40"/>
                    <a:pt x="587" y="40"/>
                  </a:cubicBezTo>
                  <a:cubicBezTo>
                    <a:pt x="589" y="41"/>
                    <a:pt x="589" y="41"/>
                    <a:pt x="589" y="41"/>
                  </a:cubicBezTo>
                  <a:cubicBezTo>
                    <a:pt x="591" y="42"/>
                    <a:pt x="591" y="42"/>
                    <a:pt x="591" y="42"/>
                  </a:cubicBezTo>
                  <a:cubicBezTo>
                    <a:pt x="592" y="43"/>
                    <a:pt x="592" y="43"/>
                    <a:pt x="592" y="43"/>
                  </a:cubicBezTo>
                  <a:cubicBezTo>
                    <a:pt x="593" y="44"/>
                    <a:pt x="593" y="44"/>
                    <a:pt x="593" y="44"/>
                  </a:cubicBezTo>
                  <a:cubicBezTo>
                    <a:pt x="594" y="156"/>
                    <a:pt x="594" y="156"/>
                    <a:pt x="594" y="156"/>
                  </a:cubicBezTo>
                  <a:lnTo>
                    <a:pt x="593" y="157"/>
                  </a:lnTo>
                  <a:close/>
                </a:path>
              </a:pathLst>
            </a:custGeom>
            <a:gradFill>
              <a:gsLst>
                <a:gs pos="100000">
                  <a:srgbClr val="61D3F8"/>
                </a:gs>
                <a:gs pos="0">
                  <a:srgbClr val="A73FF6"/>
                </a:gs>
              </a:gsLst>
              <a:lin scaled="1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015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2" name="文本框 37">
              <a:extLst>
                <a:ext uri="{FF2B5EF4-FFF2-40B4-BE49-F238E27FC236}">
                  <a16:creationId xmlns:a16="http://schemas.microsoft.com/office/drawing/2014/main" id="{BAFC03BC-4F9F-8595-5985-E188B46CD1A8}"/>
                </a:ext>
              </a:extLst>
            </p:cNvPr>
            <p:cNvSpPr txBox="1"/>
            <p:nvPr/>
          </p:nvSpPr>
          <p:spPr>
            <a:xfrm>
              <a:off x="4531" y="221"/>
              <a:ext cx="865" cy="580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4800">
                  <a:solidFill>
                    <a:schemeClr val="bg1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1800" dirty="0">
                  <a:solidFill>
                    <a:prstClr val="white"/>
                  </a:solidFill>
                  <a:latin typeface="+mn-lt"/>
                  <a:ea typeface="+mn-ea"/>
                  <a:cs typeface="+mn-ea"/>
                  <a:sym typeface="+mn-lt"/>
                </a:rPr>
                <a:t>03</a:t>
              </a:r>
              <a:endParaRPr lang="zh-CN" altLang="en-US" sz="1800" dirty="0">
                <a:solidFill>
                  <a:prstClr val="white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5" name="文本框 47">
              <a:extLst>
                <a:ext uri="{FF2B5EF4-FFF2-40B4-BE49-F238E27FC236}">
                  <a16:creationId xmlns:a16="http://schemas.microsoft.com/office/drawing/2014/main" id="{6F37B15F-DE05-83ED-D7FA-C3A9CBDF755C}"/>
                </a:ext>
              </a:extLst>
            </p:cNvPr>
            <p:cNvSpPr txBox="1"/>
            <p:nvPr/>
          </p:nvSpPr>
          <p:spPr>
            <a:xfrm>
              <a:off x="1702" y="219"/>
              <a:ext cx="2980" cy="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800">
                  <a:solidFill>
                    <a:schemeClr val="bg1"/>
                  </a:solidFill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algn="ctr"/>
              <a:r>
                <a:rPr lang="en-US" altLang="zh-CN" sz="1800" b="1" spc="100" dirty="0">
                  <a:uFillTx/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1800" b="1" spc="100" dirty="0"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slow" advClick="0" advTm="3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3242945" y="1373505"/>
            <a:ext cx="5567045" cy="5479415"/>
            <a:chOff x="5107" y="2163"/>
            <a:chExt cx="8767" cy="8629"/>
          </a:xfrm>
        </p:grpSpPr>
        <p:sp>
          <p:nvSpPr>
            <p:cNvPr id="4" name="矩形 3"/>
            <p:cNvSpPr/>
            <p:nvPr/>
          </p:nvSpPr>
          <p:spPr>
            <a:xfrm>
              <a:off x="9021" y="5394"/>
              <a:ext cx="486" cy="5399"/>
            </a:xfrm>
            <a:prstGeom prst="rect">
              <a:avLst/>
            </a:prstGeom>
            <a:solidFill>
              <a:srgbClr val="A6A6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 rot="3628266">
              <a:off x="10108" y="6113"/>
              <a:ext cx="379" cy="2363"/>
            </a:xfrm>
            <a:prstGeom prst="rect">
              <a:avLst/>
            </a:prstGeom>
            <a:solidFill>
              <a:srgbClr val="A6A6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 rot="3222577">
              <a:off x="10004" y="8004"/>
              <a:ext cx="184" cy="2363"/>
            </a:xfrm>
            <a:prstGeom prst="rect">
              <a:avLst/>
            </a:prstGeom>
            <a:solidFill>
              <a:srgbClr val="A6A6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 rot="18144688" flipH="1">
              <a:off x="8139" y="5402"/>
              <a:ext cx="240" cy="2363"/>
            </a:xfrm>
            <a:prstGeom prst="rect">
              <a:avLst/>
            </a:prstGeom>
            <a:solidFill>
              <a:srgbClr val="A6A6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 rot="17368525" flipH="1">
              <a:off x="8095" y="7399"/>
              <a:ext cx="289" cy="2363"/>
            </a:xfrm>
            <a:prstGeom prst="rect">
              <a:avLst/>
            </a:prstGeom>
            <a:solidFill>
              <a:srgbClr val="A6A6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2" name="椭圆 11"/>
            <p:cNvSpPr/>
            <p:nvPr/>
          </p:nvSpPr>
          <p:spPr>
            <a:xfrm>
              <a:off x="7621" y="2163"/>
              <a:ext cx="3540" cy="3540"/>
            </a:xfrm>
            <a:prstGeom prst="ellipse">
              <a:avLst/>
            </a:prstGeom>
            <a:gradFill flip="none" rotWithShape="1">
              <a:gsLst>
                <a:gs pos="0">
                  <a:srgbClr val="CBCBCB"/>
                </a:gs>
                <a:gs pos="100000">
                  <a:srgbClr val="F3F3F3"/>
                </a:gs>
              </a:gsLst>
              <a:lin ang="2700000" scaled="1"/>
              <a:tileRect/>
            </a:gradFill>
            <a:ln w="31750">
              <a:gradFill flip="none" rotWithShape="1">
                <a:gsLst>
                  <a:gs pos="0">
                    <a:schemeClr val="bg1"/>
                  </a:gs>
                  <a:gs pos="100000">
                    <a:srgbClr val="CBCBCB"/>
                  </a:gs>
                </a:gsLst>
                <a:lin ang="2700000" scaled="1"/>
                <a:tileRect/>
              </a:gradFill>
            </a:ln>
            <a:effectLst>
              <a:outerShdw blurRad="127000" dist="762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3" name="椭圆 12"/>
            <p:cNvSpPr/>
            <p:nvPr/>
          </p:nvSpPr>
          <p:spPr>
            <a:xfrm>
              <a:off x="8167" y="2709"/>
              <a:ext cx="2449" cy="2449"/>
            </a:xfrm>
            <a:prstGeom prst="ellipse">
              <a:avLst/>
            </a:prstGeom>
            <a:gradFill>
              <a:gsLst>
                <a:gs pos="100000">
                  <a:srgbClr val="61D3F8"/>
                </a:gs>
                <a:gs pos="0">
                  <a:srgbClr val="A73FF6"/>
                </a:gs>
              </a:gsLst>
              <a:lin scaled="1"/>
            </a:gradFill>
            <a:ln>
              <a:noFill/>
            </a:ln>
            <a:effectLst>
              <a:innerShdw blurRad="1016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1" name="Freeform 987"/>
            <p:cNvSpPr>
              <a:spLocks noEditPoints="1"/>
            </p:cNvSpPr>
            <p:nvPr/>
          </p:nvSpPr>
          <p:spPr bwMode="auto">
            <a:xfrm>
              <a:off x="8965" y="3081"/>
              <a:ext cx="851" cy="1369"/>
            </a:xfrm>
            <a:custGeom>
              <a:avLst/>
              <a:gdLst>
                <a:gd name="T0" fmla="*/ 133 w 205"/>
                <a:gd name="T1" fmla="*/ 170 h 331"/>
                <a:gd name="T2" fmla="*/ 148 w 205"/>
                <a:gd name="T3" fmla="*/ 126 h 331"/>
                <a:gd name="T4" fmla="*/ 148 w 205"/>
                <a:gd name="T5" fmla="*/ 110 h 331"/>
                <a:gd name="T6" fmla="*/ 48 w 205"/>
                <a:gd name="T7" fmla="*/ 118 h 331"/>
                <a:gd name="T8" fmla="*/ 71 w 205"/>
                <a:gd name="T9" fmla="*/ 126 h 331"/>
                <a:gd name="T10" fmla="*/ 39 w 205"/>
                <a:gd name="T11" fmla="*/ 224 h 331"/>
                <a:gd name="T12" fmla="*/ 44 w 205"/>
                <a:gd name="T13" fmla="*/ 331 h 331"/>
                <a:gd name="T14" fmla="*/ 205 w 205"/>
                <a:gd name="T15" fmla="*/ 298 h 331"/>
                <a:gd name="T16" fmla="*/ 161 w 205"/>
                <a:gd name="T17" fmla="*/ 315 h 331"/>
                <a:gd name="T18" fmla="*/ 16 w 205"/>
                <a:gd name="T19" fmla="*/ 298 h 331"/>
                <a:gd name="T20" fmla="*/ 87 w 205"/>
                <a:gd name="T21" fmla="*/ 170 h 331"/>
                <a:gd name="T22" fmla="*/ 117 w 205"/>
                <a:gd name="T23" fmla="*/ 126 h 331"/>
                <a:gd name="T24" fmla="*/ 153 w 205"/>
                <a:gd name="T25" fmla="*/ 234 h 331"/>
                <a:gd name="T26" fmla="*/ 161 w 205"/>
                <a:gd name="T27" fmla="*/ 315 h 331"/>
                <a:gd name="T28" fmla="*/ 121 w 205"/>
                <a:gd name="T29" fmla="*/ 262 h 331"/>
                <a:gd name="T30" fmla="*/ 101 w 205"/>
                <a:gd name="T31" fmla="*/ 258 h 331"/>
                <a:gd name="T32" fmla="*/ 63 w 205"/>
                <a:gd name="T33" fmla="*/ 263 h 331"/>
                <a:gd name="T34" fmla="*/ 48 w 205"/>
                <a:gd name="T35" fmla="*/ 259 h 331"/>
                <a:gd name="T36" fmla="*/ 24 w 205"/>
                <a:gd name="T37" fmla="*/ 298 h 331"/>
                <a:gd name="T38" fmla="*/ 161 w 205"/>
                <a:gd name="T39" fmla="*/ 307 h 331"/>
                <a:gd name="T40" fmla="*/ 167 w 205"/>
                <a:gd name="T41" fmla="*/ 266 h 331"/>
                <a:gd name="T42" fmla="*/ 165 w 205"/>
                <a:gd name="T43" fmla="*/ 264 h 331"/>
                <a:gd name="T44" fmla="*/ 144 w 205"/>
                <a:gd name="T45" fmla="*/ 248 h 331"/>
                <a:gd name="T46" fmla="*/ 124 w 205"/>
                <a:gd name="T47" fmla="*/ 23 h 331"/>
                <a:gd name="T48" fmla="*/ 124 w 205"/>
                <a:gd name="T49" fmla="*/ 0 h 331"/>
                <a:gd name="T50" fmla="*/ 124 w 205"/>
                <a:gd name="T51" fmla="*/ 23 h 331"/>
                <a:gd name="T52" fmla="*/ 91 w 205"/>
                <a:gd name="T53" fmla="*/ 49 h 331"/>
                <a:gd name="T54" fmla="*/ 74 w 205"/>
                <a:gd name="T55" fmla="*/ 32 h 331"/>
                <a:gd name="T56" fmla="*/ 58 w 205"/>
                <a:gd name="T57" fmla="*/ 49 h 331"/>
                <a:gd name="T58" fmla="*/ 68 w 205"/>
                <a:gd name="T59" fmla="*/ 43 h 331"/>
                <a:gd name="T60" fmla="*/ 80 w 205"/>
                <a:gd name="T61" fmla="*/ 43 h 331"/>
                <a:gd name="T62" fmla="*/ 74 w 205"/>
                <a:gd name="T63" fmla="*/ 57 h 331"/>
                <a:gd name="T64" fmla="*/ 68 w 205"/>
                <a:gd name="T65" fmla="*/ 43 h 331"/>
                <a:gd name="T66" fmla="*/ 92 w 205"/>
                <a:gd name="T67" fmla="*/ 102 h 331"/>
                <a:gd name="T68" fmla="*/ 98 w 205"/>
                <a:gd name="T69" fmla="*/ 82 h 331"/>
                <a:gd name="T70" fmla="*/ 129 w 205"/>
                <a:gd name="T71" fmla="*/ 82 h 331"/>
                <a:gd name="T72" fmla="*/ 134 w 205"/>
                <a:gd name="T73" fmla="*/ 102 h 331"/>
                <a:gd name="T74" fmla="*/ 143 w 205"/>
                <a:gd name="T75" fmla="*/ 97 h 331"/>
                <a:gd name="T76" fmla="*/ 113 w 205"/>
                <a:gd name="T77" fmla="*/ 68 h 331"/>
                <a:gd name="T78" fmla="*/ 84 w 205"/>
                <a:gd name="T79" fmla="*/ 97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05" h="331">
                  <a:moveTo>
                    <a:pt x="165" y="224"/>
                  </a:moveTo>
                  <a:cubicBezTo>
                    <a:pt x="150" y="204"/>
                    <a:pt x="133" y="184"/>
                    <a:pt x="133" y="170"/>
                  </a:cubicBezTo>
                  <a:cubicBezTo>
                    <a:pt x="133" y="126"/>
                    <a:pt x="133" y="126"/>
                    <a:pt x="133" y="126"/>
                  </a:cubicBezTo>
                  <a:cubicBezTo>
                    <a:pt x="148" y="126"/>
                    <a:pt x="148" y="126"/>
                    <a:pt x="148" y="126"/>
                  </a:cubicBezTo>
                  <a:cubicBezTo>
                    <a:pt x="153" y="126"/>
                    <a:pt x="156" y="122"/>
                    <a:pt x="156" y="118"/>
                  </a:cubicBezTo>
                  <a:cubicBezTo>
                    <a:pt x="156" y="113"/>
                    <a:pt x="153" y="110"/>
                    <a:pt x="148" y="110"/>
                  </a:cubicBezTo>
                  <a:cubicBezTo>
                    <a:pt x="56" y="110"/>
                    <a:pt x="56" y="110"/>
                    <a:pt x="56" y="110"/>
                  </a:cubicBezTo>
                  <a:cubicBezTo>
                    <a:pt x="52" y="110"/>
                    <a:pt x="48" y="113"/>
                    <a:pt x="48" y="118"/>
                  </a:cubicBezTo>
                  <a:cubicBezTo>
                    <a:pt x="48" y="122"/>
                    <a:pt x="52" y="126"/>
                    <a:pt x="56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70"/>
                    <a:pt x="71" y="170"/>
                    <a:pt x="71" y="170"/>
                  </a:cubicBezTo>
                  <a:cubicBezTo>
                    <a:pt x="71" y="184"/>
                    <a:pt x="55" y="204"/>
                    <a:pt x="39" y="224"/>
                  </a:cubicBezTo>
                  <a:cubicBezTo>
                    <a:pt x="20" y="249"/>
                    <a:pt x="0" y="274"/>
                    <a:pt x="0" y="298"/>
                  </a:cubicBezTo>
                  <a:cubicBezTo>
                    <a:pt x="0" y="318"/>
                    <a:pt x="16" y="331"/>
                    <a:pt x="44" y="331"/>
                  </a:cubicBezTo>
                  <a:cubicBezTo>
                    <a:pt x="161" y="331"/>
                    <a:pt x="161" y="331"/>
                    <a:pt x="161" y="331"/>
                  </a:cubicBezTo>
                  <a:cubicBezTo>
                    <a:pt x="188" y="331"/>
                    <a:pt x="205" y="318"/>
                    <a:pt x="205" y="298"/>
                  </a:cubicBezTo>
                  <a:cubicBezTo>
                    <a:pt x="205" y="274"/>
                    <a:pt x="185" y="249"/>
                    <a:pt x="165" y="224"/>
                  </a:cubicBezTo>
                  <a:close/>
                  <a:moveTo>
                    <a:pt x="161" y="315"/>
                  </a:moveTo>
                  <a:cubicBezTo>
                    <a:pt x="44" y="315"/>
                    <a:pt x="44" y="315"/>
                    <a:pt x="44" y="315"/>
                  </a:cubicBezTo>
                  <a:cubicBezTo>
                    <a:pt x="33" y="315"/>
                    <a:pt x="16" y="313"/>
                    <a:pt x="16" y="298"/>
                  </a:cubicBezTo>
                  <a:cubicBezTo>
                    <a:pt x="16" y="280"/>
                    <a:pt x="34" y="257"/>
                    <a:pt x="52" y="234"/>
                  </a:cubicBezTo>
                  <a:cubicBezTo>
                    <a:pt x="70" y="211"/>
                    <a:pt x="87" y="189"/>
                    <a:pt x="87" y="170"/>
                  </a:cubicBezTo>
                  <a:cubicBezTo>
                    <a:pt x="87" y="126"/>
                    <a:pt x="87" y="126"/>
                    <a:pt x="87" y="126"/>
                  </a:cubicBezTo>
                  <a:cubicBezTo>
                    <a:pt x="117" y="126"/>
                    <a:pt x="117" y="126"/>
                    <a:pt x="117" y="126"/>
                  </a:cubicBezTo>
                  <a:cubicBezTo>
                    <a:pt x="117" y="170"/>
                    <a:pt x="117" y="170"/>
                    <a:pt x="117" y="170"/>
                  </a:cubicBezTo>
                  <a:cubicBezTo>
                    <a:pt x="117" y="189"/>
                    <a:pt x="135" y="211"/>
                    <a:pt x="153" y="234"/>
                  </a:cubicBezTo>
                  <a:cubicBezTo>
                    <a:pt x="171" y="257"/>
                    <a:pt x="189" y="280"/>
                    <a:pt x="189" y="298"/>
                  </a:cubicBezTo>
                  <a:cubicBezTo>
                    <a:pt x="189" y="313"/>
                    <a:pt x="171" y="315"/>
                    <a:pt x="161" y="315"/>
                  </a:cubicBezTo>
                  <a:close/>
                  <a:moveTo>
                    <a:pt x="122" y="263"/>
                  </a:moveTo>
                  <a:cubicBezTo>
                    <a:pt x="122" y="263"/>
                    <a:pt x="121" y="263"/>
                    <a:pt x="121" y="262"/>
                  </a:cubicBezTo>
                  <a:cubicBezTo>
                    <a:pt x="118" y="258"/>
                    <a:pt x="114" y="256"/>
                    <a:pt x="109" y="256"/>
                  </a:cubicBezTo>
                  <a:cubicBezTo>
                    <a:pt x="106" y="256"/>
                    <a:pt x="103" y="257"/>
                    <a:pt x="101" y="258"/>
                  </a:cubicBezTo>
                  <a:cubicBezTo>
                    <a:pt x="99" y="250"/>
                    <a:pt x="91" y="244"/>
                    <a:pt x="82" y="244"/>
                  </a:cubicBezTo>
                  <a:cubicBezTo>
                    <a:pt x="72" y="244"/>
                    <a:pt x="63" y="252"/>
                    <a:pt x="63" y="263"/>
                  </a:cubicBezTo>
                  <a:cubicBezTo>
                    <a:pt x="63" y="264"/>
                    <a:pt x="63" y="264"/>
                    <a:pt x="63" y="265"/>
                  </a:cubicBezTo>
                  <a:cubicBezTo>
                    <a:pt x="59" y="261"/>
                    <a:pt x="54" y="259"/>
                    <a:pt x="48" y="259"/>
                  </a:cubicBezTo>
                  <a:cubicBezTo>
                    <a:pt x="46" y="259"/>
                    <a:pt x="44" y="260"/>
                    <a:pt x="42" y="260"/>
                  </a:cubicBezTo>
                  <a:cubicBezTo>
                    <a:pt x="32" y="274"/>
                    <a:pt x="24" y="288"/>
                    <a:pt x="24" y="298"/>
                  </a:cubicBezTo>
                  <a:cubicBezTo>
                    <a:pt x="24" y="306"/>
                    <a:pt x="34" y="307"/>
                    <a:pt x="44" y="307"/>
                  </a:cubicBezTo>
                  <a:cubicBezTo>
                    <a:pt x="161" y="307"/>
                    <a:pt x="161" y="307"/>
                    <a:pt x="161" y="307"/>
                  </a:cubicBezTo>
                  <a:cubicBezTo>
                    <a:pt x="170" y="307"/>
                    <a:pt x="181" y="306"/>
                    <a:pt x="181" y="298"/>
                  </a:cubicBezTo>
                  <a:cubicBezTo>
                    <a:pt x="181" y="289"/>
                    <a:pt x="175" y="278"/>
                    <a:pt x="167" y="266"/>
                  </a:cubicBezTo>
                  <a:cubicBezTo>
                    <a:pt x="167" y="266"/>
                    <a:pt x="166" y="266"/>
                    <a:pt x="166" y="266"/>
                  </a:cubicBezTo>
                  <a:cubicBezTo>
                    <a:pt x="166" y="265"/>
                    <a:pt x="166" y="265"/>
                    <a:pt x="165" y="264"/>
                  </a:cubicBezTo>
                  <a:cubicBezTo>
                    <a:pt x="163" y="260"/>
                    <a:pt x="160" y="256"/>
                    <a:pt x="156" y="252"/>
                  </a:cubicBezTo>
                  <a:cubicBezTo>
                    <a:pt x="153" y="249"/>
                    <a:pt x="148" y="248"/>
                    <a:pt x="144" y="248"/>
                  </a:cubicBezTo>
                  <a:cubicBezTo>
                    <a:pt x="134" y="248"/>
                    <a:pt x="125" y="254"/>
                    <a:pt x="122" y="263"/>
                  </a:cubicBezTo>
                  <a:close/>
                  <a:moveTo>
                    <a:pt x="124" y="23"/>
                  </a:moveTo>
                  <a:cubicBezTo>
                    <a:pt x="130" y="23"/>
                    <a:pt x="135" y="18"/>
                    <a:pt x="135" y="11"/>
                  </a:cubicBezTo>
                  <a:cubicBezTo>
                    <a:pt x="135" y="5"/>
                    <a:pt x="130" y="0"/>
                    <a:pt x="124" y="0"/>
                  </a:cubicBezTo>
                  <a:cubicBezTo>
                    <a:pt x="118" y="0"/>
                    <a:pt x="112" y="5"/>
                    <a:pt x="112" y="11"/>
                  </a:cubicBezTo>
                  <a:cubicBezTo>
                    <a:pt x="112" y="18"/>
                    <a:pt x="118" y="23"/>
                    <a:pt x="124" y="23"/>
                  </a:cubicBezTo>
                  <a:close/>
                  <a:moveTo>
                    <a:pt x="74" y="65"/>
                  </a:moveTo>
                  <a:cubicBezTo>
                    <a:pt x="83" y="65"/>
                    <a:pt x="91" y="58"/>
                    <a:pt x="91" y="49"/>
                  </a:cubicBezTo>
                  <a:cubicBezTo>
                    <a:pt x="91" y="45"/>
                    <a:pt x="89" y="40"/>
                    <a:pt x="86" y="37"/>
                  </a:cubicBezTo>
                  <a:cubicBezTo>
                    <a:pt x="83" y="34"/>
                    <a:pt x="79" y="32"/>
                    <a:pt x="74" y="32"/>
                  </a:cubicBezTo>
                  <a:cubicBezTo>
                    <a:pt x="70" y="32"/>
                    <a:pt x="66" y="34"/>
                    <a:pt x="62" y="37"/>
                  </a:cubicBezTo>
                  <a:cubicBezTo>
                    <a:pt x="59" y="40"/>
                    <a:pt x="58" y="45"/>
                    <a:pt x="58" y="49"/>
                  </a:cubicBezTo>
                  <a:cubicBezTo>
                    <a:pt x="58" y="58"/>
                    <a:pt x="65" y="65"/>
                    <a:pt x="74" y="65"/>
                  </a:cubicBezTo>
                  <a:close/>
                  <a:moveTo>
                    <a:pt x="68" y="43"/>
                  </a:moveTo>
                  <a:cubicBezTo>
                    <a:pt x="70" y="41"/>
                    <a:pt x="72" y="40"/>
                    <a:pt x="74" y="40"/>
                  </a:cubicBezTo>
                  <a:cubicBezTo>
                    <a:pt x="76" y="40"/>
                    <a:pt x="79" y="41"/>
                    <a:pt x="80" y="43"/>
                  </a:cubicBezTo>
                  <a:cubicBezTo>
                    <a:pt x="82" y="45"/>
                    <a:pt x="83" y="47"/>
                    <a:pt x="83" y="49"/>
                  </a:cubicBezTo>
                  <a:cubicBezTo>
                    <a:pt x="83" y="54"/>
                    <a:pt x="79" y="57"/>
                    <a:pt x="74" y="57"/>
                  </a:cubicBezTo>
                  <a:cubicBezTo>
                    <a:pt x="69" y="57"/>
                    <a:pt x="66" y="54"/>
                    <a:pt x="66" y="49"/>
                  </a:cubicBezTo>
                  <a:cubicBezTo>
                    <a:pt x="66" y="47"/>
                    <a:pt x="66" y="45"/>
                    <a:pt x="68" y="43"/>
                  </a:cubicBezTo>
                  <a:close/>
                  <a:moveTo>
                    <a:pt x="84" y="102"/>
                  </a:moveTo>
                  <a:cubicBezTo>
                    <a:pt x="92" y="102"/>
                    <a:pt x="92" y="102"/>
                    <a:pt x="92" y="102"/>
                  </a:cubicBezTo>
                  <a:cubicBezTo>
                    <a:pt x="92" y="100"/>
                    <a:pt x="92" y="99"/>
                    <a:pt x="92" y="97"/>
                  </a:cubicBezTo>
                  <a:cubicBezTo>
                    <a:pt x="92" y="92"/>
                    <a:pt x="94" y="86"/>
                    <a:pt x="98" y="82"/>
                  </a:cubicBezTo>
                  <a:cubicBezTo>
                    <a:pt x="102" y="78"/>
                    <a:pt x="108" y="76"/>
                    <a:pt x="113" y="76"/>
                  </a:cubicBezTo>
                  <a:cubicBezTo>
                    <a:pt x="119" y="76"/>
                    <a:pt x="124" y="78"/>
                    <a:pt x="129" y="82"/>
                  </a:cubicBezTo>
                  <a:cubicBezTo>
                    <a:pt x="133" y="86"/>
                    <a:pt x="135" y="92"/>
                    <a:pt x="135" y="97"/>
                  </a:cubicBezTo>
                  <a:cubicBezTo>
                    <a:pt x="135" y="99"/>
                    <a:pt x="135" y="100"/>
                    <a:pt x="134" y="102"/>
                  </a:cubicBezTo>
                  <a:cubicBezTo>
                    <a:pt x="142" y="102"/>
                    <a:pt x="142" y="102"/>
                    <a:pt x="142" y="102"/>
                  </a:cubicBezTo>
                  <a:cubicBezTo>
                    <a:pt x="143" y="100"/>
                    <a:pt x="143" y="99"/>
                    <a:pt x="143" y="97"/>
                  </a:cubicBezTo>
                  <a:cubicBezTo>
                    <a:pt x="143" y="89"/>
                    <a:pt x="140" y="82"/>
                    <a:pt x="134" y="76"/>
                  </a:cubicBezTo>
                  <a:cubicBezTo>
                    <a:pt x="129" y="71"/>
                    <a:pt x="121" y="68"/>
                    <a:pt x="113" y="68"/>
                  </a:cubicBezTo>
                  <a:cubicBezTo>
                    <a:pt x="105" y="68"/>
                    <a:pt x="98" y="71"/>
                    <a:pt x="92" y="76"/>
                  </a:cubicBezTo>
                  <a:cubicBezTo>
                    <a:pt x="87" y="82"/>
                    <a:pt x="84" y="89"/>
                    <a:pt x="84" y="97"/>
                  </a:cubicBezTo>
                  <a:cubicBezTo>
                    <a:pt x="84" y="99"/>
                    <a:pt x="84" y="100"/>
                    <a:pt x="84" y="10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7" name="椭圆 16"/>
            <p:cNvSpPr/>
            <p:nvPr/>
          </p:nvSpPr>
          <p:spPr>
            <a:xfrm>
              <a:off x="10814" y="4627"/>
              <a:ext cx="3061" cy="3061"/>
            </a:xfrm>
            <a:prstGeom prst="ellipse">
              <a:avLst/>
            </a:prstGeom>
            <a:gradFill flip="none" rotWithShape="1">
              <a:gsLst>
                <a:gs pos="0">
                  <a:srgbClr val="CBCBCB"/>
                </a:gs>
                <a:gs pos="100000">
                  <a:srgbClr val="F3F3F3"/>
                </a:gs>
              </a:gsLst>
              <a:lin ang="2700000" scaled="1"/>
              <a:tileRect/>
            </a:gradFill>
            <a:ln w="31750">
              <a:gradFill flip="none" rotWithShape="1">
                <a:gsLst>
                  <a:gs pos="0">
                    <a:schemeClr val="bg1"/>
                  </a:gs>
                  <a:gs pos="100000">
                    <a:srgbClr val="CBCBCB"/>
                  </a:gs>
                </a:gsLst>
                <a:lin ang="2700000" scaled="1"/>
                <a:tileRect/>
              </a:gradFill>
            </a:ln>
            <a:effectLst>
              <a:outerShdw blurRad="127000" dist="762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8" name="椭圆 17"/>
            <p:cNvSpPr/>
            <p:nvPr/>
          </p:nvSpPr>
          <p:spPr>
            <a:xfrm>
              <a:off x="11286" y="5099"/>
              <a:ext cx="2117" cy="2117"/>
            </a:xfrm>
            <a:prstGeom prst="ellipse">
              <a:avLst/>
            </a:prstGeom>
            <a:gradFill>
              <a:gsLst>
                <a:gs pos="0">
                  <a:srgbClr val="C2BEE6"/>
                </a:gs>
                <a:gs pos="100000">
                  <a:srgbClr val="B24EEB"/>
                </a:gs>
              </a:gsLst>
              <a:lin scaled="1"/>
            </a:gradFill>
            <a:ln>
              <a:noFill/>
            </a:ln>
            <a:effectLst>
              <a:innerShdw blurRad="1016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6" name="Freeform 975"/>
            <p:cNvSpPr>
              <a:spLocks noEditPoints="1"/>
            </p:cNvSpPr>
            <p:nvPr/>
          </p:nvSpPr>
          <p:spPr bwMode="auto">
            <a:xfrm>
              <a:off x="11943" y="5631"/>
              <a:ext cx="810" cy="1000"/>
            </a:xfrm>
            <a:custGeom>
              <a:avLst/>
              <a:gdLst>
                <a:gd name="T0" fmla="*/ 120 w 349"/>
                <a:gd name="T1" fmla="*/ 0 h 431"/>
                <a:gd name="T2" fmla="*/ 117 w 349"/>
                <a:gd name="T3" fmla="*/ 3 h 431"/>
                <a:gd name="T4" fmla="*/ 2 w 349"/>
                <a:gd name="T5" fmla="*/ 117 h 431"/>
                <a:gd name="T6" fmla="*/ 0 w 349"/>
                <a:gd name="T7" fmla="*/ 120 h 431"/>
                <a:gd name="T8" fmla="*/ 0 w 349"/>
                <a:gd name="T9" fmla="*/ 431 h 431"/>
                <a:gd name="T10" fmla="*/ 349 w 349"/>
                <a:gd name="T11" fmla="*/ 431 h 431"/>
                <a:gd name="T12" fmla="*/ 349 w 349"/>
                <a:gd name="T13" fmla="*/ 0 h 431"/>
                <a:gd name="T14" fmla="*/ 120 w 349"/>
                <a:gd name="T15" fmla="*/ 0 h 431"/>
                <a:gd name="T16" fmla="*/ 114 w 349"/>
                <a:gd name="T17" fmla="*/ 37 h 431"/>
                <a:gd name="T18" fmla="*/ 114 w 349"/>
                <a:gd name="T19" fmla="*/ 114 h 431"/>
                <a:gd name="T20" fmla="*/ 37 w 349"/>
                <a:gd name="T21" fmla="*/ 114 h 431"/>
                <a:gd name="T22" fmla="*/ 114 w 349"/>
                <a:gd name="T23" fmla="*/ 37 h 431"/>
                <a:gd name="T24" fmla="*/ 328 w 349"/>
                <a:gd name="T25" fmla="*/ 410 h 431"/>
                <a:gd name="T26" fmla="*/ 20 w 349"/>
                <a:gd name="T27" fmla="*/ 410 h 431"/>
                <a:gd name="T28" fmla="*/ 20 w 349"/>
                <a:gd name="T29" fmla="*/ 136 h 431"/>
                <a:gd name="T30" fmla="*/ 135 w 349"/>
                <a:gd name="T31" fmla="*/ 136 h 431"/>
                <a:gd name="T32" fmla="*/ 135 w 349"/>
                <a:gd name="T33" fmla="*/ 22 h 431"/>
                <a:gd name="T34" fmla="*/ 328 w 349"/>
                <a:gd name="T35" fmla="*/ 22 h 431"/>
                <a:gd name="T36" fmla="*/ 328 w 349"/>
                <a:gd name="T37" fmla="*/ 410 h 431"/>
                <a:gd name="T38" fmla="*/ 75 w 349"/>
                <a:gd name="T39" fmla="*/ 317 h 431"/>
                <a:gd name="T40" fmla="*/ 145 w 349"/>
                <a:gd name="T41" fmla="*/ 249 h 431"/>
                <a:gd name="T42" fmla="*/ 187 w 349"/>
                <a:gd name="T43" fmla="*/ 290 h 431"/>
                <a:gd name="T44" fmla="*/ 300 w 349"/>
                <a:gd name="T45" fmla="*/ 178 h 431"/>
                <a:gd name="T46" fmla="*/ 285 w 349"/>
                <a:gd name="T47" fmla="*/ 163 h 431"/>
                <a:gd name="T48" fmla="*/ 187 w 349"/>
                <a:gd name="T49" fmla="*/ 259 h 431"/>
                <a:gd name="T50" fmla="*/ 152 w 349"/>
                <a:gd name="T51" fmla="*/ 225 h 431"/>
                <a:gd name="T52" fmla="*/ 145 w 349"/>
                <a:gd name="T53" fmla="*/ 218 h 431"/>
                <a:gd name="T54" fmla="*/ 138 w 349"/>
                <a:gd name="T55" fmla="*/ 225 h 431"/>
                <a:gd name="T56" fmla="*/ 60 w 349"/>
                <a:gd name="T57" fmla="*/ 302 h 431"/>
                <a:gd name="T58" fmla="*/ 75 w 349"/>
                <a:gd name="T59" fmla="*/ 317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49" h="431">
                  <a:moveTo>
                    <a:pt x="120" y="0"/>
                  </a:moveTo>
                  <a:lnTo>
                    <a:pt x="117" y="3"/>
                  </a:lnTo>
                  <a:lnTo>
                    <a:pt x="2" y="117"/>
                  </a:lnTo>
                  <a:lnTo>
                    <a:pt x="0" y="120"/>
                  </a:lnTo>
                  <a:lnTo>
                    <a:pt x="0" y="431"/>
                  </a:lnTo>
                  <a:lnTo>
                    <a:pt x="349" y="431"/>
                  </a:lnTo>
                  <a:lnTo>
                    <a:pt x="349" y="0"/>
                  </a:lnTo>
                  <a:lnTo>
                    <a:pt x="120" y="0"/>
                  </a:lnTo>
                  <a:close/>
                  <a:moveTo>
                    <a:pt x="114" y="37"/>
                  </a:moveTo>
                  <a:lnTo>
                    <a:pt x="114" y="114"/>
                  </a:lnTo>
                  <a:lnTo>
                    <a:pt x="37" y="114"/>
                  </a:lnTo>
                  <a:lnTo>
                    <a:pt x="114" y="37"/>
                  </a:lnTo>
                  <a:close/>
                  <a:moveTo>
                    <a:pt x="328" y="410"/>
                  </a:moveTo>
                  <a:lnTo>
                    <a:pt x="20" y="410"/>
                  </a:lnTo>
                  <a:lnTo>
                    <a:pt x="20" y="136"/>
                  </a:lnTo>
                  <a:lnTo>
                    <a:pt x="135" y="136"/>
                  </a:lnTo>
                  <a:lnTo>
                    <a:pt x="135" y="22"/>
                  </a:lnTo>
                  <a:lnTo>
                    <a:pt x="328" y="22"/>
                  </a:lnTo>
                  <a:lnTo>
                    <a:pt x="328" y="410"/>
                  </a:lnTo>
                  <a:close/>
                  <a:moveTo>
                    <a:pt x="75" y="317"/>
                  </a:moveTo>
                  <a:lnTo>
                    <a:pt x="145" y="249"/>
                  </a:lnTo>
                  <a:lnTo>
                    <a:pt x="187" y="290"/>
                  </a:lnTo>
                  <a:lnTo>
                    <a:pt x="300" y="178"/>
                  </a:lnTo>
                  <a:lnTo>
                    <a:pt x="285" y="163"/>
                  </a:lnTo>
                  <a:lnTo>
                    <a:pt x="187" y="259"/>
                  </a:lnTo>
                  <a:lnTo>
                    <a:pt x="152" y="225"/>
                  </a:lnTo>
                  <a:lnTo>
                    <a:pt x="145" y="218"/>
                  </a:lnTo>
                  <a:lnTo>
                    <a:pt x="138" y="225"/>
                  </a:lnTo>
                  <a:lnTo>
                    <a:pt x="60" y="302"/>
                  </a:lnTo>
                  <a:lnTo>
                    <a:pt x="75" y="31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2" name="椭圆 21"/>
            <p:cNvSpPr/>
            <p:nvPr/>
          </p:nvSpPr>
          <p:spPr>
            <a:xfrm>
              <a:off x="5107" y="6857"/>
              <a:ext cx="2732" cy="2732"/>
            </a:xfrm>
            <a:prstGeom prst="ellipse">
              <a:avLst/>
            </a:prstGeom>
            <a:gradFill flip="none" rotWithShape="1">
              <a:gsLst>
                <a:gs pos="0">
                  <a:srgbClr val="CBCBCB"/>
                </a:gs>
                <a:gs pos="100000">
                  <a:srgbClr val="F3F3F3"/>
                </a:gs>
              </a:gsLst>
              <a:lin ang="2700000" scaled="1"/>
              <a:tileRect/>
            </a:gradFill>
            <a:ln w="31750">
              <a:gradFill flip="none" rotWithShape="1">
                <a:gsLst>
                  <a:gs pos="0">
                    <a:schemeClr val="bg1"/>
                  </a:gs>
                  <a:gs pos="100000">
                    <a:srgbClr val="CBCBCB"/>
                  </a:gs>
                </a:gsLst>
                <a:lin ang="2700000" scaled="1"/>
                <a:tileRect/>
              </a:gradFill>
            </a:ln>
            <a:effectLst>
              <a:outerShdw blurRad="127000" dist="762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3" name="椭圆 22"/>
            <p:cNvSpPr/>
            <p:nvPr/>
          </p:nvSpPr>
          <p:spPr>
            <a:xfrm>
              <a:off x="5529" y="7278"/>
              <a:ext cx="1890" cy="1890"/>
            </a:xfrm>
            <a:prstGeom prst="ellipse">
              <a:avLst/>
            </a:prstGeom>
            <a:solidFill>
              <a:srgbClr val="6967F7"/>
            </a:solidFill>
            <a:ln>
              <a:noFill/>
            </a:ln>
            <a:effectLst>
              <a:innerShdw blurRad="1016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1" name="Freeform 979"/>
            <p:cNvSpPr>
              <a:spLocks noEditPoints="1"/>
            </p:cNvSpPr>
            <p:nvPr/>
          </p:nvSpPr>
          <p:spPr bwMode="auto">
            <a:xfrm>
              <a:off x="5955" y="7733"/>
              <a:ext cx="1114" cy="996"/>
            </a:xfrm>
            <a:custGeom>
              <a:avLst/>
              <a:gdLst>
                <a:gd name="T0" fmla="*/ 242 w 364"/>
                <a:gd name="T1" fmla="*/ 177 h 326"/>
                <a:gd name="T2" fmla="*/ 202 w 364"/>
                <a:gd name="T3" fmla="*/ 142 h 326"/>
                <a:gd name="T4" fmla="*/ 188 w 364"/>
                <a:gd name="T5" fmla="*/ 100 h 326"/>
                <a:gd name="T6" fmla="*/ 135 w 364"/>
                <a:gd name="T7" fmla="*/ 104 h 326"/>
                <a:gd name="T8" fmla="*/ 95 w 364"/>
                <a:gd name="T9" fmla="*/ 84 h 326"/>
                <a:gd name="T10" fmla="*/ 60 w 364"/>
                <a:gd name="T11" fmla="*/ 124 h 326"/>
                <a:gd name="T12" fmla="*/ 18 w 364"/>
                <a:gd name="T13" fmla="*/ 138 h 326"/>
                <a:gd name="T14" fmla="*/ 22 w 364"/>
                <a:gd name="T15" fmla="*/ 191 h 326"/>
                <a:gd name="T16" fmla="*/ 2 w 364"/>
                <a:gd name="T17" fmla="*/ 231 h 326"/>
                <a:gd name="T18" fmla="*/ 42 w 364"/>
                <a:gd name="T19" fmla="*/ 266 h 326"/>
                <a:gd name="T20" fmla="*/ 56 w 364"/>
                <a:gd name="T21" fmla="*/ 308 h 326"/>
                <a:gd name="T22" fmla="*/ 109 w 364"/>
                <a:gd name="T23" fmla="*/ 304 h 326"/>
                <a:gd name="T24" fmla="*/ 149 w 364"/>
                <a:gd name="T25" fmla="*/ 324 h 326"/>
                <a:gd name="T26" fmla="*/ 184 w 364"/>
                <a:gd name="T27" fmla="*/ 283 h 326"/>
                <a:gd name="T28" fmla="*/ 226 w 364"/>
                <a:gd name="T29" fmla="*/ 270 h 326"/>
                <a:gd name="T30" fmla="*/ 222 w 364"/>
                <a:gd name="T31" fmla="*/ 216 h 326"/>
                <a:gd name="T32" fmla="*/ 127 w 364"/>
                <a:gd name="T33" fmla="*/ 280 h 326"/>
                <a:gd name="T34" fmla="*/ 117 w 364"/>
                <a:gd name="T35" fmla="*/ 127 h 326"/>
                <a:gd name="T36" fmla="*/ 127 w 364"/>
                <a:gd name="T37" fmla="*/ 280 h 326"/>
                <a:gd name="T38" fmla="*/ 364 w 364"/>
                <a:gd name="T39" fmla="*/ 90 h 326"/>
                <a:gd name="T40" fmla="*/ 348 w 364"/>
                <a:gd name="T41" fmla="*/ 66 h 326"/>
                <a:gd name="T42" fmla="*/ 345 w 364"/>
                <a:gd name="T43" fmla="*/ 29 h 326"/>
                <a:gd name="T44" fmla="*/ 316 w 364"/>
                <a:gd name="T45" fmla="*/ 24 h 326"/>
                <a:gd name="T46" fmla="*/ 289 w 364"/>
                <a:gd name="T47" fmla="*/ 0 h 326"/>
                <a:gd name="T48" fmla="*/ 264 w 364"/>
                <a:gd name="T49" fmla="*/ 16 h 326"/>
                <a:gd name="T50" fmla="*/ 228 w 364"/>
                <a:gd name="T51" fmla="*/ 19 h 326"/>
                <a:gd name="T52" fmla="*/ 222 w 364"/>
                <a:gd name="T53" fmla="*/ 48 h 326"/>
                <a:gd name="T54" fmla="*/ 198 w 364"/>
                <a:gd name="T55" fmla="*/ 75 h 326"/>
                <a:gd name="T56" fmla="*/ 215 w 364"/>
                <a:gd name="T57" fmla="*/ 100 h 326"/>
                <a:gd name="T58" fmla="*/ 217 w 364"/>
                <a:gd name="T59" fmla="*/ 136 h 326"/>
                <a:gd name="T60" fmla="*/ 247 w 364"/>
                <a:gd name="T61" fmla="*/ 142 h 326"/>
                <a:gd name="T62" fmla="*/ 274 w 364"/>
                <a:gd name="T63" fmla="*/ 166 h 326"/>
                <a:gd name="T64" fmla="*/ 299 w 364"/>
                <a:gd name="T65" fmla="*/ 149 h 326"/>
                <a:gd name="T66" fmla="*/ 335 w 364"/>
                <a:gd name="T67" fmla="*/ 147 h 326"/>
                <a:gd name="T68" fmla="*/ 340 w 364"/>
                <a:gd name="T69" fmla="*/ 117 h 326"/>
                <a:gd name="T70" fmla="*/ 285 w 364"/>
                <a:gd name="T71" fmla="*/ 135 h 326"/>
                <a:gd name="T72" fmla="*/ 278 w 364"/>
                <a:gd name="T73" fmla="*/ 31 h 326"/>
                <a:gd name="T74" fmla="*/ 285 w 364"/>
                <a:gd name="T75" fmla="*/ 135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64" h="326">
                  <a:moveTo>
                    <a:pt x="244" y="215"/>
                  </a:moveTo>
                  <a:cubicBezTo>
                    <a:pt x="242" y="177"/>
                    <a:pt x="242" y="177"/>
                    <a:pt x="242" y="177"/>
                  </a:cubicBezTo>
                  <a:cubicBezTo>
                    <a:pt x="219" y="179"/>
                    <a:pt x="219" y="179"/>
                    <a:pt x="219" y="179"/>
                  </a:cubicBezTo>
                  <a:cubicBezTo>
                    <a:pt x="216" y="165"/>
                    <a:pt x="210" y="153"/>
                    <a:pt x="202" y="142"/>
                  </a:cubicBezTo>
                  <a:cubicBezTo>
                    <a:pt x="216" y="125"/>
                    <a:pt x="216" y="125"/>
                    <a:pt x="216" y="125"/>
                  </a:cubicBezTo>
                  <a:cubicBezTo>
                    <a:pt x="188" y="100"/>
                    <a:pt x="188" y="100"/>
                    <a:pt x="188" y="100"/>
                  </a:cubicBezTo>
                  <a:cubicBezTo>
                    <a:pt x="173" y="117"/>
                    <a:pt x="173" y="117"/>
                    <a:pt x="173" y="117"/>
                  </a:cubicBezTo>
                  <a:cubicBezTo>
                    <a:pt x="161" y="110"/>
                    <a:pt x="148" y="106"/>
                    <a:pt x="135" y="104"/>
                  </a:cubicBezTo>
                  <a:cubicBezTo>
                    <a:pt x="133" y="81"/>
                    <a:pt x="133" y="81"/>
                    <a:pt x="133" y="81"/>
                  </a:cubicBezTo>
                  <a:cubicBezTo>
                    <a:pt x="95" y="84"/>
                    <a:pt x="95" y="84"/>
                    <a:pt x="95" y="84"/>
                  </a:cubicBezTo>
                  <a:cubicBezTo>
                    <a:pt x="97" y="106"/>
                    <a:pt x="97" y="106"/>
                    <a:pt x="97" y="106"/>
                  </a:cubicBezTo>
                  <a:cubicBezTo>
                    <a:pt x="83" y="110"/>
                    <a:pt x="71" y="116"/>
                    <a:pt x="60" y="124"/>
                  </a:cubicBezTo>
                  <a:cubicBezTo>
                    <a:pt x="43" y="109"/>
                    <a:pt x="43" y="109"/>
                    <a:pt x="43" y="109"/>
                  </a:cubicBezTo>
                  <a:cubicBezTo>
                    <a:pt x="18" y="138"/>
                    <a:pt x="18" y="138"/>
                    <a:pt x="18" y="138"/>
                  </a:cubicBezTo>
                  <a:cubicBezTo>
                    <a:pt x="35" y="153"/>
                    <a:pt x="35" y="153"/>
                    <a:pt x="35" y="153"/>
                  </a:cubicBezTo>
                  <a:cubicBezTo>
                    <a:pt x="28" y="164"/>
                    <a:pt x="24" y="177"/>
                    <a:pt x="22" y="191"/>
                  </a:cubicBezTo>
                  <a:cubicBezTo>
                    <a:pt x="0" y="193"/>
                    <a:pt x="0" y="193"/>
                    <a:pt x="0" y="193"/>
                  </a:cubicBezTo>
                  <a:cubicBezTo>
                    <a:pt x="2" y="231"/>
                    <a:pt x="2" y="231"/>
                    <a:pt x="2" y="231"/>
                  </a:cubicBezTo>
                  <a:cubicBezTo>
                    <a:pt x="25" y="229"/>
                    <a:pt x="25" y="229"/>
                    <a:pt x="25" y="229"/>
                  </a:cubicBezTo>
                  <a:cubicBezTo>
                    <a:pt x="28" y="243"/>
                    <a:pt x="34" y="255"/>
                    <a:pt x="42" y="266"/>
                  </a:cubicBezTo>
                  <a:cubicBezTo>
                    <a:pt x="28" y="282"/>
                    <a:pt x="28" y="282"/>
                    <a:pt x="28" y="282"/>
                  </a:cubicBezTo>
                  <a:cubicBezTo>
                    <a:pt x="56" y="308"/>
                    <a:pt x="56" y="308"/>
                    <a:pt x="56" y="308"/>
                  </a:cubicBezTo>
                  <a:cubicBezTo>
                    <a:pt x="71" y="291"/>
                    <a:pt x="71" y="291"/>
                    <a:pt x="71" y="291"/>
                  </a:cubicBezTo>
                  <a:cubicBezTo>
                    <a:pt x="83" y="297"/>
                    <a:pt x="96" y="302"/>
                    <a:pt x="109" y="304"/>
                  </a:cubicBezTo>
                  <a:cubicBezTo>
                    <a:pt x="111" y="326"/>
                    <a:pt x="111" y="326"/>
                    <a:pt x="111" y="326"/>
                  </a:cubicBezTo>
                  <a:cubicBezTo>
                    <a:pt x="149" y="324"/>
                    <a:pt x="149" y="324"/>
                    <a:pt x="149" y="324"/>
                  </a:cubicBezTo>
                  <a:cubicBezTo>
                    <a:pt x="147" y="301"/>
                    <a:pt x="147" y="301"/>
                    <a:pt x="147" y="301"/>
                  </a:cubicBezTo>
                  <a:cubicBezTo>
                    <a:pt x="161" y="298"/>
                    <a:pt x="173" y="292"/>
                    <a:pt x="184" y="283"/>
                  </a:cubicBezTo>
                  <a:cubicBezTo>
                    <a:pt x="201" y="298"/>
                    <a:pt x="201" y="298"/>
                    <a:pt x="201" y="298"/>
                  </a:cubicBezTo>
                  <a:cubicBezTo>
                    <a:pt x="226" y="270"/>
                    <a:pt x="226" y="270"/>
                    <a:pt x="226" y="270"/>
                  </a:cubicBezTo>
                  <a:cubicBezTo>
                    <a:pt x="209" y="255"/>
                    <a:pt x="209" y="255"/>
                    <a:pt x="209" y="255"/>
                  </a:cubicBezTo>
                  <a:cubicBezTo>
                    <a:pt x="216" y="243"/>
                    <a:pt x="220" y="230"/>
                    <a:pt x="222" y="216"/>
                  </a:cubicBezTo>
                  <a:lnTo>
                    <a:pt x="244" y="215"/>
                  </a:lnTo>
                  <a:close/>
                  <a:moveTo>
                    <a:pt x="127" y="280"/>
                  </a:moveTo>
                  <a:cubicBezTo>
                    <a:pt x="85" y="283"/>
                    <a:pt x="48" y="251"/>
                    <a:pt x="45" y="209"/>
                  </a:cubicBezTo>
                  <a:cubicBezTo>
                    <a:pt x="43" y="167"/>
                    <a:pt x="75" y="130"/>
                    <a:pt x="117" y="127"/>
                  </a:cubicBezTo>
                  <a:cubicBezTo>
                    <a:pt x="159" y="124"/>
                    <a:pt x="196" y="157"/>
                    <a:pt x="199" y="199"/>
                  </a:cubicBezTo>
                  <a:cubicBezTo>
                    <a:pt x="201" y="241"/>
                    <a:pt x="169" y="278"/>
                    <a:pt x="127" y="280"/>
                  </a:cubicBezTo>
                  <a:close/>
                  <a:moveTo>
                    <a:pt x="349" y="91"/>
                  </a:moveTo>
                  <a:cubicBezTo>
                    <a:pt x="364" y="90"/>
                    <a:pt x="364" y="90"/>
                    <a:pt x="364" y="90"/>
                  </a:cubicBezTo>
                  <a:cubicBezTo>
                    <a:pt x="363" y="65"/>
                    <a:pt x="363" y="65"/>
                    <a:pt x="363" y="65"/>
                  </a:cubicBezTo>
                  <a:cubicBezTo>
                    <a:pt x="348" y="66"/>
                    <a:pt x="348" y="66"/>
                    <a:pt x="348" y="66"/>
                  </a:cubicBezTo>
                  <a:cubicBezTo>
                    <a:pt x="345" y="56"/>
                    <a:pt x="341" y="48"/>
                    <a:pt x="335" y="41"/>
                  </a:cubicBezTo>
                  <a:cubicBezTo>
                    <a:pt x="345" y="29"/>
                    <a:pt x="345" y="29"/>
                    <a:pt x="345" y="29"/>
                  </a:cubicBezTo>
                  <a:cubicBezTo>
                    <a:pt x="326" y="12"/>
                    <a:pt x="326" y="12"/>
                    <a:pt x="326" y="12"/>
                  </a:cubicBezTo>
                  <a:cubicBezTo>
                    <a:pt x="316" y="24"/>
                    <a:pt x="316" y="24"/>
                    <a:pt x="316" y="24"/>
                  </a:cubicBezTo>
                  <a:cubicBezTo>
                    <a:pt x="308" y="19"/>
                    <a:pt x="299" y="16"/>
                    <a:pt x="290" y="15"/>
                  </a:cubicBezTo>
                  <a:cubicBezTo>
                    <a:pt x="289" y="0"/>
                    <a:pt x="289" y="0"/>
                    <a:pt x="289" y="0"/>
                  </a:cubicBezTo>
                  <a:cubicBezTo>
                    <a:pt x="263" y="1"/>
                    <a:pt x="263" y="1"/>
                    <a:pt x="263" y="1"/>
                  </a:cubicBezTo>
                  <a:cubicBezTo>
                    <a:pt x="264" y="16"/>
                    <a:pt x="264" y="16"/>
                    <a:pt x="264" y="16"/>
                  </a:cubicBezTo>
                  <a:cubicBezTo>
                    <a:pt x="255" y="19"/>
                    <a:pt x="247" y="23"/>
                    <a:pt x="239" y="29"/>
                  </a:cubicBezTo>
                  <a:cubicBezTo>
                    <a:pt x="228" y="19"/>
                    <a:pt x="228" y="19"/>
                    <a:pt x="228" y="19"/>
                  </a:cubicBezTo>
                  <a:cubicBezTo>
                    <a:pt x="211" y="38"/>
                    <a:pt x="211" y="38"/>
                    <a:pt x="211" y="38"/>
                  </a:cubicBezTo>
                  <a:cubicBezTo>
                    <a:pt x="222" y="48"/>
                    <a:pt x="222" y="48"/>
                    <a:pt x="222" y="48"/>
                  </a:cubicBezTo>
                  <a:cubicBezTo>
                    <a:pt x="218" y="56"/>
                    <a:pt x="215" y="65"/>
                    <a:pt x="213" y="74"/>
                  </a:cubicBezTo>
                  <a:cubicBezTo>
                    <a:pt x="198" y="75"/>
                    <a:pt x="198" y="75"/>
                    <a:pt x="198" y="75"/>
                  </a:cubicBezTo>
                  <a:cubicBezTo>
                    <a:pt x="200" y="101"/>
                    <a:pt x="200" y="101"/>
                    <a:pt x="200" y="101"/>
                  </a:cubicBezTo>
                  <a:cubicBezTo>
                    <a:pt x="215" y="100"/>
                    <a:pt x="215" y="100"/>
                    <a:pt x="215" y="100"/>
                  </a:cubicBezTo>
                  <a:cubicBezTo>
                    <a:pt x="218" y="109"/>
                    <a:pt x="222" y="117"/>
                    <a:pt x="227" y="125"/>
                  </a:cubicBezTo>
                  <a:cubicBezTo>
                    <a:pt x="217" y="136"/>
                    <a:pt x="217" y="136"/>
                    <a:pt x="217" y="136"/>
                  </a:cubicBezTo>
                  <a:cubicBezTo>
                    <a:pt x="237" y="153"/>
                    <a:pt x="237" y="153"/>
                    <a:pt x="237" y="153"/>
                  </a:cubicBezTo>
                  <a:cubicBezTo>
                    <a:pt x="247" y="142"/>
                    <a:pt x="247" y="142"/>
                    <a:pt x="247" y="142"/>
                  </a:cubicBezTo>
                  <a:cubicBezTo>
                    <a:pt x="255" y="146"/>
                    <a:pt x="263" y="149"/>
                    <a:pt x="273" y="151"/>
                  </a:cubicBezTo>
                  <a:cubicBezTo>
                    <a:pt x="274" y="166"/>
                    <a:pt x="274" y="166"/>
                    <a:pt x="274" y="166"/>
                  </a:cubicBezTo>
                  <a:cubicBezTo>
                    <a:pt x="300" y="164"/>
                    <a:pt x="300" y="164"/>
                    <a:pt x="300" y="164"/>
                  </a:cubicBezTo>
                  <a:cubicBezTo>
                    <a:pt x="299" y="149"/>
                    <a:pt x="299" y="149"/>
                    <a:pt x="299" y="149"/>
                  </a:cubicBezTo>
                  <a:cubicBezTo>
                    <a:pt x="308" y="147"/>
                    <a:pt x="316" y="142"/>
                    <a:pt x="323" y="137"/>
                  </a:cubicBezTo>
                  <a:cubicBezTo>
                    <a:pt x="335" y="147"/>
                    <a:pt x="335" y="147"/>
                    <a:pt x="335" y="147"/>
                  </a:cubicBezTo>
                  <a:cubicBezTo>
                    <a:pt x="352" y="127"/>
                    <a:pt x="352" y="127"/>
                    <a:pt x="352" y="127"/>
                  </a:cubicBezTo>
                  <a:cubicBezTo>
                    <a:pt x="340" y="117"/>
                    <a:pt x="340" y="117"/>
                    <a:pt x="340" y="117"/>
                  </a:cubicBezTo>
                  <a:cubicBezTo>
                    <a:pt x="345" y="110"/>
                    <a:pt x="348" y="101"/>
                    <a:pt x="349" y="91"/>
                  </a:cubicBezTo>
                  <a:close/>
                  <a:moveTo>
                    <a:pt x="285" y="135"/>
                  </a:moveTo>
                  <a:cubicBezTo>
                    <a:pt x="256" y="137"/>
                    <a:pt x="231" y="115"/>
                    <a:pt x="229" y="86"/>
                  </a:cubicBezTo>
                  <a:cubicBezTo>
                    <a:pt x="227" y="57"/>
                    <a:pt x="249" y="32"/>
                    <a:pt x="278" y="31"/>
                  </a:cubicBezTo>
                  <a:cubicBezTo>
                    <a:pt x="307" y="29"/>
                    <a:pt x="332" y="51"/>
                    <a:pt x="333" y="79"/>
                  </a:cubicBezTo>
                  <a:cubicBezTo>
                    <a:pt x="335" y="108"/>
                    <a:pt x="313" y="133"/>
                    <a:pt x="285" y="13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7" name="椭圆 26"/>
            <p:cNvSpPr/>
            <p:nvPr/>
          </p:nvSpPr>
          <p:spPr>
            <a:xfrm>
              <a:off x="5341" y="4227"/>
              <a:ext cx="2405" cy="2405"/>
            </a:xfrm>
            <a:prstGeom prst="ellipse">
              <a:avLst/>
            </a:prstGeom>
            <a:gradFill flip="none" rotWithShape="1">
              <a:gsLst>
                <a:gs pos="0">
                  <a:srgbClr val="CBCBCB"/>
                </a:gs>
                <a:gs pos="100000">
                  <a:srgbClr val="F3F3F3"/>
                </a:gs>
              </a:gsLst>
              <a:lin ang="2700000" scaled="1"/>
              <a:tileRect/>
            </a:gradFill>
            <a:ln w="31750">
              <a:gradFill flip="none" rotWithShape="1">
                <a:gsLst>
                  <a:gs pos="0">
                    <a:schemeClr val="bg1"/>
                  </a:gs>
                  <a:gs pos="100000">
                    <a:srgbClr val="CBCBCB"/>
                  </a:gs>
                </a:gsLst>
                <a:lin ang="2700000" scaled="1"/>
                <a:tileRect/>
              </a:gradFill>
            </a:ln>
            <a:effectLst>
              <a:outerShdw blurRad="127000" dist="762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8" name="椭圆 27"/>
            <p:cNvSpPr/>
            <p:nvPr/>
          </p:nvSpPr>
          <p:spPr>
            <a:xfrm>
              <a:off x="5712" y="4597"/>
              <a:ext cx="1663" cy="1663"/>
            </a:xfrm>
            <a:prstGeom prst="ellipse">
              <a:avLst/>
            </a:prstGeom>
            <a:solidFill>
              <a:srgbClr val="B45BEB"/>
            </a:solidFill>
            <a:ln>
              <a:noFill/>
            </a:ln>
            <a:effectLst>
              <a:innerShdw blurRad="1016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6" name="Freeform 983"/>
            <p:cNvSpPr>
              <a:spLocks noEditPoints="1"/>
            </p:cNvSpPr>
            <p:nvPr/>
          </p:nvSpPr>
          <p:spPr bwMode="auto">
            <a:xfrm>
              <a:off x="6040" y="4900"/>
              <a:ext cx="1030" cy="1057"/>
            </a:xfrm>
            <a:custGeom>
              <a:avLst/>
              <a:gdLst>
                <a:gd name="T0" fmla="*/ 116 w 232"/>
                <a:gd name="T1" fmla="*/ 88 h 239"/>
                <a:gd name="T2" fmla="*/ 84 w 232"/>
                <a:gd name="T3" fmla="*/ 119 h 239"/>
                <a:gd name="T4" fmla="*/ 116 w 232"/>
                <a:gd name="T5" fmla="*/ 151 h 239"/>
                <a:gd name="T6" fmla="*/ 148 w 232"/>
                <a:gd name="T7" fmla="*/ 119 h 239"/>
                <a:gd name="T8" fmla="*/ 116 w 232"/>
                <a:gd name="T9" fmla="*/ 88 h 239"/>
                <a:gd name="T10" fmla="*/ 49 w 232"/>
                <a:gd name="T11" fmla="*/ 197 h 239"/>
                <a:gd name="T12" fmla="*/ 44 w 232"/>
                <a:gd name="T13" fmla="*/ 191 h 239"/>
                <a:gd name="T14" fmla="*/ 14 w 232"/>
                <a:gd name="T15" fmla="*/ 119 h 239"/>
                <a:gd name="T16" fmla="*/ 93 w 232"/>
                <a:gd name="T17" fmla="*/ 20 h 239"/>
                <a:gd name="T18" fmla="*/ 90 w 232"/>
                <a:gd name="T19" fmla="*/ 7 h 239"/>
                <a:gd name="T20" fmla="*/ 0 w 232"/>
                <a:gd name="T21" fmla="*/ 119 h 239"/>
                <a:gd name="T22" fmla="*/ 34 w 232"/>
                <a:gd name="T23" fmla="*/ 201 h 239"/>
                <a:gd name="T24" fmla="*/ 44 w 232"/>
                <a:gd name="T25" fmla="*/ 210 h 239"/>
                <a:gd name="T26" fmla="*/ 34 w 232"/>
                <a:gd name="T27" fmla="*/ 239 h 239"/>
                <a:gd name="T28" fmla="*/ 116 w 232"/>
                <a:gd name="T29" fmla="*/ 228 h 239"/>
                <a:gd name="T30" fmla="*/ 60 w 232"/>
                <a:gd name="T31" fmla="*/ 167 h 239"/>
                <a:gd name="T32" fmla="*/ 49 w 232"/>
                <a:gd name="T33" fmla="*/ 197 h 239"/>
                <a:gd name="T34" fmla="*/ 188 w 232"/>
                <a:gd name="T35" fmla="*/ 29 h 239"/>
                <a:gd name="T36" fmla="*/ 198 w 232"/>
                <a:gd name="T37" fmla="*/ 0 h 239"/>
                <a:gd name="T38" fmla="*/ 116 w 232"/>
                <a:gd name="T39" fmla="*/ 10 h 239"/>
                <a:gd name="T40" fmla="*/ 172 w 232"/>
                <a:gd name="T41" fmla="*/ 72 h 239"/>
                <a:gd name="T42" fmla="*/ 183 w 232"/>
                <a:gd name="T43" fmla="*/ 42 h 239"/>
                <a:gd name="T44" fmla="*/ 218 w 232"/>
                <a:gd name="T45" fmla="*/ 119 h 239"/>
                <a:gd name="T46" fmla="*/ 188 w 232"/>
                <a:gd name="T47" fmla="*/ 191 h 239"/>
                <a:gd name="T48" fmla="*/ 139 w 232"/>
                <a:gd name="T49" fmla="*/ 219 h 239"/>
                <a:gd name="T50" fmla="*/ 142 w 232"/>
                <a:gd name="T51" fmla="*/ 232 h 239"/>
                <a:gd name="T52" fmla="*/ 198 w 232"/>
                <a:gd name="T53" fmla="*/ 201 h 239"/>
                <a:gd name="T54" fmla="*/ 232 w 232"/>
                <a:gd name="T55" fmla="*/ 119 h 239"/>
                <a:gd name="T56" fmla="*/ 188 w 232"/>
                <a:gd name="T57" fmla="*/ 29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32" h="239">
                  <a:moveTo>
                    <a:pt x="116" y="88"/>
                  </a:moveTo>
                  <a:cubicBezTo>
                    <a:pt x="98" y="88"/>
                    <a:pt x="84" y="102"/>
                    <a:pt x="84" y="119"/>
                  </a:cubicBezTo>
                  <a:cubicBezTo>
                    <a:pt x="84" y="137"/>
                    <a:pt x="98" y="151"/>
                    <a:pt x="116" y="151"/>
                  </a:cubicBezTo>
                  <a:cubicBezTo>
                    <a:pt x="134" y="151"/>
                    <a:pt x="148" y="137"/>
                    <a:pt x="148" y="119"/>
                  </a:cubicBezTo>
                  <a:cubicBezTo>
                    <a:pt x="148" y="102"/>
                    <a:pt x="134" y="88"/>
                    <a:pt x="116" y="88"/>
                  </a:cubicBezTo>
                  <a:close/>
                  <a:moveTo>
                    <a:pt x="49" y="197"/>
                  </a:moveTo>
                  <a:cubicBezTo>
                    <a:pt x="47" y="195"/>
                    <a:pt x="46" y="193"/>
                    <a:pt x="44" y="191"/>
                  </a:cubicBezTo>
                  <a:cubicBezTo>
                    <a:pt x="25" y="172"/>
                    <a:pt x="14" y="147"/>
                    <a:pt x="14" y="119"/>
                  </a:cubicBezTo>
                  <a:cubicBezTo>
                    <a:pt x="14" y="71"/>
                    <a:pt x="48" y="30"/>
                    <a:pt x="93" y="20"/>
                  </a:cubicBezTo>
                  <a:cubicBezTo>
                    <a:pt x="90" y="7"/>
                    <a:pt x="90" y="7"/>
                    <a:pt x="90" y="7"/>
                  </a:cubicBezTo>
                  <a:cubicBezTo>
                    <a:pt x="39" y="19"/>
                    <a:pt x="0" y="65"/>
                    <a:pt x="0" y="119"/>
                  </a:cubicBezTo>
                  <a:cubicBezTo>
                    <a:pt x="0" y="150"/>
                    <a:pt x="12" y="179"/>
                    <a:pt x="34" y="201"/>
                  </a:cubicBezTo>
                  <a:cubicBezTo>
                    <a:pt x="37" y="204"/>
                    <a:pt x="41" y="207"/>
                    <a:pt x="44" y="210"/>
                  </a:cubicBezTo>
                  <a:cubicBezTo>
                    <a:pt x="34" y="239"/>
                    <a:pt x="34" y="239"/>
                    <a:pt x="34" y="239"/>
                  </a:cubicBezTo>
                  <a:cubicBezTo>
                    <a:pt x="116" y="228"/>
                    <a:pt x="116" y="228"/>
                    <a:pt x="116" y="228"/>
                  </a:cubicBezTo>
                  <a:cubicBezTo>
                    <a:pt x="60" y="167"/>
                    <a:pt x="60" y="167"/>
                    <a:pt x="60" y="167"/>
                  </a:cubicBezTo>
                  <a:lnTo>
                    <a:pt x="49" y="197"/>
                  </a:lnTo>
                  <a:close/>
                  <a:moveTo>
                    <a:pt x="188" y="29"/>
                  </a:moveTo>
                  <a:cubicBezTo>
                    <a:pt x="198" y="0"/>
                    <a:pt x="198" y="0"/>
                    <a:pt x="198" y="0"/>
                  </a:cubicBezTo>
                  <a:cubicBezTo>
                    <a:pt x="116" y="10"/>
                    <a:pt x="116" y="10"/>
                    <a:pt x="116" y="10"/>
                  </a:cubicBezTo>
                  <a:cubicBezTo>
                    <a:pt x="172" y="72"/>
                    <a:pt x="172" y="72"/>
                    <a:pt x="172" y="72"/>
                  </a:cubicBezTo>
                  <a:cubicBezTo>
                    <a:pt x="183" y="42"/>
                    <a:pt x="183" y="42"/>
                    <a:pt x="183" y="42"/>
                  </a:cubicBezTo>
                  <a:cubicBezTo>
                    <a:pt x="204" y="61"/>
                    <a:pt x="218" y="89"/>
                    <a:pt x="218" y="119"/>
                  </a:cubicBezTo>
                  <a:cubicBezTo>
                    <a:pt x="218" y="147"/>
                    <a:pt x="207" y="172"/>
                    <a:pt x="188" y="191"/>
                  </a:cubicBezTo>
                  <a:cubicBezTo>
                    <a:pt x="174" y="205"/>
                    <a:pt x="157" y="214"/>
                    <a:pt x="139" y="219"/>
                  </a:cubicBezTo>
                  <a:cubicBezTo>
                    <a:pt x="142" y="232"/>
                    <a:pt x="142" y="232"/>
                    <a:pt x="142" y="232"/>
                  </a:cubicBezTo>
                  <a:cubicBezTo>
                    <a:pt x="163" y="227"/>
                    <a:pt x="182" y="217"/>
                    <a:pt x="198" y="201"/>
                  </a:cubicBezTo>
                  <a:cubicBezTo>
                    <a:pt x="220" y="179"/>
                    <a:pt x="232" y="150"/>
                    <a:pt x="232" y="119"/>
                  </a:cubicBezTo>
                  <a:cubicBezTo>
                    <a:pt x="232" y="83"/>
                    <a:pt x="214" y="50"/>
                    <a:pt x="188" y="2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grpSp>
          <p:nvGrpSpPr>
            <p:cNvPr id="2" name="组合 1"/>
            <p:cNvGrpSpPr/>
            <p:nvPr/>
          </p:nvGrpSpPr>
          <p:grpSpPr>
            <a:xfrm>
              <a:off x="10333" y="7789"/>
              <a:ext cx="1926" cy="1926"/>
              <a:chOff x="10333" y="7789"/>
              <a:chExt cx="1926" cy="1926"/>
            </a:xfrm>
          </p:grpSpPr>
          <p:sp>
            <p:nvSpPr>
              <p:cNvPr id="34" name="椭圆 33"/>
              <p:cNvSpPr/>
              <p:nvPr/>
            </p:nvSpPr>
            <p:spPr>
              <a:xfrm>
                <a:off x="10333" y="7789"/>
                <a:ext cx="1926" cy="1926"/>
              </a:xfrm>
              <a:prstGeom prst="ellipse">
                <a:avLst/>
              </a:prstGeom>
              <a:gradFill flip="none" rotWithShape="1">
                <a:gsLst>
                  <a:gs pos="0">
                    <a:srgbClr val="CBCBCB"/>
                  </a:gs>
                  <a:gs pos="100000">
                    <a:srgbClr val="F3F3F3"/>
                  </a:gs>
                </a:gsLst>
                <a:lin ang="2700000" scaled="1"/>
                <a:tileRect/>
              </a:gradFill>
              <a:ln w="31750">
                <a:gradFill flip="none" rotWithShape="1">
                  <a:gsLst>
                    <a:gs pos="0">
                      <a:schemeClr val="bg1"/>
                    </a:gs>
                    <a:gs pos="100000">
                      <a:srgbClr val="CBCBCB"/>
                    </a:gs>
                  </a:gsLst>
                  <a:lin ang="2700000" scaled="1"/>
                  <a:tileRect/>
                </a:gradFill>
              </a:ln>
              <a:effectLst>
                <a:outerShdw blurRad="127000" dist="762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5" name="椭圆 34"/>
              <p:cNvSpPr/>
              <p:nvPr/>
            </p:nvSpPr>
            <p:spPr>
              <a:xfrm>
                <a:off x="10630" y="8086"/>
                <a:ext cx="1333" cy="1333"/>
              </a:xfrm>
              <a:prstGeom prst="ellipse">
                <a:avLst/>
              </a:prstGeom>
              <a:gradFill>
                <a:gsLst>
                  <a:gs pos="100000">
                    <a:srgbClr val="6264F8"/>
                  </a:gs>
                  <a:gs pos="49000">
                    <a:srgbClr val="B584EC"/>
                  </a:gs>
                  <a:gs pos="0">
                    <a:srgbClr val="EE9AE5"/>
                  </a:gs>
                </a:gsLst>
                <a:lin scaled="1"/>
              </a:gradFill>
              <a:ln>
                <a:noFill/>
              </a:ln>
              <a:effectLst>
                <a:innerShdw blurRad="101600" dist="508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2" name="Freeform 18"/>
              <p:cNvSpPr/>
              <p:nvPr/>
            </p:nvSpPr>
            <p:spPr bwMode="auto">
              <a:xfrm>
                <a:off x="10995" y="8355"/>
                <a:ext cx="561" cy="773"/>
              </a:xfrm>
              <a:custGeom>
                <a:avLst/>
                <a:gdLst>
                  <a:gd name="T0" fmla="*/ 442 w 499"/>
                  <a:gd name="T1" fmla="*/ 629 h 687"/>
                  <a:gd name="T2" fmla="*/ 57 w 499"/>
                  <a:gd name="T3" fmla="*/ 629 h 687"/>
                  <a:gd name="T4" fmla="*/ 57 w 499"/>
                  <a:gd name="T5" fmla="*/ 200 h 687"/>
                  <a:gd name="T6" fmla="*/ 200 w 499"/>
                  <a:gd name="T7" fmla="*/ 200 h 687"/>
                  <a:gd name="T8" fmla="*/ 200 w 499"/>
                  <a:gd name="T9" fmla="*/ 57 h 687"/>
                  <a:gd name="T10" fmla="*/ 442 w 499"/>
                  <a:gd name="T11" fmla="*/ 57 h 687"/>
                  <a:gd name="T12" fmla="*/ 442 w 499"/>
                  <a:gd name="T13" fmla="*/ 116 h 687"/>
                  <a:gd name="T14" fmla="*/ 494 w 499"/>
                  <a:gd name="T15" fmla="*/ 64 h 687"/>
                  <a:gd name="T16" fmla="*/ 499 w 499"/>
                  <a:gd name="T17" fmla="*/ 59 h 687"/>
                  <a:gd name="T18" fmla="*/ 499 w 499"/>
                  <a:gd name="T19" fmla="*/ 0 h 687"/>
                  <a:gd name="T20" fmla="*/ 143 w 499"/>
                  <a:gd name="T21" fmla="*/ 0 h 687"/>
                  <a:gd name="T22" fmla="*/ 143 w 499"/>
                  <a:gd name="T23" fmla="*/ 0 h 687"/>
                  <a:gd name="T24" fmla="*/ 0 w 499"/>
                  <a:gd name="T25" fmla="*/ 143 h 687"/>
                  <a:gd name="T26" fmla="*/ 0 w 499"/>
                  <a:gd name="T27" fmla="*/ 687 h 687"/>
                  <a:gd name="T28" fmla="*/ 499 w 499"/>
                  <a:gd name="T29" fmla="*/ 687 h 687"/>
                  <a:gd name="T30" fmla="*/ 499 w 499"/>
                  <a:gd name="T31" fmla="*/ 429 h 687"/>
                  <a:gd name="T32" fmla="*/ 442 w 499"/>
                  <a:gd name="T33" fmla="*/ 486 h 687"/>
                  <a:gd name="T34" fmla="*/ 442 w 499"/>
                  <a:gd name="T35" fmla="*/ 629 h 6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99" h="687">
                    <a:moveTo>
                      <a:pt x="442" y="629"/>
                    </a:moveTo>
                    <a:lnTo>
                      <a:pt x="57" y="629"/>
                    </a:lnTo>
                    <a:lnTo>
                      <a:pt x="57" y="200"/>
                    </a:lnTo>
                    <a:lnTo>
                      <a:pt x="200" y="200"/>
                    </a:lnTo>
                    <a:lnTo>
                      <a:pt x="200" y="57"/>
                    </a:lnTo>
                    <a:lnTo>
                      <a:pt x="442" y="57"/>
                    </a:lnTo>
                    <a:lnTo>
                      <a:pt x="442" y="116"/>
                    </a:lnTo>
                    <a:lnTo>
                      <a:pt x="494" y="64"/>
                    </a:lnTo>
                    <a:lnTo>
                      <a:pt x="499" y="59"/>
                    </a:lnTo>
                    <a:lnTo>
                      <a:pt x="499" y="0"/>
                    </a:lnTo>
                    <a:lnTo>
                      <a:pt x="143" y="0"/>
                    </a:lnTo>
                    <a:lnTo>
                      <a:pt x="143" y="0"/>
                    </a:lnTo>
                    <a:lnTo>
                      <a:pt x="0" y="143"/>
                    </a:lnTo>
                    <a:lnTo>
                      <a:pt x="0" y="687"/>
                    </a:lnTo>
                    <a:lnTo>
                      <a:pt x="499" y="687"/>
                    </a:lnTo>
                    <a:lnTo>
                      <a:pt x="499" y="429"/>
                    </a:lnTo>
                    <a:lnTo>
                      <a:pt x="442" y="486"/>
                    </a:lnTo>
                    <a:lnTo>
                      <a:pt x="442" y="629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3" name="Freeform 19"/>
              <p:cNvSpPr>
                <a:spLocks noEditPoints="1"/>
              </p:cNvSpPr>
              <p:nvPr/>
            </p:nvSpPr>
            <p:spPr bwMode="auto">
              <a:xfrm>
                <a:off x="11225" y="8473"/>
                <a:ext cx="489" cy="485"/>
              </a:xfrm>
              <a:custGeom>
                <a:avLst/>
                <a:gdLst>
                  <a:gd name="T0" fmla="*/ 50 w 435"/>
                  <a:gd name="T1" fmla="*/ 279 h 431"/>
                  <a:gd name="T2" fmla="*/ 50 w 435"/>
                  <a:gd name="T3" fmla="*/ 279 h 431"/>
                  <a:gd name="T4" fmla="*/ 50 w 435"/>
                  <a:gd name="T5" fmla="*/ 279 h 431"/>
                  <a:gd name="T6" fmla="*/ 50 w 435"/>
                  <a:gd name="T7" fmla="*/ 279 h 431"/>
                  <a:gd name="T8" fmla="*/ 0 w 435"/>
                  <a:gd name="T9" fmla="*/ 431 h 431"/>
                  <a:gd name="T10" fmla="*/ 155 w 435"/>
                  <a:gd name="T11" fmla="*/ 381 h 431"/>
                  <a:gd name="T12" fmla="*/ 155 w 435"/>
                  <a:gd name="T13" fmla="*/ 381 h 431"/>
                  <a:gd name="T14" fmla="*/ 155 w 435"/>
                  <a:gd name="T15" fmla="*/ 381 h 431"/>
                  <a:gd name="T16" fmla="*/ 155 w 435"/>
                  <a:gd name="T17" fmla="*/ 381 h 431"/>
                  <a:gd name="T18" fmla="*/ 435 w 435"/>
                  <a:gd name="T19" fmla="*/ 102 h 431"/>
                  <a:gd name="T20" fmla="*/ 330 w 435"/>
                  <a:gd name="T21" fmla="*/ 0 h 431"/>
                  <a:gd name="T22" fmla="*/ 50 w 435"/>
                  <a:gd name="T23" fmla="*/ 279 h 431"/>
                  <a:gd name="T24" fmla="*/ 50 w 435"/>
                  <a:gd name="T25" fmla="*/ 279 h 431"/>
                  <a:gd name="T26" fmla="*/ 141 w 435"/>
                  <a:gd name="T27" fmla="*/ 360 h 431"/>
                  <a:gd name="T28" fmla="*/ 38 w 435"/>
                  <a:gd name="T29" fmla="*/ 396 h 431"/>
                  <a:gd name="T30" fmla="*/ 72 w 435"/>
                  <a:gd name="T31" fmla="*/ 291 h 431"/>
                  <a:gd name="T32" fmla="*/ 141 w 435"/>
                  <a:gd name="T33" fmla="*/ 360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35" h="431">
                    <a:moveTo>
                      <a:pt x="50" y="279"/>
                    </a:moveTo>
                    <a:lnTo>
                      <a:pt x="50" y="279"/>
                    </a:lnTo>
                    <a:lnTo>
                      <a:pt x="50" y="279"/>
                    </a:lnTo>
                    <a:lnTo>
                      <a:pt x="50" y="279"/>
                    </a:lnTo>
                    <a:lnTo>
                      <a:pt x="0" y="431"/>
                    </a:lnTo>
                    <a:lnTo>
                      <a:pt x="155" y="381"/>
                    </a:lnTo>
                    <a:lnTo>
                      <a:pt x="155" y="381"/>
                    </a:lnTo>
                    <a:lnTo>
                      <a:pt x="155" y="381"/>
                    </a:lnTo>
                    <a:lnTo>
                      <a:pt x="155" y="381"/>
                    </a:lnTo>
                    <a:lnTo>
                      <a:pt x="435" y="102"/>
                    </a:lnTo>
                    <a:lnTo>
                      <a:pt x="330" y="0"/>
                    </a:lnTo>
                    <a:lnTo>
                      <a:pt x="50" y="279"/>
                    </a:lnTo>
                    <a:lnTo>
                      <a:pt x="50" y="279"/>
                    </a:lnTo>
                    <a:close/>
                    <a:moveTo>
                      <a:pt x="141" y="360"/>
                    </a:moveTo>
                    <a:lnTo>
                      <a:pt x="38" y="396"/>
                    </a:lnTo>
                    <a:lnTo>
                      <a:pt x="72" y="291"/>
                    </a:lnTo>
                    <a:lnTo>
                      <a:pt x="141" y="36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6" name="组合 35"/>
          <p:cNvGrpSpPr/>
          <p:nvPr/>
        </p:nvGrpSpPr>
        <p:grpSpPr>
          <a:xfrm>
            <a:off x="7393305" y="1132205"/>
            <a:ext cx="2439035" cy="1440180"/>
            <a:chOff x="9756" y="7533"/>
            <a:chExt cx="3841" cy="2268"/>
          </a:xfrm>
        </p:grpSpPr>
        <p:sp>
          <p:nvSpPr>
            <p:cNvPr id="106" name="文本框 105"/>
            <p:cNvSpPr txBox="1"/>
            <p:nvPr/>
          </p:nvSpPr>
          <p:spPr>
            <a:xfrm>
              <a:off x="9756" y="8143"/>
              <a:ext cx="3314" cy="165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en-US" altLang="zh-CN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</a:p>
          </p:txBody>
        </p:sp>
        <p:sp>
          <p:nvSpPr>
            <p:cNvPr id="107" name="文本框 106"/>
            <p:cNvSpPr txBox="1"/>
            <p:nvPr/>
          </p:nvSpPr>
          <p:spPr>
            <a:xfrm>
              <a:off x="9756" y="7533"/>
              <a:ext cx="3841" cy="6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9107805" y="3366135"/>
            <a:ext cx="2439035" cy="1440180"/>
            <a:chOff x="9756" y="7533"/>
            <a:chExt cx="3841" cy="2268"/>
          </a:xfrm>
        </p:grpSpPr>
        <p:sp>
          <p:nvSpPr>
            <p:cNvPr id="19" name="文本框 18"/>
            <p:cNvSpPr txBox="1"/>
            <p:nvPr/>
          </p:nvSpPr>
          <p:spPr>
            <a:xfrm>
              <a:off x="9756" y="8143"/>
              <a:ext cx="3314" cy="165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en-US" altLang="zh-CN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9756" y="7533"/>
              <a:ext cx="3841" cy="6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8138160" y="5167630"/>
            <a:ext cx="2439035" cy="1440180"/>
            <a:chOff x="9756" y="7533"/>
            <a:chExt cx="3841" cy="2268"/>
          </a:xfrm>
        </p:grpSpPr>
        <p:sp>
          <p:nvSpPr>
            <p:cNvPr id="25" name="文本框 24"/>
            <p:cNvSpPr txBox="1"/>
            <p:nvPr/>
          </p:nvSpPr>
          <p:spPr>
            <a:xfrm>
              <a:off x="9756" y="8143"/>
              <a:ext cx="3314" cy="165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en-US" altLang="zh-CN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9756" y="7533"/>
              <a:ext cx="3841" cy="6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2286000" y="989965"/>
            <a:ext cx="2439035" cy="1416685"/>
            <a:chOff x="9756" y="7533"/>
            <a:chExt cx="3841" cy="2231"/>
          </a:xfrm>
        </p:grpSpPr>
        <p:sp>
          <p:nvSpPr>
            <p:cNvPr id="31" name="文本框 30"/>
            <p:cNvSpPr txBox="1"/>
            <p:nvPr/>
          </p:nvSpPr>
          <p:spPr>
            <a:xfrm>
              <a:off x="10283" y="8143"/>
              <a:ext cx="3314" cy="16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lang="en-US" altLang="zh-CN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9756" y="7533"/>
              <a:ext cx="3841" cy="6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597535" y="2899410"/>
            <a:ext cx="2439035" cy="1416685"/>
            <a:chOff x="9756" y="7533"/>
            <a:chExt cx="3841" cy="2231"/>
          </a:xfrm>
        </p:grpSpPr>
        <p:sp>
          <p:nvSpPr>
            <p:cNvPr id="41" name="文本框 40"/>
            <p:cNvSpPr txBox="1"/>
            <p:nvPr/>
          </p:nvSpPr>
          <p:spPr>
            <a:xfrm>
              <a:off x="10283" y="8143"/>
              <a:ext cx="3314" cy="16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lang="en-US" altLang="zh-CN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</a:p>
          </p:txBody>
        </p:sp>
        <p:sp>
          <p:nvSpPr>
            <p:cNvPr id="42" name="文本框 41"/>
            <p:cNvSpPr txBox="1"/>
            <p:nvPr/>
          </p:nvSpPr>
          <p:spPr>
            <a:xfrm>
              <a:off x="9756" y="7533"/>
              <a:ext cx="3841" cy="6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596900" y="4787265"/>
            <a:ext cx="2439035" cy="1416685"/>
            <a:chOff x="9756" y="7533"/>
            <a:chExt cx="3841" cy="2231"/>
          </a:xfrm>
        </p:grpSpPr>
        <p:sp>
          <p:nvSpPr>
            <p:cNvPr id="44" name="文本框 43"/>
            <p:cNvSpPr txBox="1"/>
            <p:nvPr/>
          </p:nvSpPr>
          <p:spPr>
            <a:xfrm>
              <a:off x="10283" y="8143"/>
              <a:ext cx="3314" cy="16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lang="en-US" altLang="zh-CN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</a:p>
          </p:txBody>
        </p:sp>
        <p:sp>
          <p:nvSpPr>
            <p:cNvPr id="45" name="文本框 44"/>
            <p:cNvSpPr txBox="1"/>
            <p:nvPr/>
          </p:nvSpPr>
          <p:spPr>
            <a:xfrm>
              <a:off x="9756" y="7533"/>
              <a:ext cx="3841" cy="6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</a:p>
          </p:txBody>
        </p:sp>
      </p:grpSp>
      <p:grpSp>
        <p:nvGrpSpPr>
          <p:cNvPr id="47" name="组合 46">
            <a:extLst>
              <a:ext uri="{FF2B5EF4-FFF2-40B4-BE49-F238E27FC236}">
                <a16:creationId xmlns:a16="http://schemas.microsoft.com/office/drawing/2014/main" id="{1EFEF2AA-AD18-4D38-9FC4-3A1BB5F004C5}"/>
              </a:ext>
            </a:extLst>
          </p:cNvPr>
          <p:cNvGrpSpPr/>
          <p:nvPr/>
        </p:nvGrpSpPr>
        <p:grpSpPr>
          <a:xfrm>
            <a:off x="0" y="195580"/>
            <a:ext cx="2521585" cy="649605"/>
            <a:chOff x="1599" y="0"/>
            <a:chExt cx="3971" cy="1023"/>
          </a:xfrm>
        </p:grpSpPr>
        <p:sp>
          <p:nvSpPr>
            <p:cNvPr id="48" name="Freeform 10">
              <a:extLst>
                <a:ext uri="{FF2B5EF4-FFF2-40B4-BE49-F238E27FC236}">
                  <a16:creationId xmlns:a16="http://schemas.microsoft.com/office/drawing/2014/main" id="{0C3899D3-93A2-AA19-08E0-264BC38DE1F8}"/>
                </a:ext>
              </a:extLst>
            </p:cNvPr>
            <p:cNvSpPr/>
            <p:nvPr/>
          </p:nvSpPr>
          <p:spPr bwMode="auto">
            <a:xfrm flipH="1">
              <a:off x="1599" y="0"/>
              <a:ext cx="3971" cy="1023"/>
            </a:xfrm>
            <a:custGeom>
              <a:avLst/>
              <a:gdLst>
                <a:gd name="T0" fmla="*/ 593 w 594"/>
                <a:gd name="T1" fmla="*/ 157 h 179"/>
                <a:gd name="T2" fmla="*/ 592 w 594"/>
                <a:gd name="T3" fmla="*/ 156 h 179"/>
                <a:gd name="T4" fmla="*/ 577 w 594"/>
                <a:gd name="T5" fmla="*/ 149 h 179"/>
                <a:gd name="T6" fmla="*/ 576 w 594"/>
                <a:gd name="T7" fmla="*/ 148 h 179"/>
                <a:gd name="T8" fmla="*/ 572 w 594"/>
                <a:gd name="T9" fmla="*/ 147 h 179"/>
                <a:gd name="T10" fmla="*/ 572 w 594"/>
                <a:gd name="T11" fmla="*/ 148 h 179"/>
                <a:gd name="T12" fmla="*/ 566 w 594"/>
                <a:gd name="T13" fmla="*/ 147 h 179"/>
                <a:gd name="T14" fmla="*/ 566 w 594"/>
                <a:gd name="T15" fmla="*/ 146 h 179"/>
                <a:gd name="T16" fmla="*/ 565 w 594"/>
                <a:gd name="T17" fmla="*/ 146 h 179"/>
                <a:gd name="T18" fmla="*/ 564 w 594"/>
                <a:gd name="T19" fmla="*/ 146 h 179"/>
                <a:gd name="T20" fmla="*/ 557 w 594"/>
                <a:gd name="T21" fmla="*/ 145 h 179"/>
                <a:gd name="T22" fmla="*/ 557 w 594"/>
                <a:gd name="T23" fmla="*/ 145 h 179"/>
                <a:gd name="T24" fmla="*/ 557 w 594"/>
                <a:gd name="T25" fmla="*/ 145 h 179"/>
                <a:gd name="T26" fmla="*/ 548 w 594"/>
                <a:gd name="T27" fmla="*/ 144 h 179"/>
                <a:gd name="T28" fmla="*/ 549 w 594"/>
                <a:gd name="T29" fmla="*/ 143 h 179"/>
                <a:gd name="T30" fmla="*/ 548 w 594"/>
                <a:gd name="T31" fmla="*/ 144 h 179"/>
                <a:gd name="T32" fmla="*/ 506 w 594"/>
                <a:gd name="T33" fmla="*/ 142 h 179"/>
                <a:gd name="T34" fmla="*/ 139 w 594"/>
                <a:gd name="T35" fmla="*/ 143 h 179"/>
                <a:gd name="T36" fmla="*/ 139 w 594"/>
                <a:gd name="T37" fmla="*/ 166 h 179"/>
                <a:gd name="T38" fmla="*/ 134 w 594"/>
                <a:gd name="T39" fmla="*/ 178 h 179"/>
                <a:gd name="T40" fmla="*/ 124 w 594"/>
                <a:gd name="T41" fmla="*/ 176 h 179"/>
                <a:gd name="T42" fmla="*/ 6 w 594"/>
                <a:gd name="T43" fmla="*/ 100 h 179"/>
                <a:gd name="T44" fmla="*/ 0 w 594"/>
                <a:gd name="T45" fmla="*/ 90 h 179"/>
                <a:gd name="T46" fmla="*/ 6 w 594"/>
                <a:gd name="T47" fmla="*/ 80 h 179"/>
                <a:gd name="T48" fmla="*/ 124 w 594"/>
                <a:gd name="T49" fmla="*/ 3 h 179"/>
                <a:gd name="T50" fmla="*/ 134 w 594"/>
                <a:gd name="T51" fmla="*/ 1 h 179"/>
                <a:gd name="T52" fmla="*/ 139 w 594"/>
                <a:gd name="T53" fmla="*/ 13 h 179"/>
                <a:gd name="T54" fmla="*/ 139 w 594"/>
                <a:gd name="T55" fmla="*/ 31 h 179"/>
                <a:gd name="T56" fmla="*/ 512 w 594"/>
                <a:gd name="T57" fmla="*/ 30 h 179"/>
                <a:gd name="T58" fmla="*/ 518 w 594"/>
                <a:gd name="T59" fmla="*/ 30 h 179"/>
                <a:gd name="T60" fmla="*/ 533 w 594"/>
                <a:gd name="T61" fmla="*/ 31 h 179"/>
                <a:gd name="T62" fmla="*/ 547 w 594"/>
                <a:gd name="T63" fmla="*/ 32 h 179"/>
                <a:gd name="T64" fmla="*/ 558 w 594"/>
                <a:gd name="T65" fmla="*/ 33 h 179"/>
                <a:gd name="T66" fmla="*/ 569 w 594"/>
                <a:gd name="T67" fmla="*/ 35 h 179"/>
                <a:gd name="T68" fmla="*/ 573 w 594"/>
                <a:gd name="T69" fmla="*/ 36 h 179"/>
                <a:gd name="T70" fmla="*/ 577 w 594"/>
                <a:gd name="T71" fmla="*/ 37 h 179"/>
                <a:gd name="T72" fmla="*/ 582 w 594"/>
                <a:gd name="T73" fmla="*/ 38 h 179"/>
                <a:gd name="T74" fmla="*/ 586 w 594"/>
                <a:gd name="T75" fmla="*/ 39 h 179"/>
                <a:gd name="T76" fmla="*/ 587 w 594"/>
                <a:gd name="T77" fmla="*/ 40 h 179"/>
                <a:gd name="T78" fmla="*/ 589 w 594"/>
                <a:gd name="T79" fmla="*/ 41 h 179"/>
                <a:gd name="T80" fmla="*/ 591 w 594"/>
                <a:gd name="T81" fmla="*/ 42 h 179"/>
                <a:gd name="T82" fmla="*/ 592 w 594"/>
                <a:gd name="T83" fmla="*/ 43 h 179"/>
                <a:gd name="T84" fmla="*/ 593 w 594"/>
                <a:gd name="T85" fmla="*/ 44 h 179"/>
                <a:gd name="T86" fmla="*/ 594 w 594"/>
                <a:gd name="T87" fmla="*/ 156 h 179"/>
                <a:gd name="T88" fmla="*/ 593 w 594"/>
                <a:gd name="T89" fmla="*/ 157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94" h="179">
                  <a:moveTo>
                    <a:pt x="593" y="157"/>
                  </a:moveTo>
                  <a:cubicBezTo>
                    <a:pt x="592" y="156"/>
                    <a:pt x="592" y="156"/>
                    <a:pt x="592" y="156"/>
                  </a:cubicBezTo>
                  <a:cubicBezTo>
                    <a:pt x="589" y="153"/>
                    <a:pt x="584" y="151"/>
                    <a:pt x="577" y="149"/>
                  </a:cubicBezTo>
                  <a:cubicBezTo>
                    <a:pt x="576" y="148"/>
                    <a:pt x="576" y="148"/>
                    <a:pt x="576" y="148"/>
                  </a:cubicBezTo>
                  <a:cubicBezTo>
                    <a:pt x="572" y="147"/>
                    <a:pt x="572" y="147"/>
                    <a:pt x="572" y="147"/>
                  </a:cubicBezTo>
                  <a:cubicBezTo>
                    <a:pt x="572" y="148"/>
                    <a:pt x="572" y="148"/>
                    <a:pt x="572" y="148"/>
                  </a:cubicBezTo>
                  <a:cubicBezTo>
                    <a:pt x="570" y="147"/>
                    <a:pt x="568" y="147"/>
                    <a:pt x="566" y="147"/>
                  </a:cubicBezTo>
                  <a:cubicBezTo>
                    <a:pt x="566" y="146"/>
                    <a:pt x="566" y="146"/>
                    <a:pt x="566" y="146"/>
                  </a:cubicBezTo>
                  <a:cubicBezTo>
                    <a:pt x="565" y="146"/>
                    <a:pt x="565" y="146"/>
                    <a:pt x="565" y="146"/>
                  </a:cubicBezTo>
                  <a:cubicBezTo>
                    <a:pt x="564" y="146"/>
                    <a:pt x="564" y="146"/>
                    <a:pt x="564" y="146"/>
                  </a:cubicBezTo>
                  <a:cubicBezTo>
                    <a:pt x="562" y="146"/>
                    <a:pt x="560" y="145"/>
                    <a:pt x="557" y="145"/>
                  </a:cubicBezTo>
                  <a:cubicBezTo>
                    <a:pt x="557" y="145"/>
                    <a:pt x="557" y="145"/>
                    <a:pt x="557" y="145"/>
                  </a:cubicBezTo>
                  <a:cubicBezTo>
                    <a:pt x="557" y="145"/>
                    <a:pt x="557" y="145"/>
                    <a:pt x="557" y="145"/>
                  </a:cubicBezTo>
                  <a:cubicBezTo>
                    <a:pt x="554" y="145"/>
                    <a:pt x="551" y="144"/>
                    <a:pt x="548" y="144"/>
                  </a:cubicBezTo>
                  <a:cubicBezTo>
                    <a:pt x="549" y="143"/>
                    <a:pt x="549" y="143"/>
                    <a:pt x="549" y="143"/>
                  </a:cubicBezTo>
                  <a:cubicBezTo>
                    <a:pt x="548" y="144"/>
                    <a:pt x="548" y="144"/>
                    <a:pt x="548" y="144"/>
                  </a:cubicBezTo>
                  <a:cubicBezTo>
                    <a:pt x="536" y="143"/>
                    <a:pt x="521" y="142"/>
                    <a:pt x="506" y="142"/>
                  </a:cubicBezTo>
                  <a:cubicBezTo>
                    <a:pt x="139" y="143"/>
                    <a:pt x="139" y="143"/>
                    <a:pt x="139" y="143"/>
                  </a:cubicBezTo>
                  <a:cubicBezTo>
                    <a:pt x="139" y="166"/>
                    <a:pt x="139" y="166"/>
                    <a:pt x="139" y="166"/>
                  </a:cubicBezTo>
                  <a:cubicBezTo>
                    <a:pt x="139" y="172"/>
                    <a:pt x="138" y="176"/>
                    <a:pt x="134" y="178"/>
                  </a:cubicBezTo>
                  <a:cubicBezTo>
                    <a:pt x="132" y="179"/>
                    <a:pt x="128" y="179"/>
                    <a:pt x="124" y="176"/>
                  </a:cubicBezTo>
                  <a:cubicBezTo>
                    <a:pt x="6" y="100"/>
                    <a:pt x="6" y="100"/>
                    <a:pt x="6" y="100"/>
                  </a:cubicBezTo>
                  <a:cubicBezTo>
                    <a:pt x="2" y="97"/>
                    <a:pt x="0" y="93"/>
                    <a:pt x="0" y="90"/>
                  </a:cubicBezTo>
                  <a:cubicBezTo>
                    <a:pt x="0" y="86"/>
                    <a:pt x="2" y="82"/>
                    <a:pt x="6" y="80"/>
                  </a:cubicBezTo>
                  <a:cubicBezTo>
                    <a:pt x="124" y="3"/>
                    <a:pt x="124" y="3"/>
                    <a:pt x="124" y="3"/>
                  </a:cubicBezTo>
                  <a:cubicBezTo>
                    <a:pt x="128" y="1"/>
                    <a:pt x="132" y="0"/>
                    <a:pt x="134" y="1"/>
                  </a:cubicBezTo>
                  <a:cubicBezTo>
                    <a:pt x="138" y="3"/>
                    <a:pt x="139" y="7"/>
                    <a:pt x="139" y="13"/>
                  </a:cubicBezTo>
                  <a:cubicBezTo>
                    <a:pt x="139" y="31"/>
                    <a:pt x="139" y="31"/>
                    <a:pt x="139" y="31"/>
                  </a:cubicBezTo>
                  <a:cubicBezTo>
                    <a:pt x="512" y="30"/>
                    <a:pt x="512" y="30"/>
                    <a:pt x="512" y="30"/>
                  </a:cubicBezTo>
                  <a:cubicBezTo>
                    <a:pt x="518" y="30"/>
                    <a:pt x="518" y="30"/>
                    <a:pt x="518" y="30"/>
                  </a:cubicBezTo>
                  <a:cubicBezTo>
                    <a:pt x="524" y="30"/>
                    <a:pt x="529" y="30"/>
                    <a:pt x="533" y="31"/>
                  </a:cubicBezTo>
                  <a:cubicBezTo>
                    <a:pt x="547" y="32"/>
                    <a:pt x="547" y="32"/>
                    <a:pt x="547" y="32"/>
                  </a:cubicBezTo>
                  <a:cubicBezTo>
                    <a:pt x="550" y="32"/>
                    <a:pt x="558" y="33"/>
                    <a:pt x="558" y="33"/>
                  </a:cubicBezTo>
                  <a:cubicBezTo>
                    <a:pt x="569" y="35"/>
                    <a:pt x="569" y="35"/>
                    <a:pt x="569" y="35"/>
                  </a:cubicBezTo>
                  <a:cubicBezTo>
                    <a:pt x="570" y="35"/>
                    <a:pt x="572" y="35"/>
                    <a:pt x="573" y="36"/>
                  </a:cubicBezTo>
                  <a:cubicBezTo>
                    <a:pt x="577" y="37"/>
                    <a:pt x="577" y="37"/>
                    <a:pt x="577" y="37"/>
                  </a:cubicBezTo>
                  <a:cubicBezTo>
                    <a:pt x="582" y="38"/>
                    <a:pt x="582" y="38"/>
                    <a:pt x="582" y="38"/>
                  </a:cubicBezTo>
                  <a:cubicBezTo>
                    <a:pt x="586" y="39"/>
                    <a:pt x="586" y="39"/>
                    <a:pt x="586" y="39"/>
                  </a:cubicBezTo>
                  <a:cubicBezTo>
                    <a:pt x="587" y="40"/>
                    <a:pt x="587" y="40"/>
                    <a:pt x="587" y="40"/>
                  </a:cubicBezTo>
                  <a:cubicBezTo>
                    <a:pt x="589" y="41"/>
                    <a:pt x="589" y="41"/>
                    <a:pt x="589" y="41"/>
                  </a:cubicBezTo>
                  <a:cubicBezTo>
                    <a:pt x="591" y="42"/>
                    <a:pt x="591" y="42"/>
                    <a:pt x="591" y="42"/>
                  </a:cubicBezTo>
                  <a:cubicBezTo>
                    <a:pt x="592" y="43"/>
                    <a:pt x="592" y="43"/>
                    <a:pt x="592" y="43"/>
                  </a:cubicBezTo>
                  <a:cubicBezTo>
                    <a:pt x="593" y="44"/>
                    <a:pt x="593" y="44"/>
                    <a:pt x="593" y="44"/>
                  </a:cubicBezTo>
                  <a:cubicBezTo>
                    <a:pt x="594" y="156"/>
                    <a:pt x="594" y="156"/>
                    <a:pt x="594" y="156"/>
                  </a:cubicBezTo>
                  <a:lnTo>
                    <a:pt x="593" y="157"/>
                  </a:lnTo>
                  <a:close/>
                </a:path>
              </a:pathLst>
            </a:custGeom>
            <a:gradFill>
              <a:gsLst>
                <a:gs pos="100000">
                  <a:srgbClr val="61D3F8"/>
                </a:gs>
                <a:gs pos="0">
                  <a:srgbClr val="A73FF6"/>
                </a:gs>
              </a:gsLst>
              <a:lin scaled="1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015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9" name="文本框 37">
              <a:extLst>
                <a:ext uri="{FF2B5EF4-FFF2-40B4-BE49-F238E27FC236}">
                  <a16:creationId xmlns:a16="http://schemas.microsoft.com/office/drawing/2014/main" id="{E1A89296-488B-1414-BC23-0827B943D0F7}"/>
                </a:ext>
              </a:extLst>
            </p:cNvPr>
            <p:cNvSpPr txBox="1"/>
            <p:nvPr/>
          </p:nvSpPr>
          <p:spPr>
            <a:xfrm>
              <a:off x="4531" y="221"/>
              <a:ext cx="865" cy="580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4800">
                  <a:solidFill>
                    <a:schemeClr val="bg1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1800" dirty="0">
                  <a:solidFill>
                    <a:prstClr val="white"/>
                  </a:solidFill>
                  <a:latin typeface="+mn-lt"/>
                  <a:ea typeface="+mn-ea"/>
                  <a:cs typeface="+mn-ea"/>
                  <a:sym typeface="+mn-lt"/>
                </a:rPr>
                <a:t>03</a:t>
              </a:r>
              <a:endParaRPr lang="zh-CN" altLang="en-US" sz="1800" dirty="0">
                <a:solidFill>
                  <a:prstClr val="white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50" name="文本框 47">
              <a:extLst>
                <a:ext uri="{FF2B5EF4-FFF2-40B4-BE49-F238E27FC236}">
                  <a16:creationId xmlns:a16="http://schemas.microsoft.com/office/drawing/2014/main" id="{61ACDE7D-FA7B-70E3-269B-DD9D74F021AD}"/>
                </a:ext>
              </a:extLst>
            </p:cNvPr>
            <p:cNvSpPr txBox="1"/>
            <p:nvPr/>
          </p:nvSpPr>
          <p:spPr>
            <a:xfrm>
              <a:off x="1702" y="219"/>
              <a:ext cx="2980" cy="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800">
                  <a:solidFill>
                    <a:schemeClr val="bg1"/>
                  </a:solidFill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algn="ctr"/>
              <a:r>
                <a:rPr lang="en-US" altLang="zh-CN" sz="1800" b="1" spc="100" dirty="0">
                  <a:uFillTx/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1800" b="1" spc="100" dirty="0"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slow" advClick="0" advTm="3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组合 119"/>
          <p:cNvGrpSpPr/>
          <p:nvPr/>
        </p:nvGrpSpPr>
        <p:grpSpPr>
          <a:xfrm>
            <a:off x="7105650" y="1189990"/>
            <a:ext cx="4246880" cy="4956175"/>
            <a:chOff x="11190" y="1874"/>
            <a:chExt cx="6688" cy="7805"/>
          </a:xfrm>
        </p:grpSpPr>
        <p:grpSp>
          <p:nvGrpSpPr>
            <p:cNvPr id="69" name="그룹 115"/>
            <p:cNvGrpSpPr/>
            <p:nvPr/>
          </p:nvGrpSpPr>
          <p:grpSpPr>
            <a:xfrm>
              <a:off x="11190" y="6707"/>
              <a:ext cx="6688" cy="2972"/>
              <a:chOff x="3354640" y="2064545"/>
              <a:chExt cx="3995738" cy="1743075"/>
            </a:xfrm>
          </p:grpSpPr>
          <p:sp>
            <p:nvSpPr>
              <p:cNvPr id="70" name="Freeform 5"/>
              <p:cNvSpPr/>
              <p:nvPr/>
            </p:nvSpPr>
            <p:spPr bwMode="auto">
              <a:xfrm>
                <a:off x="4640515" y="2180433"/>
                <a:ext cx="2393950" cy="700088"/>
              </a:xfrm>
              <a:custGeom>
                <a:avLst/>
                <a:gdLst>
                  <a:gd name="T0" fmla="*/ 1508 w 1508"/>
                  <a:gd name="T1" fmla="*/ 205 h 441"/>
                  <a:gd name="T2" fmla="*/ 0 w 1508"/>
                  <a:gd name="T3" fmla="*/ 0 h 441"/>
                  <a:gd name="T4" fmla="*/ 0 w 1508"/>
                  <a:gd name="T5" fmla="*/ 285 h 441"/>
                  <a:gd name="T6" fmla="*/ 1140 w 1508"/>
                  <a:gd name="T7" fmla="*/ 441 h 441"/>
                  <a:gd name="T8" fmla="*/ 1508 w 1508"/>
                  <a:gd name="T9" fmla="*/ 205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08" h="441">
                    <a:moveTo>
                      <a:pt x="1508" y="205"/>
                    </a:moveTo>
                    <a:lnTo>
                      <a:pt x="0" y="0"/>
                    </a:lnTo>
                    <a:lnTo>
                      <a:pt x="0" y="285"/>
                    </a:lnTo>
                    <a:lnTo>
                      <a:pt x="1140" y="441"/>
                    </a:lnTo>
                    <a:lnTo>
                      <a:pt x="1508" y="205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3175">
                <a:noFill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ko-KR" altLang="en-US" sz="4400" b="1" dirty="0">
                  <a:cs typeface="+mn-ea"/>
                  <a:sym typeface="+mn-lt"/>
                </a:endParaRPr>
              </a:p>
            </p:txBody>
          </p:sp>
          <p:sp>
            <p:nvSpPr>
              <p:cNvPr id="71" name="Freeform 6"/>
              <p:cNvSpPr/>
              <p:nvPr/>
            </p:nvSpPr>
            <p:spPr bwMode="auto">
              <a:xfrm>
                <a:off x="6091489" y="2436020"/>
                <a:ext cx="1258889" cy="1371600"/>
              </a:xfrm>
              <a:custGeom>
                <a:avLst/>
                <a:gdLst>
                  <a:gd name="T0" fmla="*/ 793 w 793"/>
                  <a:gd name="T1" fmla="*/ 0 h 864"/>
                  <a:gd name="T2" fmla="*/ 0 w 793"/>
                  <a:gd name="T3" fmla="*/ 508 h 864"/>
                  <a:gd name="T4" fmla="*/ 0 w 793"/>
                  <a:gd name="T5" fmla="*/ 864 h 864"/>
                  <a:gd name="T6" fmla="*/ 793 w 793"/>
                  <a:gd name="T7" fmla="*/ 357 h 864"/>
                  <a:gd name="T8" fmla="*/ 793 w 793"/>
                  <a:gd name="T9" fmla="*/ 0 h 8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93" h="864">
                    <a:moveTo>
                      <a:pt x="793" y="0"/>
                    </a:moveTo>
                    <a:lnTo>
                      <a:pt x="0" y="508"/>
                    </a:lnTo>
                    <a:lnTo>
                      <a:pt x="0" y="864"/>
                    </a:lnTo>
                    <a:lnTo>
                      <a:pt x="793" y="357"/>
                    </a:lnTo>
                    <a:lnTo>
                      <a:pt x="793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3175">
                <a:noFill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ko-KR" altLang="en-US" sz="4400" b="1" dirty="0">
                  <a:cs typeface="+mn-ea"/>
                  <a:sym typeface="+mn-lt"/>
                </a:endParaRPr>
              </a:p>
            </p:txBody>
          </p:sp>
          <p:sp>
            <p:nvSpPr>
              <p:cNvPr id="72" name="Freeform 7"/>
              <p:cNvSpPr/>
              <p:nvPr/>
            </p:nvSpPr>
            <p:spPr bwMode="auto">
              <a:xfrm>
                <a:off x="3673728" y="2180433"/>
                <a:ext cx="966788" cy="700088"/>
              </a:xfrm>
              <a:custGeom>
                <a:avLst/>
                <a:gdLst>
                  <a:gd name="T0" fmla="*/ 609 w 609"/>
                  <a:gd name="T1" fmla="*/ 0 h 441"/>
                  <a:gd name="T2" fmla="*/ 0 w 609"/>
                  <a:gd name="T3" fmla="*/ 390 h 441"/>
                  <a:gd name="T4" fmla="*/ 367 w 609"/>
                  <a:gd name="T5" fmla="*/ 441 h 441"/>
                  <a:gd name="T6" fmla="*/ 609 w 609"/>
                  <a:gd name="T7" fmla="*/ 285 h 441"/>
                  <a:gd name="T8" fmla="*/ 609 w 609"/>
                  <a:gd name="T9" fmla="*/ 0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9" h="441">
                    <a:moveTo>
                      <a:pt x="609" y="0"/>
                    </a:moveTo>
                    <a:lnTo>
                      <a:pt x="0" y="390"/>
                    </a:lnTo>
                    <a:lnTo>
                      <a:pt x="367" y="441"/>
                    </a:lnTo>
                    <a:lnTo>
                      <a:pt x="609" y="285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3175">
                <a:noFill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ko-KR" altLang="en-US" sz="4400" b="1" dirty="0">
                  <a:cs typeface="+mn-ea"/>
                  <a:sym typeface="+mn-lt"/>
                </a:endParaRPr>
              </a:p>
            </p:txBody>
          </p:sp>
          <p:sp>
            <p:nvSpPr>
              <p:cNvPr id="73" name="Freeform 8"/>
              <p:cNvSpPr/>
              <p:nvPr/>
            </p:nvSpPr>
            <p:spPr bwMode="auto">
              <a:xfrm>
                <a:off x="3354640" y="2867820"/>
                <a:ext cx="2736850" cy="939800"/>
              </a:xfrm>
              <a:custGeom>
                <a:avLst/>
                <a:gdLst>
                  <a:gd name="T0" fmla="*/ 1724 w 1724"/>
                  <a:gd name="T1" fmla="*/ 592 h 592"/>
                  <a:gd name="T2" fmla="*/ 0 w 1724"/>
                  <a:gd name="T3" fmla="*/ 358 h 592"/>
                  <a:gd name="T4" fmla="*/ 0 w 1724"/>
                  <a:gd name="T5" fmla="*/ 0 h 592"/>
                  <a:gd name="T6" fmla="*/ 1724 w 1724"/>
                  <a:gd name="T7" fmla="*/ 236 h 592"/>
                  <a:gd name="T8" fmla="*/ 1724 w 1724"/>
                  <a:gd name="T9" fmla="*/ 592 h 5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24" h="592">
                    <a:moveTo>
                      <a:pt x="1724" y="592"/>
                    </a:moveTo>
                    <a:lnTo>
                      <a:pt x="0" y="358"/>
                    </a:lnTo>
                    <a:lnTo>
                      <a:pt x="0" y="0"/>
                    </a:lnTo>
                    <a:lnTo>
                      <a:pt x="1724" y="236"/>
                    </a:lnTo>
                    <a:lnTo>
                      <a:pt x="1724" y="592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3175">
                <a:noFill/>
              </a:ln>
            </p:spPr>
            <p:txBody>
              <a:bodyPr vert="horz" wrap="square" lIns="0" tIns="0" rIns="0" bIns="0" numCol="1" anchor="ctr" anchorCtr="0" compatLnSpc="1"/>
              <a:lstStyle/>
              <a:p>
                <a:pPr algn="ctr">
                  <a:spcAft>
                    <a:spcPts val="400"/>
                  </a:spcAft>
                </a:pPr>
                <a:r>
                  <a:rPr lang="en-US" altLang="ko-KR" sz="2400" b="1" dirty="0">
                    <a:cs typeface="+mn-ea"/>
                    <a:sym typeface="+mn-lt"/>
                  </a:rPr>
                  <a:t>04</a:t>
                </a:r>
                <a:endParaRPr lang="ko-KR" altLang="en-US" sz="2400" b="1" dirty="0">
                  <a:cs typeface="+mn-ea"/>
                  <a:sym typeface="+mn-lt"/>
                </a:endParaRPr>
              </a:p>
            </p:txBody>
          </p:sp>
          <p:sp>
            <p:nvSpPr>
              <p:cNvPr id="74" name="Freeform 9"/>
              <p:cNvSpPr>
                <a:spLocks noEditPoints="1"/>
              </p:cNvSpPr>
              <p:nvPr/>
            </p:nvSpPr>
            <p:spPr bwMode="auto">
              <a:xfrm>
                <a:off x="3354640" y="2064545"/>
                <a:ext cx="3995738" cy="1177925"/>
              </a:xfrm>
              <a:custGeom>
                <a:avLst/>
                <a:gdLst>
                  <a:gd name="T0" fmla="*/ 810 w 2517"/>
                  <a:gd name="T1" fmla="*/ 73 h 742"/>
                  <a:gd name="T2" fmla="*/ 2318 w 2517"/>
                  <a:gd name="T3" fmla="*/ 278 h 742"/>
                  <a:gd name="T4" fmla="*/ 1709 w 2517"/>
                  <a:gd name="T5" fmla="*/ 667 h 742"/>
                  <a:gd name="T6" fmla="*/ 201 w 2517"/>
                  <a:gd name="T7" fmla="*/ 463 h 742"/>
                  <a:gd name="T8" fmla="*/ 810 w 2517"/>
                  <a:gd name="T9" fmla="*/ 73 h 742"/>
                  <a:gd name="T10" fmla="*/ 792 w 2517"/>
                  <a:gd name="T11" fmla="*/ 0 h 742"/>
                  <a:gd name="T12" fmla="*/ 0 w 2517"/>
                  <a:gd name="T13" fmla="*/ 506 h 742"/>
                  <a:gd name="T14" fmla="*/ 1724 w 2517"/>
                  <a:gd name="T15" fmla="*/ 742 h 742"/>
                  <a:gd name="T16" fmla="*/ 2517 w 2517"/>
                  <a:gd name="T17" fmla="*/ 234 h 742"/>
                  <a:gd name="T18" fmla="*/ 792 w 2517"/>
                  <a:gd name="T19" fmla="*/ 0 h 742"/>
                  <a:gd name="T20" fmla="*/ 792 w 2517"/>
                  <a:gd name="T21" fmla="*/ 0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17" h="742">
                    <a:moveTo>
                      <a:pt x="810" y="73"/>
                    </a:moveTo>
                    <a:lnTo>
                      <a:pt x="2318" y="278"/>
                    </a:lnTo>
                    <a:lnTo>
                      <a:pt x="1709" y="667"/>
                    </a:lnTo>
                    <a:lnTo>
                      <a:pt x="201" y="463"/>
                    </a:lnTo>
                    <a:lnTo>
                      <a:pt x="810" y="73"/>
                    </a:lnTo>
                    <a:close/>
                    <a:moveTo>
                      <a:pt x="792" y="0"/>
                    </a:moveTo>
                    <a:lnTo>
                      <a:pt x="0" y="506"/>
                    </a:lnTo>
                    <a:lnTo>
                      <a:pt x="1724" y="742"/>
                    </a:lnTo>
                    <a:lnTo>
                      <a:pt x="2517" y="234"/>
                    </a:lnTo>
                    <a:lnTo>
                      <a:pt x="792" y="0"/>
                    </a:lnTo>
                    <a:lnTo>
                      <a:pt x="792" y="0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3175">
                <a:noFill/>
              </a:ln>
            </p:spPr>
            <p:txBody>
              <a:bodyPr vert="horz" wrap="square" lIns="0" tIns="0" rIns="0" bIns="0" numCol="1" anchor="ctr" anchorCtr="0" compatLnSpc="1"/>
              <a:lstStyle/>
              <a:p>
                <a:pPr algn="ctr">
                  <a:spcAft>
                    <a:spcPts val="400"/>
                  </a:spcAft>
                </a:pPr>
                <a:endParaRPr lang="ko-KR" altLang="en-US" sz="2400" b="1" dirty="0">
                  <a:cs typeface="+mn-ea"/>
                  <a:sym typeface="+mn-lt"/>
                </a:endParaRPr>
              </a:p>
            </p:txBody>
          </p:sp>
          <p:sp>
            <p:nvSpPr>
              <p:cNvPr id="75" name="Freeform 10"/>
              <p:cNvSpPr>
                <a:spLocks noEditPoints="1"/>
              </p:cNvSpPr>
              <p:nvPr/>
            </p:nvSpPr>
            <p:spPr bwMode="auto">
              <a:xfrm>
                <a:off x="3354640" y="2436020"/>
                <a:ext cx="3995738" cy="1177925"/>
              </a:xfrm>
              <a:custGeom>
                <a:avLst/>
                <a:gdLst>
                  <a:gd name="T0" fmla="*/ 810 w 2517"/>
                  <a:gd name="T1" fmla="*/ 73 h 742"/>
                  <a:gd name="T2" fmla="*/ 2318 w 2517"/>
                  <a:gd name="T3" fmla="*/ 278 h 742"/>
                  <a:gd name="T4" fmla="*/ 1709 w 2517"/>
                  <a:gd name="T5" fmla="*/ 667 h 742"/>
                  <a:gd name="T6" fmla="*/ 201 w 2517"/>
                  <a:gd name="T7" fmla="*/ 463 h 742"/>
                  <a:gd name="T8" fmla="*/ 810 w 2517"/>
                  <a:gd name="T9" fmla="*/ 73 h 742"/>
                  <a:gd name="T10" fmla="*/ 792 w 2517"/>
                  <a:gd name="T11" fmla="*/ 0 h 742"/>
                  <a:gd name="T12" fmla="*/ 0 w 2517"/>
                  <a:gd name="T13" fmla="*/ 506 h 742"/>
                  <a:gd name="T14" fmla="*/ 1724 w 2517"/>
                  <a:gd name="T15" fmla="*/ 742 h 742"/>
                  <a:gd name="T16" fmla="*/ 2517 w 2517"/>
                  <a:gd name="T17" fmla="*/ 234 h 742"/>
                  <a:gd name="T18" fmla="*/ 792 w 2517"/>
                  <a:gd name="T19" fmla="*/ 0 h 742"/>
                  <a:gd name="T20" fmla="*/ 792 w 2517"/>
                  <a:gd name="T21" fmla="*/ 0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17" h="742">
                    <a:moveTo>
                      <a:pt x="810" y="73"/>
                    </a:moveTo>
                    <a:lnTo>
                      <a:pt x="2318" y="278"/>
                    </a:lnTo>
                    <a:lnTo>
                      <a:pt x="1709" y="667"/>
                    </a:lnTo>
                    <a:lnTo>
                      <a:pt x="201" y="463"/>
                    </a:lnTo>
                    <a:lnTo>
                      <a:pt x="810" y="73"/>
                    </a:lnTo>
                    <a:moveTo>
                      <a:pt x="792" y="0"/>
                    </a:moveTo>
                    <a:lnTo>
                      <a:pt x="0" y="506"/>
                    </a:lnTo>
                    <a:lnTo>
                      <a:pt x="1724" y="742"/>
                    </a:lnTo>
                    <a:lnTo>
                      <a:pt x="2517" y="234"/>
                    </a:lnTo>
                    <a:lnTo>
                      <a:pt x="792" y="0"/>
                    </a:lnTo>
                    <a:lnTo>
                      <a:pt x="792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ko-KR" altLang="en-US" sz="4400" b="1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76" name="그룹 115"/>
            <p:cNvGrpSpPr/>
            <p:nvPr/>
          </p:nvGrpSpPr>
          <p:grpSpPr>
            <a:xfrm>
              <a:off x="11190" y="5096"/>
              <a:ext cx="6688" cy="2972"/>
              <a:chOff x="3354640" y="2064545"/>
              <a:chExt cx="3995738" cy="1743075"/>
            </a:xfrm>
          </p:grpSpPr>
          <p:sp>
            <p:nvSpPr>
              <p:cNvPr id="77" name="Freeform 5"/>
              <p:cNvSpPr/>
              <p:nvPr/>
            </p:nvSpPr>
            <p:spPr bwMode="auto">
              <a:xfrm>
                <a:off x="4640515" y="2180433"/>
                <a:ext cx="2393950" cy="700088"/>
              </a:xfrm>
              <a:custGeom>
                <a:avLst/>
                <a:gdLst>
                  <a:gd name="T0" fmla="*/ 1508 w 1508"/>
                  <a:gd name="T1" fmla="*/ 205 h 441"/>
                  <a:gd name="T2" fmla="*/ 0 w 1508"/>
                  <a:gd name="T3" fmla="*/ 0 h 441"/>
                  <a:gd name="T4" fmla="*/ 0 w 1508"/>
                  <a:gd name="T5" fmla="*/ 285 h 441"/>
                  <a:gd name="T6" fmla="*/ 1140 w 1508"/>
                  <a:gd name="T7" fmla="*/ 441 h 441"/>
                  <a:gd name="T8" fmla="*/ 1508 w 1508"/>
                  <a:gd name="T9" fmla="*/ 205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08" h="441">
                    <a:moveTo>
                      <a:pt x="1508" y="205"/>
                    </a:moveTo>
                    <a:lnTo>
                      <a:pt x="0" y="0"/>
                    </a:lnTo>
                    <a:lnTo>
                      <a:pt x="0" y="285"/>
                    </a:lnTo>
                    <a:lnTo>
                      <a:pt x="1140" y="441"/>
                    </a:lnTo>
                    <a:lnTo>
                      <a:pt x="1508" y="205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3175">
                <a:noFill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ko-KR" altLang="en-US" sz="4400" b="1" dirty="0">
                  <a:cs typeface="+mn-ea"/>
                  <a:sym typeface="+mn-lt"/>
                </a:endParaRPr>
              </a:p>
            </p:txBody>
          </p:sp>
          <p:sp>
            <p:nvSpPr>
              <p:cNvPr id="78" name="Freeform 6"/>
              <p:cNvSpPr/>
              <p:nvPr/>
            </p:nvSpPr>
            <p:spPr bwMode="auto">
              <a:xfrm>
                <a:off x="6091489" y="2436020"/>
                <a:ext cx="1258889" cy="1371600"/>
              </a:xfrm>
              <a:custGeom>
                <a:avLst/>
                <a:gdLst>
                  <a:gd name="T0" fmla="*/ 793 w 793"/>
                  <a:gd name="T1" fmla="*/ 0 h 864"/>
                  <a:gd name="T2" fmla="*/ 0 w 793"/>
                  <a:gd name="T3" fmla="*/ 508 h 864"/>
                  <a:gd name="T4" fmla="*/ 0 w 793"/>
                  <a:gd name="T5" fmla="*/ 864 h 864"/>
                  <a:gd name="T6" fmla="*/ 793 w 793"/>
                  <a:gd name="T7" fmla="*/ 357 h 864"/>
                  <a:gd name="T8" fmla="*/ 793 w 793"/>
                  <a:gd name="T9" fmla="*/ 0 h 8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93" h="864">
                    <a:moveTo>
                      <a:pt x="793" y="0"/>
                    </a:moveTo>
                    <a:lnTo>
                      <a:pt x="0" y="508"/>
                    </a:lnTo>
                    <a:lnTo>
                      <a:pt x="0" y="864"/>
                    </a:lnTo>
                    <a:lnTo>
                      <a:pt x="793" y="357"/>
                    </a:lnTo>
                    <a:lnTo>
                      <a:pt x="793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3175">
                <a:noFill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ko-KR" altLang="en-US" sz="4400" b="1" dirty="0">
                  <a:cs typeface="+mn-ea"/>
                  <a:sym typeface="+mn-lt"/>
                </a:endParaRPr>
              </a:p>
            </p:txBody>
          </p:sp>
          <p:sp>
            <p:nvSpPr>
              <p:cNvPr id="79" name="Freeform 7"/>
              <p:cNvSpPr/>
              <p:nvPr/>
            </p:nvSpPr>
            <p:spPr bwMode="auto">
              <a:xfrm>
                <a:off x="3673728" y="2180433"/>
                <a:ext cx="966788" cy="700088"/>
              </a:xfrm>
              <a:custGeom>
                <a:avLst/>
                <a:gdLst>
                  <a:gd name="T0" fmla="*/ 609 w 609"/>
                  <a:gd name="T1" fmla="*/ 0 h 441"/>
                  <a:gd name="T2" fmla="*/ 0 w 609"/>
                  <a:gd name="T3" fmla="*/ 390 h 441"/>
                  <a:gd name="T4" fmla="*/ 367 w 609"/>
                  <a:gd name="T5" fmla="*/ 441 h 441"/>
                  <a:gd name="T6" fmla="*/ 609 w 609"/>
                  <a:gd name="T7" fmla="*/ 285 h 441"/>
                  <a:gd name="T8" fmla="*/ 609 w 609"/>
                  <a:gd name="T9" fmla="*/ 0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9" h="441">
                    <a:moveTo>
                      <a:pt x="609" y="0"/>
                    </a:moveTo>
                    <a:lnTo>
                      <a:pt x="0" y="390"/>
                    </a:lnTo>
                    <a:lnTo>
                      <a:pt x="367" y="441"/>
                    </a:lnTo>
                    <a:lnTo>
                      <a:pt x="609" y="285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3175">
                <a:noFill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ko-KR" altLang="en-US" sz="4400" b="1" dirty="0">
                  <a:cs typeface="+mn-ea"/>
                  <a:sym typeface="+mn-lt"/>
                </a:endParaRPr>
              </a:p>
            </p:txBody>
          </p:sp>
          <p:sp>
            <p:nvSpPr>
              <p:cNvPr id="80" name="Freeform 8"/>
              <p:cNvSpPr/>
              <p:nvPr/>
            </p:nvSpPr>
            <p:spPr bwMode="auto">
              <a:xfrm>
                <a:off x="3354640" y="2867820"/>
                <a:ext cx="2736850" cy="939800"/>
              </a:xfrm>
              <a:custGeom>
                <a:avLst/>
                <a:gdLst>
                  <a:gd name="T0" fmla="*/ 1724 w 1724"/>
                  <a:gd name="T1" fmla="*/ 592 h 592"/>
                  <a:gd name="T2" fmla="*/ 0 w 1724"/>
                  <a:gd name="T3" fmla="*/ 358 h 592"/>
                  <a:gd name="T4" fmla="*/ 0 w 1724"/>
                  <a:gd name="T5" fmla="*/ 0 h 592"/>
                  <a:gd name="T6" fmla="*/ 1724 w 1724"/>
                  <a:gd name="T7" fmla="*/ 236 h 592"/>
                  <a:gd name="T8" fmla="*/ 1724 w 1724"/>
                  <a:gd name="T9" fmla="*/ 592 h 5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24" h="592">
                    <a:moveTo>
                      <a:pt x="1724" y="592"/>
                    </a:moveTo>
                    <a:lnTo>
                      <a:pt x="0" y="358"/>
                    </a:lnTo>
                    <a:lnTo>
                      <a:pt x="0" y="0"/>
                    </a:lnTo>
                    <a:lnTo>
                      <a:pt x="1724" y="236"/>
                    </a:lnTo>
                    <a:lnTo>
                      <a:pt x="1724" y="592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3175">
                <a:noFill/>
              </a:ln>
            </p:spPr>
            <p:txBody>
              <a:bodyPr vert="horz" wrap="square" lIns="0" tIns="0" rIns="0" bIns="0" numCol="1" anchor="ctr" anchorCtr="0" compatLnSpc="1"/>
              <a:lstStyle/>
              <a:p>
                <a:pPr algn="ctr">
                  <a:spcAft>
                    <a:spcPts val="400"/>
                  </a:spcAft>
                </a:pPr>
                <a:r>
                  <a:rPr lang="en-US" altLang="ko-KR" sz="2400" b="1" dirty="0">
                    <a:cs typeface="+mn-ea"/>
                    <a:sym typeface="+mn-lt"/>
                  </a:rPr>
                  <a:t>03</a:t>
                </a:r>
                <a:endParaRPr lang="ko-KR" altLang="en-US" sz="2400" b="1" dirty="0">
                  <a:cs typeface="+mn-ea"/>
                  <a:sym typeface="+mn-lt"/>
                </a:endParaRPr>
              </a:p>
            </p:txBody>
          </p:sp>
          <p:sp>
            <p:nvSpPr>
              <p:cNvPr id="81" name="Freeform 9"/>
              <p:cNvSpPr>
                <a:spLocks noEditPoints="1"/>
              </p:cNvSpPr>
              <p:nvPr/>
            </p:nvSpPr>
            <p:spPr bwMode="auto">
              <a:xfrm>
                <a:off x="3354640" y="2064545"/>
                <a:ext cx="3995738" cy="1177925"/>
              </a:xfrm>
              <a:custGeom>
                <a:avLst/>
                <a:gdLst>
                  <a:gd name="T0" fmla="*/ 810 w 2517"/>
                  <a:gd name="T1" fmla="*/ 73 h 742"/>
                  <a:gd name="T2" fmla="*/ 2318 w 2517"/>
                  <a:gd name="T3" fmla="*/ 278 h 742"/>
                  <a:gd name="T4" fmla="*/ 1709 w 2517"/>
                  <a:gd name="T5" fmla="*/ 667 h 742"/>
                  <a:gd name="T6" fmla="*/ 201 w 2517"/>
                  <a:gd name="T7" fmla="*/ 463 h 742"/>
                  <a:gd name="T8" fmla="*/ 810 w 2517"/>
                  <a:gd name="T9" fmla="*/ 73 h 742"/>
                  <a:gd name="T10" fmla="*/ 792 w 2517"/>
                  <a:gd name="T11" fmla="*/ 0 h 742"/>
                  <a:gd name="T12" fmla="*/ 0 w 2517"/>
                  <a:gd name="T13" fmla="*/ 506 h 742"/>
                  <a:gd name="T14" fmla="*/ 1724 w 2517"/>
                  <a:gd name="T15" fmla="*/ 742 h 742"/>
                  <a:gd name="T16" fmla="*/ 2517 w 2517"/>
                  <a:gd name="T17" fmla="*/ 234 h 742"/>
                  <a:gd name="T18" fmla="*/ 792 w 2517"/>
                  <a:gd name="T19" fmla="*/ 0 h 742"/>
                  <a:gd name="T20" fmla="*/ 792 w 2517"/>
                  <a:gd name="T21" fmla="*/ 0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17" h="742">
                    <a:moveTo>
                      <a:pt x="810" y="73"/>
                    </a:moveTo>
                    <a:lnTo>
                      <a:pt x="2318" y="278"/>
                    </a:lnTo>
                    <a:lnTo>
                      <a:pt x="1709" y="667"/>
                    </a:lnTo>
                    <a:lnTo>
                      <a:pt x="201" y="463"/>
                    </a:lnTo>
                    <a:lnTo>
                      <a:pt x="810" y="73"/>
                    </a:lnTo>
                    <a:close/>
                    <a:moveTo>
                      <a:pt x="792" y="0"/>
                    </a:moveTo>
                    <a:lnTo>
                      <a:pt x="0" y="506"/>
                    </a:lnTo>
                    <a:lnTo>
                      <a:pt x="1724" y="742"/>
                    </a:lnTo>
                    <a:lnTo>
                      <a:pt x="2517" y="234"/>
                    </a:lnTo>
                    <a:lnTo>
                      <a:pt x="792" y="0"/>
                    </a:lnTo>
                    <a:lnTo>
                      <a:pt x="792" y="0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3175">
                <a:noFill/>
              </a:ln>
            </p:spPr>
            <p:txBody>
              <a:bodyPr vert="horz" wrap="square" lIns="0" tIns="0" rIns="0" bIns="0" numCol="1" anchor="ctr" anchorCtr="0" compatLnSpc="1"/>
              <a:lstStyle/>
              <a:p>
                <a:pPr algn="ctr">
                  <a:spcAft>
                    <a:spcPts val="400"/>
                  </a:spcAft>
                </a:pPr>
                <a:endParaRPr lang="ko-KR" altLang="en-US" sz="2400" b="1" dirty="0">
                  <a:cs typeface="+mn-ea"/>
                  <a:sym typeface="+mn-lt"/>
                </a:endParaRPr>
              </a:p>
            </p:txBody>
          </p:sp>
          <p:sp>
            <p:nvSpPr>
              <p:cNvPr id="82" name="Freeform 10"/>
              <p:cNvSpPr>
                <a:spLocks noEditPoints="1"/>
              </p:cNvSpPr>
              <p:nvPr/>
            </p:nvSpPr>
            <p:spPr bwMode="auto">
              <a:xfrm>
                <a:off x="3354640" y="2436020"/>
                <a:ext cx="3995738" cy="1177925"/>
              </a:xfrm>
              <a:custGeom>
                <a:avLst/>
                <a:gdLst>
                  <a:gd name="T0" fmla="*/ 810 w 2517"/>
                  <a:gd name="T1" fmla="*/ 73 h 742"/>
                  <a:gd name="T2" fmla="*/ 2318 w 2517"/>
                  <a:gd name="T3" fmla="*/ 278 h 742"/>
                  <a:gd name="T4" fmla="*/ 1709 w 2517"/>
                  <a:gd name="T5" fmla="*/ 667 h 742"/>
                  <a:gd name="T6" fmla="*/ 201 w 2517"/>
                  <a:gd name="T7" fmla="*/ 463 h 742"/>
                  <a:gd name="T8" fmla="*/ 810 w 2517"/>
                  <a:gd name="T9" fmla="*/ 73 h 742"/>
                  <a:gd name="T10" fmla="*/ 792 w 2517"/>
                  <a:gd name="T11" fmla="*/ 0 h 742"/>
                  <a:gd name="T12" fmla="*/ 0 w 2517"/>
                  <a:gd name="T13" fmla="*/ 506 h 742"/>
                  <a:gd name="T14" fmla="*/ 1724 w 2517"/>
                  <a:gd name="T15" fmla="*/ 742 h 742"/>
                  <a:gd name="T16" fmla="*/ 2517 w 2517"/>
                  <a:gd name="T17" fmla="*/ 234 h 742"/>
                  <a:gd name="T18" fmla="*/ 792 w 2517"/>
                  <a:gd name="T19" fmla="*/ 0 h 742"/>
                  <a:gd name="T20" fmla="*/ 792 w 2517"/>
                  <a:gd name="T21" fmla="*/ 0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17" h="742">
                    <a:moveTo>
                      <a:pt x="810" y="73"/>
                    </a:moveTo>
                    <a:lnTo>
                      <a:pt x="2318" y="278"/>
                    </a:lnTo>
                    <a:lnTo>
                      <a:pt x="1709" y="667"/>
                    </a:lnTo>
                    <a:lnTo>
                      <a:pt x="201" y="463"/>
                    </a:lnTo>
                    <a:lnTo>
                      <a:pt x="810" y="73"/>
                    </a:lnTo>
                    <a:moveTo>
                      <a:pt x="792" y="0"/>
                    </a:moveTo>
                    <a:lnTo>
                      <a:pt x="0" y="506"/>
                    </a:lnTo>
                    <a:lnTo>
                      <a:pt x="1724" y="742"/>
                    </a:lnTo>
                    <a:lnTo>
                      <a:pt x="2517" y="234"/>
                    </a:lnTo>
                    <a:lnTo>
                      <a:pt x="792" y="0"/>
                    </a:lnTo>
                    <a:lnTo>
                      <a:pt x="792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ko-KR" altLang="en-US" sz="4400" b="1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83" name="그룹 115"/>
            <p:cNvGrpSpPr/>
            <p:nvPr/>
          </p:nvGrpSpPr>
          <p:grpSpPr>
            <a:xfrm>
              <a:off x="11190" y="3485"/>
              <a:ext cx="6688" cy="2972"/>
              <a:chOff x="3354640" y="2064545"/>
              <a:chExt cx="3995738" cy="1743075"/>
            </a:xfrm>
          </p:grpSpPr>
          <p:sp>
            <p:nvSpPr>
              <p:cNvPr id="84" name="Freeform 5"/>
              <p:cNvSpPr/>
              <p:nvPr/>
            </p:nvSpPr>
            <p:spPr bwMode="auto">
              <a:xfrm>
                <a:off x="4640515" y="2180433"/>
                <a:ext cx="2393950" cy="700088"/>
              </a:xfrm>
              <a:custGeom>
                <a:avLst/>
                <a:gdLst>
                  <a:gd name="T0" fmla="*/ 1508 w 1508"/>
                  <a:gd name="T1" fmla="*/ 205 h 441"/>
                  <a:gd name="T2" fmla="*/ 0 w 1508"/>
                  <a:gd name="T3" fmla="*/ 0 h 441"/>
                  <a:gd name="T4" fmla="*/ 0 w 1508"/>
                  <a:gd name="T5" fmla="*/ 285 h 441"/>
                  <a:gd name="T6" fmla="*/ 1140 w 1508"/>
                  <a:gd name="T7" fmla="*/ 441 h 441"/>
                  <a:gd name="T8" fmla="*/ 1508 w 1508"/>
                  <a:gd name="T9" fmla="*/ 205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08" h="441">
                    <a:moveTo>
                      <a:pt x="1508" y="205"/>
                    </a:moveTo>
                    <a:lnTo>
                      <a:pt x="0" y="0"/>
                    </a:lnTo>
                    <a:lnTo>
                      <a:pt x="0" y="285"/>
                    </a:lnTo>
                    <a:lnTo>
                      <a:pt x="1140" y="441"/>
                    </a:lnTo>
                    <a:lnTo>
                      <a:pt x="1508" y="205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3175">
                <a:noFill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ko-KR" altLang="en-US" sz="4400" b="1" dirty="0">
                  <a:cs typeface="+mn-ea"/>
                  <a:sym typeface="+mn-lt"/>
                </a:endParaRPr>
              </a:p>
            </p:txBody>
          </p:sp>
          <p:sp>
            <p:nvSpPr>
              <p:cNvPr id="85" name="Freeform 6"/>
              <p:cNvSpPr/>
              <p:nvPr/>
            </p:nvSpPr>
            <p:spPr bwMode="auto">
              <a:xfrm>
                <a:off x="6091489" y="2436020"/>
                <a:ext cx="1258889" cy="1371600"/>
              </a:xfrm>
              <a:custGeom>
                <a:avLst/>
                <a:gdLst>
                  <a:gd name="T0" fmla="*/ 793 w 793"/>
                  <a:gd name="T1" fmla="*/ 0 h 864"/>
                  <a:gd name="T2" fmla="*/ 0 w 793"/>
                  <a:gd name="T3" fmla="*/ 508 h 864"/>
                  <a:gd name="T4" fmla="*/ 0 w 793"/>
                  <a:gd name="T5" fmla="*/ 864 h 864"/>
                  <a:gd name="T6" fmla="*/ 793 w 793"/>
                  <a:gd name="T7" fmla="*/ 357 h 864"/>
                  <a:gd name="T8" fmla="*/ 793 w 793"/>
                  <a:gd name="T9" fmla="*/ 0 h 8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93" h="864">
                    <a:moveTo>
                      <a:pt x="793" y="0"/>
                    </a:moveTo>
                    <a:lnTo>
                      <a:pt x="0" y="508"/>
                    </a:lnTo>
                    <a:lnTo>
                      <a:pt x="0" y="864"/>
                    </a:lnTo>
                    <a:lnTo>
                      <a:pt x="793" y="357"/>
                    </a:lnTo>
                    <a:lnTo>
                      <a:pt x="793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3175">
                <a:noFill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ko-KR" altLang="en-US" sz="4400" b="1" dirty="0">
                  <a:cs typeface="+mn-ea"/>
                  <a:sym typeface="+mn-lt"/>
                </a:endParaRPr>
              </a:p>
            </p:txBody>
          </p:sp>
          <p:sp>
            <p:nvSpPr>
              <p:cNvPr id="86" name="Freeform 7"/>
              <p:cNvSpPr/>
              <p:nvPr/>
            </p:nvSpPr>
            <p:spPr bwMode="auto">
              <a:xfrm>
                <a:off x="3673728" y="2180433"/>
                <a:ext cx="966788" cy="700088"/>
              </a:xfrm>
              <a:custGeom>
                <a:avLst/>
                <a:gdLst>
                  <a:gd name="T0" fmla="*/ 609 w 609"/>
                  <a:gd name="T1" fmla="*/ 0 h 441"/>
                  <a:gd name="T2" fmla="*/ 0 w 609"/>
                  <a:gd name="T3" fmla="*/ 390 h 441"/>
                  <a:gd name="T4" fmla="*/ 367 w 609"/>
                  <a:gd name="T5" fmla="*/ 441 h 441"/>
                  <a:gd name="T6" fmla="*/ 609 w 609"/>
                  <a:gd name="T7" fmla="*/ 285 h 441"/>
                  <a:gd name="T8" fmla="*/ 609 w 609"/>
                  <a:gd name="T9" fmla="*/ 0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9" h="441">
                    <a:moveTo>
                      <a:pt x="609" y="0"/>
                    </a:moveTo>
                    <a:lnTo>
                      <a:pt x="0" y="390"/>
                    </a:lnTo>
                    <a:lnTo>
                      <a:pt x="367" y="441"/>
                    </a:lnTo>
                    <a:lnTo>
                      <a:pt x="609" y="285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3175">
                <a:noFill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ko-KR" altLang="en-US" sz="4400" b="1" dirty="0">
                  <a:cs typeface="+mn-ea"/>
                  <a:sym typeface="+mn-lt"/>
                </a:endParaRPr>
              </a:p>
            </p:txBody>
          </p:sp>
          <p:sp>
            <p:nvSpPr>
              <p:cNvPr id="87" name="Freeform 8"/>
              <p:cNvSpPr/>
              <p:nvPr/>
            </p:nvSpPr>
            <p:spPr bwMode="auto">
              <a:xfrm>
                <a:off x="3354640" y="2867820"/>
                <a:ext cx="2736850" cy="939800"/>
              </a:xfrm>
              <a:custGeom>
                <a:avLst/>
                <a:gdLst>
                  <a:gd name="T0" fmla="*/ 1724 w 1724"/>
                  <a:gd name="T1" fmla="*/ 592 h 592"/>
                  <a:gd name="T2" fmla="*/ 0 w 1724"/>
                  <a:gd name="T3" fmla="*/ 358 h 592"/>
                  <a:gd name="T4" fmla="*/ 0 w 1724"/>
                  <a:gd name="T5" fmla="*/ 0 h 592"/>
                  <a:gd name="T6" fmla="*/ 1724 w 1724"/>
                  <a:gd name="T7" fmla="*/ 236 h 592"/>
                  <a:gd name="T8" fmla="*/ 1724 w 1724"/>
                  <a:gd name="T9" fmla="*/ 592 h 5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24" h="592">
                    <a:moveTo>
                      <a:pt x="1724" y="592"/>
                    </a:moveTo>
                    <a:lnTo>
                      <a:pt x="0" y="358"/>
                    </a:lnTo>
                    <a:lnTo>
                      <a:pt x="0" y="0"/>
                    </a:lnTo>
                    <a:lnTo>
                      <a:pt x="1724" y="236"/>
                    </a:lnTo>
                    <a:lnTo>
                      <a:pt x="1724" y="592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3175">
                <a:noFill/>
              </a:ln>
            </p:spPr>
            <p:txBody>
              <a:bodyPr vert="horz" wrap="square" lIns="0" tIns="0" rIns="0" bIns="0" numCol="1" anchor="ctr" anchorCtr="0" compatLnSpc="1"/>
              <a:lstStyle/>
              <a:p>
                <a:pPr algn="ctr">
                  <a:spcAft>
                    <a:spcPts val="400"/>
                  </a:spcAft>
                </a:pPr>
                <a:r>
                  <a:rPr lang="en-US" altLang="ko-KR" sz="2400" b="1" dirty="0">
                    <a:cs typeface="+mn-ea"/>
                    <a:sym typeface="+mn-lt"/>
                  </a:rPr>
                  <a:t>02</a:t>
                </a:r>
                <a:endParaRPr lang="ko-KR" altLang="en-US" sz="2400" b="1" dirty="0">
                  <a:cs typeface="+mn-ea"/>
                  <a:sym typeface="+mn-lt"/>
                </a:endParaRPr>
              </a:p>
            </p:txBody>
          </p:sp>
          <p:sp>
            <p:nvSpPr>
              <p:cNvPr id="88" name="Freeform 9"/>
              <p:cNvSpPr>
                <a:spLocks noEditPoints="1"/>
              </p:cNvSpPr>
              <p:nvPr/>
            </p:nvSpPr>
            <p:spPr bwMode="auto">
              <a:xfrm>
                <a:off x="3354640" y="2064545"/>
                <a:ext cx="3995738" cy="1177925"/>
              </a:xfrm>
              <a:custGeom>
                <a:avLst/>
                <a:gdLst>
                  <a:gd name="T0" fmla="*/ 810 w 2517"/>
                  <a:gd name="T1" fmla="*/ 73 h 742"/>
                  <a:gd name="T2" fmla="*/ 2318 w 2517"/>
                  <a:gd name="T3" fmla="*/ 278 h 742"/>
                  <a:gd name="T4" fmla="*/ 1709 w 2517"/>
                  <a:gd name="T5" fmla="*/ 667 h 742"/>
                  <a:gd name="T6" fmla="*/ 201 w 2517"/>
                  <a:gd name="T7" fmla="*/ 463 h 742"/>
                  <a:gd name="T8" fmla="*/ 810 w 2517"/>
                  <a:gd name="T9" fmla="*/ 73 h 742"/>
                  <a:gd name="T10" fmla="*/ 792 w 2517"/>
                  <a:gd name="T11" fmla="*/ 0 h 742"/>
                  <a:gd name="T12" fmla="*/ 0 w 2517"/>
                  <a:gd name="T13" fmla="*/ 506 h 742"/>
                  <a:gd name="T14" fmla="*/ 1724 w 2517"/>
                  <a:gd name="T15" fmla="*/ 742 h 742"/>
                  <a:gd name="T16" fmla="*/ 2517 w 2517"/>
                  <a:gd name="T17" fmla="*/ 234 h 742"/>
                  <a:gd name="T18" fmla="*/ 792 w 2517"/>
                  <a:gd name="T19" fmla="*/ 0 h 742"/>
                  <a:gd name="T20" fmla="*/ 792 w 2517"/>
                  <a:gd name="T21" fmla="*/ 0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17" h="742">
                    <a:moveTo>
                      <a:pt x="810" y="73"/>
                    </a:moveTo>
                    <a:lnTo>
                      <a:pt x="2318" y="278"/>
                    </a:lnTo>
                    <a:lnTo>
                      <a:pt x="1709" y="667"/>
                    </a:lnTo>
                    <a:lnTo>
                      <a:pt x="201" y="463"/>
                    </a:lnTo>
                    <a:lnTo>
                      <a:pt x="810" y="73"/>
                    </a:lnTo>
                    <a:close/>
                    <a:moveTo>
                      <a:pt x="792" y="0"/>
                    </a:moveTo>
                    <a:lnTo>
                      <a:pt x="0" y="506"/>
                    </a:lnTo>
                    <a:lnTo>
                      <a:pt x="1724" y="742"/>
                    </a:lnTo>
                    <a:lnTo>
                      <a:pt x="2517" y="234"/>
                    </a:lnTo>
                    <a:lnTo>
                      <a:pt x="792" y="0"/>
                    </a:lnTo>
                    <a:lnTo>
                      <a:pt x="792" y="0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3175">
                <a:noFill/>
              </a:ln>
            </p:spPr>
            <p:txBody>
              <a:bodyPr vert="horz" wrap="square" lIns="0" tIns="0" rIns="0" bIns="0" numCol="1" anchor="ctr" anchorCtr="0" compatLnSpc="1"/>
              <a:lstStyle/>
              <a:p>
                <a:pPr algn="ctr">
                  <a:spcAft>
                    <a:spcPts val="400"/>
                  </a:spcAft>
                </a:pPr>
                <a:endParaRPr lang="ko-KR" altLang="en-US" sz="2400" b="1" dirty="0">
                  <a:cs typeface="+mn-ea"/>
                  <a:sym typeface="+mn-lt"/>
                </a:endParaRPr>
              </a:p>
            </p:txBody>
          </p:sp>
          <p:sp>
            <p:nvSpPr>
              <p:cNvPr id="89" name="Freeform 10"/>
              <p:cNvSpPr>
                <a:spLocks noEditPoints="1"/>
              </p:cNvSpPr>
              <p:nvPr/>
            </p:nvSpPr>
            <p:spPr bwMode="auto">
              <a:xfrm>
                <a:off x="3354640" y="2436020"/>
                <a:ext cx="3995738" cy="1177925"/>
              </a:xfrm>
              <a:custGeom>
                <a:avLst/>
                <a:gdLst>
                  <a:gd name="T0" fmla="*/ 810 w 2517"/>
                  <a:gd name="T1" fmla="*/ 73 h 742"/>
                  <a:gd name="T2" fmla="*/ 2318 w 2517"/>
                  <a:gd name="T3" fmla="*/ 278 h 742"/>
                  <a:gd name="T4" fmla="*/ 1709 w 2517"/>
                  <a:gd name="T5" fmla="*/ 667 h 742"/>
                  <a:gd name="T6" fmla="*/ 201 w 2517"/>
                  <a:gd name="T7" fmla="*/ 463 h 742"/>
                  <a:gd name="T8" fmla="*/ 810 w 2517"/>
                  <a:gd name="T9" fmla="*/ 73 h 742"/>
                  <a:gd name="T10" fmla="*/ 792 w 2517"/>
                  <a:gd name="T11" fmla="*/ 0 h 742"/>
                  <a:gd name="T12" fmla="*/ 0 w 2517"/>
                  <a:gd name="T13" fmla="*/ 506 h 742"/>
                  <a:gd name="T14" fmla="*/ 1724 w 2517"/>
                  <a:gd name="T15" fmla="*/ 742 h 742"/>
                  <a:gd name="T16" fmla="*/ 2517 w 2517"/>
                  <a:gd name="T17" fmla="*/ 234 h 742"/>
                  <a:gd name="T18" fmla="*/ 792 w 2517"/>
                  <a:gd name="T19" fmla="*/ 0 h 742"/>
                  <a:gd name="T20" fmla="*/ 792 w 2517"/>
                  <a:gd name="T21" fmla="*/ 0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17" h="742">
                    <a:moveTo>
                      <a:pt x="810" y="73"/>
                    </a:moveTo>
                    <a:lnTo>
                      <a:pt x="2318" y="278"/>
                    </a:lnTo>
                    <a:lnTo>
                      <a:pt x="1709" y="667"/>
                    </a:lnTo>
                    <a:lnTo>
                      <a:pt x="201" y="463"/>
                    </a:lnTo>
                    <a:lnTo>
                      <a:pt x="810" y="73"/>
                    </a:lnTo>
                    <a:moveTo>
                      <a:pt x="792" y="0"/>
                    </a:moveTo>
                    <a:lnTo>
                      <a:pt x="0" y="506"/>
                    </a:lnTo>
                    <a:lnTo>
                      <a:pt x="1724" y="742"/>
                    </a:lnTo>
                    <a:lnTo>
                      <a:pt x="2517" y="234"/>
                    </a:lnTo>
                    <a:lnTo>
                      <a:pt x="792" y="0"/>
                    </a:lnTo>
                    <a:lnTo>
                      <a:pt x="792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ko-KR" altLang="en-US" sz="4400" b="1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90" name="Group 10"/>
            <p:cNvGrpSpPr/>
            <p:nvPr/>
          </p:nvGrpSpPr>
          <p:grpSpPr>
            <a:xfrm>
              <a:off x="11190" y="1874"/>
              <a:ext cx="6688" cy="2972"/>
              <a:chOff x="6115052" y="1271107"/>
              <a:chExt cx="2515449" cy="1352611"/>
            </a:xfrm>
          </p:grpSpPr>
          <p:sp>
            <p:nvSpPr>
              <p:cNvPr id="91" name="Freeform 5"/>
              <p:cNvSpPr/>
              <p:nvPr/>
            </p:nvSpPr>
            <p:spPr bwMode="auto">
              <a:xfrm>
                <a:off x="6924553" y="1361036"/>
                <a:ext cx="1507071" cy="543261"/>
              </a:xfrm>
              <a:custGeom>
                <a:avLst/>
                <a:gdLst>
                  <a:gd name="T0" fmla="*/ 1508 w 1508"/>
                  <a:gd name="T1" fmla="*/ 205 h 441"/>
                  <a:gd name="T2" fmla="*/ 0 w 1508"/>
                  <a:gd name="T3" fmla="*/ 0 h 441"/>
                  <a:gd name="T4" fmla="*/ 0 w 1508"/>
                  <a:gd name="T5" fmla="*/ 285 h 441"/>
                  <a:gd name="T6" fmla="*/ 1140 w 1508"/>
                  <a:gd name="T7" fmla="*/ 441 h 441"/>
                  <a:gd name="T8" fmla="*/ 1508 w 1508"/>
                  <a:gd name="T9" fmla="*/ 205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08" h="441">
                    <a:moveTo>
                      <a:pt x="1508" y="205"/>
                    </a:moveTo>
                    <a:lnTo>
                      <a:pt x="0" y="0"/>
                    </a:lnTo>
                    <a:lnTo>
                      <a:pt x="0" y="285"/>
                    </a:lnTo>
                    <a:lnTo>
                      <a:pt x="1140" y="441"/>
                    </a:lnTo>
                    <a:lnTo>
                      <a:pt x="1508" y="205"/>
                    </a:lnTo>
                    <a:close/>
                  </a:path>
                </a:pathLst>
              </a:custGeom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n w="3175">
                <a:noFill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ko-KR" altLang="en-US" sz="4400" dirty="0">
                  <a:cs typeface="+mn-ea"/>
                  <a:sym typeface="+mn-lt"/>
                </a:endParaRPr>
              </a:p>
            </p:txBody>
          </p:sp>
          <p:sp>
            <p:nvSpPr>
              <p:cNvPr id="92" name="Freeform 6"/>
              <p:cNvSpPr/>
              <p:nvPr/>
            </p:nvSpPr>
            <p:spPr bwMode="auto">
              <a:xfrm>
                <a:off x="7837989" y="1559368"/>
                <a:ext cx="792512" cy="1064349"/>
              </a:xfrm>
              <a:custGeom>
                <a:avLst/>
                <a:gdLst>
                  <a:gd name="T0" fmla="*/ 793 w 793"/>
                  <a:gd name="T1" fmla="*/ 0 h 864"/>
                  <a:gd name="T2" fmla="*/ 0 w 793"/>
                  <a:gd name="T3" fmla="*/ 508 h 864"/>
                  <a:gd name="T4" fmla="*/ 0 w 793"/>
                  <a:gd name="T5" fmla="*/ 864 h 864"/>
                  <a:gd name="T6" fmla="*/ 793 w 793"/>
                  <a:gd name="T7" fmla="*/ 357 h 864"/>
                  <a:gd name="T8" fmla="*/ 793 w 793"/>
                  <a:gd name="T9" fmla="*/ 0 h 8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93" h="864">
                    <a:moveTo>
                      <a:pt x="793" y="0"/>
                    </a:moveTo>
                    <a:lnTo>
                      <a:pt x="0" y="508"/>
                    </a:lnTo>
                    <a:lnTo>
                      <a:pt x="0" y="864"/>
                    </a:lnTo>
                    <a:lnTo>
                      <a:pt x="793" y="357"/>
                    </a:lnTo>
                    <a:lnTo>
                      <a:pt x="793" y="0"/>
                    </a:lnTo>
                    <a:close/>
                  </a:path>
                </a:pathLst>
              </a:custGeom>
              <a:gradFill>
                <a:gsLst>
                  <a:gs pos="0">
                    <a:srgbClr val="1BBEE9"/>
                  </a:gs>
                  <a:gs pos="100000">
                    <a:srgbClr val="C570EA"/>
                  </a:gs>
                </a:gsLst>
                <a:lin ang="5400000" scaled="1"/>
              </a:gradFill>
              <a:ln w="3175">
                <a:noFill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ko-KR" altLang="en-US" sz="4400" dirty="0">
                  <a:cs typeface="+mn-ea"/>
                  <a:sym typeface="+mn-lt"/>
                </a:endParaRPr>
              </a:p>
            </p:txBody>
          </p:sp>
          <p:sp>
            <p:nvSpPr>
              <p:cNvPr id="93" name="Freeform 7"/>
              <p:cNvSpPr/>
              <p:nvPr/>
            </p:nvSpPr>
            <p:spPr bwMode="auto">
              <a:xfrm>
                <a:off x="6315928" y="1361036"/>
                <a:ext cx="608625" cy="543261"/>
              </a:xfrm>
              <a:custGeom>
                <a:avLst/>
                <a:gdLst>
                  <a:gd name="T0" fmla="*/ 609 w 609"/>
                  <a:gd name="T1" fmla="*/ 0 h 441"/>
                  <a:gd name="T2" fmla="*/ 0 w 609"/>
                  <a:gd name="T3" fmla="*/ 390 h 441"/>
                  <a:gd name="T4" fmla="*/ 367 w 609"/>
                  <a:gd name="T5" fmla="*/ 441 h 441"/>
                  <a:gd name="T6" fmla="*/ 609 w 609"/>
                  <a:gd name="T7" fmla="*/ 285 h 441"/>
                  <a:gd name="T8" fmla="*/ 609 w 609"/>
                  <a:gd name="T9" fmla="*/ 0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9" h="441">
                    <a:moveTo>
                      <a:pt x="609" y="0"/>
                    </a:moveTo>
                    <a:lnTo>
                      <a:pt x="0" y="390"/>
                    </a:lnTo>
                    <a:lnTo>
                      <a:pt x="367" y="441"/>
                    </a:lnTo>
                    <a:lnTo>
                      <a:pt x="609" y="285"/>
                    </a:lnTo>
                    <a:lnTo>
                      <a:pt x="609" y="0"/>
                    </a:lnTo>
                    <a:close/>
                  </a:path>
                </a:pathLst>
              </a:custGeom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ang="5400000" scaled="0"/>
              </a:gradFill>
              <a:ln w="3175">
                <a:noFill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ko-KR" altLang="en-US" sz="4400" dirty="0">
                  <a:cs typeface="+mn-ea"/>
                  <a:sym typeface="+mn-lt"/>
                </a:endParaRPr>
              </a:p>
            </p:txBody>
          </p:sp>
          <p:sp>
            <p:nvSpPr>
              <p:cNvPr id="94" name="Freeform 8"/>
              <p:cNvSpPr/>
              <p:nvPr/>
            </p:nvSpPr>
            <p:spPr bwMode="auto">
              <a:xfrm>
                <a:off x="6115052" y="1894441"/>
                <a:ext cx="1722937" cy="729277"/>
              </a:xfrm>
              <a:custGeom>
                <a:avLst/>
                <a:gdLst>
                  <a:gd name="T0" fmla="*/ 1724 w 1724"/>
                  <a:gd name="T1" fmla="*/ 592 h 592"/>
                  <a:gd name="T2" fmla="*/ 0 w 1724"/>
                  <a:gd name="T3" fmla="*/ 358 h 592"/>
                  <a:gd name="T4" fmla="*/ 0 w 1724"/>
                  <a:gd name="T5" fmla="*/ 0 h 592"/>
                  <a:gd name="T6" fmla="*/ 1724 w 1724"/>
                  <a:gd name="T7" fmla="*/ 236 h 592"/>
                  <a:gd name="T8" fmla="*/ 1724 w 1724"/>
                  <a:gd name="T9" fmla="*/ 592 h 5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24" h="592">
                    <a:moveTo>
                      <a:pt x="1724" y="592"/>
                    </a:moveTo>
                    <a:lnTo>
                      <a:pt x="0" y="358"/>
                    </a:lnTo>
                    <a:lnTo>
                      <a:pt x="0" y="0"/>
                    </a:lnTo>
                    <a:lnTo>
                      <a:pt x="1724" y="236"/>
                    </a:lnTo>
                    <a:lnTo>
                      <a:pt x="1724" y="592"/>
                    </a:lnTo>
                    <a:close/>
                  </a:path>
                </a:pathLst>
              </a:custGeom>
              <a:gradFill>
                <a:gsLst>
                  <a:gs pos="0">
                    <a:srgbClr val="1BBEE9"/>
                  </a:gs>
                  <a:gs pos="100000">
                    <a:srgbClr val="C570EA"/>
                  </a:gs>
                </a:gsLst>
                <a:lin scaled="1"/>
              </a:gradFill>
              <a:ln w="3175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noAutofit/>
              </a:bodyPr>
              <a:lstStyle/>
              <a:p>
                <a:pPr algn="ctr">
                  <a:spcAft>
                    <a:spcPts val="400"/>
                  </a:spcAft>
                </a:pPr>
                <a:r>
                  <a:rPr lang="en-US" altLang="ko-KR" sz="2400" b="1" dirty="0">
                    <a:gradFill>
                      <a:gsLst>
                        <a:gs pos="0">
                          <a:prstClr val="white"/>
                        </a:gs>
                        <a:gs pos="100000">
                          <a:prstClr val="white"/>
                        </a:gs>
                      </a:gsLst>
                      <a:lin ang="5400000" scaled="0"/>
                    </a:gradFill>
                    <a:cs typeface="+mn-ea"/>
                    <a:sym typeface="+mn-lt"/>
                  </a:rPr>
                  <a:t>01</a:t>
                </a:r>
                <a:endParaRPr lang="ko-KR" altLang="en-US" sz="2400" b="1" dirty="0">
                  <a:gradFill>
                    <a:gsLst>
                      <a:gs pos="0">
                        <a:prstClr val="white"/>
                      </a:gs>
                      <a:gs pos="100000">
                        <a:prstClr val="white"/>
                      </a:gs>
                    </a:gsLst>
                    <a:lin ang="5400000" scaled="0"/>
                  </a:gradFill>
                  <a:cs typeface="+mn-ea"/>
                  <a:sym typeface="+mn-lt"/>
                </a:endParaRPr>
              </a:p>
            </p:txBody>
          </p:sp>
          <p:sp>
            <p:nvSpPr>
              <p:cNvPr id="95" name="Freeform 9"/>
              <p:cNvSpPr>
                <a:spLocks noEditPoints="1"/>
              </p:cNvSpPr>
              <p:nvPr/>
            </p:nvSpPr>
            <p:spPr bwMode="auto">
              <a:xfrm>
                <a:off x="6115052" y="1271107"/>
                <a:ext cx="2515449" cy="914058"/>
              </a:xfrm>
              <a:custGeom>
                <a:avLst/>
                <a:gdLst>
                  <a:gd name="T0" fmla="*/ 810 w 2517"/>
                  <a:gd name="T1" fmla="*/ 73 h 742"/>
                  <a:gd name="T2" fmla="*/ 2318 w 2517"/>
                  <a:gd name="T3" fmla="*/ 278 h 742"/>
                  <a:gd name="T4" fmla="*/ 1709 w 2517"/>
                  <a:gd name="T5" fmla="*/ 667 h 742"/>
                  <a:gd name="T6" fmla="*/ 201 w 2517"/>
                  <a:gd name="T7" fmla="*/ 463 h 742"/>
                  <a:gd name="T8" fmla="*/ 810 w 2517"/>
                  <a:gd name="T9" fmla="*/ 73 h 742"/>
                  <a:gd name="T10" fmla="*/ 792 w 2517"/>
                  <a:gd name="T11" fmla="*/ 0 h 742"/>
                  <a:gd name="T12" fmla="*/ 0 w 2517"/>
                  <a:gd name="T13" fmla="*/ 506 h 742"/>
                  <a:gd name="T14" fmla="*/ 1724 w 2517"/>
                  <a:gd name="T15" fmla="*/ 742 h 742"/>
                  <a:gd name="T16" fmla="*/ 2517 w 2517"/>
                  <a:gd name="T17" fmla="*/ 234 h 742"/>
                  <a:gd name="T18" fmla="*/ 792 w 2517"/>
                  <a:gd name="T19" fmla="*/ 0 h 742"/>
                  <a:gd name="T20" fmla="*/ 792 w 2517"/>
                  <a:gd name="T21" fmla="*/ 0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17" h="742">
                    <a:moveTo>
                      <a:pt x="810" y="73"/>
                    </a:moveTo>
                    <a:lnTo>
                      <a:pt x="2318" y="278"/>
                    </a:lnTo>
                    <a:lnTo>
                      <a:pt x="1709" y="667"/>
                    </a:lnTo>
                    <a:lnTo>
                      <a:pt x="201" y="463"/>
                    </a:lnTo>
                    <a:lnTo>
                      <a:pt x="810" y="73"/>
                    </a:lnTo>
                    <a:close/>
                    <a:moveTo>
                      <a:pt x="792" y="0"/>
                    </a:moveTo>
                    <a:lnTo>
                      <a:pt x="0" y="506"/>
                    </a:lnTo>
                    <a:lnTo>
                      <a:pt x="1724" y="742"/>
                    </a:lnTo>
                    <a:lnTo>
                      <a:pt x="2517" y="234"/>
                    </a:lnTo>
                    <a:lnTo>
                      <a:pt x="792" y="0"/>
                    </a:lnTo>
                    <a:lnTo>
                      <a:pt x="792" y="0"/>
                    </a:lnTo>
                    <a:close/>
                  </a:path>
                </a:pathLst>
              </a:custGeom>
              <a:gradFill>
                <a:gsLst>
                  <a:gs pos="0">
                    <a:srgbClr val="1BBEE9"/>
                  </a:gs>
                  <a:gs pos="100000">
                    <a:srgbClr val="C570EA"/>
                  </a:gs>
                </a:gsLst>
                <a:lin scaled="1"/>
              </a:gradFill>
              <a:ln w="3175">
                <a:noFill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ko-KR" altLang="en-US" sz="4400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21" name="组合 120"/>
          <p:cNvGrpSpPr/>
          <p:nvPr/>
        </p:nvGrpSpPr>
        <p:grpSpPr>
          <a:xfrm>
            <a:off x="692150" y="1588770"/>
            <a:ext cx="5518150" cy="4333875"/>
            <a:chOff x="1090" y="2502"/>
            <a:chExt cx="8690" cy="6825"/>
          </a:xfrm>
        </p:grpSpPr>
        <p:sp>
          <p:nvSpPr>
            <p:cNvPr id="96" name="菱形 95"/>
            <p:cNvSpPr/>
            <p:nvPr/>
          </p:nvSpPr>
          <p:spPr>
            <a:xfrm>
              <a:off x="1125" y="6568"/>
              <a:ext cx="641" cy="641"/>
            </a:xfrm>
            <a:prstGeom prst="diamond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7" name="dollar-bag_17794"/>
            <p:cNvSpPr/>
            <p:nvPr/>
          </p:nvSpPr>
          <p:spPr>
            <a:xfrm>
              <a:off x="1334" y="6746"/>
              <a:ext cx="222" cy="287"/>
            </a:xfrm>
            <a:custGeom>
              <a:avLst/>
              <a:gdLst>
                <a:gd name="T0" fmla="*/ 3250 w 3635"/>
                <a:gd name="T1" fmla="*/ 2043 h 4701"/>
                <a:gd name="T2" fmla="*/ 2365 w 3635"/>
                <a:gd name="T3" fmla="*/ 1417 h 4701"/>
                <a:gd name="T4" fmla="*/ 2500 w 3635"/>
                <a:gd name="T5" fmla="*/ 1414 h 4701"/>
                <a:gd name="T6" fmla="*/ 3193 w 3635"/>
                <a:gd name="T7" fmla="*/ 1490 h 4701"/>
                <a:gd name="T8" fmla="*/ 3332 w 3635"/>
                <a:gd name="T9" fmla="*/ 1453 h 4701"/>
                <a:gd name="T10" fmla="*/ 2904 w 3635"/>
                <a:gd name="T11" fmla="*/ 1344 h 4701"/>
                <a:gd name="T12" fmla="*/ 2345 w 3635"/>
                <a:gd name="T13" fmla="*/ 1358 h 4701"/>
                <a:gd name="T14" fmla="*/ 2555 w 3635"/>
                <a:gd name="T15" fmla="*/ 1321 h 4701"/>
                <a:gd name="T16" fmla="*/ 3115 w 3635"/>
                <a:gd name="T17" fmla="*/ 1087 h 4701"/>
                <a:gd name="T18" fmla="*/ 3164 w 3635"/>
                <a:gd name="T19" fmla="*/ 986 h 4701"/>
                <a:gd name="T20" fmla="*/ 2816 w 3635"/>
                <a:gd name="T21" fmla="*/ 1081 h 4701"/>
                <a:gd name="T22" fmla="*/ 2629 w 3635"/>
                <a:gd name="T23" fmla="*/ 1209 h 4701"/>
                <a:gd name="T24" fmla="*/ 2181 w 3635"/>
                <a:gd name="T25" fmla="*/ 1292 h 4701"/>
                <a:gd name="T26" fmla="*/ 2603 w 3635"/>
                <a:gd name="T27" fmla="*/ 126 h 4701"/>
                <a:gd name="T28" fmla="*/ 2312 w 3635"/>
                <a:gd name="T29" fmla="*/ 78 h 4701"/>
                <a:gd name="T30" fmla="*/ 1847 w 3635"/>
                <a:gd name="T31" fmla="*/ 174 h 4701"/>
                <a:gd name="T32" fmla="*/ 1664 w 3635"/>
                <a:gd name="T33" fmla="*/ 170 h 4701"/>
                <a:gd name="T34" fmla="*/ 1483 w 3635"/>
                <a:gd name="T35" fmla="*/ 165 h 4701"/>
                <a:gd name="T36" fmla="*/ 893 w 3635"/>
                <a:gd name="T37" fmla="*/ 359 h 4701"/>
                <a:gd name="T38" fmla="*/ 1466 w 3635"/>
                <a:gd name="T39" fmla="*/ 1398 h 4701"/>
                <a:gd name="T40" fmla="*/ 115 w 3635"/>
                <a:gd name="T41" fmla="*/ 2775 h 4701"/>
                <a:gd name="T42" fmla="*/ 402 w 3635"/>
                <a:gd name="T43" fmla="*/ 4149 h 4701"/>
                <a:gd name="T44" fmla="*/ 1817 w 3635"/>
                <a:gd name="T45" fmla="*/ 4701 h 4701"/>
                <a:gd name="T46" fmla="*/ 3515 w 3635"/>
                <a:gd name="T47" fmla="*/ 3556 h 4701"/>
                <a:gd name="T48" fmla="*/ 3250 w 3635"/>
                <a:gd name="T49" fmla="*/ 2043 h 4701"/>
                <a:gd name="T50" fmla="*/ 1605 w 3635"/>
                <a:gd name="T51" fmla="*/ 329 h 4701"/>
                <a:gd name="T52" fmla="*/ 1781 w 3635"/>
                <a:gd name="T53" fmla="*/ 333 h 4701"/>
                <a:gd name="T54" fmla="*/ 1970 w 3635"/>
                <a:gd name="T55" fmla="*/ 338 h 4701"/>
                <a:gd name="T56" fmla="*/ 2287 w 3635"/>
                <a:gd name="T57" fmla="*/ 306 h 4701"/>
                <a:gd name="T58" fmla="*/ 2077 w 3635"/>
                <a:gd name="T59" fmla="*/ 444 h 4701"/>
                <a:gd name="T60" fmla="*/ 1157 w 3635"/>
                <a:gd name="T61" fmla="*/ 446 h 4701"/>
                <a:gd name="T62" fmla="*/ 1605 w 3635"/>
                <a:gd name="T63" fmla="*/ 329 h 4701"/>
                <a:gd name="T64" fmla="*/ 1874 w 3635"/>
                <a:gd name="T65" fmla="*/ 3776 h 4701"/>
                <a:gd name="T66" fmla="*/ 1874 w 3635"/>
                <a:gd name="T67" fmla="*/ 4034 h 4701"/>
                <a:gd name="T68" fmla="*/ 1717 w 3635"/>
                <a:gd name="T69" fmla="*/ 4034 h 4701"/>
                <a:gd name="T70" fmla="*/ 1717 w 3635"/>
                <a:gd name="T71" fmla="*/ 3786 h 4701"/>
                <a:gd name="T72" fmla="*/ 1340 w 3635"/>
                <a:gd name="T73" fmla="*/ 3677 h 4701"/>
                <a:gd name="T74" fmla="*/ 1400 w 3635"/>
                <a:gd name="T75" fmla="*/ 3510 h 4701"/>
                <a:gd name="T76" fmla="*/ 1755 w 3635"/>
                <a:gd name="T77" fmla="*/ 3617 h 4701"/>
                <a:gd name="T78" fmla="*/ 2034 w 3635"/>
                <a:gd name="T79" fmla="*/ 3374 h 4701"/>
                <a:gd name="T80" fmla="*/ 1769 w 3635"/>
                <a:gd name="T81" fmla="*/ 3079 h 4701"/>
                <a:gd name="T82" fmla="*/ 1360 w 3635"/>
                <a:gd name="T83" fmla="*/ 2647 h 4701"/>
                <a:gd name="T84" fmla="*/ 1732 w 3635"/>
                <a:gd name="T85" fmla="*/ 2248 h 4701"/>
                <a:gd name="T86" fmla="*/ 1732 w 3635"/>
                <a:gd name="T87" fmla="*/ 2000 h 4701"/>
                <a:gd name="T88" fmla="*/ 1889 w 3635"/>
                <a:gd name="T89" fmla="*/ 2000 h 4701"/>
                <a:gd name="T90" fmla="*/ 1888 w 3635"/>
                <a:gd name="T91" fmla="*/ 2240 h 4701"/>
                <a:gd name="T92" fmla="*/ 2211 w 3635"/>
                <a:gd name="T93" fmla="*/ 2327 h 4701"/>
                <a:gd name="T94" fmla="*/ 2149 w 3635"/>
                <a:gd name="T95" fmla="*/ 2491 h 4701"/>
                <a:gd name="T96" fmla="*/ 1836 w 3635"/>
                <a:gd name="T97" fmla="*/ 2404 h 4701"/>
                <a:gd name="T98" fmla="*/ 1589 w 3635"/>
                <a:gd name="T99" fmla="*/ 2620 h 4701"/>
                <a:gd name="T100" fmla="*/ 1881 w 3635"/>
                <a:gd name="T101" fmla="*/ 2902 h 4701"/>
                <a:gd name="T102" fmla="*/ 2265 w 3635"/>
                <a:gd name="T103" fmla="*/ 3354 h 4701"/>
                <a:gd name="T104" fmla="*/ 1874 w 3635"/>
                <a:gd name="T105" fmla="*/ 3776 h 47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635" h="4701">
                  <a:moveTo>
                    <a:pt x="3250" y="2043"/>
                  </a:moveTo>
                  <a:cubicBezTo>
                    <a:pt x="3034" y="1723"/>
                    <a:pt x="2729" y="1509"/>
                    <a:pt x="2365" y="1417"/>
                  </a:cubicBezTo>
                  <a:cubicBezTo>
                    <a:pt x="2410" y="1417"/>
                    <a:pt x="2456" y="1416"/>
                    <a:pt x="2500" y="1414"/>
                  </a:cubicBezTo>
                  <a:cubicBezTo>
                    <a:pt x="2679" y="1408"/>
                    <a:pt x="3072" y="1316"/>
                    <a:pt x="3193" y="1490"/>
                  </a:cubicBezTo>
                  <a:cubicBezTo>
                    <a:pt x="3217" y="1524"/>
                    <a:pt x="3342" y="1468"/>
                    <a:pt x="3332" y="1453"/>
                  </a:cubicBezTo>
                  <a:cubicBezTo>
                    <a:pt x="3242" y="1324"/>
                    <a:pt x="3042" y="1341"/>
                    <a:pt x="2904" y="1344"/>
                  </a:cubicBezTo>
                  <a:cubicBezTo>
                    <a:pt x="2730" y="1349"/>
                    <a:pt x="2528" y="1384"/>
                    <a:pt x="2345" y="1358"/>
                  </a:cubicBezTo>
                  <a:cubicBezTo>
                    <a:pt x="2415" y="1351"/>
                    <a:pt x="2485" y="1340"/>
                    <a:pt x="2555" y="1321"/>
                  </a:cubicBezTo>
                  <a:cubicBezTo>
                    <a:pt x="2757" y="1266"/>
                    <a:pt x="2892" y="1086"/>
                    <a:pt x="3115" y="1087"/>
                  </a:cubicBezTo>
                  <a:cubicBezTo>
                    <a:pt x="3139" y="1081"/>
                    <a:pt x="3202" y="987"/>
                    <a:pt x="3164" y="986"/>
                  </a:cubicBezTo>
                  <a:cubicBezTo>
                    <a:pt x="3034" y="986"/>
                    <a:pt x="2929" y="1016"/>
                    <a:pt x="2816" y="1081"/>
                  </a:cubicBezTo>
                  <a:cubicBezTo>
                    <a:pt x="2751" y="1118"/>
                    <a:pt x="2692" y="1168"/>
                    <a:pt x="2629" y="1209"/>
                  </a:cubicBezTo>
                  <a:cubicBezTo>
                    <a:pt x="2499" y="1292"/>
                    <a:pt x="2336" y="1296"/>
                    <a:pt x="2181" y="1292"/>
                  </a:cubicBezTo>
                  <a:cubicBezTo>
                    <a:pt x="2457" y="910"/>
                    <a:pt x="2694" y="338"/>
                    <a:pt x="2603" y="126"/>
                  </a:cubicBezTo>
                  <a:cubicBezTo>
                    <a:pt x="2560" y="25"/>
                    <a:pt x="2452" y="0"/>
                    <a:pt x="2312" y="78"/>
                  </a:cubicBezTo>
                  <a:cubicBezTo>
                    <a:pt x="2162" y="163"/>
                    <a:pt x="1992" y="174"/>
                    <a:pt x="1847" y="174"/>
                  </a:cubicBezTo>
                  <a:cubicBezTo>
                    <a:pt x="1786" y="174"/>
                    <a:pt x="1724" y="172"/>
                    <a:pt x="1664" y="170"/>
                  </a:cubicBezTo>
                  <a:cubicBezTo>
                    <a:pt x="1603" y="167"/>
                    <a:pt x="1542" y="165"/>
                    <a:pt x="1483" y="165"/>
                  </a:cubicBezTo>
                  <a:cubicBezTo>
                    <a:pt x="1287" y="165"/>
                    <a:pt x="1064" y="188"/>
                    <a:pt x="893" y="359"/>
                  </a:cubicBezTo>
                  <a:cubicBezTo>
                    <a:pt x="759" y="498"/>
                    <a:pt x="939" y="1065"/>
                    <a:pt x="1466" y="1398"/>
                  </a:cubicBezTo>
                  <a:cubicBezTo>
                    <a:pt x="532" y="1536"/>
                    <a:pt x="256" y="2162"/>
                    <a:pt x="115" y="2775"/>
                  </a:cubicBezTo>
                  <a:cubicBezTo>
                    <a:pt x="0" y="3275"/>
                    <a:pt x="105" y="3776"/>
                    <a:pt x="402" y="4149"/>
                  </a:cubicBezTo>
                  <a:cubicBezTo>
                    <a:pt x="686" y="4505"/>
                    <a:pt x="1337" y="4701"/>
                    <a:pt x="1817" y="4701"/>
                  </a:cubicBezTo>
                  <a:cubicBezTo>
                    <a:pt x="2946" y="4701"/>
                    <a:pt x="3375" y="4232"/>
                    <a:pt x="3515" y="3556"/>
                  </a:cubicBezTo>
                  <a:cubicBezTo>
                    <a:pt x="3635" y="3033"/>
                    <a:pt x="3536" y="2467"/>
                    <a:pt x="3250" y="2043"/>
                  </a:cubicBezTo>
                  <a:close/>
                  <a:moveTo>
                    <a:pt x="1605" y="329"/>
                  </a:moveTo>
                  <a:cubicBezTo>
                    <a:pt x="1663" y="329"/>
                    <a:pt x="1722" y="331"/>
                    <a:pt x="1781" y="333"/>
                  </a:cubicBezTo>
                  <a:cubicBezTo>
                    <a:pt x="1844" y="335"/>
                    <a:pt x="1907" y="338"/>
                    <a:pt x="1970" y="338"/>
                  </a:cubicBezTo>
                  <a:cubicBezTo>
                    <a:pt x="2064" y="338"/>
                    <a:pt x="2174" y="332"/>
                    <a:pt x="2287" y="306"/>
                  </a:cubicBezTo>
                  <a:cubicBezTo>
                    <a:pt x="2216" y="349"/>
                    <a:pt x="2145" y="396"/>
                    <a:pt x="2077" y="444"/>
                  </a:cubicBezTo>
                  <a:cubicBezTo>
                    <a:pt x="1745" y="672"/>
                    <a:pt x="1482" y="852"/>
                    <a:pt x="1157" y="446"/>
                  </a:cubicBezTo>
                  <a:cubicBezTo>
                    <a:pt x="1285" y="345"/>
                    <a:pt x="1447" y="329"/>
                    <a:pt x="1605" y="329"/>
                  </a:cubicBezTo>
                  <a:close/>
                  <a:moveTo>
                    <a:pt x="1874" y="3776"/>
                  </a:moveTo>
                  <a:lnTo>
                    <a:pt x="1874" y="4034"/>
                  </a:lnTo>
                  <a:lnTo>
                    <a:pt x="1717" y="4034"/>
                  </a:lnTo>
                  <a:lnTo>
                    <a:pt x="1717" y="3786"/>
                  </a:lnTo>
                  <a:cubicBezTo>
                    <a:pt x="1574" y="3783"/>
                    <a:pt x="1427" y="3738"/>
                    <a:pt x="1340" y="3677"/>
                  </a:cubicBezTo>
                  <a:lnTo>
                    <a:pt x="1400" y="3510"/>
                  </a:lnTo>
                  <a:cubicBezTo>
                    <a:pt x="1487" y="3567"/>
                    <a:pt x="1616" y="3617"/>
                    <a:pt x="1755" y="3617"/>
                  </a:cubicBezTo>
                  <a:cubicBezTo>
                    <a:pt x="1930" y="3617"/>
                    <a:pt x="2034" y="3515"/>
                    <a:pt x="2034" y="3374"/>
                  </a:cubicBezTo>
                  <a:cubicBezTo>
                    <a:pt x="2034" y="3238"/>
                    <a:pt x="1953" y="3153"/>
                    <a:pt x="1769" y="3079"/>
                  </a:cubicBezTo>
                  <a:cubicBezTo>
                    <a:pt x="1517" y="2979"/>
                    <a:pt x="1360" y="2863"/>
                    <a:pt x="1360" y="2647"/>
                  </a:cubicBezTo>
                  <a:cubicBezTo>
                    <a:pt x="1360" y="2441"/>
                    <a:pt x="1506" y="2285"/>
                    <a:pt x="1732" y="2248"/>
                  </a:cubicBezTo>
                  <a:lnTo>
                    <a:pt x="1732" y="2000"/>
                  </a:lnTo>
                  <a:lnTo>
                    <a:pt x="1889" y="2000"/>
                  </a:lnTo>
                  <a:lnTo>
                    <a:pt x="1888" y="2240"/>
                  </a:lnTo>
                  <a:cubicBezTo>
                    <a:pt x="2035" y="2245"/>
                    <a:pt x="2136" y="2285"/>
                    <a:pt x="2211" y="2327"/>
                  </a:cubicBezTo>
                  <a:lnTo>
                    <a:pt x="2149" y="2491"/>
                  </a:lnTo>
                  <a:cubicBezTo>
                    <a:pt x="2097" y="2461"/>
                    <a:pt x="1995" y="2404"/>
                    <a:pt x="1836" y="2404"/>
                  </a:cubicBezTo>
                  <a:cubicBezTo>
                    <a:pt x="1645" y="2404"/>
                    <a:pt x="1589" y="2518"/>
                    <a:pt x="1589" y="2620"/>
                  </a:cubicBezTo>
                  <a:cubicBezTo>
                    <a:pt x="1589" y="2746"/>
                    <a:pt x="1665" y="2811"/>
                    <a:pt x="1881" y="2902"/>
                  </a:cubicBezTo>
                  <a:cubicBezTo>
                    <a:pt x="2136" y="3007"/>
                    <a:pt x="2265" y="3133"/>
                    <a:pt x="2265" y="3354"/>
                  </a:cubicBezTo>
                  <a:cubicBezTo>
                    <a:pt x="2265" y="3552"/>
                    <a:pt x="2129" y="3736"/>
                    <a:pt x="1874" y="377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98" name="文本框 97"/>
            <p:cNvSpPr txBox="1"/>
            <p:nvPr/>
          </p:nvSpPr>
          <p:spPr>
            <a:xfrm>
              <a:off x="1766" y="7706"/>
              <a:ext cx="3454" cy="16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</a:p>
          </p:txBody>
        </p:sp>
        <p:sp>
          <p:nvSpPr>
            <p:cNvPr id="99" name="文本框 98"/>
            <p:cNvSpPr txBox="1"/>
            <p:nvPr/>
          </p:nvSpPr>
          <p:spPr>
            <a:xfrm>
              <a:off x="1766" y="6568"/>
              <a:ext cx="3160" cy="6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100" name="文本框 99"/>
            <p:cNvSpPr txBox="1"/>
            <p:nvPr/>
          </p:nvSpPr>
          <p:spPr>
            <a:xfrm>
              <a:off x="1766" y="6174"/>
              <a:ext cx="3160" cy="4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accent1">
                      <a:lumMod val="60000"/>
                      <a:lumOff val="40000"/>
                    </a:schemeClr>
                  </a:solidFill>
                  <a:cs typeface="+mn-ea"/>
                  <a:sym typeface="+mn-lt"/>
                </a:rPr>
                <a:t>ENTER THE TITLE</a:t>
              </a:r>
            </a:p>
          </p:txBody>
        </p:sp>
        <p:sp>
          <p:nvSpPr>
            <p:cNvPr id="101" name="矩形: 圆角 34"/>
            <p:cNvSpPr/>
            <p:nvPr/>
          </p:nvSpPr>
          <p:spPr>
            <a:xfrm>
              <a:off x="1927" y="7440"/>
              <a:ext cx="850" cy="72"/>
            </a:xfrm>
            <a:prstGeom prst="roundRect">
              <a:avLst>
                <a:gd name="adj" fmla="val 5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2" name="菱形 101"/>
            <p:cNvSpPr/>
            <p:nvPr/>
          </p:nvSpPr>
          <p:spPr>
            <a:xfrm>
              <a:off x="1090" y="2897"/>
              <a:ext cx="641" cy="641"/>
            </a:xfrm>
            <a:prstGeom prst="diamond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3" name="dollar-bag_17794"/>
            <p:cNvSpPr/>
            <p:nvPr/>
          </p:nvSpPr>
          <p:spPr>
            <a:xfrm>
              <a:off x="1329" y="3100"/>
              <a:ext cx="175" cy="220"/>
            </a:xfrm>
            <a:custGeom>
              <a:avLst/>
              <a:gdLst>
                <a:gd name="T0" fmla="*/ 3250 w 3635"/>
                <a:gd name="T1" fmla="*/ 2043 h 4701"/>
                <a:gd name="T2" fmla="*/ 2365 w 3635"/>
                <a:gd name="T3" fmla="*/ 1417 h 4701"/>
                <a:gd name="T4" fmla="*/ 2500 w 3635"/>
                <a:gd name="T5" fmla="*/ 1414 h 4701"/>
                <a:gd name="T6" fmla="*/ 3193 w 3635"/>
                <a:gd name="T7" fmla="*/ 1490 h 4701"/>
                <a:gd name="T8" fmla="*/ 3332 w 3635"/>
                <a:gd name="T9" fmla="*/ 1453 h 4701"/>
                <a:gd name="T10" fmla="*/ 2904 w 3635"/>
                <a:gd name="T11" fmla="*/ 1344 h 4701"/>
                <a:gd name="T12" fmla="*/ 2345 w 3635"/>
                <a:gd name="T13" fmla="*/ 1358 h 4701"/>
                <a:gd name="T14" fmla="*/ 2555 w 3635"/>
                <a:gd name="T15" fmla="*/ 1321 h 4701"/>
                <a:gd name="T16" fmla="*/ 3115 w 3635"/>
                <a:gd name="T17" fmla="*/ 1087 h 4701"/>
                <a:gd name="T18" fmla="*/ 3164 w 3635"/>
                <a:gd name="T19" fmla="*/ 986 h 4701"/>
                <a:gd name="T20" fmla="*/ 2816 w 3635"/>
                <a:gd name="T21" fmla="*/ 1081 h 4701"/>
                <a:gd name="T22" fmla="*/ 2629 w 3635"/>
                <a:gd name="T23" fmla="*/ 1209 h 4701"/>
                <a:gd name="T24" fmla="*/ 2181 w 3635"/>
                <a:gd name="T25" fmla="*/ 1292 h 4701"/>
                <a:gd name="T26" fmla="*/ 2603 w 3635"/>
                <a:gd name="T27" fmla="*/ 126 h 4701"/>
                <a:gd name="T28" fmla="*/ 2312 w 3635"/>
                <a:gd name="T29" fmla="*/ 78 h 4701"/>
                <a:gd name="T30" fmla="*/ 1847 w 3635"/>
                <a:gd name="T31" fmla="*/ 174 h 4701"/>
                <a:gd name="T32" fmla="*/ 1664 w 3635"/>
                <a:gd name="T33" fmla="*/ 170 h 4701"/>
                <a:gd name="T34" fmla="*/ 1483 w 3635"/>
                <a:gd name="T35" fmla="*/ 165 h 4701"/>
                <a:gd name="T36" fmla="*/ 893 w 3635"/>
                <a:gd name="T37" fmla="*/ 359 h 4701"/>
                <a:gd name="T38" fmla="*/ 1466 w 3635"/>
                <a:gd name="T39" fmla="*/ 1398 h 4701"/>
                <a:gd name="T40" fmla="*/ 115 w 3635"/>
                <a:gd name="T41" fmla="*/ 2775 h 4701"/>
                <a:gd name="T42" fmla="*/ 402 w 3635"/>
                <a:gd name="T43" fmla="*/ 4149 h 4701"/>
                <a:gd name="T44" fmla="*/ 1817 w 3635"/>
                <a:gd name="T45" fmla="*/ 4701 h 4701"/>
                <a:gd name="T46" fmla="*/ 3515 w 3635"/>
                <a:gd name="T47" fmla="*/ 3556 h 4701"/>
                <a:gd name="T48" fmla="*/ 3250 w 3635"/>
                <a:gd name="T49" fmla="*/ 2043 h 4701"/>
                <a:gd name="T50" fmla="*/ 1605 w 3635"/>
                <a:gd name="T51" fmla="*/ 329 h 4701"/>
                <a:gd name="T52" fmla="*/ 1781 w 3635"/>
                <a:gd name="T53" fmla="*/ 333 h 4701"/>
                <a:gd name="T54" fmla="*/ 1970 w 3635"/>
                <a:gd name="T55" fmla="*/ 338 h 4701"/>
                <a:gd name="T56" fmla="*/ 2287 w 3635"/>
                <a:gd name="T57" fmla="*/ 306 h 4701"/>
                <a:gd name="T58" fmla="*/ 2077 w 3635"/>
                <a:gd name="T59" fmla="*/ 444 h 4701"/>
                <a:gd name="T60" fmla="*/ 1157 w 3635"/>
                <a:gd name="T61" fmla="*/ 446 h 4701"/>
                <a:gd name="T62" fmla="*/ 1605 w 3635"/>
                <a:gd name="T63" fmla="*/ 329 h 4701"/>
                <a:gd name="T64" fmla="*/ 1874 w 3635"/>
                <a:gd name="T65" fmla="*/ 3776 h 4701"/>
                <a:gd name="T66" fmla="*/ 1874 w 3635"/>
                <a:gd name="T67" fmla="*/ 4034 h 4701"/>
                <a:gd name="T68" fmla="*/ 1717 w 3635"/>
                <a:gd name="T69" fmla="*/ 4034 h 4701"/>
                <a:gd name="T70" fmla="*/ 1717 w 3635"/>
                <a:gd name="T71" fmla="*/ 3786 h 4701"/>
                <a:gd name="T72" fmla="*/ 1340 w 3635"/>
                <a:gd name="T73" fmla="*/ 3677 h 4701"/>
                <a:gd name="T74" fmla="*/ 1400 w 3635"/>
                <a:gd name="T75" fmla="*/ 3510 h 4701"/>
                <a:gd name="T76" fmla="*/ 1755 w 3635"/>
                <a:gd name="T77" fmla="*/ 3617 h 4701"/>
                <a:gd name="T78" fmla="*/ 2034 w 3635"/>
                <a:gd name="T79" fmla="*/ 3374 h 4701"/>
                <a:gd name="T80" fmla="*/ 1769 w 3635"/>
                <a:gd name="T81" fmla="*/ 3079 h 4701"/>
                <a:gd name="T82" fmla="*/ 1360 w 3635"/>
                <a:gd name="T83" fmla="*/ 2647 h 4701"/>
                <a:gd name="T84" fmla="*/ 1732 w 3635"/>
                <a:gd name="T85" fmla="*/ 2248 h 4701"/>
                <a:gd name="T86" fmla="*/ 1732 w 3635"/>
                <a:gd name="T87" fmla="*/ 2000 h 4701"/>
                <a:gd name="T88" fmla="*/ 1889 w 3635"/>
                <a:gd name="T89" fmla="*/ 2000 h 4701"/>
                <a:gd name="T90" fmla="*/ 1888 w 3635"/>
                <a:gd name="T91" fmla="*/ 2240 h 4701"/>
                <a:gd name="T92" fmla="*/ 2211 w 3635"/>
                <a:gd name="T93" fmla="*/ 2327 h 4701"/>
                <a:gd name="T94" fmla="*/ 2149 w 3635"/>
                <a:gd name="T95" fmla="*/ 2491 h 4701"/>
                <a:gd name="T96" fmla="*/ 1836 w 3635"/>
                <a:gd name="T97" fmla="*/ 2404 h 4701"/>
                <a:gd name="T98" fmla="*/ 1589 w 3635"/>
                <a:gd name="T99" fmla="*/ 2620 h 4701"/>
                <a:gd name="T100" fmla="*/ 1881 w 3635"/>
                <a:gd name="T101" fmla="*/ 2902 h 4701"/>
                <a:gd name="T102" fmla="*/ 2265 w 3635"/>
                <a:gd name="T103" fmla="*/ 3354 h 4701"/>
                <a:gd name="T104" fmla="*/ 1874 w 3635"/>
                <a:gd name="T105" fmla="*/ 3776 h 47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635" h="4701">
                  <a:moveTo>
                    <a:pt x="3250" y="2043"/>
                  </a:moveTo>
                  <a:cubicBezTo>
                    <a:pt x="3034" y="1723"/>
                    <a:pt x="2729" y="1509"/>
                    <a:pt x="2365" y="1417"/>
                  </a:cubicBezTo>
                  <a:cubicBezTo>
                    <a:pt x="2410" y="1417"/>
                    <a:pt x="2456" y="1416"/>
                    <a:pt x="2500" y="1414"/>
                  </a:cubicBezTo>
                  <a:cubicBezTo>
                    <a:pt x="2679" y="1408"/>
                    <a:pt x="3072" y="1316"/>
                    <a:pt x="3193" y="1490"/>
                  </a:cubicBezTo>
                  <a:cubicBezTo>
                    <a:pt x="3217" y="1524"/>
                    <a:pt x="3342" y="1468"/>
                    <a:pt x="3332" y="1453"/>
                  </a:cubicBezTo>
                  <a:cubicBezTo>
                    <a:pt x="3242" y="1324"/>
                    <a:pt x="3042" y="1341"/>
                    <a:pt x="2904" y="1344"/>
                  </a:cubicBezTo>
                  <a:cubicBezTo>
                    <a:pt x="2730" y="1349"/>
                    <a:pt x="2528" y="1384"/>
                    <a:pt x="2345" y="1358"/>
                  </a:cubicBezTo>
                  <a:cubicBezTo>
                    <a:pt x="2415" y="1351"/>
                    <a:pt x="2485" y="1340"/>
                    <a:pt x="2555" y="1321"/>
                  </a:cubicBezTo>
                  <a:cubicBezTo>
                    <a:pt x="2757" y="1266"/>
                    <a:pt x="2892" y="1086"/>
                    <a:pt x="3115" y="1087"/>
                  </a:cubicBezTo>
                  <a:cubicBezTo>
                    <a:pt x="3139" y="1081"/>
                    <a:pt x="3202" y="987"/>
                    <a:pt x="3164" y="986"/>
                  </a:cubicBezTo>
                  <a:cubicBezTo>
                    <a:pt x="3034" y="986"/>
                    <a:pt x="2929" y="1016"/>
                    <a:pt x="2816" y="1081"/>
                  </a:cubicBezTo>
                  <a:cubicBezTo>
                    <a:pt x="2751" y="1118"/>
                    <a:pt x="2692" y="1168"/>
                    <a:pt x="2629" y="1209"/>
                  </a:cubicBezTo>
                  <a:cubicBezTo>
                    <a:pt x="2499" y="1292"/>
                    <a:pt x="2336" y="1296"/>
                    <a:pt x="2181" y="1292"/>
                  </a:cubicBezTo>
                  <a:cubicBezTo>
                    <a:pt x="2457" y="910"/>
                    <a:pt x="2694" y="338"/>
                    <a:pt x="2603" y="126"/>
                  </a:cubicBezTo>
                  <a:cubicBezTo>
                    <a:pt x="2560" y="25"/>
                    <a:pt x="2452" y="0"/>
                    <a:pt x="2312" y="78"/>
                  </a:cubicBezTo>
                  <a:cubicBezTo>
                    <a:pt x="2162" y="163"/>
                    <a:pt x="1992" y="174"/>
                    <a:pt x="1847" y="174"/>
                  </a:cubicBezTo>
                  <a:cubicBezTo>
                    <a:pt x="1786" y="174"/>
                    <a:pt x="1724" y="172"/>
                    <a:pt x="1664" y="170"/>
                  </a:cubicBezTo>
                  <a:cubicBezTo>
                    <a:pt x="1603" y="167"/>
                    <a:pt x="1542" y="165"/>
                    <a:pt x="1483" y="165"/>
                  </a:cubicBezTo>
                  <a:cubicBezTo>
                    <a:pt x="1287" y="165"/>
                    <a:pt x="1064" y="188"/>
                    <a:pt x="893" y="359"/>
                  </a:cubicBezTo>
                  <a:cubicBezTo>
                    <a:pt x="759" y="498"/>
                    <a:pt x="939" y="1065"/>
                    <a:pt x="1466" y="1398"/>
                  </a:cubicBezTo>
                  <a:cubicBezTo>
                    <a:pt x="532" y="1536"/>
                    <a:pt x="256" y="2162"/>
                    <a:pt x="115" y="2775"/>
                  </a:cubicBezTo>
                  <a:cubicBezTo>
                    <a:pt x="0" y="3275"/>
                    <a:pt x="105" y="3776"/>
                    <a:pt x="402" y="4149"/>
                  </a:cubicBezTo>
                  <a:cubicBezTo>
                    <a:pt x="686" y="4505"/>
                    <a:pt x="1337" y="4701"/>
                    <a:pt x="1817" y="4701"/>
                  </a:cubicBezTo>
                  <a:cubicBezTo>
                    <a:pt x="2946" y="4701"/>
                    <a:pt x="3375" y="4232"/>
                    <a:pt x="3515" y="3556"/>
                  </a:cubicBezTo>
                  <a:cubicBezTo>
                    <a:pt x="3635" y="3033"/>
                    <a:pt x="3536" y="2467"/>
                    <a:pt x="3250" y="2043"/>
                  </a:cubicBezTo>
                  <a:close/>
                  <a:moveTo>
                    <a:pt x="1605" y="329"/>
                  </a:moveTo>
                  <a:cubicBezTo>
                    <a:pt x="1663" y="329"/>
                    <a:pt x="1722" y="331"/>
                    <a:pt x="1781" y="333"/>
                  </a:cubicBezTo>
                  <a:cubicBezTo>
                    <a:pt x="1844" y="335"/>
                    <a:pt x="1907" y="338"/>
                    <a:pt x="1970" y="338"/>
                  </a:cubicBezTo>
                  <a:cubicBezTo>
                    <a:pt x="2064" y="338"/>
                    <a:pt x="2174" y="332"/>
                    <a:pt x="2287" y="306"/>
                  </a:cubicBezTo>
                  <a:cubicBezTo>
                    <a:pt x="2216" y="349"/>
                    <a:pt x="2145" y="396"/>
                    <a:pt x="2077" y="444"/>
                  </a:cubicBezTo>
                  <a:cubicBezTo>
                    <a:pt x="1745" y="672"/>
                    <a:pt x="1482" y="852"/>
                    <a:pt x="1157" y="446"/>
                  </a:cubicBezTo>
                  <a:cubicBezTo>
                    <a:pt x="1285" y="345"/>
                    <a:pt x="1447" y="329"/>
                    <a:pt x="1605" y="329"/>
                  </a:cubicBezTo>
                  <a:close/>
                  <a:moveTo>
                    <a:pt x="1874" y="3776"/>
                  </a:moveTo>
                  <a:lnTo>
                    <a:pt x="1874" y="4034"/>
                  </a:lnTo>
                  <a:lnTo>
                    <a:pt x="1717" y="4034"/>
                  </a:lnTo>
                  <a:lnTo>
                    <a:pt x="1717" y="3786"/>
                  </a:lnTo>
                  <a:cubicBezTo>
                    <a:pt x="1574" y="3783"/>
                    <a:pt x="1427" y="3738"/>
                    <a:pt x="1340" y="3677"/>
                  </a:cubicBezTo>
                  <a:lnTo>
                    <a:pt x="1400" y="3510"/>
                  </a:lnTo>
                  <a:cubicBezTo>
                    <a:pt x="1487" y="3567"/>
                    <a:pt x="1616" y="3617"/>
                    <a:pt x="1755" y="3617"/>
                  </a:cubicBezTo>
                  <a:cubicBezTo>
                    <a:pt x="1930" y="3617"/>
                    <a:pt x="2034" y="3515"/>
                    <a:pt x="2034" y="3374"/>
                  </a:cubicBezTo>
                  <a:cubicBezTo>
                    <a:pt x="2034" y="3238"/>
                    <a:pt x="1953" y="3153"/>
                    <a:pt x="1769" y="3079"/>
                  </a:cubicBezTo>
                  <a:cubicBezTo>
                    <a:pt x="1517" y="2979"/>
                    <a:pt x="1360" y="2863"/>
                    <a:pt x="1360" y="2647"/>
                  </a:cubicBezTo>
                  <a:cubicBezTo>
                    <a:pt x="1360" y="2441"/>
                    <a:pt x="1506" y="2285"/>
                    <a:pt x="1732" y="2248"/>
                  </a:cubicBezTo>
                  <a:lnTo>
                    <a:pt x="1732" y="2000"/>
                  </a:lnTo>
                  <a:lnTo>
                    <a:pt x="1889" y="2000"/>
                  </a:lnTo>
                  <a:lnTo>
                    <a:pt x="1888" y="2240"/>
                  </a:lnTo>
                  <a:cubicBezTo>
                    <a:pt x="2035" y="2245"/>
                    <a:pt x="2136" y="2285"/>
                    <a:pt x="2211" y="2327"/>
                  </a:cubicBezTo>
                  <a:lnTo>
                    <a:pt x="2149" y="2491"/>
                  </a:lnTo>
                  <a:cubicBezTo>
                    <a:pt x="2097" y="2461"/>
                    <a:pt x="1995" y="2404"/>
                    <a:pt x="1836" y="2404"/>
                  </a:cubicBezTo>
                  <a:cubicBezTo>
                    <a:pt x="1645" y="2404"/>
                    <a:pt x="1589" y="2518"/>
                    <a:pt x="1589" y="2620"/>
                  </a:cubicBezTo>
                  <a:cubicBezTo>
                    <a:pt x="1589" y="2746"/>
                    <a:pt x="1665" y="2811"/>
                    <a:pt x="1881" y="2902"/>
                  </a:cubicBezTo>
                  <a:cubicBezTo>
                    <a:pt x="2136" y="3007"/>
                    <a:pt x="2265" y="3133"/>
                    <a:pt x="2265" y="3354"/>
                  </a:cubicBezTo>
                  <a:cubicBezTo>
                    <a:pt x="2265" y="3552"/>
                    <a:pt x="2129" y="3736"/>
                    <a:pt x="1874" y="377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104" name="文本框 103"/>
            <p:cNvSpPr txBox="1"/>
            <p:nvPr/>
          </p:nvSpPr>
          <p:spPr>
            <a:xfrm>
              <a:off x="1731" y="4034"/>
              <a:ext cx="3454" cy="16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</a:p>
          </p:txBody>
        </p:sp>
        <p:sp>
          <p:nvSpPr>
            <p:cNvPr id="105" name="文本框 104"/>
            <p:cNvSpPr txBox="1"/>
            <p:nvPr/>
          </p:nvSpPr>
          <p:spPr>
            <a:xfrm>
              <a:off x="1731" y="2897"/>
              <a:ext cx="3160" cy="6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106" name="文本框 105"/>
            <p:cNvSpPr txBox="1"/>
            <p:nvPr/>
          </p:nvSpPr>
          <p:spPr>
            <a:xfrm>
              <a:off x="1731" y="2502"/>
              <a:ext cx="3160" cy="4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ENTER THE TITLE</a:t>
              </a:r>
            </a:p>
          </p:txBody>
        </p:sp>
        <p:sp>
          <p:nvSpPr>
            <p:cNvPr id="107" name="矩形: 圆角 41"/>
            <p:cNvSpPr/>
            <p:nvPr/>
          </p:nvSpPr>
          <p:spPr>
            <a:xfrm>
              <a:off x="1893" y="3768"/>
              <a:ext cx="850" cy="72"/>
            </a:xfrm>
            <a:prstGeom prst="roundRect">
              <a:avLst>
                <a:gd name="adj" fmla="val 5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8" name="菱形 107"/>
            <p:cNvSpPr/>
            <p:nvPr/>
          </p:nvSpPr>
          <p:spPr>
            <a:xfrm>
              <a:off x="5685" y="6568"/>
              <a:ext cx="641" cy="641"/>
            </a:xfrm>
            <a:prstGeom prst="diamond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9" name="dollar-bag_17794"/>
            <p:cNvSpPr/>
            <p:nvPr/>
          </p:nvSpPr>
          <p:spPr>
            <a:xfrm>
              <a:off x="5894" y="6746"/>
              <a:ext cx="222" cy="287"/>
            </a:xfrm>
            <a:custGeom>
              <a:avLst/>
              <a:gdLst>
                <a:gd name="T0" fmla="*/ 3250 w 3635"/>
                <a:gd name="T1" fmla="*/ 2043 h 4701"/>
                <a:gd name="T2" fmla="*/ 2365 w 3635"/>
                <a:gd name="T3" fmla="*/ 1417 h 4701"/>
                <a:gd name="T4" fmla="*/ 2500 w 3635"/>
                <a:gd name="T5" fmla="*/ 1414 h 4701"/>
                <a:gd name="T6" fmla="*/ 3193 w 3635"/>
                <a:gd name="T7" fmla="*/ 1490 h 4701"/>
                <a:gd name="T8" fmla="*/ 3332 w 3635"/>
                <a:gd name="T9" fmla="*/ 1453 h 4701"/>
                <a:gd name="T10" fmla="*/ 2904 w 3635"/>
                <a:gd name="T11" fmla="*/ 1344 h 4701"/>
                <a:gd name="T12" fmla="*/ 2345 w 3635"/>
                <a:gd name="T13" fmla="*/ 1358 h 4701"/>
                <a:gd name="T14" fmla="*/ 2555 w 3635"/>
                <a:gd name="T15" fmla="*/ 1321 h 4701"/>
                <a:gd name="T16" fmla="*/ 3115 w 3635"/>
                <a:gd name="T17" fmla="*/ 1087 h 4701"/>
                <a:gd name="T18" fmla="*/ 3164 w 3635"/>
                <a:gd name="T19" fmla="*/ 986 h 4701"/>
                <a:gd name="T20" fmla="*/ 2816 w 3635"/>
                <a:gd name="T21" fmla="*/ 1081 h 4701"/>
                <a:gd name="T22" fmla="*/ 2629 w 3635"/>
                <a:gd name="T23" fmla="*/ 1209 h 4701"/>
                <a:gd name="T24" fmla="*/ 2181 w 3635"/>
                <a:gd name="T25" fmla="*/ 1292 h 4701"/>
                <a:gd name="T26" fmla="*/ 2603 w 3635"/>
                <a:gd name="T27" fmla="*/ 126 h 4701"/>
                <a:gd name="T28" fmla="*/ 2312 w 3635"/>
                <a:gd name="T29" fmla="*/ 78 h 4701"/>
                <a:gd name="T30" fmla="*/ 1847 w 3635"/>
                <a:gd name="T31" fmla="*/ 174 h 4701"/>
                <a:gd name="T32" fmla="*/ 1664 w 3635"/>
                <a:gd name="T33" fmla="*/ 170 h 4701"/>
                <a:gd name="T34" fmla="*/ 1483 w 3635"/>
                <a:gd name="T35" fmla="*/ 165 h 4701"/>
                <a:gd name="T36" fmla="*/ 893 w 3635"/>
                <a:gd name="T37" fmla="*/ 359 h 4701"/>
                <a:gd name="T38" fmla="*/ 1466 w 3635"/>
                <a:gd name="T39" fmla="*/ 1398 h 4701"/>
                <a:gd name="T40" fmla="*/ 115 w 3635"/>
                <a:gd name="T41" fmla="*/ 2775 h 4701"/>
                <a:gd name="T42" fmla="*/ 402 w 3635"/>
                <a:gd name="T43" fmla="*/ 4149 h 4701"/>
                <a:gd name="T44" fmla="*/ 1817 w 3635"/>
                <a:gd name="T45" fmla="*/ 4701 h 4701"/>
                <a:gd name="T46" fmla="*/ 3515 w 3635"/>
                <a:gd name="T47" fmla="*/ 3556 h 4701"/>
                <a:gd name="T48" fmla="*/ 3250 w 3635"/>
                <a:gd name="T49" fmla="*/ 2043 h 4701"/>
                <a:gd name="T50" fmla="*/ 1605 w 3635"/>
                <a:gd name="T51" fmla="*/ 329 h 4701"/>
                <a:gd name="T52" fmla="*/ 1781 w 3635"/>
                <a:gd name="T53" fmla="*/ 333 h 4701"/>
                <a:gd name="T54" fmla="*/ 1970 w 3635"/>
                <a:gd name="T55" fmla="*/ 338 h 4701"/>
                <a:gd name="T56" fmla="*/ 2287 w 3635"/>
                <a:gd name="T57" fmla="*/ 306 h 4701"/>
                <a:gd name="T58" fmla="*/ 2077 w 3635"/>
                <a:gd name="T59" fmla="*/ 444 h 4701"/>
                <a:gd name="T60" fmla="*/ 1157 w 3635"/>
                <a:gd name="T61" fmla="*/ 446 h 4701"/>
                <a:gd name="T62" fmla="*/ 1605 w 3635"/>
                <a:gd name="T63" fmla="*/ 329 h 4701"/>
                <a:gd name="T64" fmla="*/ 1874 w 3635"/>
                <a:gd name="T65" fmla="*/ 3776 h 4701"/>
                <a:gd name="T66" fmla="*/ 1874 w 3635"/>
                <a:gd name="T67" fmla="*/ 4034 h 4701"/>
                <a:gd name="T68" fmla="*/ 1717 w 3635"/>
                <a:gd name="T69" fmla="*/ 4034 h 4701"/>
                <a:gd name="T70" fmla="*/ 1717 w 3635"/>
                <a:gd name="T71" fmla="*/ 3786 h 4701"/>
                <a:gd name="T72" fmla="*/ 1340 w 3635"/>
                <a:gd name="T73" fmla="*/ 3677 h 4701"/>
                <a:gd name="T74" fmla="*/ 1400 w 3635"/>
                <a:gd name="T75" fmla="*/ 3510 h 4701"/>
                <a:gd name="T76" fmla="*/ 1755 w 3635"/>
                <a:gd name="T77" fmla="*/ 3617 h 4701"/>
                <a:gd name="T78" fmla="*/ 2034 w 3635"/>
                <a:gd name="T79" fmla="*/ 3374 h 4701"/>
                <a:gd name="T80" fmla="*/ 1769 w 3635"/>
                <a:gd name="T81" fmla="*/ 3079 h 4701"/>
                <a:gd name="T82" fmla="*/ 1360 w 3635"/>
                <a:gd name="T83" fmla="*/ 2647 h 4701"/>
                <a:gd name="T84" fmla="*/ 1732 w 3635"/>
                <a:gd name="T85" fmla="*/ 2248 h 4701"/>
                <a:gd name="T86" fmla="*/ 1732 w 3635"/>
                <a:gd name="T87" fmla="*/ 2000 h 4701"/>
                <a:gd name="T88" fmla="*/ 1889 w 3635"/>
                <a:gd name="T89" fmla="*/ 2000 h 4701"/>
                <a:gd name="T90" fmla="*/ 1888 w 3635"/>
                <a:gd name="T91" fmla="*/ 2240 h 4701"/>
                <a:gd name="T92" fmla="*/ 2211 w 3635"/>
                <a:gd name="T93" fmla="*/ 2327 h 4701"/>
                <a:gd name="T94" fmla="*/ 2149 w 3635"/>
                <a:gd name="T95" fmla="*/ 2491 h 4701"/>
                <a:gd name="T96" fmla="*/ 1836 w 3635"/>
                <a:gd name="T97" fmla="*/ 2404 h 4701"/>
                <a:gd name="T98" fmla="*/ 1589 w 3635"/>
                <a:gd name="T99" fmla="*/ 2620 h 4701"/>
                <a:gd name="T100" fmla="*/ 1881 w 3635"/>
                <a:gd name="T101" fmla="*/ 2902 h 4701"/>
                <a:gd name="T102" fmla="*/ 2265 w 3635"/>
                <a:gd name="T103" fmla="*/ 3354 h 4701"/>
                <a:gd name="T104" fmla="*/ 1874 w 3635"/>
                <a:gd name="T105" fmla="*/ 3776 h 47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635" h="4701">
                  <a:moveTo>
                    <a:pt x="3250" y="2043"/>
                  </a:moveTo>
                  <a:cubicBezTo>
                    <a:pt x="3034" y="1723"/>
                    <a:pt x="2729" y="1509"/>
                    <a:pt x="2365" y="1417"/>
                  </a:cubicBezTo>
                  <a:cubicBezTo>
                    <a:pt x="2410" y="1417"/>
                    <a:pt x="2456" y="1416"/>
                    <a:pt x="2500" y="1414"/>
                  </a:cubicBezTo>
                  <a:cubicBezTo>
                    <a:pt x="2679" y="1408"/>
                    <a:pt x="3072" y="1316"/>
                    <a:pt x="3193" y="1490"/>
                  </a:cubicBezTo>
                  <a:cubicBezTo>
                    <a:pt x="3217" y="1524"/>
                    <a:pt x="3342" y="1468"/>
                    <a:pt x="3332" y="1453"/>
                  </a:cubicBezTo>
                  <a:cubicBezTo>
                    <a:pt x="3242" y="1324"/>
                    <a:pt x="3042" y="1341"/>
                    <a:pt x="2904" y="1344"/>
                  </a:cubicBezTo>
                  <a:cubicBezTo>
                    <a:pt x="2730" y="1349"/>
                    <a:pt x="2528" y="1384"/>
                    <a:pt x="2345" y="1358"/>
                  </a:cubicBezTo>
                  <a:cubicBezTo>
                    <a:pt x="2415" y="1351"/>
                    <a:pt x="2485" y="1340"/>
                    <a:pt x="2555" y="1321"/>
                  </a:cubicBezTo>
                  <a:cubicBezTo>
                    <a:pt x="2757" y="1266"/>
                    <a:pt x="2892" y="1086"/>
                    <a:pt x="3115" y="1087"/>
                  </a:cubicBezTo>
                  <a:cubicBezTo>
                    <a:pt x="3139" y="1081"/>
                    <a:pt x="3202" y="987"/>
                    <a:pt x="3164" y="986"/>
                  </a:cubicBezTo>
                  <a:cubicBezTo>
                    <a:pt x="3034" y="986"/>
                    <a:pt x="2929" y="1016"/>
                    <a:pt x="2816" y="1081"/>
                  </a:cubicBezTo>
                  <a:cubicBezTo>
                    <a:pt x="2751" y="1118"/>
                    <a:pt x="2692" y="1168"/>
                    <a:pt x="2629" y="1209"/>
                  </a:cubicBezTo>
                  <a:cubicBezTo>
                    <a:pt x="2499" y="1292"/>
                    <a:pt x="2336" y="1296"/>
                    <a:pt x="2181" y="1292"/>
                  </a:cubicBezTo>
                  <a:cubicBezTo>
                    <a:pt x="2457" y="910"/>
                    <a:pt x="2694" y="338"/>
                    <a:pt x="2603" y="126"/>
                  </a:cubicBezTo>
                  <a:cubicBezTo>
                    <a:pt x="2560" y="25"/>
                    <a:pt x="2452" y="0"/>
                    <a:pt x="2312" y="78"/>
                  </a:cubicBezTo>
                  <a:cubicBezTo>
                    <a:pt x="2162" y="163"/>
                    <a:pt x="1992" y="174"/>
                    <a:pt x="1847" y="174"/>
                  </a:cubicBezTo>
                  <a:cubicBezTo>
                    <a:pt x="1786" y="174"/>
                    <a:pt x="1724" y="172"/>
                    <a:pt x="1664" y="170"/>
                  </a:cubicBezTo>
                  <a:cubicBezTo>
                    <a:pt x="1603" y="167"/>
                    <a:pt x="1542" y="165"/>
                    <a:pt x="1483" y="165"/>
                  </a:cubicBezTo>
                  <a:cubicBezTo>
                    <a:pt x="1287" y="165"/>
                    <a:pt x="1064" y="188"/>
                    <a:pt x="893" y="359"/>
                  </a:cubicBezTo>
                  <a:cubicBezTo>
                    <a:pt x="759" y="498"/>
                    <a:pt x="939" y="1065"/>
                    <a:pt x="1466" y="1398"/>
                  </a:cubicBezTo>
                  <a:cubicBezTo>
                    <a:pt x="532" y="1536"/>
                    <a:pt x="256" y="2162"/>
                    <a:pt x="115" y="2775"/>
                  </a:cubicBezTo>
                  <a:cubicBezTo>
                    <a:pt x="0" y="3275"/>
                    <a:pt x="105" y="3776"/>
                    <a:pt x="402" y="4149"/>
                  </a:cubicBezTo>
                  <a:cubicBezTo>
                    <a:pt x="686" y="4505"/>
                    <a:pt x="1337" y="4701"/>
                    <a:pt x="1817" y="4701"/>
                  </a:cubicBezTo>
                  <a:cubicBezTo>
                    <a:pt x="2946" y="4701"/>
                    <a:pt x="3375" y="4232"/>
                    <a:pt x="3515" y="3556"/>
                  </a:cubicBezTo>
                  <a:cubicBezTo>
                    <a:pt x="3635" y="3033"/>
                    <a:pt x="3536" y="2467"/>
                    <a:pt x="3250" y="2043"/>
                  </a:cubicBezTo>
                  <a:close/>
                  <a:moveTo>
                    <a:pt x="1605" y="329"/>
                  </a:moveTo>
                  <a:cubicBezTo>
                    <a:pt x="1663" y="329"/>
                    <a:pt x="1722" y="331"/>
                    <a:pt x="1781" y="333"/>
                  </a:cubicBezTo>
                  <a:cubicBezTo>
                    <a:pt x="1844" y="335"/>
                    <a:pt x="1907" y="338"/>
                    <a:pt x="1970" y="338"/>
                  </a:cubicBezTo>
                  <a:cubicBezTo>
                    <a:pt x="2064" y="338"/>
                    <a:pt x="2174" y="332"/>
                    <a:pt x="2287" y="306"/>
                  </a:cubicBezTo>
                  <a:cubicBezTo>
                    <a:pt x="2216" y="349"/>
                    <a:pt x="2145" y="396"/>
                    <a:pt x="2077" y="444"/>
                  </a:cubicBezTo>
                  <a:cubicBezTo>
                    <a:pt x="1745" y="672"/>
                    <a:pt x="1482" y="852"/>
                    <a:pt x="1157" y="446"/>
                  </a:cubicBezTo>
                  <a:cubicBezTo>
                    <a:pt x="1285" y="345"/>
                    <a:pt x="1447" y="329"/>
                    <a:pt x="1605" y="329"/>
                  </a:cubicBezTo>
                  <a:close/>
                  <a:moveTo>
                    <a:pt x="1874" y="3776"/>
                  </a:moveTo>
                  <a:lnTo>
                    <a:pt x="1874" y="4034"/>
                  </a:lnTo>
                  <a:lnTo>
                    <a:pt x="1717" y="4034"/>
                  </a:lnTo>
                  <a:lnTo>
                    <a:pt x="1717" y="3786"/>
                  </a:lnTo>
                  <a:cubicBezTo>
                    <a:pt x="1574" y="3783"/>
                    <a:pt x="1427" y="3738"/>
                    <a:pt x="1340" y="3677"/>
                  </a:cubicBezTo>
                  <a:lnTo>
                    <a:pt x="1400" y="3510"/>
                  </a:lnTo>
                  <a:cubicBezTo>
                    <a:pt x="1487" y="3567"/>
                    <a:pt x="1616" y="3617"/>
                    <a:pt x="1755" y="3617"/>
                  </a:cubicBezTo>
                  <a:cubicBezTo>
                    <a:pt x="1930" y="3617"/>
                    <a:pt x="2034" y="3515"/>
                    <a:pt x="2034" y="3374"/>
                  </a:cubicBezTo>
                  <a:cubicBezTo>
                    <a:pt x="2034" y="3238"/>
                    <a:pt x="1953" y="3153"/>
                    <a:pt x="1769" y="3079"/>
                  </a:cubicBezTo>
                  <a:cubicBezTo>
                    <a:pt x="1517" y="2979"/>
                    <a:pt x="1360" y="2863"/>
                    <a:pt x="1360" y="2647"/>
                  </a:cubicBezTo>
                  <a:cubicBezTo>
                    <a:pt x="1360" y="2441"/>
                    <a:pt x="1506" y="2285"/>
                    <a:pt x="1732" y="2248"/>
                  </a:cubicBezTo>
                  <a:lnTo>
                    <a:pt x="1732" y="2000"/>
                  </a:lnTo>
                  <a:lnTo>
                    <a:pt x="1889" y="2000"/>
                  </a:lnTo>
                  <a:lnTo>
                    <a:pt x="1888" y="2240"/>
                  </a:lnTo>
                  <a:cubicBezTo>
                    <a:pt x="2035" y="2245"/>
                    <a:pt x="2136" y="2285"/>
                    <a:pt x="2211" y="2327"/>
                  </a:cubicBezTo>
                  <a:lnTo>
                    <a:pt x="2149" y="2491"/>
                  </a:lnTo>
                  <a:cubicBezTo>
                    <a:pt x="2097" y="2461"/>
                    <a:pt x="1995" y="2404"/>
                    <a:pt x="1836" y="2404"/>
                  </a:cubicBezTo>
                  <a:cubicBezTo>
                    <a:pt x="1645" y="2404"/>
                    <a:pt x="1589" y="2518"/>
                    <a:pt x="1589" y="2620"/>
                  </a:cubicBezTo>
                  <a:cubicBezTo>
                    <a:pt x="1589" y="2746"/>
                    <a:pt x="1665" y="2811"/>
                    <a:pt x="1881" y="2902"/>
                  </a:cubicBezTo>
                  <a:cubicBezTo>
                    <a:pt x="2136" y="3007"/>
                    <a:pt x="2265" y="3133"/>
                    <a:pt x="2265" y="3354"/>
                  </a:cubicBezTo>
                  <a:cubicBezTo>
                    <a:pt x="2265" y="3552"/>
                    <a:pt x="2129" y="3736"/>
                    <a:pt x="1874" y="377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110" name="文本框 109"/>
            <p:cNvSpPr txBox="1"/>
            <p:nvPr/>
          </p:nvSpPr>
          <p:spPr>
            <a:xfrm>
              <a:off x="6326" y="7706"/>
              <a:ext cx="3454" cy="16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</a:p>
          </p:txBody>
        </p:sp>
        <p:sp>
          <p:nvSpPr>
            <p:cNvPr id="111" name="文本框 110"/>
            <p:cNvSpPr txBox="1"/>
            <p:nvPr/>
          </p:nvSpPr>
          <p:spPr>
            <a:xfrm>
              <a:off x="6326" y="6568"/>
              <a:ext cx="3160" cy="6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112" name="文本框 111"/>
            <p:cNvSpPr txBox="1"/>
            <p:nvPr/>
          </p:nvSpPr>
          <p:spPr>
            <a:xfrm>
              <a:off x="6326" y="6174"/>
              <a:ext cx="3160" cy="4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accent1">
                      <a:lumMod val="60000"/>
                      <a:lumOff val="40000"/>
                    </a:schemeClr>
                  </a:solidFill>
                  <a:cs typeface="+mn-ea"/>
                  <a:sym typeface="+mn-lt"/>
                </a:rPr>
                <a:t>ENTER THE TITLE</a:t>
              </a:r>
            </a:p>
          </p:txBody>
        </p:sp>
        <p:sp>
          <p:nvSpPr>
            <p:cNvPr id="113" name="矩形: 圆角 47"/>
            <p:cNvSpPr/>
            <p:nvPr/>
          </p:nvSpPr>
          <p:spPr>
            <a:xfrm>
              <a:off x="6487" y="7440"/>
              <a:ext cx="850" cy="72"/>
            </a:xfrm>
            <a:prstGeom prst="roundRect">
              <a:avLst>
                <a:gd name="adj" fmla="val 5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4" name="菱形 113"/>
            <p:cNvSpPr/>
            <p:nvPr/>
          </p:nvSpPr>
          <p:spPr>
            <a:xfrm>
              <a:off x="5650" y="2897"/>
              <a:ext cx="641" cy="641"/>
            </a:xfrm>
            <a:prstGeom prst="diamond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5" name="dollar-bag_17794"/>
            <p:cNvSpPr/>
            <p:nvPr/>
          </p:nvSpPr>
          <p:spPr>
            <a:xfrm>
              <a:off x="5889" y="3100"/>
              <a:ext cx="175" cy="220"/>
            </a:xfrm>
            <a:custGeom>
              <a:avLst/>
              <a:gdLst>
                <a:gd name="T0" fmla="*/ 3250 w 3635"/>
                <a:gd name="T1" fmla="*/ 2043 h 4701"/>
                <a:gd name="T2" fmla="*/ 2365 w 3635"/>
                <a:gd name="T3" fmla="*/ 1417 h 4701"/>
                <a:gd name="T4" fmla="*/ 2500 w 3635"/>
                <a:gd name="T5" fmla="*/ 1414 h 4701"/>
                <a:gd name="T6" fmla="*/ 3193 w 3635"/>
                <a:gd name="T7" fmla="*/ 1490 h 4701"/>
                <a:gd name="T8" fmla="*/ 3332 w 3635"/>
                <a:gd name="T9" fmla="*/ 1453 h 4701"/>
                <a:gd name="T10" fmla="*/ 2904 w 3635"/>
                <a:gd name="T11" fmla="*/ 1344 h 4701"/>
                <a:gd name="T12" fmla="*/ 2345 w 3635"/>
                <a:gd name="T13" fmla="*/ 1358 h 4701"/>
                <a:gd name="T14" fmla="*/ 2555 w 3635"/>
                <a:gd name="T15" fmla="*/ 1321 h 4701"/>
                <a:gd name="T16" fmla="*/ 3115 w 3635"/>
                <a:gd name="T17" fmla="*/ 1087 h 4701"/>
                <a:gd name="T18" fmla="*/ 3164 w 3635"/>
                <a:gd name="T19" fmla="*/ 986 h 4701"/>
                <a:gd name="T20" fmla="*/ 2816 w 3635"/>
                <a:gd name="T21" fmla="*/ 1081 h 4701"/>
                <a:gd name="T22" fmla="*/ 2629 w 3635"/>
                <a:gd name="T23" fmla="*/ 1209 h 4701"/>
                <a:gd name="T24" fmla="*/ 2181 w 3635"/>
                <a:gd name="T25" fmla="*/ 1292 h 4701"/>
                <a:gd name="T26" fmla="*/ 2603 w 3635"/>
                <a:gd name="T27" fmla="*/ 126 h 4701"/>
                <a:gd name="T28" fmla="*/ 2312 w 3635"/>
                <a:gd name="T29" fmla="*/ 78 h 4701"/>
                <a:gd name="T30" fmla="*/ 1847 w 3635"/>
                <a:gd name="T31" fmla="*/ 174 h 4701"/>
                <a:gd name="T32" fmla="*/ 1664 w 3635"/>
                <a:gd name="T33" fmla="*/ 170 h 4701"/>
                <a:gd name="T34" fmla="*/ 1483 w 3635"/>
                <a:gd name="T35" fmla="*/ 165 h 4701"/>
                <a:gd name="T36" fmla="*/ 893 w 3635"/>
                <a:gd name="T37" fmla="*/ 359 h 4701"/>
                <a:gd name="T38" fmla="*/ 1466 w 3635"/>
                <a:gd name="T39" fmla="*/ 1398 h 4701"/>
                <a:gd name="T40" fmla="*/ 115 w 3635"/>
                <a:gd name="T41" fmla="*/ 2775 h 4701"/>
                <a:gd name="T42" fmla="*/ 402 w 3635"/>
                <a:gd name="T43" fmla="*/ 4149 h 4701"/>
                <a:gd name="T44" fmla="*/ 1817 w 3635"/>
                <a:gd name="T45" fmla="*/ 4701 h 4701"/>
                <a:gd name="T46" fmla="*/ 3515 w 3635"/>
                <a:gd name="T47" fmla="*/ 3556 h 4701"/>
                <a:gd name="T48" fmla="*/ 3250 w 3635"/>
                <a:gd name="T49" fmla="*/ 2043 h 4701"/>
                <a:gd name="T50" fmla="*/ 1605 w 3635"/>
                <a:gd name="T51" fmla="*/ 329 h 4701"/>
                <a:gd name="T52" fmla="*/ 1781 w 3635"/>
                <a:gd name="T53" fmla="*/ 333 h 4701"/>
                <a:gd name="T54" fmla="*/ 1970 w 3635"/>
                <a:gd name="T55" fmla="*/ 338 h 4701"/>
                <a:gd name="T56" fmla="*/ 2287 w 3635"/>
                <a:gd name="T57" fmla="*/ 306 h 4701"/>
                <a:gd name="T58" fmla="*/ 2077 w 3635"/>
                <a:gd name="T59" fmla="*/ 444 h 4701"/>
                <a:gd name="T60" fmla="*/ 1157 w 3635"/>
                <a:gd name="T61" fmla="*/ 446 h 4701"/>
                <a:gd name="T62" fmla="*/ 1605 w 3635"/>
                <a:gd name="T63" fmla="*/ 329 h 4701"/>
                <a:gd name="T64" fmla="*/ 1874 w 3635"/>
                <a:gd name="T65" fmla="*/ 3776 h 4701"/>
                <a:gd name="T66" fmla="*/ 1874 w 3635"/>
                <a:gd name="T67" fmla="*/ 4034 h 4701"/>
                <a:gd name="T68" fmla="*/ 1717 w 3635"/>
                <a:gd name="T69" fmla="*/ 4034 h 4701"/>
                <a:gd name="T70" fmla="*/ 1717 w 3635"/>
                <a:gd name="T71" fmla="*/ 3786 h 4701"/>
                <a:gd name="T72" fmla="*/ 1340 w 3635"/>
                <a:gd name="T73" fmla="*/ 3677 h 4701"/>
                <a:gd name="T74" fmla="*/ 1400 w 3635"/>
                <a:gd name="T75" fmla="*/ 3510 h 4701"/>
                <a:gd name="T76" fmla="*/ 1755 w 3635"/>
                <a:gd name="T77" fmla="*/ 3617 h 4701"/>
                <a:gd name="T78" fmla="*/ 2034 w 3635"/>
                <a:gd name="T79" fmla="*/ 3374 h 4701"/>
                <a:gd name="T80" fmla="*/ 1769 w 3635"/>
                <a:gd name="T81" fmla="*/ 3079 h 4701"/>
                <a:gd name="T82" fmla="*/ 1360 w 3635"/>
                <a:gd name="T83" fmla="*/ 2647 h 4701"/>
                <a:gd name="T84" fmla="*/ 1732 w 3635"/>
                <a:gd name="T85" fmla="*/ 2248 h 4701"/>
                <a:gd name="T86" fmla="*/ 1732 w 3635"/>
                <a:gd name="T87" fmla="*/ 2000 h 4701"/>
                <a:gd name="T88" fmla="*/ 1889 w 3635"/>
                <a:gd name="T89" fmla="*/ 2000 h 4701"/>
                <a:gd name="T90" fmla="*/ 1888 w 3635"/>
                <a:gd name="T91" fmla="*/ 2240 h 4701"/>
                <a:gd name="T92" fmla="*/ 2211 w 3635"/>
                <a:gd name="T93" fmla="*/ 2327 h 4701"/>
                <a:gd name="T94" fmla="*/ 2149 w 3635"/>
                <a:gd name="T95" fmla="*/ 2491 h 4701"/>
                <a:gd name="T96" fmla="*/ 1836 w 3635"/>
                <a:gd name="T97" fmla="*/ 2404 h 4701"/>
                <a:gd name="T98" fmla="*/ 1589 w 3635"/>
                <a:gd name="T99" fmla="*/ 2620 h 4701"/>
                <a:gd name="T100" fmla="*/ 1881 w 3635"/>
                <a:gd name="T101" fmla="*/ 2902 h 4701"/>
                <a:gd name="T102" fmla="*/ 2265 w 3635"/>
                <a:gd name="T103" fmla="*/ 3354 h 4701"/>
                <a:gd name="T104" fmla="*/ 1874 w 3635"/>
                <a:gd name="T105" fmla="*/ 3776 h 47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635" h="4701">
                  <a:moveTo>
                    <a:pt x="3250" y="2043"/>
                  </a:moveTo>
                  <a:cubicBezTo>
                    <a:pt x="3034" y="1723"/>
                    <a:pt x="2729" y="1509"/>
                    <a:pt x="2365" y="1417"/>
                  </a:cubicBezTo>
                  <a:cubicBezTo>
                    <a:pt x="2410" y="1417"/>
                    <a:pt x="2456" y="1416"/>
                    <a:pt x="2500" y="1414"/>
                  </a:cubicBezTo>
                  <a:cubicBezTo>
                    <a:pt x="2679" y="1408"/>
                    <a:pt x="3072" y="1316"/>
                    <a:pt x="3193" y="1490"/>
                  </a:cubicBezTo>
                  <a:cubicBezTo>
                    <a:pt x="3217" y="1524"/>
                    <a:pt x="3342" y="1468"/>
                    <a:pt x="3332" y="1453"/>
                  </a:cubicBezTo>
                  <a:cubicBezTo>
                    <a:pt x="3242" y="1324"/>
                    <a:pt x="3042" y="1341"/>
                    <a:pt x="2904" y="1344"/>
                  </a:cubicBezTo>
                  <a:cubicBezTo>
                    <a:pt x="2730" y="1349"/>
                    <a:pt x="2528" y="1384"/>
                    <a:pt x="2345" y="1358"/>
                  </a:cubicBezTo>
                  <a:cubicBezTo>
                    <a:pt x="2415" y="1351"/>
                    <a:pt x="2485" y="1340"/>
                    <a:pt x="2555" y="1321"/>
                  </a:cubicBezTo>
                  <a:cubicBezTo>
                    <a:pt x="2757" y="1266"/>
                    <a:pt x="2892" y="1086"/>
                    <a:pt x="3115" y="1087"/>
                  </a:cubicBezTo>
                  <a:cubicBezTo>
                    <a:pt x="3139" y="1081"/>
                    <a:pt x="3202" y="987"/>
                    <a:pt x="3164" y="986"/>
                  </a:cubicBezTo>
                  <a:cubicBezTo>
                    <a:pt x="3034" y="986"/>
                    <a:pt x="2929" y="1016"/>
                    <a:pt x="2816" y="1081"/>
                  </a:cubicBezTo>
                  <a:cubicBezTo>
                    <a:pt x="2751" y="1118"/>
                    <a:pt x="2692" y="1168"/>
                    <a:pt x="2629" y="1209"/>
                  </a:cubicBezTo>
                  <a:cubicBezTo>
                    <a:pt x="2499" y="1292"/>
                    <a:pt x="2336" y="1296"/>
                    <a:pt x="2181" y="1292"/>
                  </a:cubicBezTo>
                  <a:cubicBezTo>
                    <a:pt x="2457" y="910"/>
                    <a:pt x="2694" y="338"/>
                    <a:pt x="2603" y="126"/>
                  </a:cubicBezTo>
                  <a:cubicBezTo>
                    <a:pt x="2560" y="25"/>
                    <a:pt x="2452" y="0"/>
                    <a:pt x="2312" y="78"/>
                  </a:cubicBezTo>
                  <a:cubicBezTo>
                    <a:pt x="2162" y="163"/>
                    <a:pt x="1992" y="174"/>
                    <a:pt x="1847" y="174"/>
                  </a:cubicBezTo>
                  <a:cubicBezTo>
                    <a:pt x="1786" y="174"/>
                    <a:pt x="1724" y="172"/>
                    <a:pt x="1664" y="170"/>
                  </a:cubicBezTo>
                  <a:cubicBezTo>
                    <a:pt x="1603" y="167"/>
                    <a:pt x="1542" y="165"/>
                    <a:pt x="1483" y="165"/>
                  </a:cubicBezTo>
                  <a:cubicBezTo>
                    <a:pt x="1287" y="165"/>
                    <a:pt x="1064" y="188"/>
                    <a:pt x="893" y="359"/>
                  </a:cubicBezTo>
                  <a:cubicBezTo>
                    <a:pt x="759" y="498"/>
                    <a:pt x="939" y="1065"/>
                    <a:pt x="1466" y="1398"/>
                  </a:cubicBezTo>
                  <a:cubicBezTo>
                    <a:pt x="532" y="1536"/>
                    <a:pt x="256" y="2162"/>
                    <a:pt x="115" y="2775"/>
                  </a:cubicBezTo>
                  <a:cubicBezTo>
                    <a:pt x="0" y="3275"/>
                    <a:pt x="105" y="3776"/>
                    <a:pt x="402" y="4149"/>
                  </a:cubicBezTo>
                  <a:cubicBezTo>
                    <a:pt x="686" y="4505"/>
                    <a:pt x="1337" y="4701"/>
                    <a:pt x="1817" y="4701"/>
                  </a:cubicBezTo>
                  <a:cubicBezTo>
                    <a:pt x="2946" y="4701"/>
                    <a:pt x="3375" y="4232"/>
                    <a:pt x="3515" y="3556"/>
                  </a:cubicBezTo>
                  <a:cubicBezTo>
                    <a:pt x="3635" y="3033"/>
                    <a:pt x="3536" y="2467"/>
                    <a:pt x="3250" y="2043"/>
                  </a:cubicBezTo>
                  <a:close/>
                  <a:moveTo>
                    <a:pt x="1605" y="329"/>
                  </a:moveTo>
                  <a:cubicBezTo>
                    <a:pt x="1663" y="329"/>
                    <a:pt x="1722" y="331"/>
                    <a:pt x="1781" y="333"/>
                  </a:cubicBezTo>
                  <a:cubicBezTo>
                    <a:pt x="1844" y="335"/>
                    <a:pt x="1907" y="338"/>
                    <a:pt x="1970" y="338"/>
                  </a:cubicBezTo>
                  <a:cubicBezTo>
                    <a:pt x="2064" y="338"/>
                    <a:pt x="2174" y="332"/>
                    <a:pt x="2287" y="306"/>
                  </a:cubicBezTo>
                  <a:cubicBezTo>
                    <a:pt x="2216" y="349"/>
                    <a:pt x="2145" y="396"/>
                    <a:pt x="2077" y="444"/>
                  </a:cubicBezTo>
                  <a:cubicBezTo>
                    <a:pt x="1745" y="672"/>
                    <a:pt x="1482" y="852"/>
                    <a:pt x="1157" y="446"/>
                  </a:cubicBezTo>
                  <a:cubicBezTo>
                    <a:pt x="1285" y="345"/>
                    <a:pt x="1447" y="329"/>
                    <a:pt x="1605" y="329"/>
                  </a:cubicBezTo>
                  <a:close/>
                  <a:moveTo>
                    <a:pt x="1874" y="3776"/>
                  </a:moveTo>
                  <a:lnTo>
                    <a:pt x="1874" y="4034"/>
                  </a:lnTo>
                  <a:lnTo>
                    <a:pt x="1717" y="4034"/>
                  </a:lnTo>
                  <a:lnTo>
                    <a:pt x="1717" y="3786"/>
                  </a:lnTo>
                  <a:cubicBezTo>
                    <a:pt x="1574" y="3783"/>
                    <a:pt x="1427" y="3738"/>
                    <a:pt x="1340" y="3677"/>
                  </a:cubicBezTo>
                  <a:lnTo>
                    <a:pt x="1400" y="3510"/>
                  </a:lnTo>
                  <a:cubicBezTo>
                    <a:pt x="1487" y="3567"/>
                    <a:pt x="1616" y="3617"/>
                    <a:pt x="1755" y="3617"/>
                  </a:cubicBezTo>
                  <a:cubicBezTo>
                    <a:pt x="1930" y="3617"/>
                    <a:pt x="2034" y="3515"/>
                    <a:pt x="2034" y="3374"/>
                  </a:cubicBezTo>
                  <a:cubicBezTo>
                    <a:pt x="2034" y="3238"/>
                    <a:pt x="1953" y="3153"/>
                    <a:pt x="1769" y="3079"/>
                  </a:cubicBezTo>
                  <a:cubicBezTo>
                    <a:pt x="1517" y="2979"/>
                    <a:pt x="1360" y="2863"/>
                    <a:pt x="1360" y="2647"/>
                  </a:cubicBezTo>
                  <a:cubicBezTo>
                    <a:pt x="1360" y="2441"/>
                    <a:pt x="1506" y="2285"/>
                    <a:pt x="1732" y="2248"/>
                  </a:cubicBezTo>
                  <a:lnTo>
                    <a:pt x="1732" y="2000"/>
                  </a:lnTo>
                  <a:lnTo>
                    <a:pt x="1889" y="2000"/>
                  </a:lnTo>
                  <a:lnTo>
                    <a:pt x="1888" y="2240"/>
                  </a:lnTo>
                  <a:cubicBezTo>
                    <a:pt x="2035" y="2245"/>
                    <a:pt x="2136" y="2285"/>
                    <a:pt x="2211" y="2327"/>
                  </a:cubicBezTo>
                  <a:lnTo>
                    <a:pt x="2149" y="2491"/>
                  </a:lnTo>
                  <a:cubicBezTo>
                    <a:pt x="2097" y="2461"/>
                    <a:pt x="1995" y="2404"/>
                    <a:pt x="1836" y="2404"/>
                  </a:cubicBezTo>
                  <a:cubicBezTo>
                    <a:pt x="1645" y="2404"/>
                    <a:pt x="1589" y="2518"/>
                    <a:pt x="1589" y="2620"/>
                  </a:cubicBezTo>
                  <a:cubicBezTo>
                    <a:pt x="1589" y="2746"/>
                    <a:pt x="1665" y="2811"/>
                    <a:pt x="1881" y="2902"/>
                  </a:cubicBezTo>
                  <a:cubicBezTo>
                    <a:pt x="2136" y="3007"/>
                    <a:pt x="2265" y="3133"/>
                    <a:pt x="2265" y="3354"/>
                  </a:cubicBezTo>
                  <a:cubicBezTo>
                    <a:pt x="2265" y="3552"/>
                    <a:pt x="2129" y="3736"/>
                    <a:pt x="1874" y="377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116" name="文本框 115"/>
            <p:cNvSpPr txBox="1"/>
            <p:nvPr/>
          </p:nvSpPr>
          <p:spPr>
            <a:xfrm>
              <a:off x="6291" y="4034"/>
              <a:ext cx="3454" cy="16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</a:p>
          </p:txBody>
        </p:sp>
        <p:sp>
          <p:nvSpPr>
            <p:cNvPr id="117" name="文本框 116"/>
            <p:cNvSpPr txBox="1"/>
            <p:nvPr/>
          </p:nvSpPr>
          <p:spPr>
            <a:xfrm>
              <a:off x="6291" y="2897"/>
              <a:ext cx="3160" cy="6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118" name="文本框 117"/>
            <p:cNvSpPr txBox="1"/>
            <p:nvPr/>
          </p:nvSpPr>
          <p:spPr>
            <a:xfrm>
              <a:off x="6291" y="2502"/>
              <a:ext cx="3160" cy="4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ENTER THE TITLE</a:t>
              </a:r>
            </a:p>
          </p:txBody>
        </p:sp>
        <p:sp>
          <p:nvSpPr>
            <p:cNvPr id="119" name="矩形: 圆角 53"/>
            <p:cNvSpPr/>
            <p:nvPr/>
          </p:nvSpPr>
          <p:spPr>
            <a:xfrm>
              <a:off x="6453" y="3768"/>
              <a:ext cx="850" cy="72"/>
            </a:xfrm>
            <a:prstGeom prst="roundRect">
              <a:avLst>
                <a:gd name="adj" fmla="val 5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59" name="组合 58">
            <a:extLst>
              <a:ext uri="{FF2B5EF4-FFF2-40B4-BE49-F238E27FC236}">
                <a16:creationId xmlns:a16="http://schemas.microsoft.com/office/drawing/2014/main" id="{C123BED0-AC65-A5CF-5DF0-65FC01AD91AD}"/>
              </a:ext>
            </a:extLst>
          </p:cNvPr>
          <p:cNvGrpSpPr/>
          <p:nvPr/>
        </p:nvGrpSpPr>
        <p:grpSpPr>
          <a:xfrm>
            <a:off x="0" y="195580"/>
            <a:ext cx="2521585" cy="649605"/>
            <a:chOff x="1599" y="0"/>
            <a:chExt cx="3971" cy="1023"/>
          </a:xfrm>
        </p:grpSpPr>
        <p:sp>
          <p:nvSpPr>
            <p:cNvPr id="60" name="Freeform 10">
              <a:extLst>
                <a:ext uri="{FF2B5EF4-FFF2-40B4-BE49-F238E27FC236}">
                  <a16:creationId xmlns:a16="http://schemas.microsoft.com/office/drawing/2014/main" id="{9EF0297F-6E0B-3D5B-90A6-BBFBB765123C}"/>
                </a:ext>
              </a:extLst>
            </p:cNvPr>
            <p:cNvSpPr/>
            <p:nvPr/>
          </p:nvSpPr>
          <p:spPr bwMode="auto">
            <a:xfrm flipH="1">
              <a:off x="1599" y="0"/>
              <a:ext cx="3971" cy="1023"/>
            </a:xfrm>
            <a:custGeom>
              <a:avLst/>
              <a:gdLst>
                <a:gd name="T0" fmla="*/ 593 w 594"/>
                <a:gd name="T1" fmla="*/ 157 h 179"/>
                <a:gd name="T2" fmla="*/ 592 w 594"/>
                <a:gd name="T3" fmla="*/ 156 h 179"/>
                <a:gd name="T4" fmla="*/ 577 w 594"/>
                <a:gd name="T5" fmla="*/ 149 h 179"/>
                <a:gd name="T6" fmla="*/ 576 w 594"/>
                <a:gd name="T7" fmla="*/ 148 h 179"/>
                <a:gd name="T8" fmla="*/ 572 w 594"/>
                <a:gd name="T9" fmla="*/ 147 h 179"/>
                <a:gd name="T10" fmla="*/ 572 w 594"/>
                <a:gd name="T11" fmla="*/ 148 h 179"/>
                <a:gd name="T12" fmla="*/ 566 w 594"/>
                <a:gd name="T13" fmla="*/ 147 h 179"/>
                <a:gd name="T14" fmla="*/ 566 w 594"/>
                <a:gd name="T15" fmla="*/ 146 h 179"/>
                <a:gd name="T16" fmla="*/ 565 w 594"/>
                <a:gd name="T17" fmla="*/ 146 h 179"/>
                <a:gd name="T18" fmla="*/ 564 w 594"/>
                <a:gd name="T19" fmla="*/ 146 h 179"/>
                <a:gd name="T20" fmla="*/ 557 w 594"/>
                <a:gd name="T21" fmla="*/ 145 h 179"/>
                <a:gd name="T22" fmla="*/ 557 w 594"/>
                <a:gd name="T23" fmla="*/ 145 h 179"/>
                <a:gd name="T24" fmla="*/ 557 w 594"/>
                <a:gd name="T25" fmla="*/ 145 h 179"/>
                <a:gd name="T26" fmla="*/ 548 w 594"/>
                <a:gd name="T27" fmla="*/ 144 h 179"/>
                <a:gd name="T28" fmla="*/ 549 w 594"/>
                <a:gd name="T29" fmla="*/ 143 h 179"/>
                <a:gd name="T30" fmla="*/ 548 w 594"/>
                <a:gd name="T31" fmla="*/ 144 h 179"/>
                <a:gd name="T32" fmla="*/ 506 w 594"/>
                <a:gd name="T33" fmla="*/ 142 h 179"/>
                <a:gd name="T34" fmla="*/ 139 w 594"/>
                <a:gd name="T35" fmla="*/ 143 h 179"/>
                <a:gd name="T36" fmla="*/ 139 w 594"/>
                <a:gd name="T37" fmla="*/ 166 h 179"/>
                <a:gd name="T38" fmla="*/ 134 w 594"/>
                <a:gd name="T39" fmla="*/ 178 h 179"/>
                <a:gd name="T40" fmla="*/ 124 w 594"/>
                <a:gd name="T41" fmla="*/ 176 h 179"/>
                <a:gd name="T42" fmla="*/ 6 w 594"/>
                <a:gd name="T43" fmla="*/ 100 h 179"/>
                <a:gd name="T44" fmla="*/ 0 w 594"/>
                <a:gd name="T45" fmla="*/ 90 h 179"/>
                <a:gd name="T46" fmla="*/ 6 w 594"/>
                <a:gd name="T47" fmla="*/ 80 h 179"/>
                <a:gd name="T48" fmla="*/ 124 w 594"/>
                <a:gd name="T49" fmla="*/ 3 h 179"/>
                <a:gd name="T50" fmla="*/ 134 w 594"/>
                <a:gd name="T51" fmla="*/ 1 h 179"/>
                <a:gd name="T52" fmla="*/ 139 w 594"/>
                <a:gd name="T53" fmla="*/ 13 h 179"/>
                <a:gd name="T54" fmla="*/ 139 w 594"/>
                <a:gd name="T55" fmla="*/ 31 h 179"/>
                <a:gd name="T56" fmla="*/ 512 w 594"/>
                <a:gd name="T57" fmla="*/ 30 h 179"/>
                <a:gd name="T58" fmla="*/ 518 w 594"/>
                <a:gd name="T59" fmla="*/ 30 h 179"/>
                <a:gd name="T60" fmla="*/ 533 w 594"/>
                <a:gd name="T61" fmla="*/ 31 h 179"/>
                <a:gd name="T62" fmla="*/ 547 w 594"/>
                <a:gd name="T63" fmla="*/ 32 h 179"/>
                <a:gd name="T64" fmla="*/ 558 w 594"/>
                <a:gd name="T65" fmla="*/ 33 h 179"/>
                <a:gd name="T66" fmla="*/ 569 w 594"/>
                <a:gd name="T67" fmla="*/ 35 h 179"/>
                <a:gd name="T68" fmla="*/ 573 w 594"/>
                <a:gd name="T69" fmla="*/ 36 h 179"/>
                <a:gd name="T70" fmla="*/ 577 w 594"/>
                <a:gd name="T71" fmla="*/ 37 h 179"/>
                <a:gd name="T72" fmla="*/ 582 w 594"/>
                <a:gd name="T73" fmla="*/ 38 h 179"/>
                <a:gd name="T74" fmla="*/ 586 w 594"/>
                <a:gd name="T75" fmla="*/ 39 h 179"/>
                <a:gd name="T76" fmla="*/ 587 w 594"/>
                <a:gd name="T77" fmla="*/ 40 h 179"/>
                <a:gd name="T78" fmla="*/ 589 w 594"/>
                <a:gd name="T79" fmla="*/ 41 h 179"/>
                <a:gd name="T80" fmla="*/ 591 w 594"/>
                <a:gd name="T81" fmla="*/ 42 h 179"/>
                <a:gd name="T82" fmla="*/ 592 w 594"/>
                <a:gd name="T83" fmla="*/ 43 h 179"/>
                <a:gd name="T84" fmla="*/ 593 w 594"/>
                <a:gd name="T85" fmla="*/ 44 h 179"/>
                <a:gd name="T86" fmla="*/ 594 w 594"/>
                <a:gd name="T87" fmla="*/ 156 h 179"/>
                <a:gd name="T88" fmla="*/ 593 w 594"/>
                <a:gd name="T89" fmla="*/ 157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94" h="179">
                  <a:moveTo>
                    <a:pt x="593" y="157"/>
                  </a:moveTo>
                  <a:cubicBezTo>
                    <a:pt x="592" y="156"/>
                    <a:pt x="592" y="156"/>
                    <a:pt x="592" y="156"/>
                  </a:cubicBezTo>
                  <a:cubicBezTo>
                    <a:pt x="589" y="153"/>
                    <a:pt x="584" y="151"/>
                    <a:pt x="577" y="149"/>
                  </a:cubicBezTo>
                  <a:cubicBezTo>
                    <a:pt x="576" y="148"/>
                    <a:pt x="576" y="148"/>
                    <a:pt x="576" y="148"/>
                  </a:cubicBezTo>
                  <a:cubicBezTo>
                    <a:pt x="572" y="147"/>
                    <a:pt x="572" y="147"/>
                    <a:pt x="572" y="147"/>
                  </a:cubicBezTo>
                  <a:cubicBezTo>
                    <a:pt x="572" y="148"/>
                    <a:pt x="572" y="148"/>
                    <a:pt x="572" y="148"/>
                  </a:cubicBezTo>
                  <a:cubicBezTo>
                    <a:pt x="570" y="147"/>
                    <a:pt x="568" y="147"/>
                    <a:pt x="566" y="147"/>
                  </a:cubicBezTo>
                  <a:cubicBezTo>
                    <a:pt x="566" y="146"/>
                    <a:pt x="566" y="146"/>
                    <a:pt x="566" y="146"/>
                  </a:cubicBezTo>
                  <a:cubicBezTo>
                    <a:pt x="565" y="146"/>
                    <a:pt x="565" y="146"/>
                    <a:pt x="565" y="146"/>
                  </a:cubicBezTo>
                  <a:cubicBezTo>
                    <a:pt x="564" y="146"/>
                    <a:pt x="564" y="146"/>
                    <a:pt x="564" y="146"/>
                  </a:cubicBezTo>
                  <a:cubicBezTo>
                    <a:pt x="562" y="146"/>
                    <a:pt x="560" y="145"/>
                    <a:pt x="557" y="145"/>
                  </a:cubicBezTo>
                  <a:cubicBezTo>
                    <a:pt x="557" y="145"/>
                    <a:pt x="557" y="145"/>
                    <a:pt x="557" y="145"/>
                  </a:cubicBezTo>
                  <a:cubicBezTo>
                    <a:pt x="557" y="145"/>
                    <a:pt x="557" y="145"/>
                    <a:pt x="557" y="145"/>
                  </a:cubicBezTo>
                  <a:cubicBezTo>
                    <a:pt x="554" y="145"/>
                    <a:pt x="551" y="144"/>
                    <a:pt x="548" y="144"/>
                  </a:cubicBezTo>
                  <a:cubicBezTo>
                    <a:pt x="549" y="143"/>
                    <a:pt x="549" y="143"/>
                    <a:pt x="549" y="143"/>
                  </a:cubicBezTo>
                  <a:cubicBezTo>
                    <a:pt x="548" y="144"/>
                    <a:pt x="548" y="144"/>
                    <a:pt x="548" y="144"/>
                  </a:cubicBezTo>
                  <a:cubicBezTo>
                    <a:pt x="536" y="143"/>
                    <a:pt x="521" y="142"/>
                    <a:pt x="506" y="142"/>
                  </a:cubicBezTo>
                  <a:cubicBezTo>
                    <a:pt x="139" y="143"/>
                    <a:pt x="139" y="143"/>
                    <a:pt x="139" y="143"/>
                  </a:cubicBezTo>
                  <a:cubicBezTo>
                    <a:pt x="139" y="166"/>
                    <a:pt x="139" y="166"/>
                    <a:pt x="139" y="166"/>
                  </a:cubicBezTo>
                  <a:cubicBezTo>
                    <a:pt x="139" y="172"/>
                    <a:pt x="138" y="176"/>
                    <a:pt x="134" y="178"/>
                  </a:cubicBezTo>
                  <a:cubicBezTo>
                    <a:pt x="132" y="179"/>
                    <a:pt x="128" y="179"/>
                    <a:pt x="124" y="176"/>
                  </a:cubicBezTo>
                  <a:cubicBezTo>
                    <a:pt x="6" y="100"/>
                    <a:pt x="6" y="100"/>
                    <a:pt x="6" y="100"/>
                  </a:cubicBezTo>
                  <a:cubicBezTo>
                    <a:pt x="2" y="97"/>
                    <a:pt x="0" y="93"/>
                    <a:pt x="0" y="90"/>
                  </a:cubicBezTo>
                  <a:cubicBezTo>
                    <a:pt x="0" y="86"/>
                    <a:pt x="2" y="82"/>
                    <a:pt x="6" y="80"/>
                  </a:cubicBezTo>
                  <a:cubicBezTo>
                    <a:pt x="124" y="3"/>
                    <a:pt x="124" y="3"/>
                    <a:pt x="124" y="3"/>
                  </a:cubicBezTo>
                  <a:cubicBezTo>
                    <a:pt x="128" y="1"/>
                    <a:pt x="132" y="0"/>
                    <a:pt x="134" y="1"/>
                  </a:cubicBezTo>
                  <a:cubicBezTo>
                    <a:pt x="138" y="3"/>
                    <a:pt x="139" y="7"/>
                    <a:pt x="139" y="13"/>
                  </a:cubicBezTo>
                  <a:cubicBezTo>
                    <a:pt x="139" y="31"/>
                    <a:pt x="139" y="31"/>
                    <a:pt x="139" y="31"/>
                  </a:cubicBezTo>
                  <a:cubicBezTo>
                    <a:pt x="512" y="30"/>
                    <a:pt x="512" y="30"/>
                    <a:pt x="512" y="30"/>
                  </a:cubicBezTo>
                  <a:cubicBezTo>
                    <a:pt x="518" y="30"/>
                    <a:pt x="518" y="30"/>
                    <a:pt x="518" y="30"/>
                  </a:cubicBezTo>
                  <a:cubicBezTo>
                    <a:pt x="524" y="30"/>
                    <a:pt x="529" y="30"/>
                    <a:pt x="533" y="31"/>
                  </a:cubicBezTo>
                  <a:cubicBezTo>
                    <a:pt x="547" y="32"/>
                    <a:pt x="547" y="32"/>
                    <a:pt x="547" y="32"/>
                  </a:cubicBezTo>
                  <a:cubicBezTo>
                    <a:pt x="550" y="32"/>
                    <a:pt x="558" y="33"/>
                    <a:pt x="558" y="33"/>
                  </a:cubicBezTo>
                  <a:cubicBezTo>
                    <a:pt x="569" y="35"/>
                    <a:pt x="569" y="35"/>
                    <a:pt x="569" y="35"/>
                  </a:cubicBezTo>
                  <a:cubicBezTo>
                    <a:pt x="570" y="35"/>
                    <a:pt x="572" y="35"/>
                    <a:pt x="573" y="36"/>
                  </a:cubicBezTo>
                  <a:cubicBezTo>
                    <a:pt x="577" y="37"/>
                    <a:pt x="577" y="37"/>
                    <a:pt x="577" y="37"/>
                  </a:cubicBezTo>
                  <a:cubicBezTo>
                    <a:pt x="582" y="38"/>
                    <a:pt x="582" y="38"/>
                    <a:pt x="582" y="38"/>
                  </a:cubicBezTo>
                  <a:cubicBezTo>
                    <a:pt x="586" y="39"/>
                    <a:pt x="586" y="39"/>
                    <a:pt x="586" y="39"/>
                  </a:cubicBezTo>
                  <a:cubicBezTo>
                    <a:pt x="587" y="40"/>
                    <a:pt x="587" y="40"/>
                    <a:pt x="587" y="40"/>
                  </a:cubicBezTo>
                  <a:cubicBezTo>
                    <a:pt x="589" y="41"/>
                    <a:pt x="589" y="41"/>
                    <a:pt x="589" y="41"/>
                  </a:cubicBezTo>
                  <a:cubicBezTo>
                    <a:pt x="591" y="42"/>
                    <a:pt x="591" y="42"/>
                    <a:pt x="591" y="42"/>
                  </a:cubicBezTo>
                  <a:cubicBezTo>
                    <a:pt x="592" y="43"/>
                    <a:pt x="592" y="43"/>
                    <a:pt x="592" y="43"/>
                  </a:cubicBezTo>
                  <a:cubicBezTo>
                    <a:pt x="593" y="44"/>
                    <a:pt x="593" y="44"/>
                    <a:pt x="593" y="44"/>
                  </a:cubicBezTo>
                  <a:cubicBezTo>
                    <a:pt x="594" y="156"/>
                    <a:pt x="594" y="156"/>
                    <a:pt x="594" y="156"/>
                  </a:cubicBezTo>
                  <a:lnTo>
                    <a:pt x="593" y="157"/>
                  </a:lnTo>
                  <a:close/>
                </a:path>
              </a:pathLst>
            </a:custGeom>
            <a:gradFill>
              <a:gsLst>
                <a:gs pos="100000">
                  <a:srgbClr val="61D3F8"/>
                </a:gs>
                <a:gs pos="0">
                  <a:srgbClr val="A73FF6"/>
                </a:gs>
              </a:gsLst>
              <a:lin scaled="1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015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1" name="文本框 37">
              <a:extLst>
                <a:ext uri="{FF2B5EF4-FFF2-40B4-BE49-F238E27FC236}">
                  <a16:creationId xmlns:a16="http://schemas.microsoft.com/office/drawing/2014/main" id="{F68827A8-495F-D718-06DF-C1D997A54017}"/>
                </a:ext>
              </a:extLst>
            </p:cNvPr>
            <p:cNvSpPr txBox="1"/>
            <p:nvPr/>
          </p:nvSpPr>
          <p:spPr>
            <a:xfrm>
              <a:off x="4531" y="221"/>
              <a:ext cx="865" cy="580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4800">
                  <a:solidFill>
                    <a:schemeClr val="bg1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1800" dirty="0">
                  <a:solidFill>
                    <a:prstClr val="white"/>
                  </a:solidFill>
                  <a:latin typeface="+mn-lt"/>
                  <a:ea typeface="+mn-ea"/>
                  <a:cs typeface="+mn-ea"/>
                  <a:sym typeface="+mn-lt"/>
                </a:rPr>
                <a:t>03</a:t>
              </a:r>
              <a:endParaRPr lang="zh-CN" altLang="en-US" sz="1800" dirty="0">
                <a:solidFill>
                  <a:prstClr val="white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62" name="文本框 47">
              <a:extLst>
                <a:ext uri="{FF2B5EF4-FFF2-40B4-BE49-F238E27FC236}">
                  <a16:creationId xmlns:a16="http://schemas.microsoft.com/office/drawing/2014/main" id="{BAE41A57-408B-230F-0C49-ABC2F2395986}"/>
                </a:ext>
              </a:extLst>
            </p:cNvPr>
            <p:cNvSpPr txBox="1"/>
            <p:nvPr/>
          </p:nvSpPr>
          <p:spPr>
            <a:xfrm>
              <a:off x="1702" y="219"/>
              <a:ext cx="2980" cy="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800">
                  <a:solidFill>
                    <a:schemeClr val="bg1"/>
                  </a:solidFill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algn="ctr"/>
              <a:r>
                <a:rPr lang="en-US" altLang="zh-CN" sz="1800" b="1" spc="100" dirty="0">
                  <a:uFillTx/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1800" b="1" spc="100" dirty="0"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slow" advClick="0" advTm="3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组合 60"/>
          <p:cNvGrpSpPr/>
          <p:nvPr/>
        </p:nvGrpSpPr>
        <p:grpSpPr>
          <a:xfrm>
            <a:off x="1788795" y="1318260"/>
            <a:ext cx="8665210" cy="4971415"/>
            <a:chOff x="2817" y="2076"/>
            <a:chExt cx="13646" cy="7829"/>
          </a:xfrm>
        </p:grpSpPr>
        <p:grpSp>
          <p:nvGrpSpPr>
            <p:cNvPr id="86" name="组合 85"/>
            <p:cNvGrpSpPr/>
            <p:nvPr/>
          </p:nvGrpSpPr>
          <p:grpSpPr>
            <a:xfrm>
              <a:off x="3094" y="3640"/>
              <a:ext cx="12200" cy="4097"/>
              <a:chOff x="2205797" y="1542142"/>
              <a:chExt cx="4544351" cy="1525908"/>
            </a:xfrm>
          </p:grpSpPr>
          <p:sp>
            <p:nvSpPr>
              <p:cNvPr id="2" name="圆角矩形 1"/>
              <p:cNvSpPr/>
              <p:nvPr/>
            </p:nvSpPr>
            <p:spPr>
              <a:xfrm rot="2581990">
                <a:off x="2330171" y="1628507"/>
                <a:ext cx="937348" cy="937009"/>
              </a:xfrm>
              <a:prstGeom prst="roundRect">
                <a:avLst>
                  <a:gd name="adj" fmla="val 12985"/>
                </a:avLst>
              </a:prstGeom>
              <a:gradFill>
                <a:gsLst>
                  <a:gs pos="100000">
                    <a:srgbClr val="6264F8"/>
                  </a:gs>
                  <a:gs pos="49000">
                    <a:srgbClr val="B584EC"/>
                  </a:gs>
                  <a:gs pos="0">
                    <a:srgbClr val="EE9AE5"/>
                  </a:gs>
                </a:gsLst>
                <a:lin scaled="1"/>
              </a:gradFill>
              <a:ln w="25400" cap="flat" cmpd="sng" algn="ctr">
                <a:gradFill flip="none" rotWithShape="1">
                  <a:gsLst>
                    <a:gs pos="0">
                      <a:sysClr val="window" lastClr="FFFFFF">
                        <a:lumMod val="75000"/>
                      </a:sysClr>
                    </a:gs>
                    <a:gs pos="100000">
                      <a:sysClr val="window" lastClr="FFFFFF"/>
                    </a:gs>
                  </a:gsLst>
                  <a:lin ang="2700000" scaled="1"/>
                  <a:tileRect/>
                </a:gradFill>
                <a:prstDash val="solid"/>
                <a:miter lim="800000"/>
              </a:ln>
              <a:effectLst>
                <a:innerShdw blurRad="139700" dist="76200" dir="13500000">
                  <a:prstClr val="black">
                    <a:alpha val="50000"/>
                  </a:prstClr>
                </a:innerShdw>
              </a:effectLst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76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" name="圆角矩形 2"/>
              <p:cNvSpPr/>
              <p:nvPr/>
            </p:nvSpPr>
            <p:spPr>
              <a:xfrm rot="2581990">
                <a:off x="3608574" y="2326048"/>
                <a:ext cx="742271" cy="742002"/>
              </a:xfrm>
              <a:prstGeom prst="roundRect">
                <a:avLst>
                  <a:gd name="adj" fmla="val 12985"/>
                </a:avLst>
              </a:prstGeom>
              <a:gradFill>
                <a:gsLst>
                  <a:gs pos="0">
                    <a:srgbClr val="C2BEE6"/>
                  </a:gs>
                  <a:gs pos="100000">
                    <a:srgbClr val="B24EEB"/>
                  </a:gs>
                </a:gsLst>
                <a:lin scaled="1"/>
              </a:gradFill>
              <a:ln w="25400" cap="flat" cmpd="sng" algn="ctr">
                <a:gradFill flip="none" rotWithShape="1">
                  <a:gsLst>
                    <a:gs pos="0">
                      <a:sysClr val="window" lastClr="FFFFFF">
                        <a:lumMod val="75000"/>
                      </a:sysClr>
                    </a:gs>
                    <a:gs pos="100000">
                      <a:sysClr val="window" lastClr="FFFFFF"/>
                    </a:gs>
                  </a:gsLst>
                  <a:lin ang="2700000" scaled="1"/>
                  <a:tileRect/>
                </a:gradFill>
                <a:prstDash val="solid"/>
                <a:miter lim="800000"/>
              </a:ln>
              <a:effectLst>
                <a:innerShdw blurRad="139700" dist="76200" dir="13500000">
                  <a:prstClr val="black">
                    <a:alpha val="50000"/>
                  </a:prstClr>
                </a:innerShdw>
              </a:effectLst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76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" name="圆角矩形 3"/>
              <p:cNvSpPr/>
              <p:nvPr/>
            </p:nvSpPr>
            <p:spPr>
              <a:xfrm rot="2581990">
                <a:off x="5944653" y="2218982"/>
                <a:ext cx="742271" cy="742002"/>
              </a:xfrm>
              <a:prstGeom prst="roundRect">
                <a:avLst>
                  <a:gd name="adj" fmla="val 12985"/>
                </a:avLst>
              </a:prstGeom>
              <a:gradFill>
                <a:gsLst>
                  <a:gs pos="100000">
                    <a:srgbClr val="6264F8"/>
                  </a:gs>
                  <a:gs pos="49000">
                    <a:srgbClr val="B584EC"/>
                  </a:gs>
                  <a:gs pos="0">
                    <a:srgbClr val="EE9AE5"/>
                  </a:gs>
                </a:gsLst>
                <a:lin scaled="1"/>
              </a:gradFill>
              <a:ln w="25400" cap="flat" cmpd="sng" algn="ctr">
                <a:gradFill flip="none" rotWithShape="1">
                  <a:gsLst>
                    <a:gs pos="0">
                      <a:sysClr val="window" lastClr="FFFFFF">
                        <a:lumMod val="75000"/>
                      </a:sysClr>
                    </a:gs>
                    <a:gs pos="100000">
                      <a:sysClr val="window" lastClr="FFFFFF"/>
                    </a:gs>
                  </a:gsLst>
                  <a:lin ang="2700000" scaled="1"/>
                  <a:tileRect/>
                </a:gradFill>
                <a:prstDash val="solid"/>
                <a:miter lim="800000"/>
              </a:ln>
              <a:effectLst>
                <a:innerShdw blurRad="139700" dist="76200" dir="13500000">
                  <a:prstClr val="black">
                    <a:alpha val="70000"/>
                  </a:prstClr>
                </a:innerShdw>
              </a:effectLst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76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" name="圆角矩形 4"/>
              <p:cNvSpPr/>
              <p:nvPr/>
            </p:nvSpPr>
            <p:spPr>
              <a:xfrm rot="2581990">
                <a:off x="4626107" y="1542142"/>
                <a:ext cx="937348" cy="937009"/>
              </a:xfrm>
              <a:prstGeom prst="roundRect">
                <a:avLst>
                  <a:gd name="adj" fmla="val 12985"/>
                </a:avLst>
              </a:prstGeom>
              <a:gradFill>
                <a:gsLst>
                  <a:gs pos="0">
                    <a:srgbClr val="84C6FF"/>
                  </a:gs>
                  <a:gs pos="100000">
                    <a:srgbClr val="2B7FBD"/>
                  </a:gs>
                </a:gsLst>
                <a:lin scaled="1"/>
              </a:gradFill>
              <a:ln w="25400" cap="flat" cmpd="sng" algn="ctr">
                <a:gradFill flip="none" rotWithShape="1">
                  <a:gsLst>
                    <a:gs pos="0">
                      <a:sysClr val="window" lastClr="FFFFFF">
                        <a:lumMod val="75000"/>
                      </a:sysClr>
                    </a:gs>
                    <a:gs pos="100000">
                      <a:sysClr val="window" lastClr="FFFFFF"/>
                    </a:gs>
                  </a:gsLst>
                  <a:lin ang="2700000" scaled="1"/>
                  <a:tileRect/>
                </a:gradFill>
                <a:prstDash val="solid"/>
                <a:miter lim="800000"/>
              </a:ln>
              <a:effectLst>
                <a:innerShdw blurRad="139700" dist="76200" dir="13500000">
                  <a:prstClr val="black">
                    <a:alpha val="50000"/>
                  </a:prstClr>
                </a:innerShdw>
              </a:effectLst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76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grpSp>
            <p:nvGrpSpPr>
              <p:cNvPr id="6" name="组合 5"/>
              <p:cNvGrpSpPr/>
              <p:nvPr/>
            </p:nvGrpSpPr>
            <p:grpSpPr>
              <a:xfrm>
                <a:off x="2205797" y="1780150"/>
                <a:ext cx="4544351" cy="1199376"/>
                <a:chOff x="1867086" y="2587797"/>
                <a:chExt cx="8077794" cy="2132718"/>
              </a:xfrm>
            </p:grpSpPr>
            <p:sp>
              <p:nvSpPr>
                <p:cNvPr id="7" name="任意多边形 6"/>
                <p:cNvSpPr/>
                <p:nvPr/>
              </p:nvSpPr>
              <p:spPr>
                <a:xfrm rot="21481990">
                  <a:off x="1867086" y="2587797"/>
                  <a:ext cx="8077794" cy="2132718"/>
                </a:xfrm>
                <a:custGeom>
                  <a:avLst/>
                  <a:gdLst>
                    <a:gd name="connsiteX0" fmla="*/ 6382501 w 7023637"/>
                    <a:gd name="connsiteY0" fmla="*/ 230936 h 1854397"/>
                    <a:gd name="connsiteX1" fmla="*/ 6984659 w 7023637"/>
                    <a:gd name="connsiteY1" fmla="*/ 833094 h 1854397"/>
                    <a:gd name="connsiteX2" fmla="*/ 6984659 w 7023637"/>
                    <a:gd name="connsiteY2" fmla="*/ 1021294 h 1854397"/>
                    <a:gd name="connsiteX3" fmla="*/ 6382502 w 7023637"/>
                    <a:gd name="connsiteY3" fmla="*/ 1623452 h 1854397"/>
                    <a:gd name="connsiteX4" fmla="*/ 6238324 w 7023637"/>
                    <a:gd name="connsiteY4" fmla="*/ 1652686 h 1854397"/>
                    <a:gd name="connsiteX5" fmla="*/ 6233468 w 7023637"/>
                    <a:gd name="connsiteY5" fmla="*/ 1649461 h 1854397"/>
                    <a:gd name="connsiteX6" fmla="*/ 5619292 w 7023637"/>
                    <a:gd name="connsiteY6" fmla="*/ 1035284 h 1854397"/>
                    <a:gd name="connsiteX7" fmla="*/ 5381956 w 7023637"/>
                    <a:gd name="connsiteY7" fmla="*/ 1035284 h 1854397"/>
                    <a:gd name="connsiteX8" fmla="*/ 4622585 w 7023637"/>
                    <a:gd name="connsiteY8" fmla="*/ 1794655 h 1854397"/>
                    <a:gd name="connsiteX9" fmla="*/ 4612056 w 7023637"/>
                    <a:gd name="connsiteY9" fmla="*/ 1810510 h 1854397"/>
                    <a:gd name="connsiteX10" fmla="*/ 4564487 w 7023637"/>
                    <a:gd name="connsiteY10" fmla="*/ 1842098 h 1854397"/>
                    <a:gd name="connsiteX11" fmla="*/ 4423292 w 7023637"/>
                    <a:gd name="connsiteY11" fmla="*/ 1835186 h 1854397"/>
                    <a:gd name="connsiteX12" fmla="*/ 4387173 w 7023637"/>
                    <a:gd name="connsiteY12" fmla="*/ 1808553 h 1854397"/>
                    <a:gd name="connsiteX13" fmla="*/ 4380859 w 7023637"/>
                    <a:gd name="connsiteY13" fmla="*/ 1799045 h 1854397"/>
                    <a:gd name="connsiteX14" fmla="*/ 3621487 w 7023637"/>
                    <a:gd name="connsiteY14" fmla="*/ 1039674 h 1854397"/>
                    <a:gd name="connsiteX15" fmla="*/ 3439668 w 7023637"/>
                    <a:gd name="connsiteY15" fmla="*/ 1002808 h 1854397"/>
                    <a:gd name="connsiteX16" fmla="*/ 3407952 w 7023637"/>
                    <a:gd name="connsiteY16" fmla="*/ 1023869 h 1854397"/>
                    <a:gd name="connsiteX17" fmla="*/ 2808370 w 7023637"/>
                    <a:gd name="connsiteY17" fmla="*/ 1623451 h 1854397"/>
                    <a:gd name="connsiteX18" fmla="*/ 2620170 w 7023637"/>
                    <a:gd name="connsiteY18" fmla="*/ 1623451 h 1854397"/>
                    <a:gd name="connsiteX19" fmla="*/ 2194586 w 7023637"/>
                    <a:gd name="connsiteY19" fmla="*/ 1197867 h 1854397"/>
                    <a:gd name="connsiteX20" fmla="*/ 2194565 w 7023637"/>
                    <a:gd name="connsiteY20" fmla="*/ 1197867 h 1854397"/>
                    <a:gd name="connsiteX21" fmla="*/ 2042569 w 7023637"/>
                    <a:gd name="connsiteY21" fmla="*/ 1045871 h 1854397"/>
                    <a:gd name="connsiteX22" fmla="*/ 1805233 w 7023637"/>
                    <a:gd name="connsiteY22" fmla="*/ 1045871 h 1854397"/>
                    <a:gd name="connsiteX23" fmla="*/ 1045861 w 7023637"/>
                    <a:gd name="connsiteY23" fmla="*/ 1805242 h 1854397"/>
                    <a:gd name="connsiteX24" fmla="*/ 1045860 w 7023637"/>
                    <a:gd name="connsiteY24" fmla="*/ 1805244 h 1854397"/>
                    <a:gd name="connsiteX25" fmla="*/ 990345 w 7023637"/>
                    <a:gd name="connsiteY25" fmla="*/ 1842109 h 1854397"/>
                    <a:gd name="connsiteX26" fmla="*/ 808525 w 7023637"/>
                    <a:gd name="connsiteY26" fmla="*/ 1805243 h 1854397"/>
                    <a:gd name="connsiteX27" fmla="*/ 49154 w 7023637"/>
                    <a:gd name="connsiteY27" fmla="*/ 1045872 h 1854397"/>
                    <a:gd name="connsiteX28" fmla="*/ 49154 w 7023637"/>
                    <a:gd name="connsiteY28" fmla="*/ 808536 h 1854397"/>
                    <a:gd name="connsiteX29" fmla="*/ 808525 w 7023637"/>
                    <a:gd name="connsiteY29" fmla="*/ 49164 h 1854397"/>
                    <a:gd name="connsiteX30" fmla="*/ 1045861 w 7023637"/>
                    <a:gd name="connsiteY30" fmla="*/ 49164 h 1854397"/>
                    <a:gd name="connsiteX31" fmla="*/ 1653226 w 7023637"/>
                    <a:gd name="connsiteY31" fmla="*/ 656529 h 1854397"/>
                    <a:gd name="connsiteX32" fmla="*/ 1653248 w 7023637"/>
                    <a:gd name="connsiteY32" fmla="*/ 656529 h 1854397"/>
                    <a:gd name="connsiteX33" fmla="*/ 1805243 w 7023637"/>
                    <a:gd name="connsiteY33" fmla="*/ 808524 h 1854397"/>
                    <a:gd name="connsiteX34" fmla="*/ 2042579 w 7023637"/>
                    <a:gd name="connsiteY34" fmla="*/ 808524 h 1854397"/>
                    <a:gd name="connsiteX35" fmla="*/ 2112731 w 7023637"/>
                    <a:gd name="connsiteY35" fmla="*/ 738372 h 1854397"/>
                    <a:gd name="connsiteX36" fmla="*/ 2620169 w 7023637"/>
                    <a:gd name="connsiteY36" fmla="*/ 230935 h 1854397"/>
                    <a:gd name="connsiteX37" fmla="*/ 2808370 w 7023637"/>
                    <a:gd name="connsiteY37" fmla="*/ 230935 h 1854397"/>
                    <a:gd name="connsiteX38" fmla="*/ 3236140 w 7023637"/>
                    <a:gd name="connsiteY38" fmla="*/ 658705 h 1854397"/>
                    <a:gd name="connsiteX39" fmla="*/ 3240530 w 7023637"/>
                    <a:gd name="connsiteY39" fmla="*/ 658705 h 1854397"/>
                    <a:gd name="connsiteX40" fmla="*/ 3388156 w 7023637"/>
                    <a:gd name="connsiteY40" fmla="*/ 806331 h 1854397"/>
                    <a:gd name="connsiteX41" fmla="*/ 3625492 w 7023637"/>
                    <a:gd name="connsiteY41" fmla="*/ 806331 h 1854397"/>
                    <a:gd name="connsiteX42" fmla="*/ 4382672 w 7023637"/>
                    <a:gd name="connsiteY42" fmla="*/ 49151 h 1854397"/>
                    <a:gd name="connsiteX43" fmla="*/ 4438185 w 7023637"/>
                    <a:gd name="connsiteY43" fmla="*/ 12288 h 1854397"/>
                    <a:gd name="connsiteX44" fmla="*/ 4579381 w 7023637"/>
                    <a:gd name="connsiteY44" fmla="*/ 19201 h 1854397"/>
                    <a:gd name="connsiteX45" fmla="*/ 4615497 w 7023637"/>
                    <a:gd name="connsiteY45" fmla="*/ 45831 h 1854397"/>
                    <a:gd name="connsiteX46" fmla="*/ 4621812 w 7023637"/>
                    <a:gd name="connsiteY46" fmla="*/ 55341 h 1854397"/>
                    <a:gd name="connsiteX47" fmla="*/ 5381183 w 7023637"/>
                    <a:gd name="connsiteY47" fmla="*/ 814712 h 1854397"/>
                    <a:gd name="connsiteX48" fmla="*/ 5618519 w 7023637"/>
                    <a:gd name="connsiteY48" fmla="*/ 814712 h 1854397"/>
                    <a:gd name="connsiteX49" fmla="*/ 6218098 w 7023637"/>
                    <a:gd name="connsiteY49" fmla="*/ 215133 h 1854397"/>
                    <a:gd name="connsiteX50" fmla="*/ 6238324 w 7023637"/>
                    <a:gd name="connsiteY50" fmla="*/ 201702 h 1854397"/>
                    <a:gd name="connsiteX51" fmla="*/ 6382501 w 7023637"/>
                    <a:gd name="connsiteY51" fmla="*/ 230936 h 18543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</a:cxnLst>
                  <a:rect l="l" t="t" r="r" b="b"/>
                  <a:pathLst>
                    <a:path w="7023637" h="1854397">
                      <a:moveTo>
                        <a:pt x="6382501" y="230936"/>
                      </a:moveTo>
                      <a:lnTo>
                        <a:pt x="6984659" y="833094"/>
                      </a:lnTo>
                      <a:cubicBezTo>
                        <a:pt x="7036630" y="885064"/>
                        <a:pt x="7036630" y="969325"/>
                        <a:pt x="6984659" y="1021294"/>
                      </a:cubicBezTo>
                      <a:lnTo>
                        <a:pt x="6382502" y="1623452"/>
                      </a:lnTo>
                      <a:cubicBezTo>
                        <a:pt x="6343525" y="1662430"/>
                        <a:pt x="6286384" y="1672174"/>
                        <a:pt x="6238324" y="1652686"/>
                      </a:cubicBezTo>
                      <a:lnTo>
                        <a:pt x="6233468" y="1649461"/>
                      </a:lnTo>
                      <a:lnTo>
                        <a:pt x="5619292" y="1035284"/>
                      </a:lnTo>
                      <a:cubicBezTo>
                        <a:pt x="5553753" y="969745"/>
                        <a:pt x="5447494" y="969745"/>
                        <a:pt x="5381956" y="1035284"/>
                      </a:cubicBezTo>
                      <a:lnTo>
                        <a:pt x="4622585" y="1794655"/>
                      </a:lnTo>
                      <a:lnTo>
                        <a:pt x="4612056" y="1810510"/>
                      </a:lnTo>
                      <a:lnTo>
                        <a:pt x="4564487" y="1842098"/>
                      </a:lnTo>
                      <a:cubicBezTo>
                        <a:pt x="4519032" y="1860531"/>
                        <a:pt x="4467136" y="1858226"/>
                        <a:pt x="4423292" y="1835186"/>
                      </a:cubicBezTo>
                      <a:lnTo>
                        <a:pt x="4387173" y="1808553"/>
                      </a:lnTo>
                      <a:lnTo>
                        <a:pt x="4380859" y="1799045"/>
                      </a:lnTo>
                      <a:lnTo>
                        <a:pt x="3621487" y="1039674"/>
                      </a:lnTo>
                      <a:cubicBezTo>
                        <a:pt x="3572333" y="990520"/>
                        <a:pt x="3500274" y="978231"/>
                        <a:pt x="3439668" y="1002808"/>
                      </a:cubicBezTo>
                      <a:lnTo>
                        <a:pt x="3407952" y="1023869"/>
                      </a:lnTo>
                      <a:lnTo>
                        <a:pt x="2808370" y="1623451"/>
                      </a:lnTo>
                      <a:cubicBezTo>
                        <a:pt x="2756400" y="1675421"/>
                        <a:pt x="2672140" y="1675421"/>
                        <a:pt x="2620170" y="1623451"/>
                      </a:cubicBezTo>
                      <a:lnTo>
                        <a:pt x="2194586" y="1197867"/>
                      </a:lnTo>
                      <a:lnTo>
                        <a:pt x="2194565" y="1197867"/>
                      </a:lnTo>
                      <a:lnTo>
                        <a:pt x="2042569" y="1045871"/>
                      </a:lnTo>
                      <a:cubicBezTo>
                        <a:pt x="1977030" y="980332"/>
                        <a:pt x="1870772" y="980332"/>
                        <a:pt x="1805233" y="1045871"/>
                      </a:cubicBezTo>
                      <a:lnTo>
                        <a:pt x="1045861" y="1805242"/>
                      </a:lnTo>
                      <a:lnTo>
                        <a:pt x="1045860" y="1805244"/>
                      </a:lnTo>
                      <a:lnTo>
                        <a:pt x="990345" y="1842109"/>
                      </a:lnTo>
                      <a:cubicBezTo>
                        <a:pt x="929738" y="1866686"/>
                        <a:pt x="857679" y="1854397"/>
                        <a:pt x="808525" y="1805243"/>
                      </a:cubicBezTo>
                      <a:lnTo>
                        <a:pt x="49154" y="1045872"/>
                      </a:lnTo>
                      <a:cubicBezTo>
                        <a:pt x="-16385" y="980333"/>
                        <a:pt x="-16385" y="874074"/>
                        <a:pt x="49154" y="808536"/>
                      </a:cubicBezTo>
                      <a:lnTo>
                        <a:pt x="808525" y="49164"/>
                      </a:lnTo>
                      <a:cubicBezTo>
                        <a:pt x="874064" y="-16375"/>
                        <a:pt x="980322" y="-16375"/>
                        <a:pt x="1045861" y="49164"/>
                      </a:cubicBezTo>
                      <a:lnTo>
                        <a:pt x="1653226" y="656529"/>
                      </a:lnTo>
                      <a:lnTo>
                        <a:pt x="1653248" y="656529"/>
                      </a:lnTo>
                      <a:lnTo>
                        <a:pt x="1805243" y="808524"/>
                      </a:lnTo>
                      <a:cubicBezTo>
                        <a:pt x="1870782" y="874063"/>
                        <a:pt x="1977040" y="874063"/>
                        <a:pt x="2042579" y="808524"/>
                      </a:cubicBezTo>
                      <a:lnTo>
                        <a:pt x="2112731" y="738372"/>
                      </a:lnTo>
                      <a:lnTo>
                        <a:pt x="2620169" y="230935"/>
                      </a:lnTo>
                      <a:cubicBezTo>
                        <a:pt x="2672139" y="178964"/>
                        <a:pt x="2756399" y="178964"/>
                        <a:pt x="2808370" y="230935"/>
                      </a:cubicBezTo>
                      <a:lnTo>
                        <a:pt x="3236140" y="658705"/>
                      </a:lnTo>
                      <a:lnTo>
                        <a:pt x="3240530" y="658705"/>
                      </a:lnTo>
                      <a:lnTo>
                        <a:pt x="3388156" y="806331"/>
                      </a:lnTo>
                      <a:cubicBezTo>
                        <a:pt x="3453695" y="871870"/>
                        <a:pt x="3559954" y="871870"/>
                        <a:pt x="3625492" y="806331"/>
                      </a:cubicBezTo>
                      <a:lnTo>
                        <a:pt x="4382672" y="49151"/>
                      </a:lnTo>
                      <a:lnTo>
                        <a:pt x="4438185" y="12288"/>
                      </a:lnTo>
                      <a:cubicBezTo>
                        <a:pt x="4483639" y="-6144"/>
                        <a:pt x="4535536" y="-3840"/>
                        <a:pt x="4579381" y="19201"/>
                      </a:cubicBezTo>
                      <a:lnTo>
                        <a:pt x="4615497" y="45831"/>
                      </a:lnTo>
                      <a:lnTo>
                        <a:pt x="4621812" y="55341"/>
                      </a:lnTo>
                      <a:lnTo>
                        <a:pt x="5381183" y="814712"/>
                      </a:lnTo>
                      <a:cubicBezTo>
                        <a:pt x="5446722" y="880251"/>
                        <a:pt x="5552980" y="880251"/>
                        <a:pt x="5618519" y="814712"/>
                      </a:cubicBezTo>
                      <a:lnTo>
                        <a:pt x="6218098" y="215133"/>
                      </a:lnTo>
                      <a:lnTo>
                        <a:pt x="6238324" y="201702"/>
                      </a:lnTo>
                      <a:cubicBezTo>
                        <a:pt x="6286383" y="182213"/>
                        <a:pt x="6343523" y="191958"/>
                        <a:pt x="6382501" y="230936"/>
                      </a:cubicBezTo>
                      <a:close/>
                    </a:path>
                  </a:pathLst>
                </a:custGeom>
                <a:gradFill>
                  <a:gsLst>
                    <a:gs pos="100000">
                      <a:srgbClr val="F5F5F5"/>
                    </a:gs>
                    <a:gs pos="0">
                      <a:srgbClr val="D9D9D9"/>
                    </a:gs>
                  </a:gsLst>
                  <a:lin ang="5400000" scaled="0"/>
                </a:gradFill>
                <a:ln w="22225" cap="flat" cmpd="sng" algn="ctr">
                  <a:gradFill>
                    <a:gsLst>
                      <a:gs pos="0">
                        <a:sysClr val="window" lastClr="FFFFFF"/>
                      </a:gs>
                      <a:gs pos="100000">
                        <a:sysClr val="window" lastClr="FFFFFF">
                          <a:lumMod val="85000"/>
                        </a:sysClr>
                      </a:gs>
                    </a:gsLst>
                    <a:lin ang="5400000" scaled="1"/>
                  </a:gradFill>
                  <a:prstDash val="solid"/>
                  <a:miter lim="800000"/>
                </a:ln>
                <a:effectLst>
                  <a:outerShdw blurRad="139700" dist="762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rtlCol="0" anchor="ctr"/>
                <a:lstStyle/>
                <a:p>
                  <a:pPr marL="0" marR="0" lvl="0" indent="0" algn="ctr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76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grpSp>
              <p:nvGrpSpPr>
                <p:cNvPr id="8" name="组合 7"/>
                <p:cNvGrpSpPr/>
                <p:nvPr/>
              </p:nvGrpSpPr>
              <p:grpSpPr>
                <a:xfrm>
                  <a:off x="2334755" y="2991554"/>
                  <a:ext cx="1298236" cy="508125"/>
                  <a:chOff x="3499046" y="4615023"/>
                  <a:chExt cx="1128815" cy="441816"/>
                </a:xfrm>
              </p:grpSpPr>
              <p:sp>
                <p:nvSpPr>
                  <p:cNvPr id="44" name="文本框 45"/>
                  <p:cNvSpPr txBox="1"/>
                  <p:nvPr/>
                </p:nvSpPr>
                <p:spPr>
                  <a:xfrm>
                    <a:off x="4005561" y="4615023"/>
                    <a:ext cx="622300" cy="39676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0" marR="0" lvl="0" indent="0" algn="ctr" defTabSz="6858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defRPr/>
                    </a:pPr>
                    <a:r>
                      <a:rPr kumimoji="0" lang="en-US" altLang="zh-CN" sz="225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20B2AA"/>
                        </a:solidFill>
                        <a:effectLst/>
                        <a:uLnTx/>
                        <a:uFillTx/>
                        <a:cs typeface="+mn-ea"/>
                        <a:sym typeface="+mn-lt"/>
                      </a:rPr>
                      <a:t>A</a:t>
                    </a:r>
                    <a:endParaRPr kumimoji="0" lang="zh-CN" altLang="en-US" sz="225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20B2AA"/>
                      </a:solidFill>
                      <a:effectLst/>
                      <a:uLnTx/>
                      <a:uFillTx/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45" name="文本框 46"/>
                  <p:cNvSpPr txBox="1"/>
                  <p:nvPr/>
                </p:nvSpPr>
                <p:spPr>
                  <a:xfrm>
                    <a:off x="3499046" y="4867046"/>
                    <a:ext cx="745732" cy="18979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0" marR="0" lvl="0" indent="0" algn="ctr" defTabSz="6858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defRPr/>
                    </a:pPr>
                    <a:r>
                      <a:rPr kumimoji="0" lang="en-US" altLang="zh-CN" sz="76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cs typeface="+mn-ea"/>
                        <a:sym typeface="+mn-lt"/>
                      </a:rPr>
                      <a:t>STEP</a:t>
                    </a:r>
                    <a:endParaRPr kumimoji="0" lang="zh-CN" altLang="en-US" sz="76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>
                          <a:lumMod val="65000"/>
                        </a:prstClr>
                      </a:solidFill>
                      <a:effectLst/>
                      <a:uLnTx/>
                      <a:uFillTx/>
                      <a:cs typeface="+mn-ea"/>
                      <a:sym typeface="+mn-lt"/>
                    </a:endParaRPr>
                  </a:p>
                </p:txBody>
              </p:sp>
            </p:grpSp>
            <p:grpSp>
              <p:nvGrpSpPr>
                <p:cNvPr id="9" name="组合 8"/>
                <p:cNvGrpSpPr/>
                <p:nvPr/>
              </p:nvGrpSpPr>
              <p:grpSpPr>
                <a:xfrm>
                  <a:off x="4322326" y="3056895"/>
                  <a:ext cx="1239811" cy="520785"/>
                  <a:chOff x="3556196" y="4615023"/>
                  <a:chExt cx="1078015" cy="452822"/>
                </a:xfrm>
              </p:grpSpPr>
              <p:sp>
                <p:nvSpPr>
                  <p:cNvPr id="42" name="文本框 49"/>
                  <p:cNvSpPr txBox="1"/>
                  <p:nvPr/>
                </p:nvSpPr>
                <p:spPr>
                  <a:xfrm>
                    <a:off x="4011911" y="4615023"/>
                    <a:ext cx="622300" cy="365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0" marR="0" lvl="0" indent="0" algn="ctr" defTabSz="6858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defRPr/>
                    </a:pPr>
                    <a:r>
                      <a:rPr kumimoji="0" lang="en-US" altLang="zh-CN" sz="2025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20B2AA"/>
                        </a:solidFill>
                        <a:effectLst/>
                        <a:uLnTx/>
                        <a:uFillTx/>
                        <a:cs typeface="+mn-ea"/>
                        <a:sym typeface="+mn-lt"/>
                      </a:rPr>
                      <a:t>B</a:t>
                    </a:r>
                    <a:endParaRPr kumimoji="0" lang="zh-CN" altLang="en-US" sz="2025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20B2AA"/>
                      </a:solidFill>
                      <a:effectLst/>
                      <a:uLnTx/>
                      <a:uFillTx/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43" name="文本框 50"/>
                  <p:cNvSpPr txBox="1"/>
                  <p:nvPr/>
                </p:nvSpPr>
                <p:spPr>
                  <a:xfrm>
                    <a:off x="3556196" y="4859773"/>
                    <a:ext cx="745732" cy="20807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0" marR="0" lvl="0" indent="0" algn="ctr" defTabSz="6858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defRPr/>
                    </a:pPr>
                    <a:r>
                      <a:rPr kumimoji="0" lang="en-US" altLang="zh-CN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cs typeface="+mn-ea"/>
                        <a:sym typeface="+mn-lt"/>
                      </a:rPr>
                      <a:t>STEP</a:t>
                    </a:r>
                    <a:endParaRPr kumimoji="0" lang="zh-CN" altLang="en-US" sz="9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>
                          <a:lumMod val="65000"/>
                        </a:prstClr>
                      </a:solidFill>
                      <a:effectLst/>
                      <a:uLnTx/>
                      <a:uFillTx/>
                      <a:cs typeface="+mn-ea"/>
                      <a:sym typeface="+mn-lt"/>
                    </a:endParaRPr>
                  </a:p>
                </p:txBody>
              </p:sp>
            </p:grpSp>
            <p:grpSp>
              <p:nvGrpSpPr>
                <p:cNvPr id="10" name="组合 9"/>
                <p:cNvGrpSpPr/>
                <p:nvPr/>
              </p:nvGrpSpPr>
              <p:grpSpPr>
                <a:xfrm>
                  <a:off x="6419525" y="2836255"/>
                  <a:ext cx="1298236" cy="508125"/>
                  <a:chOff x="3499046" y="4615023"/>
                  <a:chExt cx="1128815" cy="441816"/>
                </a:xfrm>
              </p:grpSpPr>
              <p:sp>
                <p:nvSpPr>
                  <p:cNvPr id="40" name="文本框 52"/>
                  <p:cNvSpPr txBox="1"/>
                  <p:nvPr/>
                </p:nvSpPr>
                <p:spPr>
                  <a:xfrm>
                    <a:off x="4005561" y="4615023"/>
                    <a:ext cx="622300" cy="39676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0" marR="0" lvl="0" indent="0" algn="ctr" defTabSz="6858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defRPr/>
                    </a:pPr>
                    <a:r>
                      <a:rPr kumimoji="0" lang="en-US" altLang="zh-CN" sz="225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20B2AA"/>
                        </a:solidFill>
                        <a:effectLst/>
                        <a:uLnTx/>
                        <a:uFillTx/>
                        <a:cs typeface="+mn-ea"/>
                        <a:sym typeface="+mn-lt"/>
                      </a:rPr>
                      <a:t>C</a:t>
                    </a:r>
                    <a:endParaRPr kumimoji="0" lang="zh-CN" altLang="en-US" sz="225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20B2AA"/>
                      </a:solidFill>
                      <a:effectLst/>
                      <a:uLnTx/>
                      <a:uFillTx/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41" name="文本框 53"/>
                  <p:cNvSpPr txBox="1"/>
                  <p:nvPr/>
                </p:nvSpPr>
                <p:spPr>
                  <a:xfrm>
                    <a:off x="3499046" y="4867046"/>
                    <a:ext cx="745732" cy="18979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0" marR="0" lvl="0" indent="0" algn="ctr" defTabSz="6858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defRPr/>
                    </a:pPr>
                    <a:r>
                      <a:rPr kumimoji="0" lang="en-US" altLang="zh-CN" sz="76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cs typeface="+mn-ea"/>
                        <a:sym typeface="+mn-lt"/>
                      </a:rPr>
                      <a:t>STEP</a:t>
                    </a:r>
                    <a:endParaRPr kumimoji="0" lang="zh-CN" altLang="en-US" sz="76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>
                          <a:lumMod val="65000"/>
                        </a:prstClr>
                      </a:solidFill>
                      <a:effectLst/>
                      <a:uLnTx/>
                      <a:uFillTx/>
                      <a:cs typeface="+mn-ea"/>
                      <a:sym typeface="+mn-lt"/>
                    </a:endParaRPr>
                  </a:p>
                </p:txBody>
              </p:sp>
            </p:grpSp>
            <p:grpSp>
              <p:nvGrpSpPr>
                <p:cNvPr id="11" name="组合 10"/>
                <p:cNvGrpSpPr/>
                <p:nvPr/>
              </p:nvGrpSpPr>
              <p:grpSpPr>
                <a:xfrm>
                  <a:off x="8463100" y="2991570"/>
                  <a:ext cx="1239811" cy="520785"/>
                  <a:chOff x="3556196" y="4615023"/>
                  <a:chExt cx="1078015" cy="452822"/>
                </a:xfrm>
              </p:grpSpPr>
              <p:sp>
                <p:nvSpPr>
                  <p:cNvPr id="38" name="文本框 55"/>
                  <p:cNvSpPr txBox="1"/>
                  <p:nvPr/>
                </p:nvSpPr>
                <p:spPr>
                  <a:xfrm>
                    <a:off x="4011911" y="4615023"/>
                    <a:ext cx="622300" cy="365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0" marR="0" lvl="0" indent="0" algn="ctr" defTabSz="6858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defRPr/>
                    </a:pPr>
                    <a:r>
                      <a:rPr kumimoji="0" lang="en-US" altLang="zh-CN" sz="2025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20B2AA"/>
                        </a:solidFill>
                        <a:effectLst/>
                        <a:uLnTx/>
                        <a:uFillTx/>
                        <a:cs typeface="+mn-ea"/>
                        <a:sym typeface="+mn-lt"/>
                      </a:rPr>
                      <a:t>D</a:t>
                    </a:r>
                    <a:endParaRPr kumimoji="0" lang="zh-CN" altLang="en-US" sz="2025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20B2AA"/>
                      </a:solidFill>
                      <a:effectLst/>
                      <a:uLnTx/>
                      <a:uFillTx/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39" name="文本框 56"/>
                  <p:cNvSpPr txBox="1"/>
                  <p:nvPr/>
                </p:nvSpPr>
                <p:spPr>
                  <a:xfrm>
                    <a:off x="3556196" y="4859773"/>
                    <a:ext cx="745732" cy="20807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0" marR="0" lvl="0" indent="0" algn="ctr" defTabSz="6858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defRPr/>
                    </a:pPr>
                    <a:r>
                      <a:rPr kumimoji="0" lang="en-US" altLang="zh-CN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cs typeface="+mn-ea"/>
                        <a:sym typeface="+mn-lt"/>
                      </a:rPr>
                      <a:t>STEP</a:t>
                    </a:r>
                    <a:endParaRPr kumimoji="0" lang="zh-CN" altLang="en-US" sz="9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>
                          <a:lumMod val="65000"/>
                        </a:prstClr>
                      </a:solidFill>
                      <a:effectLst/>
                      <a:uLnTx/>
                      <a:uFillTx/>
                      <a:cs typeface="+mn-ea"/>
                      <a:sym typeface="+mn-lt"/>
                    </a:endParaRPr>
                  </a:p>
                </p:txBody>
              </p:sp>
            </p:grpSp>
            <p:grpSp>
              <p:nvGrpSpPr>
                <p:cNvPr id="12" name="Group 4"/>
                <p:cNvGrpSpPr>
                  <a:grpSpLocks noChangeAspect="1"/>
                </p:cNvGrpSpPr>
                <p:nvPr/>
              </p:nvGrpSpPr>
              <p:grpSpPr bwMode="auto">
                <a:xfrm>
                  <a:off x="6760006" y="3656172"/>
                  <a:ext cx="608364" cy="577625"/>
                  <a:chOff x="4797" y="1501"/>
                  <a:chExt cx="950" cy="902"/>
                </a:xfrm>
                <a:solidFill>
                  <a:srgbClr val="01ACBE"/>
                </a:solidFill>
              </p:grpSpPr>
              <p:sp>
                <p:nvSpPr>
                  <p:cNvPr id="33" name="Freeform 5"/>
                  <p:cNvSpPr/>
                  <p:nvPr/>
                </p:nvSpPr>
                <p:spPr bwMode="auto">
                  <a:xfrm>
                    <a:off x="4797" y="1501"/>
                    <a:ext cx="950" cy="902"/>
                  </a:xfrm>
                  <a:custGeom>
                    <a:avLst/>
                    <a:gdLst>
                      <a:gd name="T0" fmla="*/ 384 w 399"/>
                      <a:gd name="T1" fmla="*/ 350 h 379"/>
                      <a:gd name="T2" fmla="*/ 371 w 399"/>
                      <a:gd name="T3" fmla="*/ 360 h 379"/>
                      <a:gd name="T4" fmla="*/ 307 w 399"/>
                      <a:gd name="T5" fmla="*/ 360 h 379"/>
                      <a:gd name="T6" fmla="*/ 307 w 399"/>
                      <a:gd name="T7" fmla="*/ 349 h 379"/>
                      <a:gd name="T8" fmla="*/ 297 w 399"/>
                      <a:gd name="T9" fmla="*/ 349 h 379"/>
                      <a:gd name="T10" fmla="*/ 297 w 399"/>
                      <a:gd name="T11" fmla="*/ 360 h 379"/>
                      <a:gd name="T12" fmla="*/ 224 w 399"/>
                      <a:gd name="T13" fmla="*/ 360 h 379"/>
                      <a:gd name="T14" fmla="*/ 224 w 399"/>
                      <a:gd name="T15" fmla="*/ 349 h 379"/>
                      <a:gd name="T16" fmla="*/ 215 w 399"/>
                      <a:gd name="T17" fmla="*/ 349 h 379"/>
                      <a:gd name="T18" fmla="*/ 215 w 399"/>
                      <a:gd name="T19" fmla="*/ 360 h 379"/>
                      <a:gd name="T20" fmla="*/ 141 w 399"/>
                      <a:gd name="T21" fmla="*/ 360 h 379"/>
                      <a:gd name="T22" fmla="*/ 141 w 399"/>
                      <a:gd name="T23" fmla="*/ 349 h 379"/>
                      <a:gd name="T24" fmla="*/ 132 w 399"/>
                      <a:gd name="T25" fmla="*/ 349 h 379"/>
                      <a:gd name="T26" fmla="*/ 132 w 399"/>
                      <a:gd name="T27" fmla="*/ 360 h 379"/>
                      <a:gd name="T28" fmla="*/ 59 w 399"/>
                      <a:gd name="T29" fmla="*/ 360 h 379"/>
                      <a:gd name="T30" fmla="*/ 59 w 399"/>
                      <a:gd name="T31" fmla="*/ 349 h 379"/>
                      <a:gd name="T32" fmla="*/ 49 w 399"/>
                      <a:gd name="T33" fmla="*/ 349 h 379"/>
                      <a:gd name="T34" fmla="*/ 49 w 399"/>
                      <a:gd name="T35" fmla="*/ 360 h 379"/>
                      <a:gd name="T36" fmla="*/ 20 w 399"/>
                      <a:gd name="T37" fmla="*/ 360 h 379"/>
                      <a:gd name="T38" fmla="*/ 20 w 399"/>
                      <a:gd name="T39" fmla="*/ 331 h 379"/>
                      <a:gd name="T40" fmla="*/ 31 w 399"/>
                      <a:gd name="T41" fmla="*/ 331 h 379"/>
                      <a:gd name="T42" fmla="*/ 31 w 399"/>
                      <a:gd name="T43" fmla="*/ 322 h 379"/>
                      <a:gd name="T44" fmla="*/ 20 w 399"/>
                      <a:gd name="T45" fmla="*/ 322 h 379"/>
                      <a:gd name="T46" fmla="*/ 20 w 399"/>
                      <a:gd name="T47" fmla="*/ 244 h 379"/>
                      <a:gd name="T48" fmla="*/ 31 w 399"/>
                      <a:gd name="T49" fmla="*/ 244 h 379"/>
                      <a:gd name="T50" fmla="*/ 31 w 399"/>
                      <a:gd name="T51" fmla="*/ 235 h 379"/>
                      <a:gd name="T52" fmla="*/ 20 w 399"/>
                      <a:gd name="T53" fmla="*/ 235 h 379"/>
                      <a:gd name="T54" fmla="*/ 20 w 399"/>
                      <a:gd name="T55" fmla="*/ 157 h 379"/>
                      <a:gd name="T56" fmla="*/ 31 w 399"/>
                      <a:gd name="T57" fmla="*/ 157 h 379"/>
                      <a:gd name="T58" fmla="*/ 31 w 399"/>
                      <a:gd name="T59" fmla="*/ 148 h 379"/>
                      <a:gd name="T60" fmla="*/ 20 w 399"/>
                      <a:gd name="T61" fmla="*/ 148 h 379"/>
                      <a:gd name="T62" fmla="*/ 20 w 399"/>
                      <a:gd name="T63" fmla="*/ 70 h 379"/>
                      <a:gd name="T64" fmla="*/ 31 w 399"/>
                      <a:gd name="T65" fmla="*/ 70 h 379"/>
                      <a:gd name="T66" fmla="*/ 31 w 399"/>
                      <a:gd name="T67" fmla="*/ 61 h 379"/>
                      <a:gd name="T68" fmla="*/ 20 w 399"/>
                      <a:gd name="T69" fmla="*/ 61 h 379"/>
                      <a:gd name="T70" fmla="*/ 20 w 399"/>
                      <a:gd name="T71" fmla="*/ 28 h 379"/>
                      <a:gd name="T72" fmla="*/ 30 w 399"/>
                      <a:gd name="T73" fmla="*/ 14 h 379"/>
                      <a:gd name="T74" fmla="*/ 16 w 399"/>
                      <a:gd name="T75" fmla="*/ 0 h 379"/>
                      <a:gd name="T76" fmla="*/ 1 w 399"/>
                      <a:gd name="T77" fmla="*/ 14 h 379"/>
                      <a:gd name="T78" fmla="*/ 11 w 399"/>
                      <a:gd name="T79" fmla="*/ 28 h 379"/>
                      <a:gd name="T80" fmla="*/ 11 w 399"/>
                      <a:gd name="T81" fmla="*/ 61 h 379"/>
                      <a:gd name="T82" fmla="*/ 0 w 399"/>
                      <a:gd name="T83" fmla="*/ 61 h 379"/>
                      <a:gd name="T84" fmla="*/ 0 w 399"/>
                      <a:gd name="T85" fmla="*/ 70 h 379"/>
                      <a:gd name="T86" fmla="*/ 11 w 399"/>
                      <a:gd name="T87" fmla="*/ 70 h 379"/>
                      <a:gd name="T88" fmla="*/ 11 w 399"/>
                      <a:gd name="T89" fmla="*/ 148 h 379"/>
                      <a:gd name="T90" fmla="*/ 0 w 399"/>
                      <a:gd name="T91" fmla="*/ 148 h 379"/>
                      <a:gd name="T92" fmla="*/ 0 w 399"/>
                      <a:gd name="T93" fmla="*/ 157 h 379"/>
                      <a:gd name="T94" fmla="*/ 11 w 399"/>
                      <a:gd name="T95" fmla="*/ 157 h 379"/>
                      <a:gd name="T96" fmla="*/ 11 w 399"/>
                      <a:gd name="T97" fmla="*/ 235 h 379"/>
                      <a:gd name="T98" fmla="*/ 0 w 399"/>
                      <a:gd name="T99" fmla="*/ 235 h 379"/>
                      <a:gd name="T100" fmla="*/ 0 w 399"/>
                      <a:gd name="T101" fmla="*/ 244 h 379"/>
                      <a:gd name="T102" fmla="*/ 11 w 399"/>
                      <a:gd name="T103" fmla="*/ 244 h 379"/>
                      <a:gd name="T104" fmla="*/ 11 w 399"/>
                      <a:gd name="T105" fmla="*/ 322 h 379"/>
                      <a:gd name="T106" fmla="*/ 0 w 399"/>
                      <a:gd name="T107" fmla="*/ 322 h 379"/>
                      <a:gd name="T108" fmla="*/ 0 w 399"/>
                      <a:gd name="T109" fmla="*/ 331 h 379"/>
                      <a:gd name="T110" fmla="*/ 11 w 399"/>
                      <a:gd name="T111" fmla="*/ 331 h 379"/>
                      <a:gd name="T112" fmla="*/ 11 w 399"/>
                      <a:gd name="T113" fmla="*/ 369 h 379"/>
                      <a:gd name="T114" fmla="*/ 371 w 399"/>
                      <a:gd name="T115" fmla="*/ 369 h 379"/>
                      <a:gd name="T116" fmla="*/ 384 w 399"/>
                      <a:gd name="T117" fmla="*/ 379 h 379"/>
                      <a:gd name="T118" fmla="*/ 399 w 399"/>
                      <a:gd name="T119" fmla="*/ 365 h 379"/>
                      <a:gd name="T120" fmla="*/ 384 w 399"/>
                      <a:gd name="T121" fmla="*/ 350 h 37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</a:cxnLst>
                    <a:rect l="0" t="0" r="r" b="b"/>
                    <a:pathLst>
                      <a:path w="399" h="379">
                        <a:moveTo>
                          <a:pt x="384" y="350"/>
                        </a:moveTo>
                        <a:cubicBezTo>
                          <a:pt x="378" y="350"/>
                          <a:pt x="373" y="354"/>
                          <a:pt x="371" y="360"/>
                        </a:cubicBezTo>
                        <a:cubicBezTo>
                          <a:pt x="307" y="360"/>
                          <a:pt x="307" y="360"/>
                          <a:pt x="307" y="360"/>
                        </a:cubicBezTo>
                        <a:cubicBezTo>
                          <a:pt x="307" y="349"/>
                          <a:pt x="307" y="349"/>
                          <a:pt x="307" y="349"/>
                        </a:cubicBezTo>
                        <a:cubicBezTo>
                          <a:pt x="297" y="349"/>
                          <a:pt x="297" y="349"/>
                          <a:pt x="297" y="349"/>
                        </a:cubicBezTo>
                        <a:cubicBezTo>
                          <a:pt x="297" y="360"/>
                          <a:pt x="297" y="360"/>
                          <a:pt x="297" y="360"/>
                        </a:cubicBezTo>
                        <a:cubicBezTo>
                          <a:pt x="224" y="360"/>
                          <a:pt x="224" y="360"/>
                          <a:pt x="224" y="360"/>
                        </a:cubicBezTo>
                        <a:cubicBezTo>
                          <a:pt x="224" y="349"/>
                          <a:pt x="224" y="349"/>
                          <a:pt x="224" y="349"/>
                        </a:cubicBezTo>
                        <a:cubicBezTo>
                          <a:pt x="215" y="349"/>
                          <a:pt x="215" y="349"/>
                          <a:pt x="215" y="349"/>
                        </a:cubicBezTo>
                        <a:cubicBezTo>
                          <a:pt x="215" y="360"/>
                          <a:pt x="215" y="360"/>
                          <a:pt x="215" y="360"/>
                        </a:cubicBezTo>
                        <a:cubicBezTo>
                          <a:pt x="141" y="360"/>
                          <a:pt x="141" y="360"/>
                          <a:pt x="141" y="360"/>
                        </a:cubicBezTo>
                        <a:cubicBezTo>
                          <a:pt x="141" y="349"/>
                          <a:pt x="141" y="349"/>
                          <a:pt x="141" y="349"/>
                        </a:cubicBezTo>
                        <a:cubicBezTo>
                          <a:pt x="132" y="349"/>
                          <a:pt x="132" y="349"/>
                          <a:pt x="132" y="349"/>
                        </a:cubicBezTo>
                        <a:cubicBezTo>
                          <a:pt x="132" y="360"/>
                          <a:pt x="132" y="360"/>
                          <a:pt x="132" y="360"/>
                        </a:cubicBezTo>
                        <a:cubicBezTo>
                          <a:pt x="59" y="360"/>
                          <a:pt x="59" y="360"/>
                          <a:pt x="59" y="360"/>
                        </a:cubicBezTo>
                        <a:cubicBezTo>
                          <a:pt x="59" y="349"/>
                          <a:pt x="59" y="349"/>
                          <a:pt x="59" y="349"/>
                        </a:cubicBezTo>
                        <a:cubicBezTo>
                          <a:pt x="49" y="349"/>
                          <a:pt x="49" y="349"/>
                          <a:pt x="49" y="349"/>
                        </a:cubicBezTo>
                        <a:cubicBezTo>
                          <a:pt x="49" y="360"/>
                          <a:pt x="49" y="360"/>
                          <a:pt x="49" y="360"/>
                        </a:cubicBezTo>
                        <a:cubicBezTo>
                          <a:pt x="20" y="360"/>
                          <a:pt x="20" y="360"/>
                          <a:pt x="20" y="360"/>
                        </a:cubicBezTo>
                        <a:cubicBezTo>
                          <a:pt x="20" y="331"/>
                          <a:pt x="20" y="331"/>
                          <a:pt x="20" y="331"/>
                        </a:cubicBezTo>
                        <a:cubicBezTo>
                          <a:pt x="31" y="331"/>
                          <a:pt x="31" y="331"/>
                          <a:pt x="31" y="331"/>
                        </a:cubicBezTo>
                        <a:cubicBezTo>
                          <a:pt x="31" y="322"/>
                          <a:pt x="31" y="322"/>
                          <a:pt x="31" y="322"/>
                        </a:cubicBezTo>
                        <a:cubicBezTo>
                          <a:pt x="20" y="322"/>
                          <a:pt x="20" y="322"/>
                          <a:pt x="20" y="322"/>
                        </a:cubicBezTo>
                        <a:cubicBezTo>
                          <a:pt x="20" y="244"/>
                          <a:pt x="20" y="244"/>
                          <a:pt x="20" y="244"/>
                        </a:cubicBezTo>
                        <a:cubicBezTo>
                          <a:pt x="31" y="244"/>
                          <a:pt x="31" y="244"/>
                          <a:pt x="31" y="244"/>
                        </a:cubicBezTo>
                        <a:cubicBezTo>
                          <a:pt x="31" y="235"/>
                          <a:pt x="31" y="235"/>
                          <a:pt x="31" y="235"/>
                        </a:cubicBezTo>
                        <a:cubicBezTo>
                          <a:pt x="20" y="235"/>
                          <a:pt x="20" y="235"/>
                          <a:pt x="20" y="235"/>
                        </a:cubicBezTo>
                        <a:cubicBezTo>
                          <a:pt x="20" y="157"/>
                          <a:pt x="20" y="157"/>
                          <a:pt x="20" y="157"/>
                        </a:cubicBezTo>
                        <a:cubicBezTo>
                          <a:pt x="31" y="157"/>
                          <a:pt x="31" y="157"/>
                          <a:pt x="31" y="157"/>
                        </a:cubicBezTo>
                        <a:cubicBezTo>
                          <a:pt x="31" y="148"/>
                          <a:pt x="31" y="148"/>
                          <a:pt x="31" y="148"/>
                        </a:cubicBezTo>
                        <a:cubicBezTo>
                          <a:pt x="20" y="148"/>
                          <a:pt x="20" y="148"/>
                          <a:pt x="20" y="148"/>
                        </a:cubicBezTo>
                        <a:cubicBezTo>
                          <a:pt x="20" y="70"/>
                          <a:pt x="20" y="70"/>
                          <a:pt x="20" y="70"/>
                        </a:cubicBezTo>
                        <a:cubicBezTo>
                          <a:pt x="31" y="70"/>
                          <a:pt x="31" y="70"/>
                          <a:pt x="31" y="70"/>
                        </a:cubicBezTo>
                        <a:cubicBezTo>
                          <a:pt x="31" y="61"/>
                          <a:pt x="31" y="61"/>
                          <a:pt x="31" y="61"/>
                        </a:cubicBezTo>
                        <a:cubicBezTo>
                          <a:pt x="20" y="61"/>
                          <a:pt x="20" y="61"/>
                          <a:pt x="20" y="61"/>
                        </a:cubicBezTo>
                        <a:cubicBezTo>
                          <a:pt x="20" y="28"/>
                          <a:pt x="20" y="28"/>
                          <a:pt x="20" y="28"/>
                        </a:cubicBezTo>
                        <a:cubicBezTo>
                          <a:pt x="26" y="26"/>
                          <a:pt x="30" y="21"/>
                          <a:pt x="30" y="14"/>
                        </a:cubicBezTo>
                        <a:cubicBezTo>
                          <a:pt x="30" y="6"/>
                          <a:pt x="24" y="0"/>
                          <a:pt x="16" y="0"/>
                        </a:cubicBezTo>
                        <a:cubicBezTo>
                          <a:pt x="8" y="0"/>
                          <a:pt x="1" y="6"/>
                          <a:pt x="1" y="14"/>
                        </a:cubicBezTo>
                        <a:cubicBezTo>
                          <a:pt x="1" y="21"/>
                          <a:pt x="5" y="26"/>
                          <a:pt x="11" y="28"/>
                        </a:cubicBezTo>
                        <a:cubicBezTo>
                          <a:pt x="11" y="61"/>
                          <a:pt x="11" y="61"/>
                          <a:pt x="11" y="61"/>
                        </a:cubicBezTo>
                        <a:cubicBezTo>
                          <a:pt x="0" y="61"/>
                          <a:pt x="0" y="61"/>
                          <a:pt x="0" y="61"/>
                        </a:cubicBezTo>
                        <a:cubicBezTo>
                          <a:pt x="0" y="70"/>
                          <a:pt x="0" y="70"/>
                          <a:pt x="0" y="70"/>
                        </a:cubicBezTo>
                        <a:cubicBezTo>
                          <a:pt x="11" y="70"/>
                          <a:pt x="11" y="70"/>
                          <a:pt x="11" y="70"/>
                        </a:cubicBezTo>
                        <a:cubicBezTo>
                          <a:pt x="11" y="148"/>
                          <a:pt x="11" y="148"/>
                          <a:pt x="11" y="148"/>
                        </a:cubicBezTo>
                        <a:cubicBezTo>
                          <a:pt x="0" y="148"/>
                          <a:pt x="0" y="148"/>
                          <a:pt x="0" y="148"/>
                        </a:cubicBezTo>
                        <a:cubicBezTo>
                          <a:pt x="0" y="157"/>
                          <a:pt x="0" y="157"/>
                          <a:pt x="0" y="157"/>
                        </a:cubicBezTo>
                        <a:cubicBezTo>
                          <a:pt x="11" y="157"/>
                          <a:pt x="11" y="157"/>
                          <a:pt x="11" y="157"/>
                        </a:cubicBezTo>
                        <a:cubicBezTo>
                          <a:pt x="11" y="235"/>
                          <a:pt x="11" y="235"/>
                          <a:pt x="11" y="235"/>
                        </a:cubicBezTo>
                        <a:cubicBezTo>
                          <a:pt x="0" y="235"/>
                          <a:pt x="0" y="235"/>
                          <a:pt x="0" y="235"/>
                        </a:cubicBezTo>
                        <a:cubicBezTo>
                          <a:pt x="0" y="244"/>
                          <a:pt x="0" y="244"/>
                          <a:pt x="0" y="244"/>
                        </a:cubicBezTo>
                        <a:cubicBezTo>
                          <a:pt x="11" y="244"/>
                          <a:pt x="11" y="244"/>
                          <a:pt x="11" y="244"/>
                        </a:cubicBezTo>
                        <a:cubicBezTo>
                          <a:pt x="11" y="322"/>
                          <a:pt x="11" y="322"/>
                          <a:pt x="11" y="322"/>
                        </a:cubicBezTo>
                        <a:cubicBezTo>
                          <a:pt x="0" y="322"/>
                          <a:pt x="0" y="322"/>
                          <a:pt x="0" y="322"/>
                        </a:cubicBezTo>
                        <a:cubicBezTo>
                          <a:pt x="0" y="331"/>
                          <a:pt x="0" y="331"/>
                          <a:pt x="0" y="331"/>
                        </a:cubicBezTo>
                        <a:cubicBezTo>
                          <a:pt x="11" y="331"/>
                          <a:pt x="11" y="331"/>
                          <a:pt x="11" y="331"/>
                        </a:cubicBezTo>
                        <a:cubicBezTo>
                          <a:pt x="11" y="369"/>
                          <a:pt x="11" y="369"/>
                          <a:pt x="11" y="369"/>
                        </a:cubicBezTo>
                        <a:cubicBezTo>
                          <a:pt x="371" y="369"/>
                          <a:pt x="371" y="369"/>
                          <a:pt x="371" y="369"/>
                        </a:cubicBezTo>
                        <a:cubicBezTo>
                          <a:pt x="373" y="375"/>
                          <a:pt x="378" y="379"/>
                          <a:pt x="384" y="379"/>
                        </a:cubicBezTo>
                        <a:cubicBezTo>
                          <a:pt x="392" y="379"/>
                          <a:pt x="399" y="372"/>
                          <a:pt x="399" y="365"/>
                        </a:cubicBezTo>
                        <a:cubicBezTo>
                          <a:pt x="399" y="357"/>
                          <a:pt x="392" y="350"/>
                          <a:pt x="384" y="350"/>
                        </a:cubicBezTo>
                        <a:close/>
                      </a:path>
                    </a:pathLst>
                  </a:custGeom>
                  <a:solidFill>
                    <a:sysClr val="windowText" lastClr="000000">
                      <a:lumMod val="50000"/>
                      <a:lumOff val="50000"/>
                    </a:sys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vert="horz" wrap="square" lIns="51435" tIns="25717" rIns="51435" bIns="25717" numCol="1" anchor="t" anchorCtr="0" compatLnSpc="1"/>
                  <a:lstStyle/>
                  <a:p>
                    <a:pPr marL="0" marR="0" lvl="0" indent="0" defTabSz="6858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zh-CN" altLang="en-US" sz="76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34" name="Freeform 6"/>
                  <p:cNvSpPr/>
                  <p:nvPr/>
                </p:nvSpPr>
                <p:spPr bwMode="auto">
                  <a:xfrm>
                    <a:off x="4868" y="1594"/>
                    <a:ext cx="793" cy="667"/>
                  </a:xfrm>
                  <a:custGeom>
                    <a:avLst/>
                    <a:gdLst>
                      <a:gd name="T0" fmla="*/ 206 w 333"/>
                      <a:gd name="T1" fmla="*/ 121 h 280"/>
                      <a:gd name="T2" fmla="*/ 189 w 333"/>
                      <a:gd name="T3" fmla="*/ 104 h 280"/>
                      <a:gd name="T4" fmla="*/ 101 w 333"/>
                      <a:gd name="T5" fmla="*/ 193 h 280"/>
                      <a:gd name="T6" fmla="*/ 80 w 333"/>
                      <a:gd name="T7" fmla="*/ 172 h 280"/>
                      <a:gd name="T8" fmla="*/ 0 w 333"/>
                      <a:gd name="T9" fmla="*/ 252 h 280"/>
                      <a:gd name="T10" fmla="*/ 0 w 333"/>
                      <a:gd name="T11" fmla="*/ 276 h 280"/>
                      <a:gd name="T12" fmla="*/ 8 w 333"/>
                      <a:gd name="T13" fmla="*/ 276 h 280"/>
                      <a:gd name="T14" fmla="*/ 8 w 333"/>
                      <a:gd name="T15" fmla="*/ 280 h 280"/>
                      <a:gd name="T16" fmla="*/ 70 w 333"/>
                      <a:gd name="T17" fmla="*/ 217 h 280"/>
                      <a:gd name="T18" fmla="*/ 115 w 333"/>
                      <a:gd name="T19" fmla="*/ 262 h 280"/>
                      <a:gd name="T20" fmla="*/ 201 w 333"/>
                      <a:gd name="T21" fmla="*/ 176 h 280"/>
                      <a:gd name="T22" fmla="*/ 251 w 333"/>
                      <a:gd name="T23" fmla="*/ 226 h 280"/>
                      <a:gd name="T24" fmla="*/ 333 w 333"/>
                      <a:gd name="T25" fmla="*/ 137 h 280"/>
                      <a:gd name="T26" fmla="*/ 333 w 333"/>
                      <a:gd name="T27" fmla="*/ 0 h 280"/>
                      <a:gd name="T28" fmla="*/ 206 w 333"/>
                      <a:gd name="T29" fmla="*/ 121 h 2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333" h="280">
                        <a:moveTo>
                          <a:pt x="206" y="121"/>
                        </a:moveTo>
                        <a:cubicBezTo>
                          <a:pt x="206" y="121"/>
                          <a:pt x="192" y="107"/>
                          <a:pt x="189" y="104"/>
                        </a:cubicBezTo>
                        <a:cubicBezTo>
                          <a:pt x="185" y="108"/>
                          <a:pt x="101" y="193"/>
                          <a:pt x="101" y="193"/>
                        </a:cubicBezTo>
                        <a:cubicBezTo>
                          <a:pt x="101" y="193"/>
                          <a:pt x="84" y="176"/>
                          <a:pt x="80" y="172"/>
                        </a:cubicBezTo>
                        <a:cubicBezTo>
                          <a:pt x="0" y="252"/>
                          <a:pt x="0" y="252"/>
                          <a:pt x="0" y="252"/>
                        </a:cubicBezTo>
                        <a:cubicBezTo>
                          <a:pt x="0" y="276"/>
                          <a:pt x="0" y="276"/>
                          <a:pt x="0" y="276"/>
                        </a:cubicBezTo>
                        <a:cubicBezTo>
                          <a:pt x="4" y="276"/>
                          <a:pt x="8" y="276"/>
                          <a:pt x="8" y="276"/>
                        </a:cubicBezTo>
                        <a:cubicBezTo>
                          <a:pt x="8" y="280"/>
                          <a:pt x="8" y="280"/>
                          <a:pt x="8" y="280"/>
                        </a:cubicBezTo>
                        <a:cubicBezTo>
                          <a:pt x="70" y="217"/>
                          <a:pt x="70" y="217"/>
                          <a:pt x="70" y="217"/>
                        </a:cubicBezTo>
                        <a:cubicBezTo>
                          <a:pt x="70" y="217"/>
                          <a:pt x="106" y="253"/>
                          <a:pt x="115" y="262"/>
                        </a:cubicBezTo>
                        <a:cubicBezTo>
                          <a:pt x="127" y="251"/>
                          <a:pt x="201" y="176"/>
                          <a:pt x="201" y="176"/>
                        </a:cubicBezTo>
                        <a:cubicBezTo>
                          <a:pt x="201" y="176"/>
                          <a:pt x="240" y="216"/>
                          <a:pt x="251" y="226"/>
                        </a:cubicBezTo>
                        <a:cubicBezTo>
                          <a:pt x="260" y="216"/>
                          <a:pt x="312" y="160"/>
                          <a:pt x="333" y="137"/>
                        </a:cubicBezTo>
                        <a:cubicBezTo>
                          <a:pt x="333" y="0"/>
                          <a:pt x="333" y="0"/>
                          <a:pt x="333" y="0"/>
                        </a:cubicBezTo>
                        <a:lnTo>
                          <a:pt x="206" y="121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vert="horz" wrap="square" lIns="51435" tIns="25717" rIns="51435" bIns="25717" numCol="1" anchor="t" anchorCtr="0" compatLnSpc="1"/>
                  <a:lstStyle/>
                  <a:p>
                    <a:pPr marL="0" marR="0" lvl="0" indent="0" defTabSz="6858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zh-CN" altLang="en-US" sz="76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35" name="Freeform 7"/>
                  <p:cNvSpPr/>
                  <p:nvPr/>
                </p:nvSpPr>
                <p:spPr bwMode="auto">
                  <a:xfrm>
                    <a:off x="4868" y="1563"/>
                    <a:ext cx="793" cy="621"/>
                  </a:xfrm>
                  <a:custGeom>
                    <a:avLst/>
                    <a:gdLst>
                      <a:gd name="T0" fmla="*/ 491 w 793"/>
                      <a:gd name="T1" fmla="*/ 288 h 621"/>
                      <a:gd name="T2" fmla="*/ 458 w 793"/>
                      <a:gd name="T3" fmla="*/ 252 h 621"/>
                      <a:gd name="T4" fmla="*/ 450 w 793"/>
                      <a:gd name="T5" fmla="*/ 248 h 621"/>
                      <a:gd name="T6" fmla="*/ 446 w 793"/>
                      <a:gd name="T7" fmla="*/ 252 h 621"/>
                      <a:gd name="T8" fmla="*/ 241 w 793"/>
                      <a:gd name="T9" fmla="*/ 457 h 621"/>
                      <a:gd name="T10" fmla="*/ 198 w 793"/>
                      <a:gd name="T11" fmla="*/ 414 h 621"/>
                      <a:gd name="T12" fmla="*/ 191 w 793"/>
                      <a:gd name="T13" fmla="*/ 409 h 621"/>
                      <a:gd name="T14" fmla="*/ 0 w 793"/>
                      <a:gd name="T15" fmla="*/ 600 h 621"/>
                      <a:gd name="T16" fmla="*/ 0 w 793"/>
                      <a:gd name="T17" fmla="*/ 609 h 621"/>
                      <a:gd name="T18" fmla="*/ 0 w 793"/>
                      <a:gd name="T19" fmla="*/ 621 h 621"/>
                      <a:gd name="T20" fmla="*/ 191 w 793"/>
                      <a:gd name="T21" fmla="*/ 431 h 621"/>
                      <a:gd name="T22" fmla="*/ 236 w 793"/>
                      <a:gd name="T23" fmla="*/ 474 h 621"/>
                      <a:gd name="T24" fmla="*/ 241 w 793"/>
                      <a:gd name="T25" fmla="*/ 479 h 621"/>
                      <a:gd name="T26" fmla="*/ 246 w 793"/>
                      <a:gd name="T27" fmla="*/ 474 h 621"/>
                      <a:gd name="T28" fmla="*/ 450 w 793"/>
                      <a:gd name="T29" fmla="*/ 269 h 621"/>
                      <a:gd name="T30" fmla="*/ 486 w 793"/>
                      <a:gd name="T31" fmla="*/ 302 h 621"/>
                      <a:gd name="T32" fmla="*/ 491 w 793"/>
                      <a:gd name="T33" fmla="*/ 307 h 621"/>
                      <a:gd name="T34" fmla="*/ 496 w 793"/>
                      <a:gd name="T35" fmla="*/ 302 h 621"/>
                      <a:gd name="T36" fmla="*/ 793 w 793"/>
                      <a:gd name="T37" fmla="*/ 19 h 621"/>
                      <a:gd name="T38" fmla="*/ 793 w 793"/>
                      <a:gd name="T39" fmla="*/ 0 h 621"/>
                      <a:gd name="T40" fmla="*/ 491 w 793"/>
                      <a:gd name="T41" fmla="*/ 288 h 62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93" h="621">
                        <a:moveTo>
                          <a:pt x="491" y="288"/>
                        </a:moveTo>
                        <a:lnTo>
                          <a:pt x="458" y="252"/>
                        </a:lnTo>
                        <a:lnTo>
                          <a:pt x="450" y="248"/>
                        </a:lnTo>
                        <a:lnTo>
                          <a:pt x="446" y="252"/>
                        </a:lnTo>
                        <a:lnTo>
                          <a:pt x="241" y="457"/>
                        </a:lnTo>
                        <a:lnTo>
                          <a:pt x="198" y="414"/>
                        </a:lnTo>
                        <a:lnTo>
                          <a:pt x="191" y="409"/>
                        </a:lnTo>
                        <a:lnTo>
                          <a:pt x="0" y="600"/>
                        </a:lnTo>
                        <a:lnTo>
                          <a:pt x="0" y="609"/>
                        </a:lnTo>
                        <a:lnTo>
                          <a:pt x="0" y="621"/>
                        </a:lnTo>
                        <a:lnTo>
                          <a:pt x="191" y="431"/>
                        </a:lnTo>
                        <a:lnTo>
                          <a:pt x="236" y="474"/>
                        </a:lnTo>
                        <a:lnTo>
                          <a:pt x="241" y="479"/>
                        </a:lnTo>
                        <a:lnTo>
                          <a:pt x="246" y="474"/>
                        </a:lnTo>
                        <a:lnTo>
                          <a:pt x="450" y="269"/>
                        </a:lnTo>
                        <a:lnTo>
                          <a:pt x="486" y="302"/>
                        </a:lnTo>
                        <a:lnTo>
                          <a:pt x="491" y="307"/>
                        </a:lnTo>
                        <a:lnTo>
                          <a:pt x="496" y="302"/>
                        </a:lnTo>
                        <a:lnTo>
                          <a:pt x="793" y="19"/>
                        </a:lnTo>
                        <a:lnTo>
                          <a:pt x="793" y="0"/>
                        </a:lnTo>
                        <a:lnTo>
                          <a:pt x="491" y="288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vert="horz" wrap="square" lIns="51435" tIns="25717" rIns="51435" bIns="25717" numCol="1" anchor="t" anchorCtr="0" compatLnSpc="1"/>
                  <a:lstStyle/>
                  <a:p>
                    <a:pPr marL="0" marR="0" lvl="0" indent="0" defTabSz="6858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zh-CN" altLang="en-US" sz="76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36" name="Freeform 8"/>
                  <p:cNvSpPr/>
                  <p:nvPr/>
                </p:nvSpPr>
                <p:spPr bwMode="auto">
                  <a:xfrm>
                    <a:off x="4868" y="1984"/>
                    <a:ext cx="793" cy="360"/>
                  </a:xfrm>
                  <a:custGeom>
                    <a:avLst/>
                    <a:gdLst>
                      <a:gd name="T0" fmla="*/ 251 w 333"/>
                      <a:gd name="T1" fmla="*/ 89 h 151"/>
                      <a:gd name="T2" fmla="*/ 201 w 333"/>
                      <a:gd name="T3" fmla="*/ 39 h 151"/>
                      <a:gd name="T4" fmla="*/ 115 w 333"/>
                      <a:gd name="T5" fmla="*/ 125 h 151"/>
                      <a:gd name="T6" fmla="*/ 70 w 333"/>
                      <a:gd name="T7" fmla="*/ 80 h 151"/>
                      <a:gd name="T8" fmla="*/ 0 w 333"/>
                      <a:gd name="T9" fmla="*/ 150 h 151"/>
                      <a:gd name="T10" fmla="*/ 0 w 333"/>
                      <a:gd name="T11" fmla="*/ 151 h 151"/>
                      <a:gd name="T12" fmla="*/ 13 w 333"/>
                      <a:gd name="T13" fmla="*/ 151 h 151"/>
                      <a:gd name="T14" fmla="*/ 13 w 333"/>
                      <a:gd name="T15" fmla="*/ 140 h 151"/>
                      <a:gd name="T16" fmla="*/ 35 w 333"/>
                      <a:gd name="T17" fmla="*/ 140 h 151"/>
                      <a:gd name="T18" fmla="*/ 35 w 333"/>
                      <a:gd name="T19" fmla="*/ 151 h 151"/>
                      <a:gd name="T20" fmla="*/ 96 w 333"/>
                      <a:gd name="T21" fmla="*/ 151 h 151"/>
                      <a:gd name="T22" fmla="*/ 96 w 333"/>
                      <a:gd name="T23" fmla="*/ 140 h 151"/>
                      <a:gd name="T24" fmla="*/ 118 w 333"/>
                      <a:gd name="T25" fmla="*/ 140 h 151"/>
                      <a:gd name="T26" fmla="*/ 118 w 333"/>
                      <a:gd name="T27" fmla="*/ 151 h 151"/>
                      <a:gd name="T28" fmla="*/ 178 w 333"/>
                      <a:gd name="T29" fmla="*/ 151 h 151"/>
                      <a:gd name="T30" fmla="*/ 178 w 333"/>
                      <a:gd name="T31" fmla="*/ 140 h 151"/>
                      <a:gd name="T32" fmla="*/ 200 w 333"/>
                      <a:gd name="T33" fmla="*/ 140 h 151"/>
                      <a:gd name="T34" fmla="*/ 200 w 333"/>
                      <a:gd name="T35" fmla="*/ 151 h 151"/>
                      <a:gd name="T36" fmla="*/ 261 w 333"/>
                      <a:gd name="T37" fmla="*/ 151 h 151"/>
                      <a:gd name="T38" fmla="*/ 261 w 333"/>
                      <a:gd name="T39" fmla="*/ 140 h 151"/>
                      <a:gd name="T40" fmla="*/ 283 w 333"/>
                      <a:gd name="T41" fmla="*/ 140 h 151"/>
                      <a:gd name="T42" fmla="*/ 283 w 333"/>
                      <a:gd name="T43" fmla="*/ 151 h 151"/>
                      <a:gd name="T44" fmla="*/ 333 w 333"/>
                      <a:gd name="T45" fmla="*/ 151 h 151"/>
                      <a:gd name="T46" fmla="*/ 333 w 333"/>
                      <a:gd name="T47" fmla="*/ 0 h 151"/>
                      <a:gd name="T48" fmla="*/ 251 w 333"/>
                      <a:gd name="T49" fmla="*/ 89 h 1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</a:cxnLst>
                    <a:rect l="0" t="0" r="r" b="b"/>
                    <a:pathLst>
                      <a:path w="333" h="151">
                        <a:moveTo>
                          <a:pt x="251" y="89"/>
                        </a:moveTo>
                        <a:cubicBezTo>
                          <a:pt x="251" y="89"/>
                          <a:pt x="205" y="43"/>
                          <a:pt x="201" y="39"/>
                        </a:cubicBezTo>
                        <a:cubicBezTo>
                          <a:pt x="197" y="43"/>
                          <a:pt x="115" y="125"/>
                          <a:pt x="115" y="125"/>
                        </a:cubicBezTo>
                        <a:cubicBezTo>
                          <a:pt x="115" y="125"/>
                          <a:pt x="75" y="84"/>
                          <a:pt x="70" y="80"/>
                        </a:cubicBezTo>
                        <a:cubicBezTo>
                          <a:pt x="0" y="150"/>
                          <a:pt x="0" y="150"/>
                          <a:pt x="0" y="150"/>
                        </a:cubicBezTo>
                        <a:cubicBezTo>
                          <a:pt x="0" y="151"/>
                          <a:pt x="0" y="151"/>
                          <a:pt x="0" y="151"/>
                        </a:cubicBezTo>
                        <a:cubicBezTo>
                          <a:pt x="13" y="151"/>
                          <a:pt x="13" y="151"/>
                          <a:pt x="13" y="151"/>
                        </a:cubicBezTo>
                        <a:cubicBezTo>
                          <a:pt x="13" y="148"/>
                          <a:pt x="13" y="140"/>
                          <a:pt x="13" y="140"/>
                        </a:cubicBezTo>
                        <a:cubicBezTo>
                          <a:pt x="35" y="140"/>
                          <a:pt x="35" y="140"/>
                          <a:pt x="35" y="140"/>
                        </a:cubicBezTo>
                        <a:cubicBezTo>
                          <a:pt x="35" y="140"/>
                          <a:pt x="35" y="148"/>
                          <a:pt x="35" y="151"/>
                        </a:cubicBezTo>
                        <a:cubicBezTo>
                          <a:pt x="96" y="151"/>
                          <a:pt x="96" y="151"/>
                          <a:pt x="96" y="151"/>
                        </a:cubicBezTo>
                        <a:cubicBezTo>
                          <a:pt x="96" y="148"/>
                          <a:pt x="96" y="140"/>
                          <a:pt x="96" y="140"/>
                        </a:cubicBezTo>
                        <a:cubicBezTo>
                          <a:pt x="118" y="140"/>
                          <a:pt x="118" y="140"/>
                          <a:pt x="118" y="140"/>
                        </a:cubicBezTo>
                        <a:cubicBezTo>
                          <a:pt x="118" y="140"/>
                          <a:pt x="118" y="148"/>
                          <a:pt x="118" y="151"/>
                        </a:cubicBezTo>
                        <a:cubicBezTo>
                          <a:pt x="178" y="151"/>
                          <a:pt x="178" y="151"/>
                          <a:pt x="178" y="151"/>
                        </a:cubicBezTo>
                        <a:cubicBezTo>
                          <a:pt x="178" y="148"/>
                          <a:pt x="178" y="140"/>
                          <a:pt x="178" y="140"/>
                        </a:cubicBezTo>
                        <a:cubicBezTo>
                          <a:pt x="200" y="140"/>
                          <a:pt x="200" y="140"/>
                          <a:pt x="200" y="140"/>
                        </a:cubicBezTo>
                        <a:cubicBezTo>
                          <a:pt x="200" y="140"/>
                          <a:pt x="200" y="148"/>
                          <a:pt x="200" y="151"/>
                        </a:cubicBezTo>
                        <a:cubicBezTo>
                          <a:pt x="261" y="151"/>
                          <a:pt x="261" y="151"/>
                          <a:pt x="261" y="151"/>
                        </a:cubicBezTo>
                        <a:cubicBezTo>
                          <a:pt x="261" y="148"/>
                          <a:pt x="261" y="140"/>
                          <a:pt x="261" y="140"/>
                        </a:cubicBezTo>
                        <a:cubicBezTo>
                          <a:pt x="283" y="140"/>
                          <a:pt x="283" y="140"/>
                          <a:pt x="283" y="140"/>
                        </a:cubicBezTo>
                        <a:cubicBezTo>
                          <a:pt x="283" y="140"/>
                          <a:pt x="283" y="148"/>
                          <a:pt x="283" y="151"/>
                        </a:cubicBezTo>
                        <a:cubicBezTo>
                          <a:pt x="333" y="151"/>
                          <a:pt x="333" y="151"/>
                          <a:pt x="333" y="151"/>
                        </a:cubicBezTo>
                        <a:cubicBezTo>
                          <a:pt x="333" y="0"/>
                          <a:pt x="333" y="0"/>
                          <a:pt x="333" y="0"/>
                        </a:cubicBezTo>
                        <a:lnTo>
                          <a:pt x="251" y="89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vert="horz" wrap="square" lIns="51435" tIns="25717" rIns="51435" bIns="25717" numCol="1" anchor="t" anchorCtr="0" compatLnSpc="1"/>
                  <a:lstStyle/>
                  <a:p>
                    <a:pPr marL="0" marR="0" lvl="0" indent="0" defTabSz="6858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zh-CN" altLang="en-US" sz="76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37" name="Freeform 9"/>
                  <p:cNvSpPr/>
                  <p:nvPr/>
                </p:nvSpPr>
                <p:spPr bwMode="auto">
                  <a:xfrm>
                    <a:off x="4868" y="1951"/>
                    <a:ext cx="793" cy="381"/>
                  </a:xfrm>
                  <a:custGeom>
                    <a:avLst/>
                    <a:gdLst>
                      <a:gd name="T0" fmla="*/ 598 w 793"/>
                      <a:gd name="T1" fmla="*/ 212 h 381"/>
                      <a:gd name="T2" fmla="*/ 479 w 793"/>
                      <a:gd name="T3" fmla="*/ 95 h 381"/>
                      <a:gd name="T4" fmla="*/ 474 w 793"/>
                      <a:gd name="T5" fmla="*/ 100 h 381"/>
                      <a:gd name="T6" fmla="*/ 274 w 793"/>
                      <a:gd name="T7" fmla="*/ 300 h 381"/>
                      <a:gd name="T8" fmla="*/ 167 w 793"/>
                      <a:gd name="T9" fmla="*/ 193 h 381"/>
                      <a:gd name="T10" fmla="*/ 0 w 793"/>
                      <a:gd name="T11" fmla="*/ 360 h 381"/>
                      <a:gd name="T12" fmla="*/ 0 w 793"/>
                      <a:gd name="T13" fmla="*/ 369 h 381"/>
                      <a:gd name="T14" fmla="*/ 0 w 793"/>
                      <a:gd name="T15" fmla="*/ 381 h 381"/>
                      <a:gd name="T16" fmla="*/ 167 w 793"/>
                      <a:gd name="T17" fmla="*/ 212 h 381"/>
                      <a:gd name="T18" fmla="*/ 274 w 793"/>
                      <a:gd name="T19" fmla="*/ 319 h 381"/>
                      <a:gd name="T20" fmla="*/ 281 w 793"/>
                      <a:gd name="T21" fmla="*/ 314 h 381"/>
                      <a:gd name="T22" fmla="*/ 479 w 793"/>
                      <a:gd name="T23" fmla="*/ 117 h 381"/>
                      <a:gd name="T24" fmla="*/ 593 w 793"/>
                      <a:gd name="T25" fmla="*/ 229 h 381"/>
                      <a:gd name="T26" fmla="*/ 598 w 793"/>
                      <a:gd name="T27" fmla="*/ 233 h 381"/>
                      <a:gd name="T28" fmla="*/ 603 w 793"/>
                      <a:gd name="T29" fmla="*/ 229 h 381"/>
                      <a:gd name="T30" fmla="*/ 793 w 793"/>
                      <a:gd name="T31" fmla="*/ 24 h 381"/>
                      <a:gd name="T32" fmla="*/ 793 w 793"/>
                      <a:gd name="T33" fmla="*/ 0 h 381"/>
                      <a:gd name="T34" fmla="*/ 598 w 793"/>
                      <a:gd name="T35" fmla="*/ 212 h 38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793" h="381">
                        <a:moveTo>
                          <a:pt x="598" y="212"/>
                        </a:moveTo>
                        <a:lnTo>
                          <a:pt x="479" y="95"/>
                        </a:lnTo>
                        <a:lnTo>
                          <a:pt x="474" y="100"/>
                        </a:lnTo>
                        <a:lnTo>
                          <a:pt x="274" y="300"/>
                        </a:lnTo>
                        <a:lnTo>
                          <a:pt x="167" y="193"/>
                        </a:lnTo>
                        <a:lnTo>
                          <a:pt x="0" y="360"/>
                        </a:lnTo>
                        <a:lnTo>
                          <a:pt x="0" y="369"/>
                        </a:lnTo>
                        <a:lnTo>
                          <a:pt x="0" y="381"/>
                        </a:lnTo>
                        <a:lnTo>
                          <a:pt x="167" y="212"/>
                        </a:lnTo>
                        <a:lnTo>
                          <a:pt x="274" y="319"/>
                        </a:lnTo>
                        <a:lnTo>
                          <a:pt x="281" y="314"/>
                        </a:lnTo>
                        <a:lnTo>
                          <a:pt x="479" y="117"/>
                        </a:lnTo>
                        <a:lnTo>
                          <a:pt x="593" y="229"/>
                        </a:lnTo>
                        <a:lnTo>
                          <a:pt x="598" y="233"/>
                        </a:lnTo>
                        <a:lnTo>
                          <a:pt x="603" y="229"/>
                        </a:lnTo>
                        <a:lnTo>
                          <a:pt x="793" y="24"/>
                        </a:lnTo>
                        <a:lnTo>
                          <a:pt x="793" y="0"/>
                        </a:lnTo>
                        <a:lnTo>
                          <a:pt x="598" y="212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vert="horz" wrap="square" lIns="51435" tIns="25717" rIns="51435" bIns="25717" numCol="1" anchor="t" anchorCtr="0" compatLnSpc="1"/>
                  <a:lstStyle/>
                  <a:p>
                    <a:pPr marL="0" marR="0" lvl="0" indent="0" defTabSz="6858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zh-CN" altLang="en-US" sz="76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cs typeface="+mn-ea"/>
                      <a:sym typeface="+mn-lt"/>
                    </a:endParaRPr>
                  </a:p>
                </p:txBody>
              </p:sp>
            </p:grpSp>
            <p:grpSp>
              <p:nvGrpSpPr>
                <p:cNvPr id="13" name="Group 12"/>
                <p:cNvGrpSpPr>
                  <a:grpSpLocks noChangeAspect="1"/>
                </p:cNvGrpSpPr>
                <p:nvPr/>
              </p:nvGrpSpPr>
              <p:grpSpPr bwMode="auto">
                <a:xfrm>
                  <a:off x="2641103" y="3855164"/>
                  <a:ext cx="591336" cy="566092"/>
                  <a:chOff x="851" y="1961"/>
                  <a:chExt cx="773" cy="740"/>
                </a:xfrm>
                <a:solidFill>
                  <a:srgbClr val="FFB850"/>
                </a:solidFill>
              </p:grpSpPr>
              <p:sp>
                <p:nvSpPr>
                  <p:cNvPr id="27" name="Freeform 13"/>
                  <p:cNvSpPr>
                    <a:spLocks noEditPoints="1"/>
                  </p:cNvSpPr>
                  <p:nvPr/>
                </p:nvSpPr>
                <p:spPr bwMode="auto">
                  <a:xfrm>
                    <a:off x="851" y="2424"/>
                    <a:ext cx="277" cy="277"/>
                  </a:xfrm>
                  <a:custGeom>
                    <a:avLst/>
                    <a:gdLst>
                      <a:gd name="T0" fmla="*/ 116 w 116"/>
                      <a:gd name="T1" fmla="*/ 67 h 116"/>
                      <a:gd name="T2" fmla="*/ 116 w 116"/>
                      <a:gd name="T3" fmla="*/ 49 h 116"/>
                      <a:gd name="T4" fmla="*/ 106 w 116"/>
                      <a:gd name="T5" fmla="*/ 49 h 116"/>
                      <a:gd name="T6" fmla="*/ 98 w 116"/>
                      <a:gd name="T7" fmla="*/ 31 h 116"/>
                      <a:gd name="T8" fmla="*/ 106 w 116"/>
                      <a:gd name="T9" fmla="*/ 23 h 116"/>
                      <a:gd name="T10" fmla="*/ 93 w 116"/>
                      <a:gd name="T11" fmla="*/ 10 h 116"/>
                      <a:gd name="T12" fmla="*/ 85 w 116"/>
                      <a:gd name="T13" fmla="*/ 18 h 116"/>
                      <a:gd name="T14" fmla="*/ 67 w 116"/>
                      <a:gd name="T15" fmla="*/ 11 h 116"/>
                      <a:gd name="T16" fmla="*/ 67 w 116"/>
                      <a:gd name="T17" fmla="*/ 0 h 116"/>
                      <a:gd name="T18" fmla="*/ 49 w 116"/>
                      <a:gd name="T19" fmla="*/ 0 h 116"/>
                      <a:gd name="T20" fmla="*/ 49 w 116"/>
                      <a:gd name="T21" fmla="*/ 11 h 116"/>
                      <a:gd name="T22" fmla="*/ 31 w 116"/>
                      <a:gd name="T23" fmla="*/ 18 h 116"/>
                      <a:gd name="T24" fmla="*/ 23 w 116"/>
                      <a:gd name="T25" fmla="*/ 10 h 116"/>
                      <a:gd name="T26" fmla="*/ 10 w 116"/>
                      <a:gd name="T27" fmla="*/ 23 h 116"/>
                      <a:gd name="T28" fmla="*/ 18 w 116"/>
                      <a:gd name="T29" fmla="*/ 31 h 116"/>
                      <a:gd name="T30" fmla="*/ 11 w 116"/>
                      <a:gd name="T31" fmla="*/ 49 h 116"/>
                      <a:gd name="T32" fmla="*/ 0 w 116"/>
                      <a:gd name="T33" fmla="*/ 49 h 116"/>
                      <a:gd name="T34" fmla="*/ 0 w 116"/>
                      <a:gd name="T35" fmla="*/ 67 h 116"/>
                      <a:gd name="T36" fmla="*/ 11 w 116"/>
                      <a:gd name="T37" fmla="*/ 67 h 116"/>
                      <a:gd name="T38" fmla="*/ 18 w 116"/>
                      <a:gd name="T39" fmla="*/ 85 h 116"/>
                      <a:gd name="T40" fmla="*/ 10 w 116"/>
                      <a:gd name="T41" fmla="*/ 93 h 116"/>
                      <a:gd name="T42" fmla="*/ 23 w 116"/>
                      <a:gd name="T43" fmla="*/ 106 h 116"/>
                      <a:gd name="T44" fmla="*/ 31 w 116"/>
                      <a:gd name="T45" fmla="*/ 98 h 116"/>
                      <a:gd name="T46" fmla="*/ 49 w 116"/>
                      <a:gd name="T47" fmla="*/ 106 h 116"/>
                      <a:gd name="T48" fmla="*/ 49 w 116"/>
                      <a:gd name="T49" fmla="*/ 116 h 116"/>
                      <a:gd name="T50" fmla="*/ 67 w 116"/>
                      <a:gd name="T51" fmla="*/ 116 h 116"/>
                      <a:gd name="T52" fmla="*/ 67 w 116"/>
                      <a:gd name="T53" fmla="*/ 106 h 116"/>
                      <a:gd name="T54" fmla="*/ 85 w 116"/>
                      <a:gd name="T55" fmla="*/ 98 h 116"/>
                      <a:gd name="T56" fmla="*/ 93 w 116"/>
                      <a:gd name="T57" fmla="*/ 106 h 116"/>
                      <a:gd name="T58" fmla="*/ 106 w 116"/>
                      <a:gd name="T59" fmla="*/ 93 h 116"/>
                      <a:gd name="T60" fmla="*/ 98 w 116"/>
                      <a:gd name="T61" fmla="*/ 85 h 116"/>
                      <a:gd name="T62" fmla="*/ 106 w 116"/>
                      <a:gd name="T63" fmla="*/ 67 h 116"/>
                      <a:gd name="T64" fmla="*/ 116 w 116"/>
                      <a:gd name="T65" fmla="*/ 67 h 116"/>
                      <a:gd name="T66" fmla="*/ 58 w 116"/>
                      <a:gd name="T67" fmla="*/ 88 h 116"/>
                      <a:gd name="T68" fmla="*/ 28 w 116"/>
                      <a:gd name="T69" fmla="*/ 58 h 116"/>
                      <a:gd name="T70" fmla="*/ 58 w 116"/>
                      <a:gd name="T71" fmla="*/ 28 h 116"/>
                      <a:gd name="T72" fmla="*/ 88 w 116"/>
                      <a:gd name="T73" fmla="*/ 58 h 116"/>
                      <a:gd name="T74" fmla="*/ 58 w 116"/>
                      <a:gd name="T75" fmla="*/ 88 h 11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</a:cxnLst>
                    <a:rect l="0" t="0" r="r" b="b"/>
                    <a:pathLst>
                      <a:path w="116" h="116">
                        <a:moveTo>
                          <a:pt x="116" y="67"/>
                        </a:moveTo>
                        <a:cubicBezTo>
                          <a:pt x="116" y="49"/>
                          <a:pt x="116" y="49"/>
                          <a:pt x="116" y="49"/>
                        </a:cubicBezTo>
                        <a:cubicBezTo>
                          <a:pt x="106" y="49"/>
                          <a:pt x="106" y="49"/>
                          <a:pt x="106" y="49"/>
                        </a:cubicBezTo>
                        <a:cubicBezTo>
                          <a:pt x="104" y="42"/>
                          <a:pt x="102" y="36"/>
                          <a:pt x="98" y="31"/>
                        </a:cubicBezTo>
                        <a:cubicBezTo>
                          <a:pt x="106" y="23"/>
                          <a:pt x="106" y="23"/>
                          <a:pt x="106" y="23"/>
                        </a:cubicBezTo>
                        <a:cubicBezTo>
                          <a:pt x="93" y="10"/>
                          <a:pt x="93" y="10"/>
                          <a:pt x="93" y="10"/>
                        </a:cubicBezTo>
                        <a:cubicBezTo>
                          <a:pt x="85" y="18"/>
                          <a:pt x="85" y="18"/>
                          <a:pt x="85" y="18"/>
                        </a:cubicBezTo>
                        <a:cubicBezTo>
                          <a:pt x="80" y="14"/>
                          <a:pt x="74" y="12"/>
                          <a:pt x="67" y="11"/>
                        </a:cubicBezTo>
                        <a:cubicBezTo>
                          <a:pt x="67" y="0"/>
                          <a:pt x="67" y="0"/>
                          <a:pt x="67" y="0"/>
                        </a:cubicBezTo>
                        <a:cubicBezTo>
                          <a:pt x="49" y="0"/>
                          <a:pt x="49" y="0"/>
                          <a:pt x="49" y="0"/>
                        </a:cubicBezTo>
                        <a:cubicBezTo>
                          <a:pt x="49" y="11"/>
                          <a:pt x="49" y="11"/>
                          <a:pt x="49" y="11"/>
                        </a:cubicBezTo>
                        <a:cubicBezTo>
                          <a:pt x="42" y="12"/>
                          <a:pt x="36" y="14"/>
                          <a:pt x="31" y="18"/>
                        </a:cubicBezTo>
                        <a:cubicBezTo>
                          <a:pt x="23" y="10"/>
                          <a:pt x="23" y="10"/>
                          <a:pt x="23" y="10"/>
                        </a:cubicBezTo>
                        <a:cubicBezTo>
                          <a:pt x="10" y="23"/>
                          <a:pt x="10" y="23"/>
                          <a:pt x="10" y="23"/>
                        </a:cubicBezTo>
                        <a:cubicBezTo>
                          <a:pt x="18" y="31"/>
                          <a:pt x="18" y="31"/>
                          <a:pt x="18" y="31"/>
                        </a:cubicBezTo>
                        <a:cubicBezTo>
                          <a:pt x="14" y="36"/>
                          <a:pt x="12" y="42"/>
                          <a:pt x="11" y="49"/>
                        </a:cubicBezTo>
                        <a:cubicBezTo>
                          <a:pt x="0" y="49"/>
                          <a:pt x="0" y="49"/>
                          <a:pt x="0" y="49"/>
                        </a:cubicBezTo>
                        <a:cubicBezTo>
                          <a:pt x="0" y="67"/>
                          <a:pt x="0" y="67"/>
                          <a:pt x="0" y="67"/>
                        </a:cubicBezTo>
                        <a:cubicBezTo>
                          <a:pt x="11" y="67"/>
                          <a:pt x="11" y="67"/>
                          <a:pt x="11" y="67"/>
                        </a:cubicBezTo>
                        <a:cubicBezTo>
                          <a:pt x="12" y="74"/>
                          <a:pt x="14" y="80"/>
                          <a:pt x="18" y="85"/>
                        </a:cubicBezTo>
                        <a:cubicBezTo>
                          <a:pt x="10" y="93"/>
                          <a:pt x="10" y="93"/>
                          <a:pt x="10" y="93"/>
                        </a:cubicBezTo>
                        <a:cubicBezTo>
                          <a:pt x="23" y="106"/>
                          <a:pt x="23" y="106"/>
                          <a:pt x="23" y="106"/>
                        </a:cubicBezTo>
                        <a:cubicBezTo>
                          <a:pt x="31" y="98"/>
                          <a:pt x="31" y="98"/>
                          <a:pt x="31" y="98"/>
                        </a:cubicBezTo>
                        <a:cubicBezTo>
                          <a:pt x="36" y="102"/>
                          <a:pt x="42" y="104"/>
                          <a:pt x="49" y="106"/>
                        </a:cubicBezTo>
                        <a:cubicBezTo>
                          <a:pt x="49" y="116"/>
                          <a:pt x="49" y="116"/>
                          <a:pt x="49" y="116"/>
                        </a:cubicBezTo>
                        <a:cubicBezTo>
                          <a:pt x="67" y="116"/>
                          <a:pt x="67" y="116"/>
                          <a:pt x="67" y="116"/>
                        </a:cubicBezTo>
                        <a:cubicBezTo>
                          <a:pt x="67" y="106"/>
                          <a:pt x="67" y="106"/>
                          <a:pt x="67" y="106"/>
                        </a:cubicBezTo>
                        <a:cubicBezTo>
                          <a:pt x="74" y="104"/>
                          <a:pt x="80" y="102"/>
                          <a:pt x="85" y="98"/>
                        </a:cubicBezTo>
                        <a:cubicBezTo>
                          <a:pt x="93" y="106"/>
                          <a:pt x="93" y="106"/>
                          <a:pt x="93" y="106"/>
                        </a:cubicBezTo>
                        <a:cubicBezTo>
                          <a:pt x="106" y="93"/>
                          <a:pt x="106" y="93"/>
                          <a:pt x="106" y="93"/>
                        </a:cubicBezTo>
                        <a:cubicBezTo>
                          <a:pt x="98" y="85"/>
                          <a:pt x="98" y="85"/>
                          <a:pt x="98" y="85"/>
                        </a:cubicBezTo>
                        <a:cubicBezTo>
                          <a:pt x="102" y="80"/>
                          <a:pt x="104" y="74"/>
                          <a:pt x="106" y="67"/>
                        </a:cubicBezTo>
                        <a:lnTo>
                          <a:pt x="116" y="67"/>
                        </a:lnTo>
                        <a:close/>
                        <a:moveTo>
                          <a:pt x="58" y="88"/>
                        </a:moveTo>
                        <a:cubicBezTo>
                          <a:pt x="41" y="88"/>
                          <a:pt x="28" y="75"/>
                          <a:pt x="28" y="58"/>
                        </a:cubicBezTo>
                        <a:cubicBezTo>
                          <a:pt x="28" y="41"/>
                          <a:pt x="41" y="28"/>
                          <a:pt x="58" y="28"/>
                        </a:cubicBezTo>
                        <a:cubicBezTo>
                          <a:pt x="75" y="28"/>
                          <a:pt x="88" y="41"/>
                          <a:pt x="88" y="58"/>
                        </a:cubicBezTo>
                        <a:cubicBezTo>
                          <a:pt x="88" y="75"/>
                          <a:pt x="75" y="88"/>
                          <a:pt x="58" y="88"/>
                        </a:cubicBezTo>
                        <a:close/>
                      </a:path>
                    </a:pathLst>
                  </a:custGeom>
                  <a:solidFill>
                    <a:sysClr val="window" lastClr="FFFFFF">
                      <a:lumMod val="50000"/>
                    </a:sys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vert="horz" wrap="square" lIns="51435" tIns="25717" rIns="51435" bIns="25717" numCol="1" anchor="t" anchorCtr="0" compatLnSpc="1"/>
                  <a:lstStyle/>
                  <a:p>
                    <a:pPr marL="0" marR="0" lvl="0" indent="0" defTabSz="6858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zh-CN" altLang="en-US" sz="76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28" name="Freeform 14"/>
                  <p:cNvSpPr>
                    <a:spLocks noEditPoints="1"/>
                  </p:cNvSpPr>
                  <p:nvPr/>
                </p:nvSpPr>
                <p:spPr bwMode="auto">
                  <a:xfrm>
                    <a:off x="1202" y="2424"/>
                    <a:ext cx="279" cy="277"/>
                  </a:xfrm>
                  <a:custGeom>
                    <a:avLst/>
                    <a:gdLst>
                      <a:gd name="T0" fmla="*/ 117 w 117"/>
                      <a:gd name="T1" fmla="*/ 67 h 116"/>
                      <a:gd name="T2" fmla="*/ 117 w 117"/>
                      <a:gd name="T3" fmla="*/ 49 h 116"/>
                      <a:gd name="T4" fmla="*/ 106 w 117"/>
                      <a:gd name="T5" fmla="*/ 49 h 116"/>
                      <a:gd name="T6" fmla="*/ 98 w 117"/>
                      <a:gd name="T7" fmla="*/ 31 h 116"/>
                      <a:gd name="T8" fmla="*/ 106 w 117"/>
                      <a:gd name="T9" fmla="*/ 23 h 116"/>
                      <a:gd name="T10" fmla="*/ 93 w 117"/>
                      <a:gd name="T11" fmla="*/ 10 h 116"/>
                      <a:gd name="T12" fmla="*/ 86 w 117"/>
                      <a:gd name="T13" fmla="*/ 18 h 116"/>
                      <a:gd name="T14" fmla="*/ 67 w 117"/>
                      <a:gd name="T15" fmla="*/ 11 h 116"/>
                      <a:gd name="T16" fmla="*/ 67 w 117"/>
                      <a:gd name="T17" fmla="*/ 0 h 116"/>
                      <a:gd name="T18" fmla="*/ 49 w 117"/>
                      <a:gd name="T19" fmla="*/ 0 h 116"/>
                      <a:gd name="T20" fmla="*/ 49 w 117"/>
                      <a:gd name="T21" fmla="*/ 11 h 116"/>
                      <a:gd name="T22" fmla="*/ 31 w 117"/>
                      <a:gd name="T23" fmla="*/ 18 h 116"/>
                      <a:gd name="T24" fmla="*/ 24 w 117"/>
                      <a:gd name="T25" fmla="*/ 10 h 116"/>
                      <a:gd name="T26" fmla="*/ 11 w 117"/>
                      <a:gd name="T27" fmla="*/ 23 h 116"/>
                      <a:gd name="T28" fmla="*/ 18 w 117"/>
                      <a:gd name="T29" fmla="*/ 31 h 116"/>
                      <a:gd name="T30" fmla="*/ 11 w 117"/>
                      <a:gd name="T31" fmla="*/ 49 h 116"/>
                      <a:gd name="T32" fmla="*/ 0 w 117"/>
                      <a:gd name="T33" fmla="*/ 49 h 116"/>
                      <a:gd name="T34" fmla="*/ 0 w 117"/>
                      <a:gd name="T35" fmla="*/ 67 h 116"/>
                      <a:gd name="T36" fmla="*/ 11 w 117"/>
                      <a:gd name="T37" fmla="*/ 67 h 116"/>
                      <a:gd name="T38" fmla="*/ 18 w 117"/>
                      <a:gd name="T39" fmla="*/ 85 h 116"/>
                      <a:gd name="T40" fmla="*/ 11 w 117"/>
                      <a:gd name="T41" fmla="*/ 93 h 116"/>
                      <a:gd name="T42" fmla="*/ 24 w 117"/>
                      <a:gd name="T43" fmla="*/ 106 h 116"/>
                      <a:gd name="T44" fmla="*/ 31 w 117"/>
                      <a:gd name="T45" fmla="*/ 98 h 116"/>
                      <a:gd name="T46" fmla="*/ 49 w 117"/>
                      <a:gd name="T47" fmla="*/ 106 h 116"/>
                      <a:gd name="T48" fmla="*/ 49 w 117"/>
                      <a:gd name="T49" fmla="*/ 116 h 116"/>
                      <a:gd name="T50" fmla="*/ 67 w 117"/>
                      <a:gd name="T51" fmla="*/ 116 h 116"/>
                      <a:gd name="T52" fmla="*/ 67 w 117"/>
                      <a:gd name="T53" fmla="*/ 106 h 116"/>
                      <a:gd name="T54" fmla="*/ 86 w 117"/>
                      <a:gd name="T55" fmla="*/ 98 h 116"/>
                      <a:gd name="T56" fmla="*/ 93 w 117"/>
                      <a:gd name="T57" fmla="*/ 106 h 116"/>
                      <a:gd name="T58" fmla="*/ 106 w 117"/>
                      <a:gd name="T59" fmla="*/ 93 h 116"/>
                      <a:gd name="T60" fmla="*/ 98 w 117"/>
                      <a:gd name="T61" fmla="*/ 85 h 116"/>
                      <a:gd name="T62" fmla="*/ 106 w 117"/>
                      <a:gd name="T63" fmla="*/ 67 h 116"/>
                      <a:gd name="T64" fmla="*/ 117 w 117"/>
                      <a:gd name="T65" fmla="*/ 67 h 116"/>
                      <a:gd name="T66" fmla="*/ 58 w 117"/>
                      <a:gd name="T67" fmla="*/ 88 h 116"/>
                      <a:gd name="T68" fmla="*/ 28 w 117"/>
                      <a:gd name="T69" fmla="*/ 58 h 116"/>
                      <a:gd name="T70" fmla="*/ 58 w 117"/>
                      <a:gd name="T71" fmla="*/ 28 h 116"/>
                      <a:gd name="T72" fmla="*/ 89 w 117"/>
                      <a:gd name="T73" fmla="*/ 58 h 116"/>
                      <a:gd name="T74" fmla="*/ 58 w 117"/>
                      <a:gd name="T75" fmla="*/ 88 h 11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</a:cxnLst>
                    <a:rect l="0" t="0" r="r" b="b"/>
                    <a:pathLst>
                      <a:path w="117" h="116">
                        <a:moveTo>
                          <a:pt x="117" y="67"/>
                        </a:moveTo>
                        <a:cubicBezTo>
                          <a:pt x="117" y="49"/>
                          <a:pt x="117" y="49"/>
                          <a:pt x="117" y="49"/>
                        </a:cubicBezTo>
                        <a:cubicBezTo>
                          <a:pt x="106" y="49"/>
                          <a:pt x="106" y="49"/>
                          <a:pt x="106" y="49"/>
                        </a:cubicBezTo>
                        <a:cubicBezTo>
                          <a:pt x="105" y="42"/>
                          <a:pt x="102" y="36"/>
                          <a:pt x="98" y="31"/>
                        </a:cubicBezTo>
                        <a:cubicBezTo>
                          <a:pt x="106" y="23"/>
                          <a:pt x="106" y="23"/>
                          <a:pt x="106" y="23"/>
                        </a:cubicBezTo>
                        <a:cubicBezTo>
                          <a:pt x="93" y="10"/>
                          <a:pt x="93" y="10"/>
                          <a:pt x="93" y="10"/>
                        </a:cubicBezTo>
                        <a:cubicBezTo>
                          <a:pt x="86" y="18"/>
                          <a:pt x="86" y="18"/>
                          <a:pt x="86" y="18"/>
                        </a:cubicBezTo>
                        <a:cubicBezTo>
                          <a:pt x="80" y="14"/>
                          <a:pt x="74" y="12"/>
                          <a:pt x="67" y="11"/>
                        </a:cubicBezTo>
                        <a:cubicBezTo>
                          <a:pt x="67" y="0"/>
                          <a:pt x="67" y="0"/>
                          <a:pt x="67" y="0"/>
                        </a:cubicBezTo>
                        <a:cubicBezTo>
                          <a:pt x="49" y="0"/>
                          <a:pt x="49" y="0"/>
                          <a:pt x="49" y="0"/>
                        </a:cubicBezTo>
                        <a:cubicBezTo>
                          <a:pt x="49" y="11"/>
                          <a:pt x="49" y="11"/>
                          <a:pt x="49" y="11"/>
                        </a:cubicBezTo>
                        <a:cubicBezTo>
                          <a:pt x="43" y="12"/>
                          <a:pt x="37" y="14"/>
                          <a:pt x="31" y="18"/>
                        </a:cubicBezTo>
                        <a:cubicBezTo>
                          <a:pt x="24" y="10"/>
                          <a:pt x="24" y="10"/>
                          <a:pt x="24" y="10"/>
                        </a:cubicBezTo>
                        <a:cubicBezTo>
                          <a:pt x="11" y="23"/>
                          <a:pt x="11" y="23"/>
                          <a:pt x="11" y="23"/>
                        </a:cubicBezTo>
                        <a:cubicBezTo>
                          <a:pt x="18" y="31"/>
                          <a:pt x="18" y="31"/>
                          <a:pt x="18" y="31"/>
                        </a:cubicBezTo>
                        <a:cubicBezTo>
                          <a:pt x="15" y="36"/>
                          <a:pt x="12" y="42"/>
                          <a:pt x="11" y="49"/>
                        </a:cubicBezTo>
                        <a:cubicBezTo>
                          <a:pt x="0" y="49"/>
                          <a:pt x="0" y="49"/>
                          <a:pt x="0" y="49"/>
                        </a:cubicBezTo>
                        <a:cubicBezTo>
                          <a:pt x="0" y="67"/>
                          <a:pt x="0" y="67"/>
                          <a:pt x="0" y="67"/>
                        </a:cubicBezTo>
                        <a:cubicBezTo>
                          <a:pt x="11" y="67"/>
                          <a:pt x="11" y="67"/>
                          <a:pt x="11" y="67"/>
                        </a:cubicBezTo>
                        <a:cubicBezTo>
                          <a:pt x="12" y="74"/>
                          <a:pt x="15" y="80"/>
                          <a:pt x="18" y="85"/>
                        </a:cubicBezTo>
                        <a:cubicBezTo>
                          <a:pt x="11" y="93"/>
                          <a:pt x="11" y="93"/>
                          <a:pt x="11" y="93"/>
                        </a:cubicBezTo>
                        <a:cubicBezTo>
                          <a:pt x="24" y="106"/>
                          <a:pt x="24" y="106"/>
                          <a:pt x="24" y="106"/>
                        </a:cubicBezTo>
                        <a:cubicBezTo>
                          <a:pt x="31" y="98"/>
                          <a:pt x="31" y="98"/>
                          <a:pt x="31" y="98"/>
                        </a:cubicBezTo>
                        <a:cubicBezTo>
                          <a:pt x="37" y="102"/>
                          <a:pt x="43" y="104"/>
                          <a:pt x="49" y="106"/>
                        </a:cubicBezTo>
                        <a:cubicBezTo>
                          <a:pt x="49" y="116"/>
                          <a:pt x="49" y="116"/>
                          <a:pt x="49" y="116"/>
                        </a:cubicBezTo>
                        <a:cubicBezTo>
                          <a:pt x="67" y="116"/>
                          <a:pt x="67" y="116"/>
                          <a:pt x="67" y="116"/>
                        </a:cubicBezTo>
                        <a:cubicBezTo>
                          <a:pt x="67" y="106"/>
                          <a:pt x="67" y="106"/>
                          <a:pt x="67" y="106"/>
                        </a:cubicBezTo>
                        <a:cubicBezTo>
                          <a:pt x="74" y="104"/>
                          <a:pt x="80" y="102"/>
                          <a:pt x="86" y="98"/>
                        </a:cubicBezTo>
                        <a:cubicBezTo>
                          <a:pt x="93" y="106"/>
                          <a:pt x="93" y="106"/>
                          <a:pt x="93" y="106"/>
                        </a:cubicBezTo>
                        <a:cubicBezTo>
                          <a:pt x="106" y="93"/>
                          <a:pt x="106" y="93"/>
                          <a:pt x="106" y="93"/>
                        </a:cubicBezTo>
                        <a:cubicBezTo>
                          <a:pt x="98" y="85"/>
                          <a:pt x="98" y="85"/>
                          <a:pt x="98" y="85"/>
                        </a:cubicBezTo>
                        <a:cubicBezTo>
                          <a:pt x="102" y="80"/>
                          <a:pt x="105" y="74"/>
                          <a:pt x="106" y="67"/>
                        </a:cubicBezTo>
                        <a:lnTo>
                          <a:pt x="117" y="67"/>
                        </a:lnTo>
                        <a:close/>
                        <a:moveTo>
                          <a:pt x="58" y="88"/>
                        </a:moveTo>
                        <a:cubicBezTo>
                          <a:pt x="42" y="88"/>
                          <a:pt x="28" y="75"/>
                          <a:pt x="28" y="58"/>
                        </a:cubicBezTo>
                        <a:cubicBezTo>
                          <a:pt x="28" y="41"/>
                          <a:pt x="42" y="28"/>
                          <a:pt x="58" y="28"/>
                        </a:cubicBezTo>
                        <a:cubicBezTo>
                          <a:pt x="75" y="28"/>
                          <a:pt x="89" y="41"/>
                          <a:pt x="89" y="58"/>
                        </a:cubicBezTo>
                        <a:cubicBezTo>
                          <a:pt x="89" y="75"/>
                          <a:pt x="75" y="88"/>
                          <a:pt x="58" y="88"/>
                        </a:cubicBezTo>
                        <a:close/>
                      </a:path>
                    </a:pathLst>
                  </a:custGeom>
                  <a:solidFill>
                    <a:sysClr val="window" lastClr="FFFFFF">
                      <a:lumMod val="50000"/>
                    </a:sys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vert="horz" wrap="square" lIns="51435" tIns="25717" rIns="51435" bIns="25717" numCol="1" anchor="t" anchorCtr="0" compatLnSpc="1"/>
                  <a:lstStyle/>
                  <a:p>
                    <a:pPr marL="0" marR="0" lvl="0" indent="0" defTabSz="6858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zh-CN" altLang="en-US" sz="76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29" name="Freeform 15"/>
                  <p:cNvSpPr>
                    <a:spLocks noEditPoints="1"/>
                  </p:cNvSpPr>
                  <p:nvPr/>
                </p:nvSpPr>
                <p:spPr bwMode="auto">
                  <a:xfrm>
                    <a:off x="1059" y="2259"/>
                    <a:ext cx="217" cy="220"/>
                  </a:xfrm>
                  <a:custGeom>
                    <a:avLst/>
                    <a:gdLst>
                      <a:gd name="T0" fmla="*/ 90 w 91"/>
                      <a:gd name="T1" fmla="*/ 42 h 92"/>
                      <a:gd name="T2" fmla="*/ 88 w 91"/>
                      <a:gd name="T3" fmla="*/ 45 h 92"/>
                      <a:gd name="T4" fmla="*/ 91 w 91"/>
                      <a:gd name="T5" fmla="*/ 44 h 92"/>
                      <a:gd name="T6" fmla="*/ 90 w 91"/>
                      <a:gd name="T7" fmla="*/ 42 h 92"/>
                      <a:gd name="T8" fmla="*/ 80 w 91"/>
                      <a:gd name="T9" fmla="*/ 57 h 92"/>
                      <a:gd name="T10" fmla="*/ 81 w 91"/>
                      <a:gd name="T11" fmla="*/ 51 h 92"/>
                      <a:gd name="T12" fmla="*/ 73 w 91"/>
                      <a:gd name="T13" fmla="*/ 56 h 92"/>
                      <a:gd name="T14" fmla="*/ 61 w 91"/>
                      <a:gd name="T15" fmla="*/ 56 h 92"/>
                      <a:gd name="T16" fmla="*/ 35 w 91"/>
                      <a:gd name="T17" fmla="*/ 62 h 92"/>
                      <a:gd name="T18" fmla="*/ 28 w 91"/>
                      <a:gd name="T19" fmla="*/ 36 h 92"/>
                      <a:gd name="T20" fmla="*/ 54 w 91"/>
                      <a:gd name="T21" fmla="*/ 29 h 92"/>
                      <a:gd name="T22" fmla="*/ 66 w 91"/>
                      <a:gd name="T23" fmla="*/ 6 h 92"/>
                      <a:gd name="T24" fmla="*/ 60 w 91"/>
                      <a:gd name="T25" fmla="*/ 3 h 92"/>
                      <a:gd name="T26" fmla="*/ 56 w 91"/>
                      <a:gd name="T27" fmla="*/ 10 h 92"/>
                      <a:gd name="T28" fmla="*/ 45 w 91"/>
                      <a:gd name="T29" fmla="*/ 9 h 92"/>
                      <a:gd name="T30" fmla="*/ 43 w 91"/>
                      <a:gd name="T31" fmla="*/ 0 h 92"/>
                      <a:gd name="T32" fmla="*/ 37 w 91"/>
                      <a:gd name="T33" fmla="*/ 1 h 92"/>
                      <a:gd name="T34" fmla="*/ 27 w 91"/>
                      <a:gd name="T35" fmla="*/ 9 h 92"/>
                      <a:gd name="T36" fmla="*/ 27 w 91"/>
                      <a:gd name="T37" fmla="*/ 13 h 92"/>
                      <a:gd name="T38" fmla="*/ 19 w 91"/>
                      <a:gd name="T39" fmla="*/ 19 h 92"/>
                      <a:gd name="T40" fmla="*/ 15 w 91"/>
                      <a:gd name="T41" fmla="*/ 17 h 92"/>
                      <a:gd name="T42" fmla="*/ 15 w 91"/>
                      <a:gd name="T43" fmla="*/ 20 h 92"/>
                      <a:gd name="T44" fmla="*/ 9 w 91"/>
                      <a:gd name="T45" fmla="*/ 30 h 92"/>
                      <a:gd name="T46" fmla="*/ 8 w 91"/>
                      <a:gd name="T47" fmla="*/ 34 h 92"/>
                      <a:gd name="T48" fmla="*/ 9 w 91"/>
                      <a:gd name="T49" fmla="*/ 35 h 92"/>
                      <a:gd name="T50" fmla="*/ 8 w 91"/>
                      <a:gd name="T51" fmla="*/ 45 h 92"/>
                      <a:gd name="T52" fmla="*/ 5 w 91"/>
                      <a:gd name="T53" fmla="*/ 46 h 92"/>
                      <a:gd name="T54" fmla="*/ 0 w 91"/>
                      <a:gd name="T55" fmla="*/ 54 h 92"/>
                      <a:gd name="T56" fmla="*/ 3 w 91"/>
                      <a:gd name="T57" fmla="*/ 65 h 92"/>
                      <a:gd name="T58" fmla="*/ 12 w 91"/>
                      <a:gd name="T59" fmla="*/ 63 h 92"/>
                      <a:gd name="T60" fmla="*/ 18 w 91"/>
                      <a:gd name="T61" fmla="*/ 72 h 92"/>
                      <a:gd name="T62" fmla="*/ 13 w 91"/>
                      <a:gd name="T63" fmla="*/ 79 h 92"/>
                      <a:gd name="T64" fmla="*/ 29 w 91"/>
                      <a:gd name="T65" fmla="*/ 89 h 92"/>
                      <a:gd name="T66" fmla="*/ 34 w 91"/>
                      <a:gd name="T67" fmla="*/ 81 h 92"/>
                      <a:gd name="T68" fmla="*/ 44 w 91"/>
                      <a:gd name="T69" fmla="*/ 83 h 92"/>
                      <a:gd name="T70" fmla="*/ 46 w 91"/>
                      <a:gd name="T71" fmla="*/ 92 h 92"/>
                      <a:gd name="T72" fmla="*/ 64 w 91"/>
                      <a:gd name="T73" fmla="*/ 88 h 92"/>
                      <a:gd name="T74" fmla="*/ 62 w 91"/>
                      <a:gd name="T75" fmla="*/ 79 h 92"/>
                      <a:gd name="T76" fmla="*/ 71 w 91"/>
                      <a:gd name="T77" fmla="*/ 72 h 92"/>
                      <a:gd name="T78" fmla="*/ 78 w 91"/>
                      <a:gd name="T79" fmla="*/ 77 h 92"/>
                      <a:gd name="T80" fmla="*/ 88 w 91"/>
                      <a:gd name="T81" fmla="*/ 62 h 92"/>
                      <a:gd name="T82" fmla="*/ 80 w 91"/>
                      <a:gd name="T83" fmla="*/ 57 h 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</a:cxnLst>
                    <a:rect l="0" t="0" r="r" b="b"/>
                    <a:pathLst>
                      <a:path w="91" h="92">
                        <a:moveTo>
                          <a:pt x="90" y="42"/>
                        </a:moveTo>
                        <a:cubicBezTo>
                          <a:pt x="89" y="43"/>
                          <a:pt x="89" y="44"/>
                          <a:pt x="88" y="45"/>
                        </a:cubicBezTo>
                        <a:cubicBezTo>
                          <a:pt x="91" y="44"/>
                          <a:pt x="91" y="44"/>
                          <a:pt x="91" y="44"/>
                        </a:cubicBezTo>
                        <a:lnTo>
                          <a:pt x="90" y="42"/>
                        </a:lnTo>
                        <a:close/>
                        <a:moveTo>
                          <a:pt x="80" y="57"/>
                        </a:moveTo>
                        <a:cubicBezTo>
                          <a:pt x="81" y="55"/>
                          <a:pt x="81" y="53"/>
                          <a:pt x="81" y="51"/>
                        </a:cubicBezTo>
                        <a:cubicBezTo>
                          <a:pt x="79" y="54"/>
                          <a:pt x="76" y="55"/>
                          <a:pt x="73" y="56"/>
                        </a:cubicBezTo>
                        <a:cubicBezTo>
                          <a:pt x="69" y="58"/>
                          <a:pt x="64" y="58"/>
                          <a:pt x="61" y="56"/>
                        </a:cubicBezTo>
                        <a:cubicBezTo>
                          <a:pt x="55" y="65"/>
                          <a:pt x="44" y="67"/>
                          <a:pt x="35" y="62"/>
                        </a:cubicBezTo>
                        <a:cubicBezTo>
                          <a:pt x="26" y="57"/>
                          <a:pt x="23" y="45"/>
                          <a:pt x="28" y="36"/>
                        </a:cubicBezTo>
                        <a:cubicBezTo>
                          <a:pt x="34" y="27"/>
                          <a:pt x="45" y="25"/>
                          <a:pt x="54" y="29"/>
                        </a:cubicBezTo>
                        <a:cubicBezTo>
                          <a:pt x="56" y="21"/>
                          <a:pt x="62" y="13"/>
                          <a:pt x="66" y="6"/>
                        </a:cubicBezTo>
                        <a:cubicBezTo>
                          <a:pt x="60" y="3"/>
                          <a:pt x="60" y="3"/>
                          <a:pt x="60" y="3"/>
                        </a:cubicBezTo>
                        <a:cubicBezTo>
                          <a:pt x="56" y="10"/>
                          <a:pt x="56" y="10"/>
                          <a:pt x="56" y="10"/>
                        </a:cubicBezTo>
                        <a:cubicBezTo>
                          <a:pt x="52" y="9"/>
                          <a:pt x="49" y="9"/>
                          <a:pt x="45" y="9"/>
                        </a:cubicBezTo>
                        <a:cubicBezTo>
                          <a:pt x="43" y="0"/>
                          <a:pt x="43" y="0"/>
                          <a:pt x="43" y="0"/>
                        </a:cubicBezTo>
                        <a:cubicBezTo>
                          <a:pt x="37" y="1"/>
                          <a:pt x="37" y="1"/>
                          <a:pt x="37" y="1"/>
                        </a:cubicBezTo>
                        <a:cubicBezTo>
                          <a:pt x="34" y="4"/>
                          <a:pt x="31" y="7"/>
                          <a:pt x="27" y="9"/>
                        </a:cubicBezTo>
                        <a:cubicBezTo>
                          <a:pt x="27" y="13"/>
                          <a:pt x="27" y="13"/>
                          <a:pt x="27" y="13"/>
                        </a:cubicBezTo>
                        <a:cubicBezTo>
                          <a:pt x="24" y="15"/>
                          <a:pt x="21" y="17"/>
                          <a:pt x="19" y="19"/>
                        </a:cubicBezTo>
                        <a:cubicBezTo>
                          <a:pt x="15" y="17"/>
                          <a:pt x="15" y="17"/>
                          <a:pt x="15" y="17"/>
                        </a:cubicBezTo>
                        <a:cubicBezTo>
                          <a:pt x="15" y="18"/>
                          <a:pt x="15" y="19"/>
                          <a:pt x="15" y="20"/>
                        </a:cubicBezTo>
                        <a:cubicBezTo>
                          <a:pt x="14" y="24"/>
                          <a:pt x="12" y="28"/>
                          <a:pt x="9" y="30"/>
                        </a:cubicBezTo>
                        <a:cubicBezTo>
                          <a:pt x="9" y="32"/>
                          <a:pt x="8" y="33"/>
                          <a:pt x="8" y="34"/>
                        </a:cubicBezTo>
                        <a:cubicBezTo>
                          <a:pt x="9" y="35"/>
                          <a:pt x="9" y="35"/>
                          <a:pt x="9" y="35"/>
                        </a:cubicBezTo>
                        <a:cubicBezTo>
                          <a:pt x="8" y="38"/>
                          <a:pt x="8" y="42"/>
                          <a:pt x="8" y="45"/>
                        </a:cubicBezTo>
                        <a:cubicBezTo>
                          <a:pt x="5" y="46"/>
                          <a:pt x="5" y="46"/>
                          <a:pt x="5" y="46"/>
                        </a:cubicBezTo>
                        <a:cubicBezTo>
                          <a:pt x="4" y="49"/>
                          <a:pt x="2" y="52"/>
                          <a:pt x="0" y="54"/>
                        </a:cubicBezTo>
                        <a:cubicBezTo>
                          <a:pt x="3" y="65"/>
                          <a:pt x="3" y="65"/>
                          <a:pt x="3" y="65"/>
                        </a:cubicBezTo>
                        <a:cubicBezTo>
                          <a:pt x="12" y="63"/>
                          <a:pt x="12" y="63"/>
                          <a:pt x="12" y="63"/>
                        </a:cubicBezTo>
                        <a:cubicBezTo>
                          <a:pt x="13" y="66"/>
                          <a:pt x="16" y="69"/>
                          <a:pt x="18" y="72"/>
                        </a:cubicBezTo>
                        <a:cubicBezTo>
                          <a:pt x="13" y="79"/>
                          <a:pt x="13" y="79"/>
                          <a:pt x="13" y="79"/>
                        </a:cubicBezTo>
                        <a:cubicBezTo>
                          <a:pt x="29" y="89"/>
                          <a:pt x="29" y="89"/>
                          <a:pt x="29" y="89"/>
                        </a:cubicBezTo>
                        <a:cubicBezTo>
                          <a:pt x="34" y="81"/>
                          <a:pt x="34" y="81"/>
                          <a:pt x="34" y="81"/>
                        </a:cubicBezTo>
                        <a:cubicBezTo>
                          <a:pt x="37" y="82"/>
                          <a:pt x="41" y="83"/>
                          <a:pt x="44" y="83"/>
                        </a:cubicBezTo>
                        <a:cubicBezTo>
                          <a:pt x="46" y="92"/>
                          <a:pt x="46" y="92"/>
                          <a:pt x="46" y="92"/>
                        </a:cubicBezTo>
                        <a:cubicBezTo>
                          <a:pt x="64" y="88"/>
                          <a:pt x="64" y="88"/>
                          <a:pt x="64" y="88"/>
                        </a:cubicBezTo>
                        <a:cubicBezTo>
                          <a:pt x="62" y="79"/>
                          <a:pt x="62" y="79"/>
                          <a:pt x="62" y="79"/>
                        </a:cubicBezTo>
                        <a:cubicBezTo>
                          <a:pt x="65" y="77"/>
                          <a:pt x="68" y="75"/>
                          <a:pt x="71" y="72"/>
                        </a:cubicBezTo>
                        <a:cubicBezTo>
                          <a:pt x="78" y="77"/>
                          <a:pt x="78" y="77"/>
                          <a:pt x="78" y="77"/>
                        </a:cubicBezTo>
                        <a:cubicBezTo>
                          <a:pt x="88" y="62"/>
                          <a:pt x="88" y="62"/>
                          <a:pt x="88" y="62"/>
                        </a:cubicBezTo>
                        <a:lnTo>
                          <a:pt x="80" y="57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vert="horz" wrap="square" lIns="51435" tIns="25717" rIns="51435" bIns="25717" numCol="1" anchor="t" anchorCtr="0" compatLnSpc="1"/>
                  <a:lstStyle/>
                  <a:p>
                    <a:pPr marL="0" marR="0" lvl="0" indent="0" defTabSz="6858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zh-CN" altLang="en-US" sz="76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30" name="Freeform 16"/>
                  <p:cNvSpPr/>
                  <p:nvPr/>
                </p:nvSpPr>
                <p:spPr bwMode="auto">
                  <a:xfrm>
                    <a:off x="1014" y="2014"/>
                    <a:ext cx="460" cy="389"/>
                  </a:xfrm>
                  <a:custGeom>
                    <a:avLst/>
                    <a:gdLst>
                      <a:gd name="T0" fmla="*/ 193 w 193"/>
                      <a:gd name="T1" fmla="*/ 50 h 163"/>
                      <a:gd name="T2" fmla="*/ 160 w 193"/>
                      <a:gd name="T3" fmla="*/ 69 h 163"/>
                      <a:gd name="T4" fmla="*/ 119 w 193"/>
                      <a:gd name="T5" fmla="*/ 115 h 163"/>
                      <a:gd name="T6" fmla="*/ 81 w 193"/>
                      <a:gd name="T7" fmla="*/ 153 h 163"/>
                      <a:gd name="T8" fmla="*/ 91 w 193"/>
                      <a:gd name="T9" fmla="*/ 110 h 163"/>
                      <a:gd name="T10" fmla="*/ 94 w 193"/>
                      <a:gd name="T11" fmla="*/ 89 h 163"/>
                      <a:gd name="T12" fmla="*/ 56 w 193"/>
                      <a:gd name="T13" fmla="*/ 97 h 163"/>
                      <a:gd name="T14" fmla="*/ 30 w 193"/>
                      <a:gd name="T15" fmla="*/ 111 h 163"/>
                      <a:gd name="T16" fmla="*/ 22 w 193"/>
                      <a:gd name="T17" fmla="*/ 130 h 163"/>
                      <a:gd name="T18" fmla="*/ 11 w 193"/>
                      <a:gd name="T19" fmla="*/ 156 h 163"/>
                      <a:gd name="T20" fmla="*/ 2 w 193"/>
                      <a:gd name="T21" fmla="*/ 149 h 163"/>
                      <a:gd name="T22" fmla="*/ 5 w 193"/>
                      <a:gd name="T23" fmla="*/ 126 h 163"/>
                      <a:gd name="T24" fmla="*/ 10 w 193"/>
                      <a:gd name="T25" fmla="*/ 99 h 163"/>
                      <a:gd name="T26" fmla="*/ 46 w 193"/>
                      <a:gd name="T27" fmla="*/ 71 h 163"/>
                      <a:gd name="T28" fmla="*/ 64 w 193"/>
                      <a:gd name="T29" fmla="*/ 55 h 163"/>
                      <a:gd name="T30" fmla="*/ 92 w 193"/>
                      <a:gd name="T31" fmla="*/ 44 h 163"/>
                      <a:gd name="T32" fmla="*/ 137 w 193"/>
                      <a:gd name="T33" fmla="*/ 19 h 163"/>
                      <a:gd name="T34" fmla="*/ 175 w 193"/>
                      <a:gd name="T35" fmla="*/ 0 h 163"/>
                      <a:gd name="T36" fmla="*/ 193 w 193"/>
                      <a:gd name="T37" fmla="*/ 50 h 16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193" h="163">
                        <a:moveTo>
                          <a:pt x="193" y="50"/>
                        </a:moveTo>
                        <a:cubicBezTo>
                          <a:pt x="177" y="50"/>
                          <a:pt x="161" y="57"/>
                          <a:pt x="160" y="69"/>
                        </a:cubicBezTo>
                        <a:cubicBezTo>
                          <a:pt x="158" y="81"/>
                          <a:pt x="128" y="106"/>
                          <a:pt x="119" y="115"/>
                        </a:cubicBezTo>
                        <a:cubicBezTo>
                          <a:pt x="114" y="129"/>
                          <a:pt x="96" y="163"/>
                          <a:pt x="81" y="153"/>
                        </a:cubicBezTo>
                        <a:cubicBezTo>
                          <a:pt x="66" y="144"/>
                          <a:pt x="89" y="114"/>
                          <a:pt x="91" y="110"/>
                        </a:cubicBezTo>
                        <a:cubicBezTo>
                          <a:pt x="98" y="100"/>
                          <a:pt x="100" y="94"/>
                          <a:pt x="94" y="89"/>
                        </a:cubicBezTo>
                        <a:cubicBezTo>
                          <a:pt x="89" y="84"/>
                          <a:pt x="69" y="100"/>
                          <a:pt x="56" y="97"/>
                        </a:cubicBezTo>
                        <a:cubicBezTo>
                          <a:pt x="50" y="103"/>
                          <a:pt x="37" y="114"/>
                          <a:pt x="30" y="111"/>
                        </a:cubicBezTo>
                        <a:cubicBezTo>
                          <a:pt x="30" y="116"/>
                          <a:pt x="28" y="129"/>
                          <a:pt x="22" y="130"/>
                        </a:cubicBezTo>
                        <a:cubicBezTo>
                          <a:pt x="23" y="135"/>
                          <a:pt x="20" y="154"/>
                          <a:pt x="11" y="156"/>
                        </a:cubicBezTo>
                        <a:cubicBezTo>
                          <a:pt x="2" y="157"/>
                          <a:pt x="0" y="154"/>
                          <a:pt x="2" y="149"/>
                        </a:cubicBezTo>
                        <a:cubicBezTo>
                          <a:pt x="3" y="145"/>
                          <a:pt x="3" y="132"/>
                          <a:pt x="5" y="126"/>
                        </a:cubicBezTo>
                        <a:cubicBezTo>
                          <a:pt x="7" y="120"/>
                          <a:pt x="8" y="105"/>
                          <a:pt x="10" y="99"/>
                        </a:cubicBezTo>
                        <a:cubicBezTo>
                          <a:pt x="12" y="94"/>
                          <a:pt x="42" y="75"/>
                          <a:pt x="46" y="71"/>
                        </a:cubicBezTo>
                        <a:cubicBezTo>
                          <a:pt x="50" y="66"/>
                          <a:pt x="62" y="58"/>
                          <a:pt x="64" y="55"/>
                        </a:cubicBezTo>
                        <a:cubicBezTo>
                          <a:pt x="66" y="53"/>
                          <a:pt x="85" y="47"/>
                          <a:pt x="92" y="44"/>
                        </a:cubicBezTo>
                        <a:cubicBezTo>
                          <a:pt x="98" y="40"/>
                          <a:pt x="124" y="22"/>
                          <a:pt x="137" y="19"/>
                        </a:cubicBezTo>
                        <a:cubicBezTo>
                          <a:pt x="151" y="16"/>
                          <a:pt x="160" y="9"/>
                          <a:pt x="175" y="0"/>
                        </a:cubicBezTo>
                        <a:lnTo>
                          <a:pt x="193" y="50"/>
                        </a:lnTo>
                        <a:close/>
                      </a:path>
                    </a:pathLst>
                  </a:custGeom>
                  <a:solidFill>
                    <a:sysClr val="window" lastClr="FFFFFF">
                      <a:lumMod val="50000"/>
                    </a:sys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vert="horz" wrap="square" lIns="51435" tIns="25717" rIns="51435" bIns="25717" numCol="1" anchor="t" anchorCtr="0" compatLnSpc="1"/>
                  <a:lstStyle/>
                  <a:p>
                    <a:pPr marL="0" marR="0" lvl="0" indent="0" defTabSz="6858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zh-CN" altLang="en-US" sz="76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31" name="Freeform 17"/>
                  <p:cNvSpPr/>
                  <p:nvPr/>
                </p:nvSpPr>
                <p:spPr bwMode="auto">
                  <a:xfrm>
                    <a:off x="1419" y="1985"/>
                    <a:ext cx="103" cy="160"/>
                  </a:xfrm>
                  <a:custGeom>
                    <a:avLst/>
                    <a:gdLst>
                      <a:gd name="T0" fmla="*/ 67 w 103"/>
                      <a:gd name="T1" fmla="*/ 0 h 160"/>
                      <a:gd name="T2" fmla="*/ 0 w 103"/>
                      <a:gd name="T3" fmla="*/ 26 h 160"/>
                      <a:gd name="T4" fmla="*/ 53 w 103"/>
                      <a:gd name="T5" fmla="*/ 160 h 160"/>
                      <a:gd name="T6" fmla="*/ 103 w 103"/>
                      <a:gd name="T7" fmla="*/ 143 h 160"/>
                      <a:gd name="T8" fmla="*/ 67 w 103"/>
                      <a:gd name="T9" fmla="*/ 0 h 16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03" h="160">
                        <a:moveTo>
                          <a:pt x="67" y="0"/>
                        </a:moveTo>
                        <a:lnTo>
                          <a:pt x="0" y="26"/>
                        </a:lnTo>
                        <a:lnTo>
                          <a:pt x="53" y="160"/>
                        </a:lnTo>
                        <a:lnTo>
                          <a:pt x="103" y="143"/>
                        </a:lnTo>
                        <a:lnTo>
                          <a:pt x="67" y="0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vert="horz" wrap="square" lIns="51435" tIns="25717" rIns="51435" bIns="25717" numCol="1" anchor="t" anchorCtr="0" compatLnSpc="1"/>
                  <a:lstStyle/>
                  <a:p>
                    <a:pPr marL="0" marR="0" lvl="0" indent="0" defTabSz="6858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zh-CN" altLang="en-US" sz="76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32" name="Freeform 18"/>
                  <p:cNvSpPr/>
                  <p:nvPr/>
                </p:nvSpPr>
                <p:spPr bwMode="auto">
                  <a:xfrm>
                    <a:off x="1474" y="1961"/>
                    <a:ext cx="150" cy="191"/>
                  </a:xfrm>
                  <a:custGeom>
                    <a:avLst/>
                    <a:gdLst>
                      <a:gd name="T0" fmla="*/ 26 w 63"/>
                      <a:gd name="T1" fmla="*/ 1 h 80"/>
                      <a:gd name="T2" fmla="*/ 0 w 63"/>
                      <a:gd name="T3" fmla="*/ 9 h 80"/>
                      <a:gd name="T4" fmla="*/ 21 w 63"/>
                      <a:gd name="T5" fmla="*/ 80 h 80"/>
                      <a:gd name="T6" fmla="*/ 56 w 63"/>
                      <a:gd name="T7" fmla="*/ 72 h 80"/>
                      <a:gd name="T8" fmla="*/ 58 w 63"/>
                      <a:gd name="T9" fmla="*/ 48 h 80"/>
                      <a:gd name="T10" fmla="*/ 39 w 63"/>
                      <a:gd name="T11" fmla="*/ 31 h 80"/>
                      <a:gd name="T12" fmla="*/ 46 w 63"/>
                      <a:gd name="T13" fmla="*/ 8 h 80"/>
                      <a:gd name="T14" fmla="*/ 26 w 63"/>
                      <a:gd name="T15" fmla="*/ 1 h 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63" h="80">
                        <a:moveTo>
                          <a:pt x="26" y="1"/>
                        </a:moveTo>
                        <a:cubicBezTo>
                          <a:pt x="0" y="9"/>
                          <a:pt x="0" y="9"/>
                          <a:pt x="0" y="9"/>
                        </a:cubicBezTo>
                        <a:cubicBezTo>
                          <a:pt x="21" y="80"/>
                          <a:pt x="21" y="80"/>
                          <a:pt x="21" y="80"/>
                        </a:cubicBezTo>
                        <a:cubicBezTo>
                          <a:pt x="56" y="72"/>
                          <a:pt x="56" y="72"/>
                          <a:pt x="56" y="72"/>
                        </a:cubicBezTo>
                        <a:cubicBezTo>
                          <a:pt x="56" y="72"/>
                          <a:pt x="63" y="56"/>
                          <a:pt x="58" y="48"/>
                        </a:cubicBezTo>
                        <a:cubicBezTo>
                          <a:pt x="53" y="40"/>
                          <a:pt x="41" y="40"/>
                          <a:pt x="39" y="31"/>
                        </a:cubicBezTo>
                        <a:cubicBezTo>
                          <a:pt x="37" y="22"/>
                          <a:pt x="48" y="16"/>
                          <a:pt x="46" y="8"/>
                        </a:cubicBezTo>
                        <a:cubicBezTo>
                          <a:pt x="43" y="0"/>
                          <a:pt x="35" y="1"/>
                          <a:pt x="26" y="1"/>
                        </a:cubicBezTo>
                        <a:close/>
                      </a:path>
                    </a:pathLst>
                  </a:custGeom>
                  <a:solidFill>
                    <a:sysClr val="window" lastClr="FFFFFF">
                      <a:lumMod val="50000"/>
                    </a:sys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vert="horz" wrap="square" lIns="51435" tIns="25717" rIns="51435" bIns="25717" numCol="1" anchor="t" anchorCtr="0" compatLnSpc="1"/>
                  <a:lstStyle/>
                  <a:p>
                    <a:pPr marL="0" marR="0" lvl="0" indent="0" defTabSz="6858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zh-CN" altLang="en-US" sz="76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cs typeface="+mn-ea"/>
                      <a:sym typeface="+mn-lt"/>
                    </a:endParaRPr>
                  </a:p>
                </p:txBody>
              </p:sp>
            </p:grpSp>
            <p:grpSp>
              <p:nvGrpSpPr>
                <p:cNvPr id="14" name="Group 21"/>
                <p:cNvGrpSpPr>
                  <a:grpSpLocks noChangeAspect="1"/>
                </p:cNvGrpSpPr>
                <p:nvPr/>
              </p:nvGrpSpPr>
              <p:grpSpPr bwMode="auto">
                <a:xfrm>
                  <a:off x="4567282" y="3975271"/>
                  <a:ext cx="739106" cy="258527"/>
                  <a:chOff x="4095" y="2571"/>
                  <a:chExt cx="1155" cy="404"/>
                </a:xfrm>
                <a:solidFill>
                  <a:srgbClr val="E87071"/>
                </a:solidFill>
              </p:grpSpPr>
              <p:sp>
                <p:nvSpPr>
                  <p:cNvPr id="24" name="Freeform 22"/>
                  <p:cNvSpPr>
                    <a:spLocks noEditPoints="1"/>
                  </p:cNvSpPr>
                  <p:nvPr/>
                </p:nvSpPr>
                <p:spPr bwMode="auto">
                  <a:xfrm>
                    <a:off x="4741" y="2730"/>
                    <a:ext cx="242" cy="245"/>
                  </a:xfrm>
                  <a:custGeom>
                    <a:avLst/>
                    <a:gdLst>
                      <a:gd name="T0" fmla="*/ 31 w 102"/>
                      <a:gd name="T1" fmla="*/ 65 h 102"/>
                      <a:gd name="T2" fmla="*/ 11 w 102"/>
                      <a:gd name="T3" fmla="*/ 66 h 102"/>
                      <a:gd name="T4" fmla="*/ 8 w 102"/>
                      <a:gd name="T5" fmla="*/ 70 h 102"/>
                      <a:gd name="T6" fmla="*/ 0 w 102"/>
                      <a:gd name="T7" fmla="*/ 79 h 102"/>
                      <a:gd name="T8" fmla="*/ 11 w 102"/>
                      <a:gd name="T9" fmla="*/ 87 h 102"/>
                      <a:gd name="T10" fmla="*/ 36 w 102"/>
                      <a:gd name="T11" fmla="*/ 66 h 102"/>
                      <a:gd name="T12" fmla="*/ 31 w 102"/>
                      <a:gd name="T13" fmla="*/ 65 h 102"/>
                      <a:gd name="T14" fmla="*/ 33 w 102"/>
                      <a:gd name="T15" fmla="*/ 87 h 102"/>
                      <a:gd name="T16" fmla="*/ 43 w 102"/>
                      <a:gd name="T17" fmla="*/ 102 h 102"/>
                      <a:gd name="T18" fmla="*/ 70 w 102"/>
                      <a:gd name="T19" fmla="*/ 77 h 102"/>
                      <a:gd name="T20" fmla="*/ 70 w 102"/>
                      <a:gd name="T21" fmla="*/ 77 h 102"/>
                      <a:gd name="T22" fmla="*/ 43 w 102"/>
                      <a:gd name="T23" fmla="*/ 67 h 102"/>
                      <a:gd name="T24" fmla="*/ 33 w 102"/>
                      <a:gd name="T25" fmla="*/ 87 h 102"/>
                      <a:gd name="T26" fmla="*/ 76 w 102"/>
                      <a:gd name="T27" fmla="*/ 80 h 102"/>
                      <a:gd name="T28" fmla="*/ 74 w 102"/>
                      <a:gd name="T29" fmla="*/ 84 h 102"/>
                      <a:gd name="T30" fmla="*/ 84 w 102"/>
                      <a:gd name="T31" fmla="*/ 99 h 102"/>
                      <a:gd name="T32" fmla="*/ 102 w 102"/>
                      <a:gd name="T33" fmla="*/ 89 h 102"/>
                      <a:gd name="T34" fmla="*/ 76 w 102"/>
                      <a:gd name="T35" fmla="*/ 80 h 102"/>
                      <a:gd name="T36" fmla="*/ 68 w 102"/>
                      <a:gd name="T37" fmla="*/ 3 h 102"/>
                      <a:gd name="T38" fmla="*/ 38 w 102"/>
                      <a:gd name="T39" fmla="*/ 2 h 102"/>
                      <a:gd name="T40" fmla="*/ 32 w 102"/>
                      <a:gd name="T41" fmla="*/ 13 h 102"/>
                      <a:gd name="T42" fmla="*/ 46 w 102"/>
                      <a:gd name="T43" fmla="*/ 14 h 102"/>
                      <a:gd name="T44" fmla="*/ 70 w 102"/>
                      <a:gd name="T45" fmla="*/ 8 h 102"/>
                      <a:gd name="T46" fmla="*/ 70 w 102"/>
                      <a:gd name="T47" fmla="*/ 6 h 102"/>
                      <a:gd name="T48" fmla="*/ 68 w 102"/>
                      <a:gd name="T49" fmla="*/ 3 h 10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</a:cxnLst>
                    <a:rect l="0" t="0" r="r" b="b"/>
                    <a:pathLst>
                      <a:path w="102" h="102">
                        <a:moveTo>
                          <a:pt x="31" y="65"/>
                        </a:moveTo>
                        <a:cubicBezTo>
                          <a:pt x="24" y="65"/>
                          <a:pt x="17" y="65"/>
                          <a:pt x="11" y="66"/>
                        </a:cubicBezTo>
                        <a:cubicBezTo>
                          <a:pt x="8" y="70"/>
                          <a:pt x="8" y="70"/>
                          <a:pt x="8" y="70"/>
                        </a:cubicBezTo>
                        <a:cubicBezTo>
                          <a:pt x="6" y="73"/>
                          <a:pt x="3" y="76"/>
                          <a:pt x="0" y="79"/>
                        </a:cubicBezTo>
                        <a:cubicBezTo>
                          <a:pt x="2" y="83"/>
                          <a:pt x="5" y="87"/>
                          <a:pt x="11" y="87"/>
                        </a:cubicBezTo>
                        <a:cubicBezTo>
                          <a:pt x="21" y="87"/>
                          <a:pt x="28" y="79"/>
                          <a:pt x="36" y="66"/>
                        </a:cubicBezTo>
                        <a:cubicBezTo>
                          <a:pt x="34" y="65"/>
                          <a:pt x="33" y="65"/>
                          <a:pt x="31" y="65"/>
                        </a:cubicBezTo>
                        <a:close/>
                        <a:moveTo>
                          <a:pt x="33" y="87"/>
                        </a:moveTo>
                        <a:cubicBezTo>
                          <a:pt x="30" y="92"/>
                          <a:pt x="34" y="102"/>
                          <a:pt x="43" y="102"/>
                        </a:cubicBezTo>
                        <a:cubicBezTo>
                          <a:pt x="53" y="102"/>
                          <a:pt x="61" y="93"/>
                          <a:pt x="70" y="77"/>
                        </a:cubicBezTo>
                        <a:cubicBezTo>
                          <a:pt x="70" y="77"/>
                          <a:pt x="70" y="77"/>
                          <a:pt x="70" y="77"/>
                        </a:cubicBezTo>
                        <a:cubicBezTo>
                          <a:pt x="60" y="73"/>
                          <a:pt x="50" y="70"/>
                          <a:pt x="43" y="67"/>
                        </a:cubicBezTo>
                        <a:cubicBezTo>
                          <a:pt x="38" y="76"/>
                          <a:pt x="34" y="84"/>
                          <a:pt x="33" y="87"/>
                        </a:cubicBezTo>
                        <a:close/>
                        <a:moveTo>
                          <a:pt x="76" y="80"/>
                        </a:moveTo>
                        <a:cubicBezTo>
                          <a:pt x="76" y="81"/>
                          <a:pt x="75" y="83"/>
                          <a:pt x="74" y="84"/>
                        </a:cubicBezTo>
                        <a:cubicBezTo>
                          <a:pt x="71" y="89"/>
                          <a:pt x="75" y="99"/>
                          <a:pt x="84" y="99"/>
                        </a:cubicBezTo>
                        <a:cubicBezTo>
                          <a:pt x="91" y="99"/>
                          <a:pt x="96" y="95"/>
                          <a:pt x="102" y="89"/>
                        </a:cubicBezTo>
                        <a:cubicBezTo>
                          <a:pt x="93" y="86"/>
                          <a:pt x="85" y="83"/>
                          <a:pt x="76" y="80"/>
                        </a:cubicBezTo>
                        <a:close/>
                        <a:moveTo>
                          <a:pt x="68" y="3"/>
                        </a:moveTo>
                        <a:cubicBezTo>
                          <a:pt x="62" y="0"/>
                          <a:pt x="52" y="0"/>
                          <a:pt x="38" y="2"/>
                        </a:cubicBezTo>
                        <a:cubicBezTo>
                          <a:pt x="36" y="6"/>
                          <a:pt x="34" y="10"/>
                          <a:pt x="32" y="13"/>
                        </a:cubicBezTo>
                        <a:cubicBezTo>
                          <a:pt x="36" y="14"/>
                          <a:pt x="41" y="14"/>
                          <a:pt x="46" y="14"/>
                        </a:cubicBezTo>
                        <a:cubicBezTo>
                          <a:pt x="61" y="14"/>
                          <a:pt x="68" y="11"/>
                          <a:pt x="70" y="8"/>
                        </a:cubicBezTo>
                        <a:cubicBezTo>
                          <a:pt x="70" y="8"/>
                          <a:pt x="71" y="8"/>
                          <a:pt x="70" y="6"/>
                        </a:cubicBezTo>
                        <a:cubicBezTo>
                          <a:pt x="70" y="4"/>
                          <a:pt x="69" y="3"/>
                          <a:pt x="68" y="3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vert="horz" wrap="square" lIns="51435" tIns="25717" rIns="51435" bIns="25717" numCol="1" anchor="t" anchorCtr="0" compatLnSpc="1"/>
                  <a:lstStyle/>
                  <a:p>
                    <a:pPr marL="0" marR="0" lvl="0" indent="0" defTabSz="6858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zh-CN" altLang="en-US" sz="76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25" name="Freeform 23"/>
                  <p:cNvSpPr/>
                  <p:nvPr/>
                </p:nvSpPr>
                <p:spPr bwMode="auto">
                  <a:xfrm>
                    <a:off x="4095" y="2706"/>
                    <a:ext cx="648" cy="236"/>
                  </a:xfrm>
                  <a:custGeom>
                    <a:avLst/>
                    <a:gdLst>
                      <a:gd name="T0" fmla="*/ 267 w 273"/>
                      <a:gd name="T1" fmla="*/ 76 h 98"/>
                      <a:gd name="T2" fmla="*/ 259 w 273"/>
                      <a:gd name="T3" fmla="*/ 75 h 98"/>
                      <a:gd name="T4" fmla="*/ 232 w 273"/>
                      <a:gd name="T5" fmla="*/ 87 h 98"/>
                      <a:gd name="T6" fmla="*/ 194 w 273"/>
                      <a:gd name="T7" fmla="*/ 49 h 98"/>
                      <a:gd name="T8" fmla="*/ 232 w 273"/>
                      <a:gd name="T9" fmla="*/ 11 h 98"/>
                      <a:gd name="T10" fmla="*/ 259 w 273"/>
                      <a:gd name="T11" fmla="*/ 23 h 98"/>
                      <a:gd name="T12" fmla="*/ 270 w 273"/>
                      <a:gd name="T13" fmla="*/ 21 h 98"/>
                      <a:gd name="T14" fmla="*/ 273 w 273"/>
                      <a:gd name="T15" fmla="*/ 21 h 98"/>
                      <a:gd name="T16" fmla="*/ 232 w 273"/>
                      <a:gd name="T17" fmla="*/ 0 h 98"/>
                      <a:gd name="T18" fmla="*/ 183 w 273"/>
                      <a:gd name="T19" fmla="*/ 43 h 98"/>
                      <a:gd name="T20" fmla="*/ 90 w 273"/>
                      <a:gd name="T21" fmla="*/ 43 h 98"/>
                      <a:gd name="T22" fmla="*/ 90 w 273"/>
                      <a:gd name="T23" fmla="*/ 12 h 98"/>
                      <a:gd name="T24" fmla="*/ 79 w 273"/>
                      <a:gd name="T25" fmla="*/ 12 h 98"/>
                      <a:gd name="T26" fmla="*/ 79 w 273"/>
                      <a:gd name="T27" fmla="*/ 34 h 98"/>
                      <a:gd name="T28" fmla="*/ 69 w 273"/>
                      <a:gd name="T29" fmla="*/ 34 h 98"/>
                      <a:gd name="T30" fmla="*/ 69 w 273"/>
                      <a:gd name="T31" fmla="*/ 24 h 98"/>
                      <a:gd name="T32" fmla="*/ 52 w 273"/>
                      <a:gd name="T33" fmla="*/ 24 h 98"/>
                      <a:gd name="T34" fmla="*/ 52 w 273"/>
                      <a:gd name="T35" fmla="*/ 43 h 98"/>
                      <a:gd name="T36" fmla="*/ 44 w 273"/>
                      <a:gd name="T37" fmla="*/ 43 h 98"/>
                      <a:gd name="T38" fmla="*/ 44 w 273"/>
                      <a:gd name="T39" fmla="*/ 13 h 98"/>
                      <a:gd name="T40" fmla="*/ 24 w 273"/>
                      <a:gd name="T41" fmla="*/ 13 h 98"/>
                      <a:gd name="T42" fmla="*/ 24 w 273"/>
                      <a:gd name="T43" fmla="*/ 43 h 98"/>
                      <a:gd name="T44" fmla="*/ 6 w 273"/>
                      <a:gd name="T45" fmla="*/ 43 h 98"/>
                      <a:gd name="T46" fmla="*/ 0 w 273"/>
                      <a:gd name="T47" fmla="*/ 49 h 98"/>
                      <a:gd name="T48" fmla="*/ 6 w 273"/>
                      <a:gd name="T49" fmla="*/ 55 h 98"/>
                      <a:gd name="T50" fmla="*/ 24 w 273"/>
                      <a:gd name="T51" fmla="*/ 55 h 98"/>
                      <a:gd name="T52" fmla="*/ 24 w 273"/>
                      <a:gd name="T53" fmla="*/ 81 h 98"/>
                      <a:gd name="T54" fmla="*/ 44 w 273"/>
                      <a:gd name="T55" fmla="*/ 81 h 98"/>
                      <a:gd name="T56" fmla="*/ 44 w 273"/>
                      <a:gd name="T57" fmla="*/ 71 h 98"/>
                      <a:gd name="T58" fmla="*/ 54 w 273"/>
                      <a:gd name="T59" fmla="*/ 71 h 98"/>
                      <a:gd name="T60" fmla="*/ 54 w 273"/>
                      <a:gd name="T61" fmla="*/ 77 h 98"/>
                      <a:gd name="T62" fmla="*/ 65 w 273"/>
                      <a:gd name="T63" fmla="*/ 77 h 98"/>
                      <a:gd name="T64" fmla="*/ 65 w 273"/>
                      <a:gd name="T65" fmla="*/ 61 h 98"/>
                      <a:gd name="T66" fmla="*/ 76 w 273"/>
                      <a:gd name="T67" fmla="*/ 61 h 98"/>
                      <a:gd name="T68" fmla="*/ 76 w 273"/>
                      <a:gd name="T69" fmla="*/ 83 h 98"/>
                      <a:gd name="T70" fmla="*/ 93 w 273"/>
                      <a:gd name="T71" fmla="*/ 83 h 98"/>
                      <a:gd name="T72" fmla="*/ 93 w 273"/>
                      <a:gd name="T73" fmla="*/ 55 h 98"/>
                      <a:gd name="T74" fmla="*/ 183 w 273"/>
                      <a:gd name="T75" fmla="*/ 55 h 98"/>
                      <a:gd name="T76" fmla="*/ 232 w 273"/>
                      <a:gd name="T77" fmla="*/ 98 h 98"/>
                      <a:gd name="T78" fmla="*/ 273 w 273"/>
                      <a:gd name="T79" fmla="*/ 76 h 98"/>
                      <a:gd name="T80" fmla="*/ 267 w 273"/>
                      <a:gd name="T81" fmla="*/ 76 h 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</a:cxnLst>
                    <a:rect l="0" t="0" r="r" b="b"/>
                    <a:pathLst>
                      <a:path w="273" h="98">
                        <a:moveTo>
                          <a:pt x="267" y="76"/>
                        </a:moveTo>
                        <a:cubicBezTo>
                          <a:pt x="264" y="76"/>
                          <a:pt x="262" y="76"/>
                          <a:pt x="259" y="75"/>
                        </a:cubicBezTo>
                        <a:cubicBezTo>
                          <a:pt x="252" y="82"/>
                          <a:pt x="242" y="87"/>
                          <a:pt x="232" y="87"/>
                        </a:cubicBezTo>
                        <a:cubicBezTo>
                          <a:pt x="211" y="87"/>
                          <a:pt x="194" y="70"/>
                          <a:pt x="194" y="49"/>
                        </a:cubicBezTo>
                        <a:cubicBezTo>
                          <a:pt x="194" y="28"/>
                          <a:pt x="211" y="11"/>
                          <a:pt x="232" y="11"/>
                        </a:cubicBezTo>
                        <a:cubicBezTo>
                          <a:pt x="242" y="11"/>
                          <a:pt x="252" y="15"/>
                          <a:pt x="259" y="23"/>
                        </a:cubicBezTo>
                        <a:cubicBezTo>
                          <a:pt x="263" y="22"/>
                          <a:pt x="267" y="21"/>
                          <a:pt x="270" y="21"/>
                        </a:cubicBezTo>
                        <a:cubicBezTo>
                          <a:pt x="270" y="21"/>
                          <a:pt x="271" y="21"/>
                          <a:pt x="273" y="21"/>
                        </a:cubicBezTo>
                        <a:cubicBezTo>
                          <a:pt x="264" y="8"/>
                          <a:pt x="249" y="0"/>
                          <a:pt x="232" y="0"/>
                        </a:cubicBezTo>
                        <a:cubicBezTo>
                          <a:pt x="206" y="0"/>
                          <a:pt x="186" y="19"/>
                          <a:pt x="183" y="43"/>
                        </a:cubicBezTo>
                        <a:cubicBezTo>
                          <a:pt x="90" y="43"/>
                          <a:pt x="90" y="43"/>
                          <a:pt x="90" y="43"/>
                        </a:cubicBezTo>
                        <a:cubicBezTo>
                          <a:pt x="90" y="12"/>
                          <a:pt x="90" y="12"/>
                          <a:pt x="90" y="12"/>
                        </a:cubicBezTo>
                        <a:cubicBezTo>
                          <a:pt x="79" y="12"/>
                          <a:pt x="79" y="12"/>
                          <a:pt x="79" y="12"/>
                        </a:cubicBezTo>
                        <a:cubicBezTo>
                          <a:pt x="79" y="34"/>
                          <a:pt x="79" y="34"/>
                          <a:pt x="79" y="34"/>
                        </a:cubicBezTo>
                        <a:cubicBezTo>
                          <a:pt x="69" y="34"/>
                          <a:pt x="69" y="34"/>
                          <a:pt x="69" y="34"/>
                        </a:cubicBezTo>
                        <a:cubicBezTo>
                          <a:pt x="69" y="24"/>
                          <a:pt x="69" y="24"/>
                          <a:pt x="69" y="24"/>
                        </a:cubicBezTo>
                        <a:cubicBezTo>
                          <a:pt x="52" y="24"/>
                          <a:pt x="52" y="24"/>
                          <a:pt x="52" y="24"/>
                        </a:cubicBezTo>
                        <a:cubicBezTo>
                          <a:pt x="52" y="43"/>
                          <a:pt x="52" y="43"/>
                          <a:pt x="52" y="43"/>
                        </a:cubicBezTo>
                        <a:cubicBezTo>
                          <a:pt x="44" y="43"/>
                          <a:pt x="44" y="43"/>
                          <a:pt x="44" y="43"/>
                        </a:cubicBezTo>
                        <a:cubicBezTo>
                          <a:pt x="44" y="13"/>
                          <a:pt x="44" y="13"/>
                          <a:pt x="44" y="13"/>
                        </a:cubicBezTo>
                        <a:cubicBezTo>
                          <a:pt x="24" y="13"/>
                          <a:pt x="24" y="13"/>
                          <a:pt x="24" y="13"/>
                        </a:cubicBezTo>
                        <a:cubicBezTo>
                          <a:pt x="24" y="43"/>
                          <a:pt x="24" y="43"/>
                          <a:pt x="24" y="43"/>
                        </a:cubicBezTo>
                        <a:cubicBezTo>
                          <a:pt x="6" y="43"/>
                          <a:pt x="6" y="43"/>
                          <a:pt x="6" y="43"/>
                        </a:cubicBezTo>
                        <a:cubicBezTo>
                          <a:pt x="3" y="43"/>
                          <a:pt x="0" y="46"/>
                          <a:pt x="0" y="49"/>
                        </a:cubicBezTo>
                        <a:cubicBezTo>
                          <a:pt x="0" y="52"/>
                          <a:pt x="3" y="55"/>
                          <a:pt x="6" y="55"/>
                        </a:cubicBezTo>
                        <a:cubicBezTo>
                          <a:pt x="24" y="55"/>
                          <a:pt x="24" y="55"/>
                          <a:pt x="24" y="55"/>
                        </a:cubicBezTo>
                        <a:cubicBezTo>
                          <a:pt x="24" y="81"/>
                          <a:pt x="24" y="81"/>
                          <a:pt x="24" y="81"/>
                        </a:cubicBezTo>
                        <a:cubicBezTo>
                          <a:pt x="44" y="81"/>
                          <a:pt x="44" y="81"/>
                          <a:pt x="44" y="81"/>
                        </a:cubicBezTo>
                        <a:cubicBezTo>
                          <a:pt x="44" y="71"/>
                          <a:pt x="44" y="71"/>
                          <a:pt x="44" y="71"/>
                        </a:cubicBezTo>
                        <a:cubicBezTo>
                          <a:pt x="54" y="71"/>
                          <a:pt x="54" y="71"/>
                          <a:pt x="54" y="71"/>
                        </a:cubicBezTo>
                        <a:cubicBezTo>
                          <a:pt x="54" y="77"/>
                          <a:pt x="54" y="77"/>
                          <a:pt x="54" y="77"/>
                        </a:cubicBezTo>
                        <a:cubicBezTo>
                          <a:pt x="65" y="77"/>
                          <a:pt x="65" y="77"/>
                          <a:pt x="65" y="77"/>
                        </a:cubicBezTo>
                        <a:cubicBezTo>
                          <a:pt x="65" y="61"/>
                          <a:pt x="65" y="61"/>
                          <a:pt x="65" y="61"/>
                        </a:cubicBezTo>
                        <a:cubicBezTo>
                          <a:pt x="76" y="61"/>
                          <a:pt x="76" y="61"/>
                          <a:pt x="76" y="61"/>
                        </a:cubicBezTo>
                        <a:cubicBezTo>
                          <a:pt x="76" y="83"/>
                          <a:pt x="76" y="83"/>
                          <a:pt x="76" y="83"/>
                        </a:cubicBezTo>
                        <a:cubicBezTo>
                          <a:pt x="93" y="83"/>
                          <a:pt x="93" y="83"/>
                          <a:pt x="93" y="83"/>
                        </a:cubicBezTo>
                        <a:cubicBezTo>
                          <a:pt x="93" y="55"/>
                          <a:pt x="93" y="55"/>
                          <a:pt x="93" y="55"/>
                        </a:cubicBezTo>
                        <a:cubicBezTo>
                          <a:pt x="183" y="55"/>
                          <a:pt x="183" y="55"/>
                          <a:pt x="183" y="55"/>
                        </a:cubicBezTo>
                        <a:cubicBezTo>
                          <a:pt x="186" y="79"/>
                          <a:pt x="206" y="98"/>
                          <a:pt x="232" y="98"/>
                        </a:cubicBezTo>
                        <a:cubicBezTo>
                          <a:pt x="249" y="98"/>
                          <a:pt x="264" y="89"/>
                          <a:pt x="273" y="76"/>
                        </a:cubicBezTo>
                        <a:lnTo>
                          <a:pt x="267" y="76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vert="horz" wrap="square" lIns="51435" tIns="25717" rIns="51435" bIns="25717" numCol="1" anchor="t" anchorCtr="0" compatLnSpc="1"/>
                  <a:lstStyle/>
                  <a:p>
                    <a:pPr marL="0" marR="0" lvl="0" indent="0" defTabSz="6858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zh-CN" altLang="en-US" sz="76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26" name="Freeform 24"/>
                  <p:cNvSpPr>
                    <a:spLocks noEditPoints="1"/>
                  </p:cNvSpPr>
                  <p:nvPr/>
                </p:nvSpPr>
                <p:spPr bwMode="auto">
                  <a:xfrm>
                    <a:off x="4594" y="2571"/>
                    <a:ext cx="656" cy="380"/>
                  </a:xfrm>
                  <a:custGeom>
                    <a:avLst/>
                    <a:gdLst>
                      <a:gd name="T0" fmla="*/ 22 w 276"/>
                      <a:gd name="T1" fmla="*/ 75 h 158"/>
                      <a:gd name="T2" fmla="*/ 0 w 276"/>
                      <a:gd name="T3" fmla="*/ 84 h 158"/>
                      <a:gd name="T4" fmla="*/ 4 w 276"/>
                      <a:gd name="T5" fmla="*/ 95 h 158"/>
                      <a:gd name="T6" fmla="*/ 40 w 276"/>
                      <a:gd name="T7" fmla="*/ 81 h 158"/>
                      <a:gd name="T8" fmla="*/ 22 w 276"/>
                      <a:gd name="T9" fmla="*/ 75 h 158"/>
                      <a:gd name="T10" fmla="*/ 252 w 276"/>
                      <a:gd name="T11" fmla="*/ 68 h 158"/>
                      <a:gd name="T12" fmla="*/ 151 w 276"/>
                      <a:gd name="T13" fmla="*/ 0 h 158"/>
                      <a:gd name="T14" fmla="*/ 51 w 276"/>
                      <a:gd name="T15" fmla="*/ 41 h 158"/>
                      <a:gd name="T16" fmla="*/ 36 w 276"/>
                      <a:gd name="T17" fmla="*/ 50 h 158"/>
                      <a:gd name="T18" fmla="*/ 67 w 276"/>
                      <a:gd name="T19" fmla="*/ 70 h 158"/>
                      <a:gd name="T20" fmla="*/ 140 w 276"/>
                      <a:gd name="T21" fmla="*/ 70 h 158"/>
                      <a:gd name="T22" fmla="*/ 108 w 276"/>
                      <a:gd name="T23" fmla="*/ 88 h 158"/>
                      <a:gd name="T24" fmla="*/ 60 w 276"/>
                      <a:gd name="T25" fmla="*/ 85 h 158"/>
                      <a:gd name="T26" fmla="*/ 25 w 276"/>
                      <a:gd name="T27" fmla="*/ 107 h 158"/>
                      <a:gd name="T28" fmla="*/ 57 w 276"/>
                      <a:gd name="T29" fmla="*/ 124 h 158"/>
                      <a:gd name="T30" fmla="*/ 93 w 276"/>
                      <a:gd name="T31" fmla="*/ 123 h 158"/>
                      <a:gd name="T32" fmla="*/ 212 w 276"/>
                      <a:gd name="T33" fmla="*/ 158 h 158"/>
                      <a:gd name="T34" fmla="*/ 276 w 276"/>
                      <a:gd name="T35" fmla="*/ 133 h 158"/>
                      <a:gd name="T36" fmla="*/ 276 w 276"/>
                      <a:gd name="T37" fmla="*/ 61 h 158"/>
                      <a:gd name="T38" fmla="*/ 252 w 276"/>
                      <a:gd name="T39" fmla="*/ 68 h 15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</a:cxnLst>
                    <a:rect l="0" t="0" r="r" b="b"/>
                    <a:pathLst>
                      <a:path w="276" h="158">
                        <a:moveTo>
                          <a:pt x="22" y="75"/>
                        </a:moveTo>
                        <a:cubicBezTo>
                          <a:pt x="13" y="75"/>
                          <a:pt x="6" y="78"/>
                          <a:pt x="0" y="84"/>
                        </a:cubicBezTo>
                        <a:cubicBezTo>
                          <a:pt x="0" y="88"/>
                          <a:pt x="1" y="91"/>
                          <a:pt x="4" y="95"/>
                        </a:cubicBezTo>
                        <a:cubicBezTo>
                          <a:pt x="12" y="102"/>
                          <a:pt x="29" y="89"/>
                          <a:pt x="40" y="81"/>
                        </a:cubicBezTo>
                        <a:cubicBezTo>
                          <a:pt x="35" y="77"/>
                          <a:pt x="28" y="75"/>
                          <a:pt x="22" y="75"/>
                        </a:cubicBezTo>
                        <a:close/>
                        <a:moveTo>
                          <a:pt x="252" y="68"/>
                        </a:moveTo>
                        <a:cubicBezTo>
                          <a:pt x="231" y="67"/>
                          <a:pt x="177" y="0"/>
                          <a:pt x="151" y="0"/>
                        </a:cubicBezTo>
                        <a:cubicBezTo>
                          <a:pt x="126" y="0"/>
                          <a:pt x="70" y="29"/>
                          <a:pt x="51" y="41"/>
                        </a:cubicBezTo>
                        <a:cubicBezTo>
                          <a:pt x="47" y="43"/>
                          <a:pt x="42" y="46"/>
                          <a:pt x="36" y="50"/>
                        </a:cubicBezTo>
                        <a:cubicBezTo>
                          <a:pt x="48" y="53"/>
                          <a:pt x="59" y="60"/>
                          <a:pt x="67" y="70"/>
                        </a:cubicBezTo>
                        <a:cubicBezTo>
                          <a:pt x="97" y="59"/>
                          <a:pt x="135" y="51"/>
                          <a:pt x="140" y="70"/>
                        </a:cubicBezTo>
                        <a:cubicBezTo>
                          <a:pt x="143" y="82"/>
                          <a:pt x="130" y="88"/>
                          <a:pt x="108" y="88"/>
                        </a:cubicBezTo>
                        <a:cubicBezTo>
                          <a:pt x="87" y="88"/>
                          <a:pt x="70" y="85"/>
                          <a:pt x="60" y="85"/>
                        </a:cubicBezTo>
                        <a:cubicBezTo>
                          <a:pt x="49" y="85"/>
                          <a:pt x="25" y="93"/>
                          <a:pt x="25" y="107"/>
                        </a:cubicBezTo>
                        <a:cubicBezTo>
                          <a:pt x="25" y="121"/>
                          <a:pt x="49" y="124"/>
                          <a:pt x="57" y="124"/>
                        </a:cubicBezTo>
                        <a:cubicBezTo>
                          <a:pt x="65" y="124"/>
                          <a:pt x="78" y="123"/>
                          <a:pt x="93" y="123"/>
                        </a:cubicBezTo>
                        <a:cubicBezTo>
                          <a:pt x="114" y="123"/>
                          <a:pt x="175" y="158"/>
                          <a:pt x="212" y="158"/>
                        </a:cubicBezTo>
                        <a:cubicBezTo>
                          <a:pt x="249" y="158"/>
                          <a:pt x="268" y="140"/>
                          <a:pt x="276" y="133"/>
                        </a:cubicBezTo>
                        <a:cubicBezTo>
                          <a:pt x="276" y="122"/>
                          <a:pt x="276" y="61"/>
                          <a:pt x="276" y="61"/>
                        </a:cubicBezTo>
                        <a:cubicBezTo>
                          <a:pt x="261" y="68"/>
                          <a:pt x="259" y="69"/>
                          <a:pt x="252" y="68"/>
                        </a:cubicBezTo>
                        <a:close/>
                      </a:path>
                    </a:pathLst>
                  </a:custGeom>
                  <a:solidFill>
                    <a:sysClr val="window" lastClr="FFFFFF">
                      <a:lumMod val="50000"/>
                    </a:sys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vert="horz" wrap="square" lIns="51435" tIns="25717" rIns="51435" bIns="25717" numCol="1" anchor="t" anchorCtr="0" compatLnSpc="1"/>
                  <a:lstStyle/>
                  <a:p>
                    <a:pPr marL="0" marR="0" lvl="0" indent="0" defTabSz="6858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zh-CN" altLang="en-US" sz="76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cs typeface="+mn-ea"/>
                      <a:sym typeface="+mn-lt"/>
                    </a:endParaRPr>
                  </a:p>
                </p:txBody>
              </p:sp>
            </p:grpSp>
            <p:grpSp>
              <p:nvGrpSpPr>
                <p:cNvPr id="15" name="Group 27"/>
                <p:cNvGrpSpPr>
                  <a:grpSpLocks noChangeAspect="1"/>
                </p:cNvGrpSpPr>
                <p:nvPr/>
              </p:nvGrpSpPr>
              <p:grpSpPr bwMode="auto">
                <a:xfrm>
                  <a:off x="8868096" y="3812611"/>
                  <a:ext cx="381960" cy="388640"/>
                  <a:chOff x="4766" y="1799"/>
                  <a:chExt cx="629" cy="640"/>
                </a:xfrm>
                <a:solidFill>
                  <a:srgbClr val="663C77"/>
                </a:solidFill>
              </p:grpSpPr>
              <p:sp>
                <p:nvSpPr>
                  <p:cNvPr id="20" name="Freeform 28"/>
                  <p:cNvSpPr>
                    <a:spLocks noEditPoints="1"/>
                  </p:cNvSpPr>
                  <p:nvPr/>
                </p:nvSpPr>
                <p:spPr bwMode="auto">
                  <a:xfrm>
                    <a:off x="5017" y="2057"/>
                    <a:ext cx="191" cy="191"/>
                  </a:xfrm>
                  <a:custGeom>
                    <a:avLst/>
                    <a:gdLst>
                      <a:gd name="T0" fmla="*/ 40 w 80"/>
                      <a:gd name="T1" fmla="*/ 61 h 80"/>
                      <a:gd name="T2" fmla="*/ 20 w 80"/>
                      <a:gd name="T3" fmla="*/ 40 h 80"/>
                      <a:gd name="T4" fmla="*/ 40 w 80"/>
                      <a:gd name="T5" fmla="*/ 20 h 80"/>
                      <a:gd name="T6" fmla="*/ 61 w 80"/>
                      <a:gd name="T7" fmla="*/ 40 h 80"/>
                      <a:gd name="T8" fmla="*/ 40 w 80"/>
                      <a:gd name="T9" fmla="*/ 61 h 80"/>
                      <a:gd name="T10" fmla="*/ 40 w 80"/>
                      <a:gd name="T11" fmla="*/ 61 h 80"/>
                      <a:gd name="T12" fmla="*/ 34 w 80"/>
                      <a:gd name="T13" fmla="*/ 0 h 80"/>
                      <a:gd name="T14" fmla="*/ 34 w 80"/>
                      <a:gd name="T15" fmla="*/ 8 h 80"/>
                      <a:gd name="T16" fmla="*/ 22 w 80"/>
                      <a:gd name="T17" fmla="*/ 13 h 80"/>
                      <a:gd name="T18" fmla="*/ 17 w 80"/>
                      <a:gd name="T19" fmla="*/ 8 h 80"/>
                      <a:gd name="T20" fmla="*/ 8 w 80"/>
                      <a:gd name="T21" fmla="*/ 16 h 80"/>
                      <a:gd name="T22" fmla="*/ 13 w 80"/>
                      <a:gd name="T23" fmla="*/ 22 h 80"/>
                      <a:gd name="T24" fmla="*/ 8 w 80"/>
                      <a:gd name="T25" fmla="*/ 34 h 80"/>
                      <a:gd name="T26" fmla="*/ 0 w 80"/>
                      <a:gd name="T27" fmla="*/ 34 h 80"/>
                      <a:gd name="T28" fmla="*/ 0 w 80"/>
                      <a:gd name="T29" fmla="*/ 47 h 80"/>
                      <a:gd name="T30" fmla="*/ 8 w 80"/>
                      <a:gd name="T31" fmla="*/ 47 h 80"/>
                      <a:gd name="T32" fmla="*/ 13 w 80"/>
                      <a:gd name="T33" fmla="*/ 59 h 80"/>
                      <a:gd name="T34" fmla="*/ 8 w 80"/>
                      <a:gd name="T35" fmla="*/ 64 h 80"/>
                      <a:gd name="T36" fmla="*/ 17 w 80"/>
                      <a:gd name="T37" fmla="*/ 73 h 80"/>
                      <a:gd name="T38" fmla="*/ 22 w 80"/>
                      <a:gd name="T39" fmla="*/ 68 h 80"/>
                      <a:gd name="T40" fmla="*/ 34 w 80"/>
                      <a:gd name="T41" fmla="*/ 73 h 80"/>
                      <a:gd name="T42" fmla="*/ 34 w 80"/>
                      <a:gd name="T43" fmla="*/ 80 h 80"/>
                      <a:gd name="T44" fmla="*/ 47 w 80"/>
                      <a:gd name="T45" fmla="*/ 80 h 80"/>
                      <a:gd name="T46" fmla="*/ 47 w 80"/>
                      <a:gd name="T47" fmla="*/ 73 h 80"/>
                      <a:gd name="T48" fmla="*/ 59 w 80"/>
                      <a:gd name="T49" fmla="*/ 68 h 80"/>
                      <a:gd name="T50" fmla="*/ 64 w 80"/>
                      <a:gd name="T51" fmla="*/ 73 h 80"/>
                      <a:gd name="T52" fmla="*/ 73 w 80"/>
                      <a:gd name="T53" fmla="*/ 64 h 80"/>
                      <a:gd name="T54" fmla="*/ 68 w 80"/>
                      <a:gd name="T55" fmla="*/ 59 h 80"/>
                      <a:gd name="T56" fmla="*/ 73 w 80"/>
                      <a:gd name="T57" fmla="*/ 47 h 80"/>
                      <a:gd name="T58" fmla="*/ 80 w 80"/>
                      <a:gd name="T59" fmla="*/ 47 h 80"/>
                      <a:gd name="T60" fmla="*/ 80 w 80"/>
                      <a:gd name="T61" fmla="*/ 34 h 80"/>
                      <a:gd name="T62" fmla="*/ 73 w 80"/>
                      <a:gd name="T63" fmla="*/ 34 h 80"/>
                      <a:gd name="T64" fmla="*/ 68 w 80"/>
                      <a:gd name="T65" fmla="*/ 22 h 80"/>
                      <a:gd name="T66" fmla="*/ 73 w 80"/>
                      <a:gd name="T67" fmla="*/ 16 h 80"/>
                      <a:gd name="T68" fmla="*/ 64 w 80"/>
                      <a:gd name="T69" fmla="*/ 8 h 80"/>
                      <a:gd name="T70" fmla="*/ 59 w 80"/>
                      <a:gd name="T71" fmla="*/ 13 h 80"/>
                      <a:gd name="T72" fmla="*/ 47 w 80"/>
                      <a:gd name="T73" fmla="*/ 8 h 80"/>
                      <a:gd name="T74" fmla="*/ 47 w 80"/>
                      <a:gd name="T75" fmla="*/ 0 h 80"/>
                      <a:gd name="T76" fmla="*/ 34 w 80"/>
                      <a:gd name="T77" fmla="*/ 0 h 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</a:cxnLst>
                    <a:rect l="0" t="0" r="r" b="b"/>
                    <a:pathLst>
                      <a:path w="80" h="80">
                        <a:moveTo>
                          <a:pt x="40" y="61"/>
                        </a:moveTo>
                        <a:cubicBezTo>
                          <a:pt x="29" y="61"/>
                          <a:pt x="20" y="52"/>
                          <a:pt x="20" y="40"/>
                        </a:cubicBezTo>
                        <a:cubicBezTo>
                          <a:pt x="20" y="29"/>
                          <a:pt x="29" y="20"/>
                          <a:pt x="40" y="20"/>
                        </a:cubicBezTo>
                        <a:cubicBezTo>
                          <a:pt x="52" y="20"/>
                          <a:pt x="61" y="29"/>
                          <a:pt x="61" y="40"/>
                        </a:cubicBezTo>
                        <a:cubicBezTo>
                          <a:pt x="61" y="52"/>
                          <a:pt x="52" y="61"/>
                          <a:pt x="40" y="61"/>
                        </a:cubicBezTo>
                        <a:cubicBezTo>
                          <a:pt x="40" y="61"/>
                          <a:pt x="40" y="61"/>
                          <a:pt x="40" y="61"/>
                        </a:cubicBezTo>
                        <a:moveTo>
                          <a:pt x="34" y="0"/>
                        </a:moveTo>
                        <a:cubicBezTo>
                          <a:pt x="34" y="8"/>
                          <a:pt x="34" y="8"/>
                          <a:pt x="34" y="8"/>
                        </a:cubicBezTo>
                        <a:cubicBezTo>
                          <a:pt x="30" y="9"/>
                          <a:pt x="25" y="10"/>
                          <a:pt x="22" y="13"/>
                        </a:cubicBezTo>
                        <a:cubicBezTo>
                          <a:pt x="17" y="8"/>
                          <a:pt x="17" y="8"/>
                          <a:pt x="17" y="8"/>
                        </a:cubicBezTo>
                        <a:cubicBezTo>
                          <a:pt x="8" y="16"/>
                          <a:pt x="8" y="16"/>
                          <a:pt x="8" y="16"/>
                        </a:cubicBezTo>
                        <a:cubicBezTo>
                          <a:pt x="13" y="22"/>
                          <a:pt x="13" y="22"/>
                          <a:pt x="13" y="22"/>
                        </a:cubicBezTo>
                        <a:cubicBezTo>
                          <a:pt x="10" y="25"/>
                          <a:pt x="9" y="30"/>
                          <a:pt x="8" y="34"/>
                        </a:cubicBezTo>
                        <a:cubicBezTo>
                          <a:pt x="0" y="34"/>
                          <a:pt x="0" y="34"/>
                          <a:pt x="0" y="34"/>
                        </a:cubicBezTo>
                        <a:cubicBezTo>
                          <a:pt x="0" y="47"/>
                          <a:pt x="0" y="47"/>
                          <a:pt x="0" y="47"/>
                        </a:cubicBezTo>
                        <a:cubicBezTo>
                          <a:pt x="8" y="47"/>
                          <a:pt x="8" y="47"/>
                          <a:pt x="8" y="47"/>
                        </a:cubicBezTo>
                        <a:cubicBezTo>
                          <a:pt x="9" y="51"/>
                          <a:pt x="10" y="55"/>
                          <a:pt x="13" y="59"/>
                        </a:cubicBezTo>
                        <a:cubicBezTo>
                          <a:pt x="8" y="64"/>
                          <a:pt x="8" y="64"/>
                          <a:pt x="8" y="64"/>
                        </a:cubicBezTo>
                        <a:cubicBezTo>
                          <a:pt x="17" y="73"/>
                          <a:pt x="17" y="73"/>
                          <a:pt x="17" y="73"/>
                        </a:cubicBezTo>
                        <a:cubicBezTo>
                          <a:pt x="22" y="68"/>
                          <a:pt x="22" y="68"/>
                          <a:pt x="22" y="68"/>
                        </a:cubicBezTo>
                        <a:cubicBezTo>
                          <a:pt x="25" y="70"/>
                          <a:pt x="30" y="72"/>
                          <a:pt x="34" y="73"/>
                        </a:cubicBezTo>
                        <a:cubicBezTo>
                          <a:pt x="34" y="80"/>
                          <a:pt x="34" y="80"/>
                          <a:pt x="34" y="80"/>
                        </a:cubicBezTo>
                        <a:cubicBezTo>
                          <a:pt x="47" y="80"/>
                          <a:pt x="47" y="80"/>
                          <a:pt x="47" y="80"/>
                        </a:cubicBezTo>
                        <a:cubicBezTo>
                          <a:pt x="47" y="73"/>
                          <a:pt x="47" y="73"/>
                          <a:pt x="47" y="73"/>
                        </a:cubicBezTo>
                        <a:cubicBezTo>
                          <a:pt x="51" y="72"/>
                          <a:pt x="55" y="70"/>
                          <a:pt x="59" y="68"/>
                        </a:cubicBezTo>
                        <a:cubicBezTo>
                          <a:pt x="64" y="73"/>
                          <a:pt x="64" y="73"/>
                          <a:pt x="64" y="73"/>
                        </a:cubicBezTo>
                        <a:cubicBezTo>
                          <a:pt x="73" y="64"/>
                          <a:pt x="73" y="64"/>
                          <a:pt x="73" y="64"/>
                        </a:cubicBezTo>
                        <a:cubicBezTo>
                          <a:pt x="68" y="59"/>
                          <a:pt x="68" y="59"/>
                          <a:pt x="68" y="59"/>
                        </a:cubicBezTo>
                        <a:cubicBezTo>
                          <a:pt x="70" y="55"/>
                          <a:pt x="72" y="51"/>
                          <a:pt x="73" y="47"/>
                        </a:cubicBezTo>
                        <a:cubicBezTo>
                          <a:pt x="80" y="47"/>
                          <a:pt x="80" y="47"/>
                          <a:pt x="80" y="47"/>
                        </a:cubicBezTo>
                        <a:cubicBezTo>
                          <a:pt x="80" y="34"/>
                          <a:pt x="80" y="34"/>
                          <a:pt x="80" y="34"/>
                        </a:cubicBezTo>
                        <a:cubicBezTo>
                          <a:pt x="73" y="34"/>
                          <a:pt x="73" y="34"/>
                          <a:pt x="73" y="34"/>
                        </a:cubicBezTo>
                        <a:cubicBezTo>
                          <a:pt x="72" y="30"/>
                          <a:pt x="70" y="25"/>
                          <a:pt x="68" y="22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64" y="8"/>
                          <a:pt x="64" y="8"/>
                          <a:pt x="64" y="8"/>
                        </a:cubicBezTo>
                        <a:cubicBezTo>
                          <a:pt x="59" y="13"/>
                          <a:pt x="59" y="13"/>
                          <a:pt x="59" y="13"/>
                        </a:cubicBezTo>
                        <a:cubicBezTo>
                          <a:pt x="55" y="10"/>
                          <a:pt x="51" y="9"/>
                          <a:pt x="47" y="8"/>
                        </a:cubicBezTo>
                        <a:cubicBezTo>
                          <a:pt x="47" y="0"/>
                          <a:pt x="47" y="0"/>
                          <a:pt x="47" y="0"/>
                        </a:cubicBezTo>
                        <a:cubicBezTo>
                          <a:pt x="34" y="0"/>
                          <a:pt x="34" y="0"/>
                          <a:pt x="34" y="0"/>
                        </a:cubicBezTo>
                      </a:path>
                    </a:pathLst>
                  </a:custGeom>
                  <a:solidFill>
                    <a:sysClr val="window" lastClr="FFFFFF">
                      <a:lumMod val="50000"/>
                    </a:sys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vert="horz" wrap="square" lIns="51435" tIns="25717" rIns="51435" bIns="25717" numCol="1" anchor="t" anchorCtr="0" compatLnSpc="1"/>
                  <a:lstStyle/>
                  <a:p>
                    <a:pPr marL="0" marR="0" lvl="0" indent="0" defTabSz="6858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zh-CN" altLang="en-US" sz="76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21" name="Freeform 29"/>
                  <p:cNvSpPr>
                    <a:spLocks noEditPoints="1"/>
                  </p:cNvSpPr>
                  <p:nvPr/>
                </p:nvSpPr>
                <p:spPr bwMode="auto">
                  <a:xfrm>
                    <a:off x="5203" y="1799"/>
                    <a:ext cx="192" cy="174"/>
                  </a:xfrm>
                  <a:custGeom>
                    <a:avLst/>
                    <a:gdLst>
                      <a:gd name="T0" fmla="*/ 40 w 80"/>
                      <a:gd name="T1" fmla="*/ 53 h 73"/>
                      <a:gd name="T2" fmla="*/ 27 w 80"/>
                      <a:gd name="T3" fmla="*/ 40 h 73"/>
                      <a:gd name="T4" fmla="*/ 40 w 80"/>
                      <a:gd name="T5" fmla="*/ 27 h 73"/>
                      <a:gd name="T6" fmla="*/ 53 w 80"/>
                      <a:gd name="T7" fmla="*/ 40 h 73"/>
                      <a:gd name="T8" fmla="*/ 40 w 80"/>
                      <a:gd name="T9" fmla="*/ 53 h 73"/>
                      <a:gd name="T10" fmla="*/ 34 w 80"/>
                      <a:gd name="T11" fmla="*/ 0 h 73"/>
                      <a:gd name="T12" fmla="*/ 34 w 80"/>
                      <a:gd name="T13" fmla="*/ 7 h 73"/>
                      <a:gd name="T14" fmla="*/ 21 w 80"/>
                      <a:gd name="T15" fmla="*/ 12 h 73"/>
                      <a:gd name="T16" fmla="*/ 16 w 80"/>
                      <a:gd name="T17" fmla="*/ 7 h 73"/>
                      <a:gd name="T18" fmla="*/ 7 w 80"/>
                      <a:gd name="T19" fmla="*/ 16 h 73"/>
                      <a:gd name="T20" fmla="*/ 13 w 80"/>
                      <a:gd name="T21" fmla="*/ 21 h 73"/>
                      <a:gd name="T22" fmla="*/ 7 w 80"/>
                      <a:gd name="T23" fmla="*/ 34 h 73"/>
                      <a:gd name="T24" fmla="*/ 0 w 80"/>
                      <a:gd name="T25" fmla="*/ 34 h 73"/>
                      <a:gd name="T26" fmla="*/ 0 w 80"/>
                      <a:gd name="T27" fmla="*/ 39 h 73"/>
                      <a:gd name="T28" fmla="*/ 22 w 80"/>
                      <a:gd name="T29" fmla="*/ 48 h 73"/>
                      <a:gd name="T30" fmla="*/ 18 w 80"/>
                      <a:gd name="T31" fmla="*/ 57 h 73"/>
                      <a:gd name="T32" fmla="*/ 27 w 80"/>
                      <a:gd name="T33" fmla="*/ 63 h 73"/>
                      <a:gd name="T34" fmla="*/ 34 w 80"/>
                      <a:gd name="T35" fmla="*/ 56 h 73"/>
                      <a:gd name="T36" fmla="*/ 49 w 80"/>
                      <a:gd name="T37" fmla="*/ 72 h 73"/>
                      <a:gd name="T38" fmla="*/ 59 w 80"/>
                      <a:gd name="T39" fmla="*/ 67 h 73"/>
                      <a:gd name="T40" fmla="*/ 64 w 80"/>
                      <a:gd name="T41" fmla="*/ 73 h 73"/>
                      <a:gd name="T42" fmla="*/ 73 w 80"/>
                      <a:gd name="T43" fmla="*/ 64 h 73"/>
                      <a:gd name="T44" fmla="*/ 67 w 80"/>
                      <a:gd name="T45" fmla="*/ 59 h 73"/>
                      <a:gd name="T46" fmla="*/ 73 w 80"/>
                      <a:gd name="T47" fmla="*/ 46 h 73"/>
                      <a:gd name="T48" fmla="*/ 80 w 80"/>
                      <a:gd name="T49" fmla="*/ 46 h 73"/>
                      <a:gd name="T50" fmla="*/ 80 w 80"/>
                      <a:gd name="T51" fmla="*/ 34 h 73"/>
                      <a:gd name="T52" fmla="*/ 73 w 80"/>
                      <a:gd name="T53" fmla="*/ 34 h 73"/>
                      <a:gd name="T54" fmla="*/ 67 w 80"/>
                      <a:gd name="T55" fmla="*/ 21 h 73"/>
                      <a:gd name="T56" fmla="*/ 73 w 80"/>
                      <a:gd name="T57" fmla="*/ 16 h 73"/>
                      <a:gd name="T58" fmla="*/ 64 w 80"/>
                      <a:gd name="T59" fmla="*/ 7 h 73"/>
                      <a:gd name="T60" fmla="*/ 59 w 80"/>
                      <a:gd name="T61" fmla="*/ 12 h 73"/>
                      <a:gd name="T62" fmla="*/ 46 w 80"/>
                      <a:gd name="T63" fmla="*/ 7 h 73"/>
                      <a:gd name="T64" fmla="*/ 46 w 80"/>
                      <a:gd name="T65" fmla="*/ 0 h 73"/>
                      <a:gd name="T66" fmla="*/ 34 w 80"/>
                      <a:gd name="T67" fmla="*/ 0 h 7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80" h="73">
                        <a:moveTo>
                          <a:pt x="40" y="53"/>
                        </a:moveTo>
                        <a:cubicBezTo>
                          <a:pt x="33" y="53"/>
                          <a:pt x="27" y="47"/>
                          <a:pt x="27" y="40"/>
                        </a:cubicBezTo>
                        <a:cubicBezTo>
                          <a:pt x="27" y="33"/>
                          <a:pt x="33" y="27"/>
                          <a:pt x="40" y="27"/>
                        </a:cubicBezTo>
                        <a:cubicBezTo>
                          <a:pt x="47" y="27"/>
                          <a:pt x="53" y="33"/>
                          <a:pt x="53" y="40"/>
                        </a:cubicBezTo>
                        <a:cubicBezTo>
                          <a:pt x="53" y="47"/>
                          <a:pt x="47" y="53"/>
                          <a:pt x="40" y="53"/>
                        </a:cubicBezTo>
                        <a:moveTo>
                          <a:pt x="34" y="0"/>
                        </a:moveTo>
                        <a:cubicBezTo>
                          <a:pt x="34" y="7"/>
                          <a:pt x="34" y="7"/>
                          <a:pt x="34" y="7"/>
                        </a:cubicBezTo>
                        <a:cubicBezTo>
                          <a:pt x="29" y="8"/>
                          <a:pt x="25" y="10"/>
                          <a:pt x="21" y="12"/>
                        </a:cubicBezTo>
                        <a:cubicBezTo>
                          <a:pt x="16" y="7"/>
                          <a:pt x="16" y="7"/>
                          <a:pt x="16" y="7"/>
                        </a:cubicBezTo>
                        <a:cubicBezTo>
                          <a:pt x="7" y="16"/>
                          <a:pt x="7" y="16"/>
                          <a:pt x="7" y="16"/>
                        </a:cubicBezTo>
                        <a:cubicBezTo>
                          <a:pt x="13" y="21"/>
                          <a:pt x="13" y="21"/>
                          <a:pt x="13" y="21"/>
                        </a:cubicBezTo>
                        <a:cubicBezTo>
                          <a:pt x="10" y="25"/>
                          <a:pt x="8" y="29"/>
                          <a:pt x="7" y="34"/>
                        </a:cubicBezTo>
                        <a:cubicBezTo>
                          <a:pt x="0" y="34"/>
                          <a:pt x="0" y="34"/>
                          <a:pt x="0" y="34"/>
                        </a:cubicBezTo>
                        <a:cubicBezTo>
                          <a:pt x="0" y="39"/>
                          <a:pt x="0" y="39"/>
                          <a:pt x="0" y="39"/>
                        </a:cubicBezTo>
                        <a:cubicBezTo>
                          <a:pt x="22" y="48"/>
                          <a:pt x="22" y="48"/>
                          <a:pt x="22" y="48"/>
                        </a:cubicBezTo>
                        <a:cubicBezTo>
                          <a:pt x="22" y="48"/>
                          <a:pt x="19" y="56"/>
                          <a:pt x="18" y="57"/>
                        </a:cubicBezTo>
                        <a:cubicBezTo>
                          <a:pt x="21" y="59"/>
                          <a:pt x="24" y="61"/>
                          <a:pt x="27" y="63"/>
                        </a:cubicBezTo>
                        <a:cubicBezTo>
                          <a:pt x="28" y="62"/>
                          <a:pt x="34" y="56"/>
                          <a:pt x="34" y="56"/>
                        </a:cubicBezTo>
                        <a:cubicBezTo>
                          <a:pt x="49" y="72"/>
                          <a:pt x="49" y="72"/>
                          <a:pt x="49" y="72"/>
                        </a:cubicBezTo>
                        <a:cubicBezTo>
                          <a:pt x="53" y="71"/>
                          <a:pt x="56" y="69"/>
                          <a:pt x="59" y="67"/>
                        </a:cubicBezTo>
                        <a:cubicBezTo>
                          <a:pt x="64" y="73"/>
                          <a:pt x="64" y="73"/>
                          <a:pt x="64" y="73"/>
                        </a:cubicBezTo>
                        <a:cubicBezTo>
                          <a:pt x="73" y="64"/>
                          <a:pt x="73" y="64"/>
                          <a:pt x="73" y="64"/>
                        </a:cubicBezTo>
                        <a:cubicBezTo>
                          <a:pt x="67" y="59"/>
                          <a:pt x="67" y="59"/>
                          <a:pt x="67" y="59"/>
                        </a:cubicBezTo>
                        <a:cubicBezTo>
                          <a:pt x="70" y="55"/>
                          <a:pt x="72" y="51"/>
                          <a:pt x="73" y="46"/>
                        </a:cubicBezTo>
                        <a:cubicBezTo>
                          <a:pt x="80" y="46"/>
                          <a:pt x="80" y="46"/>
                          <a:pt x="80" y="46"/>
                        </a:cubicBezTo>
                        <a:cubicBezTo>
                          <a:pt x="80" y="34"/>
                          <a:pt x="80" y="34"/>
                          <a:pt x="80" y="34"/>
                        </a:cubicBezTo>
                        <a:cubicBezTo>
                          <a:pt x="73" y="34"/>
                          <a:pt x="73" y="34"/>
                          <a:pt x="73" y="34"/>
                        </a:cubicBezTo>
                        <a:cubicBezTo>
                          <a:pt x="72" y="29"/>
                          <a:pt x="70" y="25"/>
                          <a:pt x="67" y="21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64" y="7"/>
                          <a:pt x="64" y="7"/>
                          <a:pt x="64" y="7"/>
                        </a:cubicBezTo>
                        <a:cubicBezTo>
                          <a:pt x="59" y="12"/>
                          <a:pt x="59" y="12"/>
                          <a:pt x="59" y="12"/>
                        </a:cubicBezTo>
                        <a:cubicBezTo>
                          <a:pt x="55" y="10"/>
                          <a:pt x="51" y="8"/>
                          <a:pt x="46" y="7"/>
                        </a:cubicBezTo>
                        <a:cubicBezTo>
                          <a:pt x="46" y="0"/>
                          <a:pt x="46" y="0"/>
                          <a:pt x="46" y="0"/>
                        </a:cubicBezTo>
                        <a:cubicBezTo>
                          <a:pt x="34" y="0"/>
                          <a:pt x="34" y="0"/>
                          <a:pt x="34" y="0"/>
                        </a:cubicBezTo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vert="horz" wrap="square" lIns="51435" tIns="25717" rIns="51435" bIns="25717" numCol="1" anchor="t" anchorCtr="0" compatLnSpc="1"/>
                  <a:lstStyle/>
                  <a:p>
                    <a:pPr marL="0" marR="0" lvl="0" indent="0" defTabSz="6858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zh-CN" altLang="en-US" sz="76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22" name="Freeform 30"/>
                  <p:cNvSpPr/>
                  <p:nvPr/>
                </p:nvSpPr>
                <p:spPr bwMode="auto">
                  <a:xfrm>
                    <a:off x="4766" y="2248"/>
                    <a:ext cx="191" cy="191"/>
                  </a:xfrm>
                  <a:custGeom>
                    <a:avLst/>
                    <a:gdLst>
                      <a:gd name="T0" fmla="*/ 17 w 80"/>
                      <a:gd name="T1" fmla="*/ 0 h 80"/>
                      <a:gd name="T2" fmla="*/ 8 w 80"/>
                      <a:gd name="T3" fmla="*/ 10 h 80"/>
                      <a:gd name="T4" fmla="*/ 13 w 80"/>
                      <a:gd name="T5" fmla="*/ 16 h 80"/>
                      <a:gd name="T6" fmla="*/ 8 w 80"/>
                      <a:gd name="T7" fmla="*/ 29 h 80"/>
                      <a:gd name="T8" fmla="*/ 0 w 80"/>
                      <a:gd name="T9" fmla="*/ 29 h 80"/>
                      <a:gd name="T10" fmla="*/ 0 w 80"/>
                      <a:gd name="T11" fmla="*/ 43 h 80"/>
                      <a:gd name="T12" fmla="*/ 8 w 80"/>
                      <a:gd name="T13" fmla="*/ 43 h 80"/>
                      <a:gd name="T14" fmla="*/ 13 w 80"/>
                      <a:gd name="T15" fmla="*/ 57 h 80"/>
                      <a:gd name="T16" fmla="*/ 8 w 80"/>
                      <a:gd name="T17" fmla="*/ 63 h 80"/>
                      <a:gd name="T18" fmla="*/ 17 w 80"/>
                      <a:gd name="T19" fmla="*/ 72 h 80"/>
                      <a:gd name="T20" fmla="*/ 23 w 80"/>
                      <a:gd name="T21" fmla="*/ 67 h 80"/>
                      <a:gd name="T22" fmla="*/ 37 w 80"/>
                      <a:gd name="T23" fmla="*/ 72 h 80"/>
                      <a:gd name="T24" fmla="*/ 37 w 80"/>
                      <a:gd name="T25" fmla="*/ 80 h 80"/>
                      <a:gd name="T26" fmla="*/ 51 w 80"/>
                      <a:gd name="T27" fmla="*/ 80 h 80"/>
                      <a:gd name="T28" fmla="*/ 51 w 80"/>
                      <a:gd name="T29" fmla="*/ 72 h 80"/>
                      <a:gd name="T30" fmla="*/ 64 w 80"/>
                      <a:gd name="T31" fmla="*/ 67 h 80"/>
                      <a:gd name="T32" fmla="*/ 70 w 80"/>
                      <a:gd name="T33" fmla="*/ 72 h 80"/>
                      <a:gd name="T34" fmla="*/ 80 w 80"/>
                      <a:gd name="T35" fmla="*/ 63 h 80"/>
                      <a:gd name="T36" fmla="*/ 74 w 80"/>
                      <a:gd name="T37" fmla="*/ 57 h 80"/>
                      <a:gd name="T38" fmla="*/ 78 w 80"/>
                      <a:gd name="T39" fmla="*/ 49 h 80"/>
                      <a:gd name="T40" fmla="*/ 74 w 80"/>
                      <a:gd name="T41" fmla="*/ 53 h 80"/>
                      <a:gd name="T42" fmla="*/ 53 w 80"/>
                      <a:gd name="T43" fmla="*/ 32 h 80"/>
                      <a:gd name="T44" fmla="*/ 60 w 80"/>
                      <a:gd name="T45" fmla="*/ 24 h 80"/>
                      <a:gd name="T46" fmla="*/ 53 w 80"/>
                      <a:gd name="T47" fmla="*/ 13 h 80"/>
                      <a:gd name="T48" fmla="*/ 43 w 80"/>
                      <a:gd name="T49" fmla="*/ 17 h 80"/>
                      <a:gd name="T50" fmla="*/ 37 w 80"/>
                      <a:gd name="T51" fmla="*/ 0 h 80"/>
                      <a:gd name="T52" fmla="*/ 37 w 80"/>
                      <a:gd name="T53" fmla="*/ 0 h 80"/>
                      <a:gd name="T54" fmla="*/ 23 w 80"/>
                      <a:gd name="T55" fmla="*/ 6 h 80"/>
                      <a:gd name="T56" fmla="*/ 17 w 80"/>
                      <a:gd name="T57" fmla="*/ 0 h 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</a:cxnLst>
                    <a:rect l="0" t="0" r="r" b="b"/>
                    <a:pathLst>
                      <a:path w="80" h="80">
                        <a:moveTo>
                          <a:pt x="17" y="0"/>
                        </a:moveTo>
                        <a:cubicBezTo>
                          <a:pt x="8" y="10"/>
                          <a:pt x="8" y="10"/>
                          <a:pt x="8" y="10"/>
                        </a:cubicBezTo>
                        <a:cubicBezTo>
                          <a:pt x="13" y="16"/>
                          <a:pt x="13" y="16"/>
                          <a:pt x="13" y="16"/>
                        </a:cubicBezTo>
                        <a:cubicBezTo>
                          <a:pt x="11" y="20"/>
                          <a:pt x="9" y="24"/>
                          <a:pt x="8" y="29"/>
                        </a:cubicBezTo>
                        <a:cubicBezTo>
                          <a:pt x="0" y="29"/>
                          <a:pt x="0" y="29"/>
                          <a:pt x="0" y="29"/>
                        </a:cubicBezTo>
                        <a:cubicBezTo>
                          <a:pt x="0" y="43"/>
                          <a:pt x="0" y="43"/>
                          <a:pt x="0" y="43"/>
                        </a:cubicBezTo>
                        <a:cubicBezTo>
                          <a:pt x="8" y="43"/>
                          <a:pt x="8" y="43"/>
                          <a:pt x="8" y="43"/>
                        </a:cubicBezTo>
                        <a:cubicBezTo>
                          <a:pt x="9" y="48"/>
                          <a:pt x="11" y="53"/>
                          <a:pt x="13" y="57"/>
                        </a:cubicBezTo>
                        <a:cubicBezTo>
                          <a:pt x="8" y="63"/>
                          <a:pt x="8" y="63"/>
                          <a:pt x="8" y="63"/>
                        </a:cubicBezTo>
                        <a:cubicBezTo>
                          <a:pt x="17" y="72"/>
                          <a:pt x="17" y="72"/>
                          <a:pt x="17" y="72"/>
                        </a:cubicBezTo>
                        <a:cubicBezTo>
                          <a:pt x="23" y="67"/>
                          <a:pt x="23" y="67"/>
                          <a:pt x="23" y="67"/>
                        </a:cubicBezTo>
                        <a:cubicBezTo>
                          <a:pt x="27" y="69"/>
                          <a:pt x="32" y="71"/>
                          <a:pt x="37" y="72"/>
                        </a:cubicBezTo>
                        <a:cubicBezTo>
                          <a:pt x="37" y="80"/>
                          <a:pt x="37" y="80"/>
                          <a:pt x="37" y="80"/>
                        </a:cubicBezTo>
                        <a:cubicBezTo>
                          <a:pt x="51" y="80"/>
                          <a:pt x="51" y="80"/>
                          <a:pt x="51" y="80"/>
                        </a:cubicBezTo>
                        <a:cubicBezTo>
                          <a:pt x="51" y="72"/>
                          <a:pt x="51" y="72"/>
                          <a:pt x="51" y="72"/>
                        </a:cubicBezTo>
                        <a:cubicBezTo>
                          <a:pt x="56" y="71"/>
                          <a:pt x="60" y="69"/>
                          <a:pt x="64" y="67"/>
                        </a:cubicBezTo>
                        <a:cubicBezTo>
                          <a:pt x="70" y="72"/>
                          <a:pt x="70" y="72"/>
                          <a:pt x="70" y="72"/>
                        </a:cubicBezTo>
                        <a:cubicBezTo>
                          <a:pt x="80" y="63"/>
                          <a:pt x="80" y="63"/>
                          <a:pt x="80" y="63"/>
                        </a:cubicBezTo>
                        <a:cubicBezTo>
                          <a:pt x="74" y="57"/>
                          <a:pt x="74" y="57"/>
                          <a:pt x="74" y="57"/>
                        </a:cubicBezTo>
                        <a:cubicBezTo>
                          <a:pt x="76" y="54"/>
                          <a:pt x="77" y="52"/>
                          <a:pt x="78" y="49"/>
                        </a:cubicBezTo>
                        <a:cubicBezTo>
                          <a:pt x="76" y="51"/>
                          <a:pt x="74" y="53"/>
                          <a:pt x="74" y="53"/>
                        </a:cubicBezTo>
                        <a:cubicBezTo>
                          <a:pt x="53" y="32"/>
                          <a:pt x="53" y="32"/>
                          <a:pt x="53" y="32"/>
                        </a:cubicBezTo>
                        <a:cubicBezTo>
                          <a:pt x="53" y="32"/>
                          <a:pt x="59" y="26"/>
                          <a:pt x="60" y="24"/>
                        </a:cubicBezTo>
                        <a:cubicBezTo>
                          <a:pt x="57" y="21"/>
                          <a:pt x="55" y="17"/>
                          <a:pt x="53" y="13"/>
                        </a:cubicBezTo>
                        <a:cubicBezTo>
                          <a:pt x="51" y="14"/>
                          <a:pt x="43" y="17"/>
                          <a:pt x="43" y="17"/>
                        </a:cubicBezTo>
                        <a:cubicBezTo>
                          <a:pt x="37" y="0"/>
                          <a:pt x="37" y="0"/>
                          <a:pt x="37" y="0"/>
                        </a:cubicBezTo>
                        <a:cubicBezTo>
                          <a:pt x="37" y="0"/>
                          <a:pt x="37" y="0"/>
                          <a:pt x="37" y="0"/>
                        </a:cubicBezTo>
                        <a:cubicBezTo>
                          <a:pt x="32" y="1"/>
                          <a:pt x="27" y="3"/>
                          <a:pt x="23" y="6"/>
                        </a:cubicBezTo>
                        <a:cubicBezTo>
                          <a:pt x="17" y="0"/>
                          <a:pt x="17" y="0"/>
                          <a:pt x="17" y="0"/>
                        </a:cubicBezTo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vert="horz" wrap="square" lIns="51435" tIns="25717" rIns="51435" bIns="25717" numCol="1" anchor="t" anchorCtr="0" compatLnSpc="1"/>
                  <a:lstStyle/>
                  <a:p>
                    <a:pPr marL="0" marR="0" lvl="0" indent="0" defTabSz="6858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zh-CN" altLang="en-US" sz="76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23" name="Freeform 31"/>
                  <p:cNvSpPr>
                    <a:spLocks noEditPoints="1"/>
                  </p:cNvSpPr>
                  <p:nvPr/>
                </p:nvSpPr>
                <p:spPr bwMode="auto">
                  <a:xfrm>
                    <a:off x="4852" y="1892"/>
                    <a:ext cx="523" cy="523"/>
                  </a:xfrm>
                  <a:custGeom>
                    <a:avLst/>
                    <a:gdLst>
                      <a:gd name="T0" fmla="*/ 49 w 219"/>
                      <a:gd name="T1" fmla="*/ 159 h 219"/>
                      <a:gd name="T2" fmla="*/ 74 w 219"/>
                      <a:gd name="T3" fmla="*/ 159 h 219"/>
                      <a:gd name="T4" fmla="*/ 156 w 219"/>
                      <a:gd name="T5" fmla="*/ 172 h 219"/>
                      <a:gd name="T6" fmla="*/ 156 w 219"/>
                      <a:gd name="T7" fmla="*/ 147 h 219"/>
                      <a:gd name="T8" fmla="*/ 156 w 219"/>
                      <a:gd name="T9" fmla="*/ 172 h 219"/>
                      <a:gd name="T10" fmla="*/ 92 w 219"/>
                      <a:gd name="T11" fmla="*/ 74 h 219"/>
                      <a:gd name="T12" fmla="*/ 97 w 219"/>
                      <a:gd name="T13" fmla="*/ 63 h 219"/>
                      <a:gd name="T14" fmla="*/ 122 w 219"/>
                      <a:gd name="T15" fmla="*/ 72 h 219"/>
                      <a:gd name="T16" fmla="*/ 133 w 219"/>
                      <a:gd name="T17" fmla="*/ 68 h 219"/>
                      <a:gd name="T18" fmla="*/ 145 w 219"/>
                      <a:gd name="T19" fmla="*/ 92 h 219"/>
                      <a:gd name="T20" fmla="*/ 150 w 219"/>
                      <a:gd name="T21" fmla="*/ 97 h 219"/>
                      <a:gd name="T22" fmla="*/ 156 w 219"/>
                      <a:gd name="T23" fmla="*/ 122 h 219"/>
                      <a:gd name="T24" fmla="*/ 145 w 219"/>
                      <a:gd name="T25" fmla="*/ 127 h 219"/>
                      <a:gd name="T26" fmla="*/ 133 w 219"/>
                      <a:gd name="T27" fmla="*/ 151 h 219"/>
                      <a:gd name="T28" fmla="*/ 122 w 219"/>
                      <a:gd name="T29" fmla="*/ 147 h 219"/>
                      <a:gd name="T30" fmla="*/ 97 w 219"/>
                      <a:gd name="T31" fmla="*/ 156 h 219"/>
                      <a:gd name="T32" fmla="*/ 92 w 219"/>
                      <a:gd name="T33" fmla="*/ 145 h 219"/>
                      <a:gd name="T34" fmla="*/ 68 w 219"/>
                      <a:gd name="T35" fmla="*/ 133 h 219"/>
                      <a:gd name="T36" fmla="*/ 72 w 219"/>
                      <a:gd name="T37" fmla="*/ 122 h 219"/>
                      <a:gd name="T38" fmla="*/ 63 w 219"/>
                      <a:gd name="T39" fmla="*/ 97 h 219"/>
                      <a:gd name="T40" fmla="*/ 72 w 219"/>
                      <a:gd name="T41" fmla="*/ 97 h 219"/>
                      <a:gd name="T42" fmla="*/ 68 w 219"/>
                      <a:gd name="T43" fmla="*/ 85 h 219"/>
                      <a:gd name="T44" fmla="*/ 92 w 219"/>
                      <a:gd name="T45" fmla="*/ 74 h 219"/>
                      <a:gd name="T46" fmla="*/ 143 w 219"/>
                      <a:gd name="T47" fmla="*/ 59 h 219"/>
                      <a:gd name="T48" fmla="*/ 168 w 219"/>
                      <a:gd name="T49" fmla="*/ 59 h 219"/>
                      <a:gd name="T50" fmla="*/ 61 w 219"/>
                      <a:gd name="T51" fmla="*/ 71 h 219"/>
                      <a:gd name="T52" fmla="*/ 61 w 219"/>
                      <a:gd name="T53" fmla="*/ 46 h 219"/>
                      <a:gd name="T54" fmla="*/ 61 w 219"/>
                      <a:gd name="T55" fmla="*/ 71 h 219"/>
                      <a:gd name="T56" fmla="*/ 101 w 219"/>
                      <a:gd name="T57" fmla="*/ 0 h 219"/>
                      <a:gd name="T58" fmla="*/ 81 w 219"/>
                      <a:gd name="T59" fmla="*/ 13 h 219"/>
                      <a:gd name="T60" fmla="*/ 61 w 219"/>
                      <a:gd name="T61" fmla="*/ 11 h 219"/>
                      <a:gd name="T62" fmla="*/ 45 w 219"/>
                      <a:gd name="T63" fmla="*/ 32 h 219"/>
                      <a:gd name="T64" fmla="*/ 26 w 219"/>
                      <a:gd name="T65" fmla="*/ 38 h 219"/>
                      <a:gd name="T66" fmla="*/ 21 w 219"/>
                      <a:gd name="T67" fmla="*/ 62 h 219"/>
                      <a:gd name="T68" fmla="*/ 5 w 219"/>
                      <a:gd name="T69" fmla="*/ 74 h 219"/>
                      <a:gd name="T70" fmla="*/ 9 w 219"/>
                      <a:gd name="T71" fmla="*/ 101 h 219"/>
                      <a:gd name="T72" fmla="*/ 0 w 219"/>
                      <a:gd name="T73" fmla="*/ 118 h 219"/>
                      <a:gd name="T74" fmla="*/ 13 w 219"/>
                      <a:gd name="T75" fmla="*/ 138 h 219"/>
                      <a:gd name="T76" fmla="*/ 11 w 219"/>
                      <a:gd name="T77" fmla="*/ 158 h 219"/>
                      <a:gd name="T78" fmla="*/ 32 w 219"/>
                      <a:gd name="T79" fmla="*/ 174 h 219"/>
                      <a:gd name="T80" fmla="*/ 38 w 219"/>
                      <a:gd name="T81" fmla="*/ 193 h 219"/>
                      <a:gd name="T82" fmla="*/ 62 w 219"/>
                      <a:gd name="T83" fmla="*/ 198 h 219"/>
                      <a:gd name="T84" fmla="*/ 74 w 219"/>
                      <a:gd name="T85" fmla="*/ 213 h 219"/>
                      <a:gd name="T86" fmla="*/ 101 w 219"/>
                      <a:gd name="T87" fmla="*/ 210 h 219"/>
                      <a:gd name="T88" fmla="*/ 118 w 219"/>
                      <a:gd name="T89" fmla="*/ 219 h 219"/>
                      <a:gd name="T90" fmla="*/ 138 w 219"/>
                      <a:gd name="T91" fmla="*/ 206 h 219"/>
                      <a:gd name="T92" fmla="*/ 158 w 219"/>
                      <a:gd name="T93" fmla="*/ 208 h 219"/>
                      <a:gd name="T94" fmla="*/ 174 w 219"/>
                      <a:gd name="T95" fmla="*/ 186 h 219"/>
                      <a:gd name="T96" fmla="*/ 193 w 219"/>
                      <a:gd name="T97" fmla="*/ 181 h 219"/>
                      <a:gd name="T98" fmla="*/ 198 w 219"/>
                      <a:gd name="T99" fmla="*/ 157 h 219"/>
                      <a:gd name="T100" fmla="*/ 213 w 219"/>
                      <a:gd name="T101" fmla="*/ 145 h 219"/>
                      <a:gd name="T102" fmla="*/ 210 w 219"/>
                      <a:gd name="T103" fmla="*/ 118 h 219"/>
                      <a:gd name="T104" fmla="*/ 219 w 219"/>
                      <a:gd name="T105" fmla="*/ 101 h 219"/>
                      <a:gd name="T106" fmla="*/ 206 w 219"/>
                      <a:gd name="T107" fmla="*/ 81 h 219"/>
                      <a:gd name="T108" fmla="*/ 208 w 219"/>
                      <a:gd name="T109" fmla="*/ 61 h 219"/>
                      <a:gd name="T110" fmla="*/ 187 w 219"/>
                      <a:gd name="T111" fmla="*/ 45 h 219"/>
                      <a:gd name="T112" fmla="*/ 181 w 219"/>
                      <a:gd name="T113" fmla="*/ 26 h 219"/>
                      <a:gd name="T114" fmla="*/ 157 w 219"/>
                      <a:gd name="T115" fmla="*/ 21 h 219"/>
                      <a:gd name="T116" fmla="*/ 145 w 219"/>
                      <a:gd name="T117" fmla="*/ 5 h 219"/>
                      <a:gd name="T118" fmla="*/ 118 w 219"/>
                      <a:gd name="T119" fmla="*/ 9 h 21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</a:cxnLst>
                    <a:rect l="0" t="0" r="r" b="b"/>
                    <a:pathLst>
                      <a:path w="219" h="219">
                        <a:moveTo>
                          <a:pt x="61" y="172"/>
                        </a:moveTo>
                        <a:cubicBezTo>
                          <a:pt x="54" y="172"/>
                          <a:pt x="49" y="166"/>
                          <a:pt x="49" y="159"/>
                        </a:cubicBezTo>
                        <a:cubicBezTo>
                          <a:pt x="49" y="152"/>
                          <a:pt x="54" y="147"/>
                          <a:pt x="61" y="147"/>
                        </a:cubicBezTo>
                        <a:cubicBezTo>
                          <a:pt x="68" y="147"/>
                          <a:pt x="74" y="152"/>
                          <a:pt x="74" y="159"/>
                        </a:cubicBezTo>
                        <a:cubicBezTo>
                          <a:pt x="74" y="166"/>
                          <a:pt x="68" y="172"/>
                          <a:pt x="61" y="172"/>
                        </a:cubicBezTo>
                        <a:moveTo>
                          <a:pt x="156" y="172"/>
                        </a:moveTo>
                        <a:cubicBezTo>
                          <a:pt x="149" y="172"/>
                          <a:pt x="143" y="166"/>
                          <a:pt x="143" y="159"/>
                        </a:cubicBezTo>
                        <a:cubicBezTo>
                          <a:pt x="143" y="152"/>
                          <a:pt x="149" y="147"/>
                          <a:pt x="156" y="147"/>
                        </a:cubicBezTo>
                        <a:cubicBezTo>
                          <a:pt x="163" y="147"/>
                          <a:pt x="168" y="152"/>
                          <a:pt x="168" y="159"/>
                        </a:cubicBezTo>
                        <a:cubicBezTo>
                          <a:pt x="168" y="166"/>
                          <a:pt x="163" y="172"/>
                          <a:pt x="156" y="172"/>
                        </a:cubicBezTo>
                        <a:cubicBezTo>
                          <a:pt x="156" y="172"/>
                          <a:pt x="156" y="172"/>
                          <a:pt x="156" y="172"/>
                        </a:cubicBezTo>
                        <a:moveTo>
                          <a:pt x="92" y="74"/>
                        </a:moveTo>
                        <a:cubicBezTo>
                          <a:pt x="94" y="73"/>
                          <a:pt x="95" y="73"/>
                          <a:pt x="97" y="72"/>
                        </a:cubicBezTo>
                        <a:cubicBezTo>
                          <a:pt x="97" y="71"/>
                          <a:pt x="97" y="63"/>
                          <a:pt x="97" y="63"/>
                        </a:cubicBezTo>
                        <a:cubicBezTo>
                          <a:pt x="122" y="63"/>
                          <a:pt x="122" y="63"/>
                          <a:pt x="122" y="63"/>
                        </a:cubicBezTo>
                        <a:cubicBezTo>
                          <a:pt x="122" y="63"/>
                          <a:pt x="122" y="71"/>
                          <a:pt x="122" y="72"/>
                        </a:cubicBezTo>
                        <a:cubicBezTo>
                          <a:pt x="124" y="73"/>
                          <a:pt x="125" y="73"/>
                          <a:pt x="127" y="74"/>
                        </a:cubicBezTo>
                        <a:cubicBezTo>
                          <a:pt x="128" y="73"/>
                          <a:pt x="133" y="68"/>
                          <a:pt x="133" y="68"/>
                        </a:cubicBezTo>
                        <a:cubicBezTo>
                          <a:pt x="151" y="85"/>
                          <a:pt x="151" y="85"/>
                          <a:pt x="151" y="85"/>
                        </a:cubicBezTo>
                        <a:cubicBezTo>
                          <a:pt x="151" y="85"/>
                          <a:pt x="146" y="91"/>
                          <a:pt x="145" y="92"/>
                        </a:cubicBezTo>
                        <a:cubicBezTo>
                          <a:pt x="145" y="93"/>
                          <a:pt x="146" y="95"/>
                          <a:pt x="147" y="97"/>
                        </a:cubicBezTo>
                        <a:cubicBezTo>
                          <a:pt x="147" y="97"/>
                          <a:pt x="148" y="97"/>
                          <a:pt x="150" y="97"/>
                        </a:cubicBezTo>
                        <a:cubicBezTo>
                          <a:pt x="152" y="97"/>
                          <a:pt x="156" y="97"/>
                          <a:pt x="156" y="97"/>
                        </a:cubicBezTo>
                        <a:cubicBezTo>
                          <a:pt x="156" y="122"/>
                          <a:pt x="156" y="122"/>
                          <a:pt x="156" y="122"/>
                        </a:cubicBezTo>
                        <a:cubicBezTo>
                          <a:pt x="156" y="122"/>
                          <a:pt x="148" y="122"/>
                          <a:pt x="147" y="122"/>
                        </a:cubicBezTo>
                        <a:cubicBezTo>
                          <a:pt x="146" y="124"/>
                          <a:pt x="145" y="125"/>
                          <a:pt x="145" y="127"/>
                        </a:cubicBezTo>
                        <a:cubicBezTo>
                          <a:pt x="146" y="128"/>
                          <a:pt x="151" y="133"/>
                          <a:pt x="151" y="133"/>
                        </a:cubicBezTo>
                        <a:cubicBezTo>
                          <a:pt x="133" y="151"/>
                          <a:pt x="133" y="151"/>
                          <a:pt x="133" y="151"/>
                        </a:cubicBezTo>
                        <a:cubicBezTo>
                          <a:pt x="133" y="151"/>
                          <a:pt x="128" y="145"/>
                          <a:pt x="127" y="145"/>
                        </a:cubicBezTo>
                        <a:cubicBezTo>
                          <a:pt x="125" y="145"/>
                          <a:pt x="124" y="146"/>
                          <a:pt x="122" y="147"/>
                        </a:cubicBezTo>
                        <a:cubicBezTo>
                          <a:pt x="122" y="148"/>
                          <a:pt x="122" y="156"/>
                          <a:pt x="122" y="156"/>
                        </a:cubicBezTo>
                        <a:cubicBezTo>
                          <a:pt x="97" y="156"/>
                          <a:pt x="97" y="156"/>
                          <a:pt x="97" y="156"/>
                        </a:cubicBezTo>
                        <a:cubicBezTo>
                          <a:pt x="97" y="156"/>
                          <a:pt x="97" y="148"/>
                          <a:pt x="97" y="147"/>
                        </a:cubicBezTo>
                        <a:cubicBezTo>
                          <a:pt x="95" y="146"/>
                          <a:pt x="94" y="145"/>
                          <a:pt x="92" y="145"/>
                        </a:cubicBezTo>
                        <a:cubicBezTo>
                          <a:pt x="91" y="145"/>
                          <a:pt x="86" y="151"/>
                          <a:pt x="86" y="151"/>
                        </a:cubicBezTo>
                        <a:cubicBezTo>
                          <a:pt x="68" y="133"/>
                          <a:pt x="68" y="133"/>
                          <a:pt x="68" y="133"/>
                        </a:cubicBezTo>
                        <a:cubicBezTo>
                          <a:pt x="68" y="133"/>
                          <a:pt x="73" y="128"/>
                          <a:pt x="74" y="127"/>
                        </a:cubicBezTo>
                        <a:cubicBezTo>
                          <a:pt x="73" y="125"/>
                          <a:pt x="73" y="124"/>
                          <a:pt x="72" y="122"/>
                        </a:cubicBezTo>
                        <a:cubicBezTo>
                          <a:pt x="71" y="122"/>
                          <a:pt x="63" y="122"/>
                          <a:pt x="63" y="122"/>
                        </a:cubicBezTo>
                        <a:cubicBezTo>
                          <a:pt x="63" y="97"/>
                          <a:pt x="63" y="97"/>
                          <a:pt x="63" y="97"/>
                        </a:cubicBezTo>
                        <a:cubicBezTo>
                          <a:pt x="63" y="97"/>
                          <a:pt x="67" y="97"/>
                          <a:pt x="69" y="97"/>
                        </a:cubicBezTo>
                        <a:cubicBezTo>
                          <a:pt x="71" y="97"/>
                          <a:pt x="72" y="97"/>
                          <a:pt x="72" y="97"/>
                        </a:cubicBezTo>
                        <a:cubicBezTo>
                          <a:pt x="73" y="95"/>
                          <a:pt x="73" y="93"/>
                          <a:pt x="74" y="92"/>
                        </a:cubicBezTo>
                        <a:cubicBezTo>
                          <a:pt x="73" y="91"/>
                          <a:pt x="68" y="85"/>
                          <a:pt x="68" y="85"/>
                        </a:cubicBezTo>
                        <a:cubicBezTo>
                          <a:pt x="86" y="68"/>
                          <a:pt x="86" y="68"/>
                          <a:pt x="86" y="68"/>
                        </a:cubicBezTo>
                        <a:cubicBezTo>
                          <a:pt x="86" y="68"/>
                          <a:pt x="91" y="73"/>
                          <a:pt x="92" y="74"/>
                        </a:cubicBezTo>
                        <a:moveTo>
                          <a:pt x="156" y="71"/>
                        </a:moveTo>
                        <a:cubicBezTo>
                          <a:pt x="149" y="71"/>
                          <a:pt x="143" y="65"/>
                          <a:pt x="143" y="59"/>
                        </a:cubicBezTo>
                        <a:cubicBezTo>
                          <a:pt x="143" y="52"/>
                          <a:pt x="149" y="46"/>
                          <a:pt x="156" y="46"/>
                        </a:cubicBezTo>
                        <a:cubicBezTo>
                          <a:pt x="163" y="46"/>
                          <a:pt x="168" y="52"/>
                          <a:pt x="168" y="59"/>
                        </a:cubicBezTo>
                        <a:cubicBezTo>
                          <a:pt x="168" y="65"/>
                          <a:pt x="163" y="71"/>
                          <a:pt x="156" y="71"/>
                        </a:cubicBezTo>
                        <a:moveTo>
                          <a:pt x="61" y="71"/>
                        </a:moveTo>
                        <a:cubicBezTo>
                          <a:pt x="54" y="71"/>
                          <a:pt x="49" y="65"/>
                          <a:pt x="49" y="59"/>
                        </a:cubicBezTo>
                        <a:cubicBezTo>
                          <a:pt x="49" y="52"/>
                          <a:pt x="54" y="46"/>
                          <a:pt x="61" y="46"/>
                        </a:cubicBezTo>
                        <a:cubicBezTo>
                          <a:pt x="68" y="46"/>
                          <a:pt x="74" y="52"/>
                          <a:pt x="74" y="59"/>
                        </a:cubicBezTo>
                        <a:cubicBezTo>
                          <a:pt x="74" y="65"/>
                          <a:pt x="68" y="71"/>
                          <a:pt x="61" y="71"/>
                        </a:cubicBezTo>
                        <a:moveTo>
                          <a:pt x="118" y="0"/>
                        </a:moveTo>
                        <a:cubicBezTo>
                          <a:pt x="101" y="0"/>
                          <a:pt x="101" y="0"/>
                          <a:pt x="101" y="0"/>
                        </a:cubicBezTo>
                        <a:cubicBezTo>
                          <a:pt x="101" y="9"/>
                          <a:pt x="101" y="9"/>
                          <a:pt x="101" y="9"/>
                        </a:cubicBezTo>
                        <a:cubicBezTo>
                          <a:pt x="94" y="10"/>
                          <a:pt x="87" y="11"/>
                          <a:pt x="81" y="13"/>
                        </a:cubicBezTo>
                        <a:cubicBezTo>
                          <a:pt x="77" y="4"/>
                          <a:pt x="77" y="4"/>
                          <a:pt x="77" y="4"/>
                        </a:cubicBezTo>
                        <a:cubicBezTo>
                          <a:pt x="61" y="11"/>
                          <a:pt x="61" y="11"/>
                          <a:pt x="61" y="11"/>
                        </a:cubicBezTo>
                        <a:cubicBezTo>
                          <a:pt x="64" y="19"/>
                          <a:pt x="64" y="19"/>
                          <a:pt x="64" y="19"/>
                        </a:cubicBezTo>
                        <a:cubicBezTo>
                          <a:pt x="57" y="23"/>
                          <a:pt x="51" y="27"/>
                          <a:pt x="45" y="32"/>
                        </a:cubicBezTo>
                        <a:cubicBezTo>
                          <a:pt x="38" y="26"/>
                          <a:pt x="38" y="26"/>
                          <a:pt x="38" y="26"/>
                        </a:cubicBezTo>
                        <a:cubicBezTo>
                          <a:pt x="26" y="38"/>
                          <a:pt x="26" y="38"/>
                          <a:pt x="26" y="38"/>
                        </a:cubicBezTo>
                        <a:cubicBezTo>
                          <a:pt x="32" y="45"/>
                          <a:pt x="32" y="45"/>
                          <a:pt x="32" y="45"/>
                        </a:cubicBezTo>
                        <a:cubicBezTo>
                          <a:pt x="28" y="50"/>
                          <a:pt x="24" y="55"/>
                          <a:pt x="21" y="62"/>
                        </a:cubicBezTo>
                        <a:cubicBezTo>
                          <a:pt x="12" y="58"/>
                          <a:pt x="12" y="58"/>
                          <a:pt x="12" y="58"/>
                        </a:cubicBezTo>
                        <a:cubicBezTo>
                          <a:pt x="5" y="74"/>
                          <a:pt x="5" y="74"/>
                          <a:pt x="5" y="74"/>
                        </a:cubicBezTo>
                        <a:cubicBezTo>
                          <a:pt x="14" y="78"/>
                          <a:pt x="14" y="78"/>
                          <a:pt x="14" y="78"/>
                        </a:cubicBezTo>
                        <a:cubicBezTo>
                          <a:pt x="11" y="85"/>
                          <a:pt x="10" y="93"/>
                          <a:pt x="9" y="101"/>
                        </a:cubicBezTo>
                        <a:cubicBezTo>
                          <a:pt x="0" y="101"/>
                          <a:pt x="0" y="101"/>
                          <a:pt x="0" y="101"/>
                        </a:cubicBezTo>
                        <a:cubicBezTo>
                          <a:pt x="0" y="118"/>
                          <a:pt x="0" y="118"/>
                          <a:pt x="0" y="118"/>
                        </a:cubicBezTo>
                        <a:cubicBezTo>
                          <a:pt x="9" y="118"/>
                          <a:pt x="9" y="118"/>
                          <a:pt x="9" y="118"/>
                        </a:cubicBezTo>
                        <a:cubicBezTo>
                          <a:pt x="10" y="125"/>
                          <a:pt x="11" y="132"/>
                          <a:pt x="13" y="138"/>
                        </a:cubicBezTo>
                        <a:cubicBezTo>
                          <a:pt x="4" y="142"/>
                          <a:pt x="4" y="142"/>
                          <a:pt x="4" y="142"/>
                        </a:cubicBezTo>
                        <a:cubicBezTo>
                          <a:pt x="11" y="158"/>
                          <a:pt x="11" y="158"/>
                          <a:pt x="11" y="158"/>
                        </a:cubicBezTo>
                        <a:cubicBezTo>
                          <a:pt x="19" y="154"/>
                          <a:pt x="19" y="154"/>
                          <a:pt x="19" y="154"/>
                        </a:cubicBezTo>
                        <a:cubicBezTo>
                          <a:pt x="23" y="161"/>
                          <a:pt x="27" y="168"/>
                          <a:pt x="32" y="174"/>
                        </a:cubicBezTo>
                        <a:cubicBezTo>
                          <a:pt x="26" y="181"/>
                          <a:pt x="26" y="181"/>
                          <a:pt x="26" y="181"/>
                        </a:cubicBezTo>
                        <a:cubicBezTo>
                          <a:pt x="38" y="193"/>
                          <a:pt x="38" y="193"/>
                          <a:pt x="38" y="193"/>
                        </a:cubicBezTo>
                        <a:cubicBezTo>
                          <a:pt x="45" y="186"/>
                          <a:pt x="45" y="186"/>
                          <a:pt x="45" y="186"/>
                        </a:cubicBezTo>
                        <a:cubicBezTo>
                          <a:pt x="50" y="191"/>
                          <a:pt x="56" y="195"/>
                          <a:pt x="62" y="198"/>
                        </a:cubicBezTo>
                        <a:cubicBezTo>
                          <a:pt x="58" y="206"/>
                          <a:pt x="58" y="206"/>
                          <a:pt x="58" y="206"/>
                        </a:cubicBezTo>
                        <a:cubicBezTo>
                          <a:pt x="74" y="213"/>
                          <a:pt x="74" y="213"/>
                          <a:pt x="74" y="213"/>
                        </a:cubicBezTo>
                        <a:cubicBezTo>
                          <a:pt x="78" y="205"/>
                          <a:pt x="78" y="205"/>
                          <a:pt x="78" y="205"/>
                        </a:cubicBezTo>
                        <a:cubicBezTo>
                          <a:pt x="85" y="207"/>
                          <a:pt x="93" y="209"/>
                          <a:pt x="101" y="210"/>
                        </a:cubicBezTo>
                        <a:cubicBezTo>
                          <a:pt x="101" y="219"/>
                          <a:pt x="101" y="219"/>
                          <a:pt x="101" y="219"/>
                        </a:cubicBezTo>
                        <a:cubicBezTo>
                          <a:pt x="118" y="219"/>
                          <a:pt x="118" y="219"/>
                          <a:pt x="118" y="219"/>
                        </a:cubicBezTo>
                        <a:cubicBezTo>
                          <a:pt x="118" y="210"/>
                          <a:pt x="118" y="210"/>
                          <a:pt x="118" y="210"/>
                        </a:cubicBezTo>
                        <a:cubicBezTo>
                          <a:pt x="125" y="209"/>
                          <a:pt x="132" y="208"/>
                          <a:pt x="138" y="206"/>
                        </a:cubicBezTo>
                        <a:cubicBezTo>
                          <a:pt x="142" y="214"/>
                          <a:pt x="142" y="214"/>
                          <a:pt x="142" y="214"/>
                        </a:cubicBezTo>
                        <a:cubicBezTo>
                          <a:pt x="158" y="208"/>
                          <a:pt x="158" y="208"/>
                          <a:pt x="158" y="208"/>
                        </a:cubicBezTo>
                        <a:cubicBezTo>
                          <a:pt x="155" y="199"/>
                          <a:pt x="155" y="199"/>
                          <a:pt x="155" y="199"/>
                        </a:cubicBezTo>
                        <a:cubicBezTo>
                          <a:pt x="162" y="196"/>
                          <a:pt x="168" y="191"/>
                          <a:pt x="174" y="186"/>
                        </a:cubicBezTo>
                        <a:cubicBezTo>
                          <a:pt x="181" y="193"/>
                          <a:pt x="181" y="193"/>
                          <a:pt x="181" y="193"/>
                        </a:cubicBezTo>
                        <a:cubicBezTo>
                          <a:pt x="193" y="181"/>
                          <a:pt x="193" y="181"/>
                          <a:pt x="193" y="181"/>
                        </a:cubicBezTo>
                        <a:cubicBezTo>
                          <a:pt x="187" y="174"/>
                          <a:pt x="187" y="174"/>
                          <a:pt x="187" y="174"/>
                        </a:cubicBezTo>
                        <a:cubicBezTo>
                          <a:pt x="191" y="169"/>
                          <a:pt x="195" y="163"/>
                          <a:pt x="198" y="157"/>
                        </a:cubicBezTo>
                        <a:cubicBezTo>
                          <a:pt x="206" y="161"/>
                          <a:pt x="206" y="161"/>
                          <a:pt x="206" y="161"/>
                        </a:cubicBezTo>
                        <a:cubicBezTo>
                          <a:pt x="213" y="145"/>
                          <a:pt x="213" y="145"/>
                          <a:pt x="213" y="145"/>
                        </a:cubicBezTo>
                        <a:cubicBezTo>
                          <a:pt x="205" y="141"/>
                          <a:pt x="205" y="141"/>
                          <a:pt x="205" y="141"/>
                        </a:cubicBezTo>
                        <a:cubicBezTo>
                          <a:pt x="207" y="134"/>
                          <a:pt x="209" y="126"/>
                          <a:pt x="210" y="118"/>
                        </a:cubicBezTo>
                        <a:cubicBezTo>
                          <a:pt x="219" y="118"/>
                          <a:pt x="219" y="118"/>
                          <a:pt x="219" y="118"/>
                        </a:cubicBezTo>
                        <a:cubicBezTo>
                          <a:pt x="219" y="101"/>
                          <a:pt x="219" y="101"/>
                          <a:pt x="219" y="101"/>
                        </a:cubicBezTo>
                        <a:cubicBezTo>
                          <a:pt x="210" y="101"/>
                          <a:pt x="210" y="101"/>
                          <a:pt x="210" y="101"/>
                        </a:cubicBezTo>
                        <a:cubicBezTo>
                          <a:pt x="209" y="94"/>
                          <a:pt x="208" y="87"/>
                          <a:pt x="206" y="81"/>
                        </a:cubicBezTo>
                        <a:cubicBezTo>
                          <a:pt x="214" y="77"/>
                          <a:pt x="214" y="77"/>
                          <a:pt x="214" y="77"/>
                        </a:cubicBezTo>
                        <a:cubicBezTo>
                          <a:pt x="208" y="61"/>
                          <a:pt x="208" y="61"/>
                          <a:pt x="208" y="61"/>
                        </a:cubicBezTo>
                        <a:cubicBezTo>
                          <a:pt x="199" y="64"/>
                          <a:pt x="199" y="64"/>
                          <a:pt x="199" y="64"/>
                        </a:cubicBezTo>
                        <a:cubicBezTo>
                          <a:pt x="196" y="57"/>
                          <a:pt x="192" y="51"/>
                          <a:pt x="187" y="45"/>
                        </a:cubicBezTo>
                        <a:cubicBezTo>
                          <a:pt x="193" y="38"/>
                          <a:pt x="193" y="38"/>
                          <a:pt x="193" y="38"/>
                        </a:cubicBezTo>
                        <a:cubicBezTo>
                          <a:pt x="181" y="26"/>
                          <a:pt x="181" y="26"/>
                          <a:pt x="181" y="26"/>
                        </a:cubicBezTo>
                        <a:cubicBezTo>
                          <a:pt x="174" y="32"/>
                          <a:pt x="174" y="32"/>
                          <a:pt x="174" y="32"/>
                        </a:cubicBezTo>
                        <a:cubicBezTo>
                          <a:pt x="169" y="28"/>
                          <a:pt x="163" y="24"/>
                          <a:pt x="157" y="21"/>
                        </a:cubicBezTo>
                        <a:cubicBezTo>
                          <a:pt x="161" y="12"/>
                          <a:pt x="161" y="12"/>
                          <a:pt x="161" y="12"/>
                        </a:cubicBezTo>
                        <a:cubicBezTo>
                          <a:pt x="145" y="5"/>
                          <a:pt x="145" y="5"/>
                          <a:pt x="145" y="5"/>
                        </a:cubicBezTo>
                        <a:cubicBezTo>
                          <a:pt x="141" y="14"/>
                          <a:pt x="141" y="14"/>
                          <a:pt x="141" y="14"/>
                        </a:cubicBezTo>
                        <a:cubicBezTo>
                          <a:pt x="134" y="11"/>
                          <a:pt x="126" y="10"/>
                          <a:pt x="118" y="9"/>
                        </a:cubicBezTo>
                        <a:cubicBezTo>
                          <a:pt x="118" y="0"/>
                          <a:pt x="118" y="0"/>
                          <a:pt x="118" y="0"/>
                        </a:cubicBezTo>
                      </a:path>
                    </a:pathLst>
                  </a:custGeom>
                  <a:solidFill>
                    <a:sysClr val="window" lastClr="FFFFFF">
                      <a:lumMod val="50000"/>
                    </a:sys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vert="horz" wrap="square" lIns="51435" tIns="25717" rIns="51435" bIns="25717" numCol="1" anchor="t" anchorCtr="0" compatLnSpc="1"/>
                  <a:lstStyle/>
                  <a:p>
                    <a:pPr marL="0" marR="0" lvl="0" indent="0" defTabSz="6858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zh-CN" altLang="en-US" sz="76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cs typeface="+mn-ea"/>
                      <a:sym typeface="+mn-lt"/>
                    </a:endParaRPr>
                  </a:p>
                </p:txBody>
              </p:sp>
            </p:grpSp>
            <p:sp>
              <p:nvSpPr>
                <p:cNvPr id="16" name="Freeform 35"/>
                <p:cNvSpPr>
                  <a:spLocks noEditPoints="1"/>
                </p:cNvSpPr>
                <p:nvPr/>
              </p:nvSpPr>
              <p:spPr bwMode="auto">
                <a:xfrm>
                  <a:off x="4807401" y="3702635"/>
                  <a:ext cx="302717" cy="189607"/>
                </a:xfrm>
                <a:custGeom>
                  <a:avLst/>
                  <a:gdLst>
                    <a:gd name="T0" fmla="*/ 10 w 193"/>
                    <a:gd name="T1" fmla="*/ 0 h 120"/>
                    <a:gd name="T2" fmla="*/ 0 w 193"/>
                    <a:gd name="T3" fmla="*/ 9 h 120"/>
                    <a:gd name="T4" fmla="*/ 10 w 193"/>
                    <a:gd name="T5" fmla="*/ 18 h 120"/>
                    <a:gd name="T6" fmla="*/ 19 w 193"/>
                    <a:gd name="T7" fmla="*/ 9 h 120"/>
                    <a:gd name="T8" fmla="*/ 10 w 193"/>
                    <a:gd name="T9" fmla="*/ 0 h 120"/>
                    <a:gd name="T10" fmla="*/ 145 w 193"/>
                    <a:gd name="T11" fmla="*/ 33 h 120"/>
                    <a:gd name="T12" fmla="*/ 130 w 193"/>
                    <a:gd name="T13" fmla="*/ 48 h 120"/>
                    <a:gd name="T14" fmla="*/ 145 w 193"/>
                    <a:gd name="T15" fmla="*/ 63 h 120"/>
                    <a:gd name="T16" fmla="*/ 160 w 193"/>
                    <a:gd name="T17" fmla="*/ 48 h 120"/>
                    <a:gd name="T18" fmla="*/ 145 w 193"/>
                    <a:gd name="T19" fmla="*/ 33 h 120"/>
                    <a:gd name="T20" fmla="*/ 49 w 193"/>
                    <a:gd name="T21" fmla="*/ 33 h 120"/>
                    <a:gd name="T22" fmla="*/ 34 w 193"/>
                    <a:gd name="T23" fmla="*/ 48 h 120"/>
                    <a:gd name="T24" fmla="*/ 49 w 193"/>
                    <a:gd name="T25" fmla="*/ 63 h 120"/>
                    <a:gd name="T26" fmla="*/ 64 w 193"/>
                    <a:gd name="T27" fmla="*/ 48 h 120"/>
                    <a:gd name="T28" fmla="*/ 49 w 193"/>
                    <a:gd name="T29" fmla="*/ 33 h 120"/>
                    <a:gd name="T30" fmla="*/ 97 w 193"/>
                    <a:gd name="T31" fmla="*/ 73 h 120"/>
                    <a:gd name="T32" fmla="*/ 73 w 193"/>
                    <a:gd name="T33" fmla="*/ 96 h 120"/>
                    <a:gd name="T34" fmla="*/ 97 w 193"/>
                    <a:gd name="T35" fmla="*/ 120 h 120"/>
                    <a:gd name="T36" fmla="*/ 120 w 193"/>
                    <a:gd name="T37" fmla="*/ 96 h 120"/>
                    <a:gd name="T38" fmla="*/ 97 w 193"/>
                    <a:gd name="T39" fmla="*/ 73 h 120"/>
                    <a:gd name="T40" fmla="*/ 184 w 193"/>
                    <a:gd name="T41" fmla="*/ 0 h 120"/>
                    <a:gd name="T42" fmla="*/ 175 w 193"/>
                    <a:gd name="T43" fmla="*/ 9 h 120"/>
                    <a:gd name="T44" fmla="*/ 184 w 193"/>
                    <a:gd name="T45" fmla="*/ 18 h 120"/>
                    <a:gd name="T46" fmla="*/ 193 w 193"/>
                    <a:gd name="T47" fmla="*/ 9 h 120"/>
                    <a:gd name="T48" fmla="*/ 184 w 193"/>
                    <a:gd name="T49" fmla="*/ 0 h 1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93" h="120">
                      <a:moveTo>
                        <a:pt x="10" y="0"/>
                      </a:moveTo>
                      <a:cubicBezTo>
                        <a:pt x="5" y="0"/>
                        <a:pt x="0" y="4"/>
                        <a:pt x="0" y="9"/>
                      </a:cubicBezTo>
                      <a:cubicBezTo>
                        <a:pt x="0" y="14"/>
                        <a:pt x="5" y="18"/>
                        <a:pt x="10" y="18"/>
                      </a:cubicBezTo>
                      <a:cubicBezTo>
                        <a:pt x="15" y="18"/>
                        <a:pt x="19" y="14"/>
                        <a:pt x="19" y="9"/>
                      </a:cubicBezTo>
                      <a:cubicBezTo>
                        <a:pt x="19" y="4"/>
                        <a:pt x="15" y="0"/>
                        <a:pt x="10" y="0"/>
                      </a:cubicBezTo>
                      <a:moveTo>
                        <a:pt x="145" y="33"/>
                      </a:moveTo>
                      <a:cubicBezTo>
                        <a:pt x="136" y="33"/>
                        <a:pt x="130" y="40"/>
                        <a:pt x="130" y="48"/>
                      </a:cubicBezTo>
                      <a:cubicBezTo>
                        <a:pt x="130" y="57"/>
                        <a:pt x="136" y="63"/>
                        <a:pt x="145" y="63"/>
                      </a:cubicBezTo>
                      <a:cubicBezTo>
                        <a:pt x="153" y="63"/>
                        <a:pt x="160" y="57"/>
                        <a:pt x="160" y="48"/>
                      </a:cubicBezTo>
                      <a:cubicBezTo>
                        <a:pt x="160" y="40"/>
                        <a:pt x="153" y="33"/>
                        <a:pt x="145" y="33"/>
                      </a:cubicBezTo>
                      <a:moveTo>
                        <a:pt x="49" y="33"/>
                      </a:moveTo>
                      <a:cubicBezTo>
                        <a:pt x="41" y="33"/>
                        <a:pt x="34" y="40"/>
                        <a:pt x="34" y="48"/>
                      </a:cubicBezTo>
                      <a:cubicBezTo>
                        <a:pt x="34" y="57"/>
                        <a:pt x="41" y="63"/>
                        <a:pt x="49" y="63"/>
                      </a:cubicBezTo>
                      <a:cubicBezTo>
                        <a:pt x="57" y="63"/>
                        <a:pt x="64" y="57"/>
                        <a:pt x="64" y="48"/>
                      </a:cubicBezTo>
                      <a:cubicBezTo>
                        <a:pt x="64" y="40"/>
                        <a:pt x="57" y="33"/>
                        <a:pt x="49" y="33"/>
                      </a:cubicBezTo>
                      <a:moveTo>
                        <a:pt x="97" y="73"/>
                      </a:moveTo>
                      <a:cubicBezTo>
                        <a:pt x="84" y="73"/>
                        <a:pt x="73" y="83"/>
                        <a:pt x="73" y="96"/>
                      </a:cubicBezTo>
                      <a:cubicBezTo>
                        <a:pt x="73" y="109"/>
                        <a:pt x="84" y="120"/>
                        <a:pt x="97" y="120"/>
                      </a:cubicBezTo>
                      <a:cubicBezTo>
                        <a:pt x="110" y="120"/>
                        <a:pt x="120" y="109"/>
                        <a:pt x="120" y="96"/>
                      </a:cubicBezTo>
                      <a:cubicBezTo>
                        <a:pt x="120" y="83"/>
                        <a:pt x="110" y="73"/>
                        <a:pt x="97" y="73"/>
                      </a:cubicBezTo>
                      <a:moveTo>
                        <a:pt x="184" y="0"/>
                      </a:moveTo>
                      <a:cubicBezTo>
                        <a:pt x="179" y="0"/>
                        <a:pt x="175" y="4"/>
                        <a:pt x="175" y="9"/>
                      </a:cubicBezTo>
                      <a:cubicBezTo>
                        <a:pt x="175" y="14"/>
                        <a:pt x="179" y="18"/>
                        <a:pt x="184" y="18"/>
                      </a:cubicBezTo>
                      <a:cubicBezTo>
                        <a:pt x="189" y="18"/>
                        <a:pt x="193" y="14"/>
                        <a:pt x="193" y="9"/>
                      </a:cubicBezTo>
                      <a:cubicBezTo>
                        <a:pt x="193" y="4"/>
                        <a:pt x="189" y="0"/>
                        <a:pt x="184" y="0"/>
                      </a:cubicBezTo>
                    </a:path>
                  </a:pathLst>
                </a:custGeom>
                <a:solidFill>
                  <a:sysClr val="window" lastClr="FFFFFF">
                    <a:lumMod val="50000"/>
                  </a:sys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51435" tIns="25717" rIns="51435" bIns="25717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76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17" name="Freeform 35"/>
                <p:cNvSpPr>
                  <a:spLocks noEditPoints="1"/>
                </p:cNvSpPr>
                <p:nvPr/>
              </p:nvSpPr>
              <p:spPr bwMode="auto">
                <a:xfrm>
                  <a:off x="2812657" y="3695865"/>
                  <a:ext cx="302717" cy="189607"/>
                </a:xfrm>
                <a:custGeom>
                  <a:avLst/>
                  <a:gdLst>
                    <a:gd name="T0" fmla="*/ 10 w 193"/>
                    <a:gd name="T1" fmla="*/ 0 h 120"/>
                    <a:gd name="T2" fmla="*/ 0 w 193"/>
                    <a:gd name="T3" fmla="*/ 9 h 120"/>
                    <a:gd name="T4" fmla="*/ 10 w 193"/>
                    <a:gd name="T5" fmla="*/ 18 h 120"/>
                    <a:gd name="T6" fmla="*/ 19 w 193"/>
                    <a:gd name="T7" fmla="*/ 9 h 120"/>
                    <a:gd name="T8" fmla="*/ 10 w 193"/>
                    <a:gd name="T9" fmla="*/ 0 h 120"/>
                    <a:gd name="T10" fmla="*/ 145 w 193"/>
                    <a:gd name="T11" fmla="*/ 33 h 120"/>
                    <a:gd name="T12" fmla="*/ 130 w 193"/>
                    <a:gd name="T13" fmla="*/ 48 h 120"/>
                    <a:gd name="T14" fmla="*/ 145 w 193"/>
                    <a:gd name="T15" fmla="*/ 63 h 120"/>
                    <a:gd name="T16" fmla="*/ 160 w 193"/>
                    <a:gd name="T17" fmla="*/ 48 h 120"/>
                    <a:gd name="T18" fmla="*/ 145 w 193"/>
                    <a:gd name="T19" fmla="*/ 33 h 120"/>
                    <a:gd name="T20" fmla="*/ 49 w 193"/>
                    <a:gd name="T21" fmla="*/ 33 h 120"/>
                    <a:gd name="T22" fmla="*/ 34 w 193"/>
                    <a:gd name="T23" fmla="*/ 48 h 120"/>
                    <a:gd name="T24" fmla="*/ 49 w 193"/>
                    <a:gd name="T25" fmla="*/ 63 h 120"/>
                    <a:gd name="T26" fmla="*/ 64 w 193"/>
                    <a:gd name="T27" fmla="*/ 48 h 120"/>
                    <a:gd name="T28" fmla="*/ 49 w 193"/>
                    <a:gd name="T29" fmla="*/ 33 h 120"/>
                    <a:gd name="T30" fmla="*/ 97 w 193"/>
                    <a:gd name="T31" fmla="*/ 73 h 120"/>
                    <a:gd name="T32" fmla="*/ 73 w 193"/>
                    <a:gd name="T33" fmla="*/ 96 h 120"/>
                    <a:gd name="T34" fmla="*/ 97 w 193"/>
                    <a:gd name="T35" fmla="*/ 120 h 120"/>
                    <a:gd name="T36" fmla="*/ 120 w 193"/>
                    <a:gd name="T37" fmla="*/ 96 h 120"/>
                    <a:gd name="T38" fmla="*/ 97 w 193"/>
                    <a:gd name="T39" fmla="*/ 73 h 120"/>
                    <a:gd name="T40" fmla="*/ 184 w 193"/>
                    <a:gd name="T41" fmla="*/ 0 h 120"/>
                    <a:gd name="T42" fmla="*/ 175 w 193"/>
                    <a:gd name="T43" fmla="*/ 9 h 120"/>
                    <a:gd name="T44" fmla="*/ 184 w 193"/>
                    <a:gd name="T45" fmla="*/ 18 h 120"/>
                    <a:gd name="T46" fmla="*/ 193 w 193"/>
                    <a:gd name="T47" fmla="*/ 9 h 120"/>
                    <a:gd name="T48" fmla="*/ 184 w 193"/>
                    <a:gd name="T49" fmla="*/ 0 h 1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93" h="120">
                      <a:moveTo>
                        <a:pt x="10" y="0"/>
                      </a:moveTo>
                      <a:cubicBezTo>
                        <a:pt x="5" y="0"/>
                        <a:pt x="0" y="4"/>
                        <a:pt x="0" y="9"/>
                      </a:cubicBezTo>
                      <a:cubicBezTo>
                        <a:pt x="0" y="14"/>
                        <a:pt x="5" y="18"/>
                        <a:pt x="10" y="18"/>
                      </a:cubicBezTo>
                      <a:cubicBezTo>
                        <a:pt x="15" y="18"/>
                        <a:pt x="19" y="14"/>
                        <a:pt x="19" y="9"/>
                      </a:cubicBezTo>
                      <a:cubicBezTo>
                        <a:pt x="19" y="4"/>
                        <a:pt x="15" y="0"/>
                        <a:pt x="10" y="0"/>
                      </a:cubicBezTo>
                      <a:moveTo>
                        <a:pt x="145" y="33"/>
                      </a:moveTo>
                      <a:cubicBezTo>
                        <a:pt x="136" y="33"/>
                        <a:pt x="130" y="40"/>
                        <a:pt x="130" y="48"/>
                      </a:cubicBezTo>
                      <a:cubicBezTo>
                        <a:pt x="130" y="57"/>
                        <a:pt x="136" y="63"/>
                        <a:pt x="145" y="63"/>
                      </a:cubicBezTo>
                      <a:cubicBezTo>
                        <a:pt x="153" y="63"/>
                        <a:pt x="160" y="57"/>
                        <a:pt x="160" y="48"/>
                      </a:cubicBezTo>
                      <a:cubicBezTo>
                        <a:pt x="160" y="40"/>
                        <a:pt x="153" y="33"/>
                        <a:pt x="145" y="33"/>
                      </a:cubicBezTo>
                      <a:moveTo>
                        <a:pt x="49" y="33"/>
                      </a:moveTo>
                      <a:cubicBezTo>
                        <a:pt x="41" y="33"/>
                        <a:pt x="34" y="40"/>
                        <a:pt x="34" y="48"/>
                      </a:cubicBezTo>
                      <a:cubicBezTo>
                        <a:pt x="34" y="57"/>
                        <a:pt x="41" y="63"/>
                        <a:pt x="49" y="63"/>
                      </a:cubicBezTo>
                      <a:cubicBezTo>
                        <a:pt x="57" y="63"/>
                        <a:pt x="64" y="57"/>
                        <a:pt x="64" y="48"/>
                      </a:cubicBezTo>
                      <a:cubicBezTo>
                        <a:pt x="64" y="40"/>
                        <a:pt x="57" y="33"/>
                        <a:pt x="49" y="33"/>
                      </a:cubicBezTo>
                      <a:moveTo>
                        <a:pt x="97" y="73"/>
                      </a:moveTo>
                      <a:cubicBezTo>
                        <a:pt x="84" y="73"/>
                        <a:pt x="73" y="83"/>
                        <a:pt x="73" y="96"/>
                      </a:cubicBezTo>
                      <a:cubicBezTo>
                        <a:pt x="73" y="109"/>
                        <a:pt x="84" y="120"/>
                        <a:pt x="97" y="120"/>
                      </a:cubicBezTo>
                      <a:cubicBezTo>
                        <a:pt x="110" y="120"/>
                        <a:pt x="120" y="109"/>
                        <a:pt x="120" y="96"/>
                      </a:cubicBezTo>
                      <a:cubicBezTo>
                        <a:pt x="120" y="83"/>
                        <a:pt x="110" y="73"/>
                        <a:pt x="97" y="73"/>
                      </a:cubicBezTo>
                      <a:moveTo>
                        <a:pt x="184" y="0"/>
                      </a:moveTo>
                      <a:cubicBezTo>
                        <a:pt x="179" y="0"/>
                        <a:pt x="175" y="4"/>
                        <a:pt x="175" y="9"/>
                      </a:cubicBezTo>
                      <a:cubicBezTo>
                        <a:pt x="175" y="14"/>
                        <a:pt x="179" y="18"/>
                        <a:pt x="184" y="18"/>
                      </a:cubicBezTo>
                      <a:cubicBezTo>
                        <a:pt x="189" y="18"/>
                        <a:pt x="193" y="14"/>
                        <a:pt x="193" y="9"/>
                      </a:cubicBezTo>
                      <a:cubicBezTo>
                        <a:pt x="193" y="4"/>
                        <a:pt x="189" y="0"/>
                        <a:pt x="184" y="0"/>
                      </a:cubicBezTo>
                    </a:path>
                  </a:pathLst>
                </a:custGeom>
                <a:solidFill>
                  <a:sysClr val="window" lastClr="FFFFFF">
                    <a:lumMod val="50000"/>
                  </a:sys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51435" tIns="25717" rIns="51435" bIns="25717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76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18" name="Freeform 35"/>
                <p:cNvSpPr>
                  <a:spLocks noEditPoints="1"/>
                </p:cNvSpPr>
                <p:nvPr/>
              </p:nvSpPr>
              <p:spPr bwMode="auto">
                <a:xfrm>
                  <a:off x="6928825" y="3528860"/>
                  <a:ext cx="302717" cy="189607"/>
                </a:xfrm>
                <a:custGeom>
                  <a:avLst/>
                  <a:gdLst>
                    <a:gd name="T0" fmla="*/ 10 w 193"/>
                    <a:gd name="T1" fmla="*/ 0 h 120"/>
                    <a:gd name="T2" fmla="*/ 0 w 193"/>
                    <a:gd name="T3" fmla="*/ 9 h 120"/>
                    <a:gd name="T4" fmla="*/ 10 w 193"/>
                    <a:gd name="T5" fmla="*/ 18 h 120"/>
                    <a:gd name="T6" fmla="*/ 19 w 193"/>
                    <a:gd name="T7" fmla="*/ 9 h 120"/>
                    <a:gd name="T8" fmla="*/ 10 w 193"/>
                    <a:gd name="T9" fmla="*/ 0 h 120"/>
                    <a:gd name="T10" fmla="*/ 145 w 193"/>
                    <a:gd name="T11" fmla="*/ 33 h 120"/>
                    <a:gd name="T12" fmla="*/ 130 w 193"/>
                    <a:gd name="T13" fmla="*/ 48 h 120"/>
                    <a:gd name="T14" fmla="*/ 145 w 193"/>
                    <a:gd name="T15" fmla="*/ 63 h 120"/>
                    <a:gd name="T16" fmla="*/ 160 w 193"/>
                    <a:gd name="T17" fmla="*/ 48 h 120"/>
                    <a:gd name="T18" fmla="*/ 145 w 193"/>
                    <a:gd name="T19" fmla="*/ 33 h 120"/>
                    <a:gd name="T20" fmla="*/ 49 w 193"/>
                    <a:gd name="T21" fmla="*/ 33 h 120"/>
                    <a:gd name="T22" fmla="*/ 34 w 193"/>
                    <a:gd name="T23" fmla="*/ 48 h 120"/>
                    <a:gd name="T24" fmla="*/ 49 w 193"/>
                    <a:gd name="T25" fmla="*/ 63 h 120"/>
                    <a:gd name="T26" fmla="*/ 64 w 193"/>
                    <a:gd name="T27" fmla="*/ 48 h 120"/>
                    <a:gd name="T28" fmla="*/ 49 w 193"/>
                    <a:gd name="T29" fmla="*/ 33 h 120"/>
                    <a:gd name="T30" fmla="*/ 97 w 193"/>
                    <a:gd name="T31" fmla="*/ 73 h 120"/>
                    <a:gd name="T32" fmla="*/ 73 w 193"/>
                    <a:gd name="T33" fmla="*/ 96 h 120"/>
                    <a:gd name="T34" fmla="*/ 97 w 193"/>
                    <a:gd name="T35" fmla="*/ 120 h 120"/>
                    <a:gd name="T36" fmla="*/ 120 w 193"/>
                    <a:gd name="T37" fmla="*/ 96 h 120"/>
                    <a:gd name="T38" fmla="*/ 97 w 193"/>
                    <a:gd name="T39" fmla="*/ 73 h 120"/>
                    <a:gd name="T40" fmla="*/ 184 w 193"/>
                    <a:gd name="T41" fmla="*/ 0 h 120"/>
                    <a:gd name="T42" fmla="*/ 175 w 193"/>
                    <a:gd name="T43" fmla="*/ 9 h 120"/>
                    <a:gd name="T44" fmla="*/ 184 w 193"/>
                    <a:gd name="T45" fmla="*/ 18 h 120"/>
                    <a:gd name="T46" fmla="*/ 193 w 193"/>
                    <a:gd name="T47" fmla="*/ 9 h 120"/>
                    <a:gd name="T48" fmla="*/ 184 w 193"/>
                    <a:gd name="T49" fmla="*/ 0 h 1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93" h="120">
                      <a:moveTo>
                        <a:pt x="10" y="0"/>
                      </a:moveTo>
                      <a:cubicBezTo>
                        <a:pt x="5" y="0"/>
                        <a:pt x="0" y="4"/>
                        <a:pt x="0" y="9"/>
                      </a:cubicBezTo>
                      <a:cubicBezTo>
                        <a:pt x="0" y="14"/>
                        <a:pt x="5" y="18"/>
                        <a:pt x="10" y="18"/>
                      </a:cubicBezTo>
                      <a:cubicBezTo>
                        <a:pt x="15" y="18"/>
                        <a:pt x="19" y="14"/>
                        <a:pt x="19" y="9"/>
                      </a:cubicBezTo>
                      <a:cubicBezTo>
                        <a:pt x="19" y="4"/>
                        <a:pt x="15" y="0"/>
                        <a:pt x="10" y="0"/>
                      </a:cubicBezTo>
                      <a:moveTo>
                        <a:pt x="145" y="33"/>
                      </a:moveTo>
                      <a:cubicBezTo>
                        <a:pt x="136" y="33"/>
                        <a:pt x="130" y="40"/>
                        <a:pt x="130" y="48"/>
                      </a:cubicBezTo>
                      <a:cubicBezTo>
                        <a:pt x="130" y="57"/>
                        <a:pt x="136" y="63"/>
                        <a:pt x="145" y="63"/>
                      </a:cubicBezTo>
                      <a:cubicBezTo>
                        <a:pt x="153" y="63"/>
                        <a:pt x="160" y="57"/>
                        <a:pt x="160" y="48"/>
                      </a:cubicBezTo>
                      <a:cubicBezTo>
                        <a:pt x="160" y="40"/>
                        <a:pt x="153" y="33"/>
                        <a:pt x="145" y="33"/>
                      </a:cubicBezTo>
                      <a:moveTo>
                        <a:pt x="49" y="33"/>
                      </a:moveTo>
                      <a:cubicBezTo>
                        <a:pt x="41" y="33"/>
                        <a:pt x="34" y="40"/>
                        <a:pt x="34" y="48"/>
                      </a:cubicBezTo>
                      <a:cubicBezTo>
                        <a:pt x="34" y="57"/>
                        <a:pt x="41" y="63"/>
                        <a:pt x="49" y="63"/>
                      </a:cubicBezTo>
                      <a:cubicBezTo>
                        <a:pt x="57" y="63"/>
                        <a:pt x="64" y="57"/>
                        <a:pt x="64" y="48"/>
                      </a:cubicBezTo>
                      <a:cubicBezTo>
                        <a:pt x="64" y="40"/>
                        <a:pt x="57" y="33"/>
                        <a:pt x="49" y="33"/>
                      </a:cubicBezTo>
                      <a:moveTo>
                        <a:pt x="97" y="73"/>
                      </a:moveTo>
                      <a:cubicBezTo>
                        <a:pt x="84" y="73"/>
                        <a:pt x="73" y="83"/>
                        <a:pt x="73" y="96"/>
                      </a:cubicBezTo>
                      <a:cubicBezTo>
                        <a:pt x="73" y="109"/>
                        <a:pt x="84" y="120"/>
                        <a:pt x="97" y="120"/>
                      </a:cubicBezTo>
                      <a:cubicBezTo>
                        <a:pt x="110" y="120"/>
                        <a:pt x="120" y="109"/>
                        <a:pt x="120" y="96"/>
                      </a:cubicBezTo>
                      <a:cubicBezTo>
                        <a:pt x="120" y="83"/>
                        <a:pt x="110" y="73"/>
                        <a:pt x="97" y="73"/>
                      </a:cubicBezTo>
                      <a:moveTo>
                        <a:pt x="184" y="0"/>
                      </a:moveTo>
                      <a:cubicBezTo>
                        <a:pt x="179" y="0"/>
                        <a:pt x="175" y="4"/>
                        <a:pt x="175" y="9"/>
                      </a:cubicBezTo>
                      <a:cubicBezTo>
                        <a:pt x="175" y="14"/>
                        <a:pt x="179" y="18"/>
                        <a:pt x="184" y="18"/>
                      </a:cubicBezTo>
                      <a:cubicBezTo>
                        <a:pt x="189" y="18"/>
                        <a:pt x="193" y="14"/>
                        <a:pt x="193" y="9"/>
                      </a:cubicBezTo>
                      <a:cubicBezTo>
                        <a:pt x="193" y="4"/>
                        <a:pt x="189" y="0"/>
                        <a:pt x="184" y="0"/>
                      </a:cubicBezTo>
                    </a:path>
                  </a:pathLst>
                </a:custGeom>
                <a:solidFill>
                  <a:sysClr val="window" lastClr="FFFFFF">
                    <a:lumMod val="50000"/>
                  </a:sys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51435" tIns="25717" rIns="51435" bIns="25717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76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19" name="Freeform 35"/>
                <p:cNvSpPr>
                  <a:spLocks noEditPoints="1"/>
                </p:cNvSpPr>
                <p:nvPr/>
              </p:nvSpPr>
              <p:spPr bwMode="auto">
                <a:xfrm>
                  <a:off x="8948104" y="3609802"/>
                  <a:ext cx="302717" cy="189607"/>
                </a:xfrm>
                <a:custGeom>
                  <a:avLst/>
                  <a:gdLst>
                    <a:gd name="T0" fmla="*/ 10 w 193"/>
                    <a:gd name="T1" fmla="*/ 0 h 120"/>
                    <a:gd name="T2" fmla="*/ 0 w 193"/>
                    <a:gd name="T3" fmla="*/ 9 h 120"/>
                    <a:gd name="T4" fmla="*/ 10 w 193"/>
                    <a:gd name="T5" fmla="*/ 18 h 120"/>
                    <a:gd name="T6" fmla="*/ 19 w 193"/>
                    <a:gd name="T7" fmla="*/ 9 h 120"/>
                    <a:gd name="T8" fmla="*/ 10 w 193"/>
                    <a:gd name="T9" fmla="*/ 0 h 120"/>
                    <a:gd name="T10" fmla="*/ 145 w 193"/>
                    <a:gd name="T11" fmla="*/ 33 h 120"/>
                    <a:gd name="T12" fmla="*/ 130 w 193"/>
                    <a:gd name="T13" fmla="*/ 48 h 120"/>
                    <a:gd name="T14" fmla="*/ 145 w 193"/>
                    <a:gd name="T15" fmla="*/ 63 h 120"/>
                    <a:gd name="T16" fmla="*/ 160 w 193"/>
                    <a:gd name="T17" fmla="*/ 48 h 120"/>
                    <a:gd name="T18" fmla="*/ 145 w 193"/>
                    <a:gd name="T19" fmla="*/ 33 h 120"/>
                    <a:gd name="T20" fmla="*/ 49 w 193"/>
                    <a:gd name="T21" fmla="*/ 33 h 120"/>
                    <a:gd name="T22" fmla="*/ 34 w 193"/>
                    <a:gd name="T23" fmla="*/ 48 h 120"/>
                    <a:gd name="T24" fmla="*/ 49 w 193"/>
                    <a:gd name="T25" fmla="*/ 63 h 120"/>
                    <a:gd name="T26" fmla="*/ 64 w 193"/>
                    <a:gd name="T27" fmla="*/ 48 h 120"/>
                    <a:gd name="T28" fmla="*/ 49 w 193"/>
                    <a:gd name="T29" fmla="*/ 33 h 120"/>
                    <a:gd name="T30" fmla="*/ 97 w 193"/>
                    <a:gd name="T31" fmla="*/ 73 h 120"/>
                    <a:gd name="T32" fmla="*/ 73 w 193"/>
                    <a:gd name="T33" fmla="*/ 96 h 120"/>
                    <a:gd name="T34" fmla="*/ 97 w 193"/>
                    <a:gd name="T35" fmla="*/ 120 h 120"/>
                    <a:gd name="T36" fmla="*/ 120 w 193"/>
                    <a:gd name="T37" fmla="*/ 96 h 120"/>
                    <a:gd name="T38" fmla="*/ 97 w 193"/>
                    <a:gd name="T39" fmla="*/ 73 h 120"/>
                    <a:gd name="T40" fmla="*/ 184 w 193"/>
                    <a:gd name="T41" fmla="*/ 0 h 120"/>
                    <a:gd name="T42" fmla="*/ 175 w 193"/>
                    <a:gd name="T43" fmla="*/ 9 h 120"/>
                    <a:gd name="T44" fmla="*/ 184 w 193"/>
                    <a:gd name="T45" fmla="*/ 18 h 120"/>
                    <a:gd name="T46" fmla="*/ 193 w 193"/>
                    <a:gd name="T47" fmla="*/ 9 h 120"/>
                    <a:gd name="T48" fmla="*/ 184 w 193"/>
                    <a:gd name="T49" fmla="*/ 0 h 1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93" h="120">
                      <a:moveTo>
                        <a:pt x="10" y="0"/>
                      </a:moveTo>
                      <a:cubicBezTo>
                        <a:pt x="5" y="0"/>
                        <a:pt x="0" y="4"/>
                        <a:pt x="0" y="9"/>
                      </a:cubicBezTo>
                      <a:cubicBezTo>
                        <a:pt x="0" y="14"/>
                        <a:pt x="5" y="18"/>
                        <a:pt x="10" y="18"/>
                      </a:cubicBezTo>
                      <a:cubicBezTo>
                        <a:pt x="15" y="18"/>
                        <a:pt x="19" y="14"/>
                        <a:pt x="19" y="9"/>
                      </a:cubicBezTo>
                      <a:cubicBezTo>
                        <a:pt x="19" y="4"/>
                        <a:pt x="15" y="0"/>
                        <a:pt x="10" y="0"/>
                      </a:cubicBezTo>
                      <a:moveTo>
                        <a:pt x="145" y="33"/>
                      </a:moveTo>
                      <a:cubicBezTo>
                        <a:pt x="136" y="33"/>
                        <a:pt x="130" y="40"/>
                        <a:pt x="130" y="48"/>
                      </a:cubicBezTo>
                      <a:cubicBezTo>
                        <a:pt x="130" y="57"/>
                        <a:pt x="136" y="63"/>
                        <a:pt x="145" y="63"/>
                      </a:cubicBezTo>
                      <a:cubicBezTo>
                        <a:pt x="153" y="63"/>
                        <a:pt x="160" y="57"/>
                        <a:pt x="160" y="48"/>
                      </a:cubicBezTo>
                      <a:cubicBezTo>
                        <a:pt x="160" y="40"/>
                        <a:pt x="153" y="33"/>
                        <a:pt x="145" y="33"/>
                      </a:cubicBezTo>
                      <a:moveTo>
                        <a:pt x="49" y="33"/>
                      </a:moveTo>
                      <a:cubicBezTo>
                        <a:pt x="41" y="33"/>
                        <a:pt x="34" y="40"/>
                        <a:pt x="34" y="48"/>
                      </a:cubicBezTo>
                      <a:cubicBezTo>
                        <a:pt x="34" y="57"/>
                        <a:pt x="41" y="63"/>
                        <a:pt x="49" y="63"/>
                      </a:cubicBezTo>
                      <a:cubicBezTo>
                        <a:pt x="57" y="63"/>
                        <a:pt x="64" y="57"/>
                        <a:pt x="64" y="48"/>
                      </a:cubicBezTo>
                      <a:cubicBezTo>
                        <a:pt x="64" y="40"/>
                        <a:pt x="57" y="33"/>
                        <a:pt x="49" y="33"/>
                      </a:cubicBezTo>
                      <a:moveTo>
                        <a:pt x="97" y="73"/>
                      </a:moveTo>
                      <a:cubicBezTo>
                        <a:pt x="84" y="73"/>
                        <a:pt x="73" y="83"/>
                        <a:pt x="73" y="96"/>
                      </a:cubicBezTo>
                      <a:cubicBezTo>
                        <a:pt x="73" y="109"/>
                        <a:pt x="84" y="120"/>
                        <a:pt x="97" y="120"/>
                      </a:cubicBezTo>
                      <a:cubicBezTo>
                        <a:pt x="110" y="120"/>
                        <a:pt x="120" y="109"/>
                        <a:pt x="120" y="96"/>
                      </a:cubicBezTo>
                      <a:cubicBezTo>
                        <a:pt x="120" y="83"/>
                        <a:pt x="110" y="73"/>
                        <a:pt x="97" y="73"/>
                      </a:cubicBezTo>
                      <a:moveTo>
                        <a:pt x="184" y="0"/>
                      </a:moveTo>
                      <a:cubicBezTo>
                        <a:pt x="179" y="0"/>
                        <a:pt x="175" y="4"/>
                        <a:pt x="175" y="9"/>
                      </a:cubicBezTo>
                      <a:cubicBezTo>
                        <a:pt x="175" y="14"/>
                        <a:pt x="179" y="18"/>
                        <a:pt x="184" y="18"/>
                      </a:cubicBezTo>
                      <a:cubicBezTo>
                        <a:pt x="189" y="18"/>
                        <a:pt x="193" y="14"/>
                        <a:pt x="193" y="9"/>
                      </a:cubicBezTo>
                      <a:cubicBezTo>
                        <a:pt x="193" y="4"/>
                        <a:pt x="189" y="0"/>
                        <a:pt x="184" y="0"/>
                      </a:cubicBezTo>
                    </a:path>
                  </a:pathLst>
                </a:custGeom>
                <a:solidFill>
                  <a:sysClr val="window" lastClr="FFFFFF">
                    <a:lumMod val="50000"/>
                  </a:sys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51435" tIns="25717" rIns="51435" bIns="25717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76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51" name="组合 50"/>
            <p:cNvGrpSpPr/>
            <p:nvPr/>
          </p:nvGrpSpPr>
          <p:grpSpPr>
            <a:xfrm>
              <a:off x="2817" y="8217"/>
              <a:ext cx="3841" cy="1688"/>
              <a:chOff x="2817" y="8217"/>
              <a:chExt cx="3841" cy="1688"/>
            </a:xfrm>
          </p:grpSpPr>
          <p:sp>
            <p:nvSpPr>
              <p:cNvPr id="49" name="文本框 48"/>
              <p:cNvSpPr txBox="1"/>
              <p:nvPr/>
            </p:nvSpPr>
            <p:spPr>
              <a:xfrm>
                <a:off x="3038" y="8754"/>
                <a:ext cx="3400" cy="11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lang="en-US" altLang="zh-CN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cs typeface="+mn-ea"/>
                    <a:sym typeface="+mn-lt"/>
                  </a:rPr>
                  <a:t>Click here to add text content, such as keywords, some brief introductions, etc.</a:t>
                </a:r>
              </a:p>
            </p:txBody>
          </p:sp>
          <p:sp>
            <p:nvSpPr>
              <p:cNvPr id="50" name="文本框 49"/>
              <p:cNvSpPr txBox="1"/>
              <p:nvPr/>
            </p:nvSpPr>
            <p:spPr>
              <a:xfrm>
                <a:off x="2817" y="8217"/>
                <a:ext cx="3841" cy="5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altLang="zh-CN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</a:p>
            </p:txBody>
          </p:sp>
        </p:grpSp>
        <p:grpSp>
          <p:nvGrpSpPr>
            <p:cNvPr id="52" name="组合 51"/>
            <p:cNvGrpSpPr/>
            <p:nvPr/>
          </p:nvGrpSpPr>
          <p:grpSpPr>
            <a:xfrm>
              <a:off x="5649" y="2076"/>
              <a:ext cx="3841" cy="1688"/>
              <a:chOff x="2817" y="8217"/>
              <a:chExt cx="3841" cy="1688"/>
            </a:xfrm>
          </p:grpSpPr>
          <p:sp>
            <p:nvSpPr>
              <p:cNvPr id="53" name="文本框 52"/>
              <p:cNvSpPr txBox="1"/>
              <p:nvPr/>
            </p:nvSpPr>
            <p:spPr>
              <a:xfrm>
                <a:off x="3038" y="8754"/>
                <a:ext cx="3400" cy="11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lang="en-US" altLang="zh-CN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cs typeface="+mn-ea"/>
                    <a:sym typeface="+mn-lt"/>
                  </a:rPr>
                  <a:t>Click here to add text content, such as keywords, some brief introductions, etc.</a:t>
                </a:r>
              </a:p>
            </p:txBody>
          </p:sp>
          <p:sp>
            <p:nvSpPr>
              <p:cNvPr id="54" name="文本框 53"/>
              <p:cNvSpPr txBox="1"/>
              <p:nvPr/>
            </p:nvSpPr>
            <p:spPr>
              <a:xfrm>
                <a:off x="2817" y="8217"/>
                <a:ext cx="3841" cy="5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altLang="zh-CN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</a:p>
            </p:txBody>
          </p:sp>
        </p:grpSp>
        <p:grpSp>
          <p:nvGrpSpPr>
            <p:cNvPr id="55" name="组合 54"/>
            <p:cNvGrpSpPr/>
            <p:nvPr/>
          </p:nvGrpSpPr>
          <p:grpSpPr>
            <a:xfrm>
              <a:off x="12622" y="2162"/>
              <a:ext cx="3841" cy="1688"/>
              <a:chOff x="2817" y="8217"/>
              <a:chExt cx="3841" cy="1688"/>
            </a:xfrm>
          </p:grpSpPr>
          <p:sp>
            <p:nvSpPr>
              <p:cNvPr id="56" name="文本框 55"/>
              <p:cNvSpPr txBox="1"/>
              <p:nvPr/>
            </p:nvSpPr>
            <p:spPr>
              <a:xfrm>
                <a:off x="3038" y="8754"/>
                <a:ext cx="3400" cy="11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lang="en-US" altLang="zh-CN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cs typeface="+mn-ea"/>
                    <a:sym typeface="+mn-lt"/>
                  </a:rPr>
                  <a:t>Click here to add text content, such as keywords, some brief introductions, etc.</a:t>
                </a:r>
              </a:p>
            </p:txBody>
          </p:sp>
          <p:sp>
            <p:nvSpPr>
              <p:cNvPr id="57" name="文本框 56"/>
              <p:cNvSpPr txBox="1"/>
              <p:nvPr/>
            </p:nvSpPr>
            <p:spPr>
              <a:xfrm>
                <a:off x="2817" y="8217"/>
                <a:ext cx="3841" cy="5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altLang="zh-CN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</a:p>
            </p:txBody>
          </p:sp>
        </p:grpSp>
        <p:grpSp>
          <p:nvGrpSpPr>
            <p:cNvPr id="58" name="组合 57"/>
            <p:cNvGrpSpPr/>
            <p:nvPr/>
          </p:nvGrpSpPr>
          <p:grpSpPr>
            <a:xfrm>
              <a:off x="9489" y="8067"/>
              <a:ext cx="3841" cy="1688"/>
              <a:chOff x="2817" y="8217"/>
              <a:chExt cx="3841" cy="1688"/>
            </a:xfrm>
          </p:grpSpPr>
          <p:sp>
            <p:nvSpPr>
              <p:cNvPr id="59" name="文本框 58"/>
              <p:cNvSpPr txBox="1"/>
              <p:nvPr/>
            </p:nvSpPr>
            <p:spPr>
              <a:xfrm>
                <a:off x="3038" y="8754"/>
                <a:ext cx="3400" cy="11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lang="en-US" altLang="zh-CN" sz="11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cs typeface="+mn-ea"/>
                    <a:sym typeface="+mn-lt"/>
                  </a:rPr>
                  <a:t>Click here to add text content, such as keywords, some brief introductions, etc.</a:t>
                </a:r>
              </a:p>
            </p:txBody>
          </p:sp>
          <p:sp>
            <p:nvSpPr>
              <p:cNvPr id="60" name="文本框 59"/>
              <p:cNvSpPr txBox="1"/>
              <p:nvPr/>
            </p:nvSpPr>
            <p:spPr>
              <a:xfrm>
                <a:off x="2817" y="8217"/>
                <a:ext cx="3841" cy="5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altLang="zh-CN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</a:p>
            </p:txBody>
          </p:sp>
        </p:grpSp>
      </p:grpSp>
      <p:grpSp>
        <p:nvGrpSpPr>
          <p:cNvPr id="64" name="组合 63">
            <a:extLst>
              <a:ext uri="{FF2B5EF4-FFF2-40B4-BE49-F238E27FC236}">
                <a16:creationId xmlns:a16="http://schemas.microsoft.com/office/drawing/2014/main" id="{34967A2B-FC6B-A22F-817F-C7E18DC5C57A}"/>
              </a:ext>
            </a:extLst>
          </p:cNvPr>
          <p:cNvGrpSpPr/>
          <p:nvPr/>
        </p:nvGrpSpPr>
        <p:grpSpPr>
          <a:xfrm>
            <a:off x="0" y="195580"/>
            <a:ext cx="2521585" cy="649605"/>
            <a:chOff x="1599" y="0"/>
            <a:chExt cx="3971" cy="1023"/>
          </a:xfrm>
        </p:grpSpPr>
        <p:sp>
          <p:nvSpPr>
            <p:cNvPr id="65" name="Freeform 10">
              <a:extLst>
                <a:ext uri="{FF2B5EF4-FFF2-40B4-BE49-F238E27FC236}">
                  <a16:creationId xmlns:a16="http://schemas.microsoft.com/office/drawing/2014/main" id="{9B533852-FB89-B70C-AE32-0F5AEF115176}"/>
                </a:ext>
              </a:extLst>
            </p:cNvPr>
            <p:cNvSpPr/>
            <p:nvPr/>
          </p:nvSpPr>
          <p:spPr bwMode="auto">
            <a:xfrm flipH="1">
              <a:off x="1599" y="0"/>
              <a:ext cx="3971" cy="1023"/>
            </a:xfrm>
            <a:custGeom>
              <a:avLst/>
              <a:gdLst>
                <a:gd name="T0" fmla="*/ 593 w 594"/>
                <a:gd name="T1" fmla="*/ 157 h 179"/>
                <a:gd name="T2" fmla="*/ 592 w 594"/>
                <a:gd name="T3" fmla="*/ 156 h 179"/>
                <a:gd name="T4" fmla="*/ 577 w 594"/>
                <a:gd name="T5" fmla="*/ 149 h 179"/>
                <a:gd name="T6" fmla="*/ 576 w 594"/>
                <a:gd name="T7" fmla="*/ 148 h 179"/>
                <a:gd name="T8" fmla="*/ 572 w 594"/>
                <a:gd name="T9" fmla="*/ 147 h 179"/>
                <a:gd name="T10" fmla="*/ 572 w 594"/>
                <a:gd name="T11" fmla="*/ 148 h 179"/>
                <a:gd name="T12" fmla="*/ 566 w 594"/>
                <a:gd name="T13" fmla="*/ 147 h 179"/>
                <a:gd name="T14" fmla="*/ 566 w 594"/>
                <a:gd name="T15" fmla="*/ 146 h 179"/>
                <a:gd name="T16" fmla="*/ 565 w 594"/>
                <a:gd name="T17" fmla="*/ 146 h 179"/>
                <a:gd name="T18" fmla="*/ 564 w 594"/>
                <a:gd name="T19" fmla="*/ 146 h 179"/>
                <a:gd name="T20" fmla="*/ 557 w 594"/>
                <a:gd name="T21" fmla="*/ 145 h 179"/>
                <a:gd name="T22" fmla="*/ 557 w 594"/>
                <a:gd name="T23" fmla="*/ 145 h 179"/>
                <a:gd name="T24" fmla="*/ 557 w 594"/>
                <a:gd name="T25" fmla="*/ 145 h 179"/>
                <a:gd name="T26" fmla="*/ 548 w 594"/>
                <a:gd name="T27" fmla="*/ 144 h 179"/>
                <a:gd name="T28" fmla="*/ 549 w 594"/>
                <a:gd name="T29" fmla="*/ 143 h 179"/>
                <a:gd name="T30" fmla="*/ 548 w 594"/>
                <a:gd name="T31" fmla="*/ 144 h 179"/>
                <a:gd name="T32" fmla="*/ 506 w 594"/>
                <a:gd name="T33" fmla="*/ 142 h 179"/>
                <a:gd name="T34" fmla="*/ 139 w 594"/>
                <a:gd name="T35" fmla="*/ 143 h 179"/>
                <a:gd name="T36" fmla="*/ 139 w 594"/>
                <a:gd name="T37" fmla="*/ 166 h 179"/>
                <a:gd name="T38" fmla="*/ 134 w 594"/>
                <a:gd name="T39" fmla="*/ 178 h 179"/>
                <a:gd name="T40" fmla="*/ 124 w 594"/>
                <a:gd name="T41" fmla="*/ 176 h 179"/>
                <a:gd name="T42" fmla="*/ 6 w 594"/>
                <a:gd name="T43" fmla="*/ 100 h 179"/>
                <a:gd name="T44" fmla="*/ 0 w 594"/>
                <a:gd name="T45" fmla="*/ 90 h 179"/>
                <a:gd name="T46" fmla="*/ 6 w 594"/>
                <a:gd name="T47" fmla="*/ 80 h 179"/>
                <a:gd name="T48" fmla="*/ 124 w 594"/>
                <a:gd name="T49" fmla="*/ 3 h 179"/>
                <a:gd name="T50" fmla="*/ 134 w 594"/>
                <a:gd name="T51" fmla="*/ 1 h 179"/>
                <a:gd name="T52" fmla="*/ 139 w 594"/>
                <a:gd name="T53" fmla="*/ 13 h 179"/>
                <a:gd name="T54" fmla="*/ 139 w 594"/>
                <a:gd name="T55" fmla="*/ 31 h 179"/>
                <a:gd name="T56" fmla="*/ 512 w 594"/>
                <a:gd name="T57" fmla="*/ 30 h 179"/>
                <a:gd name="T58" fmla="*/ 518 w 594"/>
                <a:gd name="T59" fmla="*/ 30 h 179"/>
                <a:gd name="T60" fmla="*/ 533 w 594"/>
                <a:gd name="T61" fmla="*/ 31 h 179"/>
                <a:gd name="T62" fmla="*/ 547 w 594"/>
                <a:gd name="T63" fmla="*/ 32 h 179"/>
                <a:gd name="T64" fmla="*/ 558 w 594"/>
                <a:gd name="T65" fmla="*/ 33 h 179"/>
                <a:gd name="T66" fmla="*/ 569 w 594"/>
                <a:gd name="T67" fmla="*/ 35 h 179"/>
                <a:gd name="T68" fmla="*/ 573 w 594"/>
                <a:gd name="T69" fmla="*/ 36 h 179"/>
                <a:gd name="T70" fmla="*/ 577 w 594"/>
                <a:gd name="T71" fmla="*/ 37 h 179"/>
                <a:gd name="T72" fmla="*/ 582 w 594"/>
                <a:gd name="T73" fmla="*/ 38 h 179"/>
                <a:gd name="T74" fmla="*/ 586 w 594"/>
                <a:gd name="T75" fmla="*/ 39 h 179"/>
                <a:gd name="T76" fmla="*/ 587 w 594"/>
                <a:gd name="T77" fmla="*/ 40 h 179"/>
                <a:gd name="T78" fmla="*/ 589 w 594"/>
                <a:gd name="T79" fmla="*/ 41 h 179"/>
                <a:gd name="T80" fmla="*/ 591 w 594"/>
                <a:gd name="T81" fmla="*/ 42 h 179"/>
                <a:gd name="T82" fmla="*/ 592 w 594"/>
                <a:gd name="T83" fmla="*/ 43 h 179"/>
                <a:gd name="T84" fmla="*/ 593 w 594"/>
                <a:gd name="T85" fmla="*/ 44 h 179"/>
                <a:gd name="T86" fmla="*/ 594 w 594"/>
                <a:gd name="T87" fmla="*/ 156 h 179"/>
                <a:gd name="T88" fmla="*/ 593 w 594"/>
                <a:gd name="T89" fmla="*/ 157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94" h="179">
                  <a:moveTo>
                    <a:pt x="593" y="157"/>
                  </a:moveTo>
                  <a:cubicBezTo>
                    <a:pt x="592" y="156"/>
                    <a:pt x="592" y="156"/>
                    <a:pt x="592" y="156"/>
                  </a:cubicBezTo>
                  <a:cubicBezTo>
                    <a:pt x="589" y="153"/>
                    <a:pt x="584" y="151"/>
                    <a:pt x="577" y="149"/>
                  </a:cubicBezTo>
                  <a:cubicBezTo>
                    <a:pt x="576" y="148"/>
                    <a:pt x="576" y="148"/>
                    <a:pt x="576" y="148"/>
                  </a:cubicBezTo>
                  <a:cubicBezTo>
                    <a:pt x="572" y="147"/>
                    <a:pt x="572" y="147"/>
                    <a:pt x="572" y="147"/>
                  </a:cubicBezTo>
                  <a:cubicBezTo>
                    <a:pt x="572" y="148"/>
                    <a:pt x="572" y="148"/>
                    <a:pt x="572" y="148"/>
                  </a:cubicBezTo>
                  <a:cubicBezTo>
                    <a:pt x="570" y="147"/>
                    <a:pt x="568" y="147"/>
                    <a:pt x="566" y="147"/>
                  </a:cubicBezTo>
                  <a:cubicBezTo>
                    <a:pt x="566" y="146"/>
                    <a:pt x="566" y="146"/>
                    <a:pt x="566" y="146"/>
                  </a:cubicBezTo>
                  <a:cubicBezTo>
                    <a:pt x="565" y="146"/>
                    <a:pt x="565" y="146"/>
                    <a:pt x="565" y="146"/>
                  </a:cubicBezTo>
                  <a:cubicBezTo>
                    <a:pt x="564" y="146"/>
                    <a:pt x="564" y="146"/>
                    <a:pt x="564" y="146"/>
                  </a:cubicBezTo>
                  <a:cubicBezTo>
                    <a:pt x="562" y="146"/>
                    <a:pt x="560" y="145"/>
                    <a:pt x="557" y="145"/>
                  </a:cubicBezTo>
                  <a:cubicBezTo>
                    <a:pt x="557" y="145"/>
                    <a:pt x="557" y="145"/>
                    <a:pt x="557" y="145"/>
                  </a:cubicBezTo>
                  <a:cubicBezTo>
                    <a:pt x="557" y="145"/>
                    <a:pt x="557" y="145"/>
                    <a:pt x="557" y="145"/>
                  </a:cubicBezTo>
                  <a:cubicBezTo>
                    <a:pt x="554" y="145"/>
                    <a:pt x="551" y="144"/>
                    <a:pt x="548" y="144"/>
                  </a:cubicBezTo>
                  <a:cubicBezTo>
                    <a:pt x="549" y="143"/>
                    <a:pt x="549" y="143"/>
                    <a:pt x="549" y="143"/>
                  </a:cubicBezTo>
                  <a:cubicBezTo>
                    <a:pt x="548" y="144"/>
                    <a:pt x="548" y="144"/>
                    <a:pt x="548" y="144"/>
                  </a:cubicBezTo>
                  <a:cubicBezTo>
                    <a:pt x="536" y="143"/>
                    <a:pt x="521" y="142"/>
                    <a:pt x="506" y="142"/>
                  </a:cubicBezTo>
                  <a:cubicBezTo>
                    <a:pt x="139" y="143"/>
                    <a:pt x="139" y="143"/>
                    <a:pt x="139" y="143"/>
                  </a:cubicBezTo>
                  <a:cubicBezTo>
                    <a:pt x="139" y="166"/>
                    <a:pt x="139" y="166"/>
                    <a:pt x="139" y="166"/>
                  </a:cubicBezTo>
                  <a:cubicBezTo>
                    <a:pt x="139" y="172"/>
                    <a:pt x="138" y="176"/>
                    <a:pt x="134" y="178"/>
                  </a:cubicBezTo>
                  <a:cubicBezTo>
                    <a:pt x="132" y="179"/>
                    <a:pt x="128" y="179"/>
                    <a:pt x="124" y="176"/>
                  </a:cubicBezTo>
                  <a:cubicBezTo>
                    <a:pt x="6" y="100"/>
                    <a:pt x="6" y="100"/>
                    <a:pt x="6" y="100"/>
                  </a:cubicBezTo>
                  <a:cubicBezTo>
                    <a:pt x="2" y="97"/>
                    <a:pt x="0" y="93"/>
                    <a:pt x="0" y="90"/>
                  </a:cubicBezTo>
                  <a:cubicBezTo>
                    <a:pt x="0" y="86"/>
                    <a:pt x="2" y="82"/>
                    <a:pt x="6" y="80"/>
                  </a:cubicBezTo>
                  <a:cubicBezTo>
                    <a:pt x="124" y="3"/>
                    <a:pt x="124" y="3"/>
                    <a:pt x="124" y="3"/>
                  </a:cubicBezTo>
                  <a:cubicBezTo>
                    <a:pt x="128" y="1"/>
                    <a:pt x="132" y="0"/>
                    <a:pt x="134" y="1"/>
                  </a:cubicBezTo>
                  <a:cubicBezTo>
                    <a:pt x="138" y="3"/>
                    <a:pt x="139" y="7"/>
                    <a:pt x="139" y="13"/>
                  </a:cubicBezTo>
                  <a:cubicBezTo>
                    <a:pt x="139" y="31"/>
                    <a:pt x="139" y="31"/>
                    <a:pt x="139" y="31"/>
                  </a:cubicBezTo>
                  <a:cubicBezTo>
                    <a:pt x="512" y="30"/>
                    <a:pt x="512" y="30"/>
                    <a:pt x="512" y="30"/>
                  </a:cubicBezTo>
                  <a:cubicBezTo>
                    <a:pt x="518" y="30"/>
                    <a:pt x="518" y="30"/>
                    <a:pt x="518" y="30"/>
                  </a:cubicBezTo>
                  <a:cubicBezTo>
                    <a:pt x="524" y="30"/>
                    <a:pt x="529" y="30"/>
                    <a:pt x="533" y="31"/>
                  </a:cubicBezTo>
                  <a:cubicBezTo>
                    <a:pt x="547" y="32"/>
                    <a:pt x="547" y="32"/>
                    <a:pt x="547" y="32"/>
                  </a:cubicBezTo>
                  <a:cubicBezTo>
                    <a:pt x="550" y="32"/>
                    <a:pt x="558" y="33"/>
                    <a:pt x="558" y="33"/>
                  </a:cubicBezTo>
                  <a:cubicBezTo>
                    <a:pt x="569" y="35"/>
                    <a:pt x="569" y="35"/>
                    <a:pt x="569" y="35"/>
                  </a:cubicBezTo>
                  <a:cubicBezTo>
                    <a:pt x="570" y="35"/>
                    <a:pt x="572" y="35"/>
                    <a:pt x="573" y="36"/>
                  </a:cubicBezTo>
                  <a:cubicBezTo>
                    <a:pt x="577" y="37"/>
                    <a:pt x="577" y="37"/>
                    <a:pt x="577" y="37"/>
                  </a:cubicBezTo>
                  <a:cubicBezTo>
                    <a:pt x="582" y="38"/>
                    <a:pt x="582" y="38"/>
                    <a:pt x="582" y="38"/>
                  </a:cubicBezTo>
                  <a:cubicBezTo>
                    <a:pt x="586" y="39"/>
                    <a:pt x="586" y="39"/>
                    <a:pt x="586" y="39"/>
                  </a:cubicBezTo>
                  <a:cubicBezTo>
                    <a:pt x="587" y="40"/>
                    <a:pt x="587" y="40"/>
                    <a:pt x="587" y="40"/>
                  </a:cubicBezTo>
                  <a:cubicBezTo>
                    <a:pt x="589" y="41"/>
                    <a:pt x="589" y="41"/>
                    <a:pt x="589" y="41"/>
                  </a:cubicBezTo>
                  <a:cubicBezTo>
                    <a:pt x="591" y="42"/>
                    <a:pt x="591" y="42"/>
                    <a:pt x="591" y="42"/>
                  </a:cubicBezTo>
                  <a:cubicBezTo>
                    <a:pt x="592" y="43"/>
                    <a:pt x="592" y="43"/>
                    <a:pt x="592" y="43"/>
                  </a:cubicBezTo>
                  <a:cubicBezTo>
                    <a:pt x="593" y="44"/>
                    <a:pt x="593" y="44"/>
                    <a:pt x="593" y="44"/>
                  </a:cubicBezTo>
                  <a:cubicBezTo>
                    <a:pt x="594" y="156"/>
                    <a:pt x="594" y="156"/>
                    <a:pt x="594" y="156"/>
                  </a:cubicBezTo>
                  <a:lnTo>
                    <a:pt x="593" y="157"/>
                  </a:lnTo>
                  <a:close/>
                </a:path>
              </a:pathLst>
            </a:custGeom>
            <a:gradFill>
              <a:gsLst>
                <a:gs pos="100000">
                  <a:srgbClr val="61D3F8"/>
                </a:gs>
                <a:gs pos="0">
                  <a:srgbClr val="A73FF6"/>
                </a:gs>
              </a:gsLst>
              <a:lin scaled="1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015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6" name="文本框 37">
              <a:extLst>
                <a:ext uri="{FF2B5EF4-FFF2-40B4-BE49-F238E27FC236}">
                  <a16:creationId xmlns:a16="http://schemas.microsoft.com/office/drawing/2014/main" id="{D1F72359-AB8F-694E-E396-B189D64C1A1F}"/>
                </a:ext>
              </a:extLst>
            </p:cNvPr>
            <p:cNvSpPr txBox="1"/>
            <p:nvPr/>
          </p:nvSpPr>
          <p:spPr>
            <a:xfrm>
              <a:off x="4531" y="221"/>
              <a:ext cx="865" cy="580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4800">
                  <a:solidFill>
                    <a:schemeClr val="bg1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1800" dirty="0">
                  <a:solidFill>
                    <a:prstClr val="white"/>
                  </a:solidFill>
                  <a:latin typeface="+mn-lt"/>
                  <a:ea typeface="+mn-ea"/>
                  <a:cs typeface="+mn-ea"/>
                  <a:sym typeface="+mn-lt"/>
                </a:rPr>
                <a:t>03</a:t>
              </a:r>
              <a:endParaRPr lang="zh-CN" altLang="en-US" sz="1800" dirty="0">
                <a:solidFill>
                  <a:prstClr val="white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67" name="文本框 47">
              <a:extLst>
                <a:ext uri="{FF2B5EF4-FFF2-40B4-BE49-F238E27FC236}">
                  <a16:creationId xmlns:a16="http://schemas.microsoft.com/office/drawing/2014/main" id="{FD77A1AF-A3C2-A5E1-95D9-BFBE13D37B85}"/>
                </a:ext>
              </a:extLst>
            </p:cNvPr>
            <p:cNvSpPr txBox="1"/>
            <p:nvPr/>
          </p:nvSpPr>
          <p:spPr>
            <a:xfrm>
              <a:off x="1702" y="219"/>
              <a:ext cx="2980" cy="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800">
                  <a:solidFill>
                    <a:schemeClr val="bg1"/>
                  </a:solidFill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algn="ctr"/>
              <a:r>
                <a:rPr lang="en-US" altLang="zh-CN" sz="1800" b="1" spc="100" dirty="0">
                  <a:uFillTx/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1800" b="1" spc="100" dirty="0"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slow" advClick="0" advTm="3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5"/>
          <p:cNvGrpSpPr/>
          <p:nvPr/>
        </p:nvGrpSpPr>
        <p:grpSpPr>
          <a:xfrm flipH="1">
            <a:off x="8708284" y="2986469"/>
            <a:ext cx="2460642" cy="777955"/>
            <a:chOff x="1389063" y="2754313"/>
            <a:chExt cx="2033588" cy="642938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12" name="Freeform 6"/>
            <p:cNvSpPr/>
            <p:nvPr/>
          </p:nvSpPr>
          <p:spPr bwMode="auto">
            <a:xfrm>
              <a:off x="2863851" y="2757488"/>
              <a:ext cx="558800" cy="639763"/>
            </a:xfrm>
            <a:custGeom>
              <a:avLst/>
              <a:gdLst>
                <a:gd name="T0" fmla="*/ 337 w 352"/>
                <a:gd name="T1" fmla="*/ 0 h 403"/>
                <a:gd name="T2" fmla="*/ 352 w 352"/>
                <a:gd name="T3" fmla="*/ 83 h 403"/>
                <a:gd name="T4" fmla="*/ 22 w 352"/>
                <a:gd name="T5" fmla="*/ 403 h 403"/>
                <a:gd name="T6" fmla="*/ 0 w 352"/>
                <a:gd name="T7" fmla="*/ 306 h 403"/>
                <a:gd name="T8" fmla="*/ 337 w 352"/>
                <a:gd name="T9" fmla="*/ 0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2" h="403">
                  <a:moveTo>
                    <a:pt x="337" y="0"/>
                  </a:moveTo>
                  <a:lnTo>
                    <a:pt x="352" y="83"/>
                  </a:lnTo>
                  <a:lnTo>
                    <a:pt x="22" y="403"/>
                  </a:lnTo>
                  <a:lnTo>
                    <a:pt x="0" y="306"/>
                  </a:lnTo>
                  <a:lnTo>
                    <a:pt x="337" y="0"/>
                  </a:lnTo>
                  <a:close/>
                </a:path>
              </a:pathLst>
            </a:custGeom>
            <a:gradFill>
              <a:gsLst>
                <a:gs pos="0">
                  <a:srgbClr val="1BBEE9"/>
                </a:gs>
                <a:gs pos="100000">
                  <a:srgbClr val="C570EA"/>
                </a:gs>
              </a:gsLst>
              <a:lin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60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" name="Freeform 7"/>
            <p:cNvSpPr/>
            <p:nvPr/>
          </p:nvSpPr>
          <p:spPr bwMode="auto">
            <a:xfrm>
              <a:off x="1389063" y="3243263"/>
              <a:ext cx="1509713" cy="153988"/>
            </a:xfrm>
            <a:custGeom>
              <a:avLst/>
              <a:gdLst>
                <a:gd name="T0" fmla="*/ 929 w 951"/>
                <a:gd name="T1" fmla="*/ 0 h 97"/>
                <a:gd name="T2" fmla="*/ 951 w 951"/>
                <a:gd name="T3" fmla="*/ 97 h 97"/>
                <a:gd name="T4" fmla="*/ 30 w 951"/>
                <a:gd name="T5" fmla="*/ 97 h 97"/>
                <a:gd name="T6" fmla="*/ 0 w 951"/>
                <a:gd name="T7" fmla="*/ 0 h 97"/>
                <a:gd name="T8" fmla="*/ 929 w 951"/>
                <a:gd name="T9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1" h="97">
                  <a:moveTo>
                    <a:pt x="929" y="0"/>
                  </a:moveTo>
                  <a:lnTo>
                    <a:pt x="951" y="97"/>
                  </a:lnTo>
                  <a:lnTo>
                    <a:pt x="30" y="97"/>
                  </a:lnTo>
                  <a:lnTo>
                    <a:pt x="0" y="0"/>
                  </a:lnTo>
                  <a:lnTo>
                    <a:pt x="929" y="0"/>
                  </a:lnTo>
                  <a:close/>
                </a:path>
              </a:pathLst>
            </a:custGeom>
            <a:gradFill>
              <a:gsLst>
                <a:gs pos="0">
                  <a:srgbClr val="1BBEE9"/>
                </a:gs>
                <a:gs pos="100000">
                  <a:srgbClr val="C570EA"/>
                </a:gs>
              </a:gsLst>
              <a:lin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60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5" name="Freeform 8"/>
            <p:cNvSpPr/>
            <p:nvPr/>
          </p:nvSpPr>
          <p:spPr bwMode="auto">
            <a:xfrm>
              <a:off x="1389063" y="2754313"/>
              <a:ext cx="2009775" cy="488950"/>
            </a:xfrm>
            <a:custGeom>
              <a:avLst/>
              <a:gdLst>
                <a:gd name="T0" fmla="*/ 1266 w 1266"/>
                <a:gd name="T1" fmla="*/ 2 h 308"/>
                <a:gd name="T2" fmla="*/ 929 w 1266"/>
                <a:gd name="T3" fmla="*/ 308 h 308"/>
                <a:gd name="T4" fmla="*/ 0 w 1266"/>
                <a:gd name="T5" fmla="*/ 308 h 308"/>
                <a:gd name="T6" fmla="*/ 495 w 1266"/>
                <a:gd name="T7" fmla="*/ 0 h 308"/>
                <a:gd name="T8" fmla="*/ 1266 w 1266"/>
                <a:gd name="T9" fmla="*/ 2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6" h="308">
                  <a:moveTo>
                    <a:pt x="1266" y="2"/>
                  </a:moveTo>
                  <a:lnTo>
                    <a:pt x="929" y="308"/>
                  </a:lnTo>
                  <a:lnTo>
                    <a:pt x="0" y="308"/>
                  </a:lnTo>
                  <a:lnTo>
                    <a:pt x="495" y="0"/>
                  </a:lnTo>
                  <a:lnTo>
                    <a:pt x="1266" y="2"/>
                  </a:lnTo>
                  <a:close/>
                </a:path>
              </a:pathLst>
            </a:custGeom>
            <a:gradFill>
              <a:gsLst>
                <a:gs pos="0">
                  <a:srgbClr val="D1A4F3"/>
                </a:gs>
                <a:gs pos="99000">
                  <a:srgbClr val="62E2DD"/>
                </a:gs>
              </a:gsLst>
              <a:lin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60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6" name="Group 9"/>
          <p:cNvGrpSpPr/>
          <p:nvPr/>
        </p:nvGrpSpPr>
        <p:grpSpPr>
          <a:xfrm flipH="1">
            <a:off x="6687393" y="3933699"/>
            <a:ext cx="2209008" cy="883602"/>
            <a:chOff x="3192463" y="2930526"/>
            <a:chExt cx="1825626" cy="730250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17" name="Freeform 10"/>
            <p:cNvSpPr/>
            <p:nvPr/>
          </p:nvSpPr>
          <p:spPr bwMode="auto">
            <a:xfrm>
              <a:off x="4781551" y="2930526"/>
              <a:ext cx="236538" cy="727075"/>
            </a:xfrm>
            <a:custGeom>
              <a:avLst/>
              <a:gdLst>
                <a:gd name="T0" fmla="*/ 143 w 149"/>
                <a:gd name="T1" fmla="*/ 0 h 458"/>
                <a:gd name="T2" fmla="*/ 149 w 149"/>
                <a:gd name="T3" fmla="*/ 87 h 458"/>
                <a:gd name="T4" fmla="*/ 8 w 149"/>
                <a:gd name="T5" fmla="*/ 458 h 458"/>
                <a:gd name="T6" fmla="*/ 0 w 149"/>
                <a:gd name="T7" fmla="*/ 356 h 458"/>
                <a:gd name="T8" fmla="*/ 143 w 149"/>
                <a:gd name="T9" fmla="*/ 0 h 4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9" h="458">
                  <a:moveTo>
                    <a:pt x="143" y="0"/>
                  </a:moveTo>
                  <a:lnTo>
                    <a:pt x="149" y="87"/>
                  </a:lnTo>
                  <a:lnTo>
                    <a:pt x="8" y="458"/>
                  </a:lnTo>
                  <a:lnTo>
                    <a:pt x="0" y="356"/>
                  </a:lnTo>
                  <a:lnTo>
                    <a:pt x="143" y="0"/>
                  </a:lnTo>
                  <a:close/>
                </a:path>
              </a:pathLst>
            </a:custGeom>
            <a:gradFill>
              <a:gsLst>
                <a:gs pos="0">
                  <a:srgbClr val="1BBEE9"/>
                </a:gs>
                <a:gs pos="100000">
                  <a:srgbClr val="C570EA"/>
                </a:gs>
              </a:gsLst>
              <a:lin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60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8" name="Freeform 11"/>
            <p:cNvSpPr/>
            <p:nvPr/>
          </p:nvSpPr>
          <p:spPr bwMode="auto">
            <a:xfrm>
              <a:off x="3192463" y="3495676"/>
              <a:ext cx="1601788" cy="165100"/>
            </a:xfrm>
            <a:custGeom>
              <a:avLst/>
              <a:gdLst>
                <a:gd name="T0" fmla="*/ 1001 w 1009"/>
                <a:gd name="T1" fmla="*/ 0 h 104"/>
                <a:gd name="T2" fmla="*/ 1009 w 1009"/>
                <a:gd name="T3" fmla="*/ 102 h 104"/>
                <a:gd name="T4" fmla="*/ 20 w 1009"/>
                <a:gd name="T5" fmla="*/ 104 h 104"/>
                <a:gd name="T6" fmla="*/ 0 w 1009"/>
                <a:gd name="T7" fmla="*/ 0 h 104"/>
                <a:gd name="T8" fmla="*/ 1001 w 1009"/>
                <a:gd name="T9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9" h="104">
                  <a:moveTo>
                    <a:pt x="1001" y="0"/>
                  </a:moveTo>
                  <a:lnTo>
                    <a:pt x="1009" y="102"/>
                  </a:lnTo>
                  <a:lnTo>
                    <a:pt x="20" y="104"/>
                  </a:lnTo>
                  <a:lnTo>
                    <a:pt x="0" y="0"/>
                  </a:lnTo>
                  <a:lnTo>
                    <a:pt x="1001" y="0"/>
                  </a:lnTo>
                  <a:close/>
                </a:path>
              </a:pathLst>
            </a:custGeom>
            <a:gradFill>
              <a:gsLst>
                <a:gs pos="0">
                  <a:srgbClr val="1BBEE9"/>
                </a:gs>
                <a:gs pos="100000">
                  <a:srgbClr val="C570EA"/>
                </a:gs>
              </a:gsLst>
              <a:lin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60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9" name="Freeform 12"/>
            <p:cNvSpPr/>
            <p:nvPr/>
          </p:nvSpPr>
          <p:spPr bwMode="auto">
            <a:xfrm>
              <a:off x="3192463" y="2930526"/>
              <a:ext cx="1816100" cy="565150"/>
            </a:xfrm>
            <a:custGeom>
              <a:avLst/>
              <a:gdLst>
                <a:gd name="T0" fmla="*/ 1144 w 1144"/>
                <a:gd name="T1" fmla="*/ 0 h 356"/>
                <a:gd name="T2" fmla="*/ 1001 w 1144"/>
                <a:gd name="T3" fmla="*/ 356 h 356"/>
                <a:gd name="T4" fmla="*/ 0 w 1144"/>
                <a:gd name="T5" fmla="*/ 356 h 356"/>
                <a:gd name="T6" fmla="*/ 323 w 1144"/>
                <a:gd name="T7" fmla="*/ 0 h 356"/>
                <a:gd name="T8" fmla="*/ 1144 w 1144"/>
                <a:gd name="T9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4" h="356">
                  <a:moveTo>
                    <a:pt x="1144" y="0"/>
                  </a:moveTo>
                  <a:lnTo>
                    <a:pt x="1001" y="356"/>
                  </a:lnTo>
                  <a:lnTo>
                    <a:pt x="0" y="356"/>
                  </a:lnTo>
                  <a:lnTo>
                    <a:pt x="323" y="0"/>
                  </a:lnTo>
                  <a:lnTo>
                    <a:pt x="1144" y="0"/>
                  </a:lnTo>
                  <a:close/>
                </a:path>
              </a:pathLst>
            </a:custGeom>
            <a:gradFill>
              <a:gsLst>
                <a:gs pos="0">
                  <a:srgbClr val="C2BEE6"/>
                </a:gs>
                <a:gs pos="100000">
                  <a:srgbClr val="B24EEB"/>
                </a:gs>
              </a:gsLst>
              <a:lin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60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0" name="Group 21"/>
          <p:cNvGrpSpPr/>
          <p:nvPr/>
        </p:nvGrpSpPr>
        <p:grpSpPr>
          <a:xfrm>
            <a:off x="4476095" y="4746501"/>
            <a:ext cx="2159064" cy="1073770"/>
            <a:chOff x="5291138" y="3213101"/>
            <a:chExt cx="1784350" cy="887413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grpSpPr>
        <p:sp>
          <p:nvSpPr>
            <p:cNvPr id="26" name="Freeform 22"/>
            <p:cNvSpPr/>
            <p:nvPr/>
          </p:nvSpPr>
          <p:spPr bwMode="auto">
            <a:xfrm>
              <a:off x="5291138" y="3917951"/>
              <a:ext cx="1784350" cy="182563"/>
            </a:xfrm>
            <a:custGeom>
              <a:avLst/>
              <a:gdLst>
                <a:gd name="T0" fmla="*/ 1124 w 1124"/>
                <a:gd name="T1" fmla="*/ 0 h 115"/>
                <a:gd name="T2" fmla="*/ 1114 w 1124"/>
                <a:gd name="T3" fmla="*/ 113 h 115"/>
                <a:gd name="T4" fmla="*/ 6 w 1124"/>
                <a:gd name="T5" fmla="*/ 115 h 115"/>
                <a:gd name="T6" fmla="*/ 0 w 1124"/>
                <a:gd name="T7" fmla="*/ 2 h 115"/>
                <a:gd name="T8" fmla="*/ 1124 w 1124"/>
                <a:gd name="T9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4" h="115">
                  <a:moveTo>
                    <a:pt x="1124" y="0"/>
                  </a:moveTo>
                  <a:lnTo>
                    <a:pt x="1114" y="113"/>
                  </a:lnTo>
                  <a:lnTo>
                    <a:pt x="6" y="115"/>
                  </a:lnTo>
                  <a:lnTo>
                    <a:pt x="0" y="2"/>
                  </a:lnTo>
                  <a:lnTo>
                    <a:pt x="1124" y="0"/>
                  </a:lnTo>
                  <a:close/>
                </a:path>
              </a:pathLst>
            </a:custGeom>
            <a:gradFill>
              <a:gsLst>
                <a:gs pos="0">
                  <a:srgbClr val="1BBEE9"/>
                </a:gs>
                <a:gs pos="100000">
                  <a:srgbClr val="C570EA"/>
                </a:gs>
              </a:gsLst>
              <a:lin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60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1" name="Freeform 23"/>
            <p:cNvSpPr/>
            <p:nvPr/>
          </p:nvSpPr>
          <p:spPr bwMode="auto">
            <a:xfrm>
              <a:off x="5291138" y="3213101"/>
              <a:ext cx="1784350" cy="708025"/>
            </a:xfrm>
            <a:custGeom>
              <a:avLst/>
              <a:gdLst>
                <a:gd name="T0" fmla="*/ 995 w 1124"/>
                <a:gd name="T1" fmla="*/ 0 h 446"/>
                <a:gd name="T2" fmla="*/ 1124 w 1124"/>
                <a:gd name="T3" fmla="*/ 444 h 446"/>
                <a:gd name="T4" fmla="*/ 0 w 1124"/>
                <a:gd name="T5" fmla="*/ 446 h 446"/>
                <a:gd name="T6" fmla="*/ 95 w 1124"/>
                <a:gd name="T7" fmla="*/ 0 h 446"/>
                <a:gd name="T8" fmla="*/ 995 w 1124"/>
                <a:gd name="T9" fmla="*/ 0 h 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4" h="446">
                  <a:moveTo>
                    <a:pt x="995" y="0"/>
                  </a:moveTo>
                  <a:lnTo>
                    <a:pt x="1124" y="444"/>
                  </a:lnTo>
                  <a:lnTo>
                    <a:pt x="0" y="446"/>
                  </a:lnTo>
                  <a:lnTo>
                    <a:pt x="95" y="0"/>
                  </a:lnTo>
                  <a:lnTo>
                    <a:pt x="995" y="0"/>
                  </a:lnTo>
                  <a:close/>
                </a:path>
              </a:pathLst>
            </a:custGeom>
            <a:gradFill>
              <a:gsLst>
                <a:gs pos="48687">
                  <a:srgbClr val="7AD9FB"/>
                </a:gs>
                <a:gs pos="3000">
                  <a:srgbClr val="2C84BC"/>
                </a:gs>
                <a:gs pos="100000">
                  <a:srgbClr val="FCFEFF"/>
                </a:gs>
              </a:gsLst>
              <a:lin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60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cxnSp>
        <p:nvCxnSpPr>
          <p:cNvPr id="32" name="Straight Arrow Connector 24"/>
          <p:cNvCxnSpPr/>
          <p:nvPr/>
        </p:nvCxnSpPr>
        <p:spPr>
          <a:xfrm flipH="1">
            <a:off x="10125447" y="2114297"/>
            <a:ext cx="0" cy="108539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tailEnd type="oval" w="lg" len="sm"/>
          </a:ln>
          <a:effectLst/>
        </p:spPr>
      </p:cxnSp>
      <p:cxnSp>
        <p:nvCxnSpPr>
          <p:cNvPr id="33" name="Straight Arrow Connector 25"/>
          <p:cNvCxnSpPr/>
          <p:nvPr/>
        </p:nvCxnSpPr>
        <p:spPr>
          <a:xfrm flipH="1">
            <a:off x="7793486" y="3177786"/>
            <a:ext cx="0" cy="108539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tailEnd type="oval" w="lg" len="sm"/>
          </a:ln>
          <a:effectLst/>
        </p:spPr>
      </p:cxnSp>
      <p:cxnSp>
        <p:nvCxnSpPr>
          <p:cNvPr id="38" name="Straight Arrow Connector 28"/>
          <p:cNvCxnSpPr/>
          <p:nvPr/>
        </p:nvCxnSpPr>
        <p:spPr>
          <a:xfrm>
            <a:off x="5555627" y="4097149"/>
            <a:ext cx="0" cy="108539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tailEnd type="oval" w="lg" len="sm"/>
          </a:ln>
          <a:effectLst/>
        </p:spPr>
      </p:cxnSp>
      <p:sp>
        <p:nvSpPr>
          <p:cNvPr id="42" name="Oval 29"/>
          <p:cNvSpPr/>
          <p:nvPr/>
        </p:nvSpPr>
        <p:spPr>
          <a:xfrm flipH="1">
            <a:off x="9781945" y="2108585"/>
            <a:ext cx="687003" cy="687003"/>
          </a:xfrm>
          <a:prstGeom prst="ellipse">
            <a:avLst/>
          </a:prstGeom>
          <a:solidFill>
            <a:srgbClr val="6967F7"/>
          </a:solidFill>
          <a:ln w="12700" cap="flat" cmpd="sng" algn="ctr">
            <a:noFill/>
            <a:prstDash val="solid"/>
            <a:miter lim="800000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tIns="0" bIns="91440" rtlCol="0" anchor="b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2400" kern="0" dirty="0">
                <a:solidFill>
                  <a:srgbClr val="FFFFFF"/>
                </a:solidFill>
                <a:cs typeface="+mn-ea"/>
                <a:sym typeface="+mn-lt"/>
              </a:rPr>
              <a:t>3</a:t>
            </a:r>
            <a:endParaRPr kumimoji="0" lang="en-US" sz="240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3" name="Oval 30"/>
          <p:cNvSpPr/>
          <p:nvPr/>
        </p:nvSpPr>
        <p:spPr>
          <a:xfrm flipH="1">
            <a:off x="7442632" y="3142945"/>
            <a:ext cx="687003" cy="687003"/>
          </a:xfrm>
          <a:prstGeom prst="ellipse">
            <a:avLst/>
          </a:prstGeom>
          <a:solidFill>
            <a:srgbClr val="6967F7"/>
          </a:solidFill>
          <a:ln w="12700" cap="flat" cmpd="sng" algn="ctr">
            <a:noFill/>
            <a:prstDash val="solid"/>
            <a:miter lim="800000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tIns="0" bIns="91440" rtlCol="0" anchor="b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2400" kern="0" dirty="0">
                <a:solidFill>
                  <a:srgbClr val="FFFFFF"/>
                </a:solidFill>
                <a:cs typeface="+mn-ea"/>
                <a:sym typeface="+mn-lt"/>
              </a:rPr>
              <a:t>2</a:t>
            </a:r>
            <a:endParaRPr kumimoji="0" lang="en-US" sz="240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4" name="Oval 31"/>
          <p:cNvSpPr/>
          <p:nvPr/>
        </p:nvSpPr>
        <p:spPr>
          <a:xfrm>
            <a:off x="5209879" y="3986373"/>
            <a:ext cx="687003" cy="687003"/>
          </a:xfrm>
          <a:prstGeom prst="ellipse">
            <a:avLst/>
          </a:prstGeom>
          <a:solidFill>
            <a:srgbClr val="6967F7"/>
          </a:solidFill>
          <a:ln w="12700" cap="flat" cmpd="sng" algn="ctr">
            <a:noFill/>
            <a:prstDash val="solid"/>
            <a:miter lim="800000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tIns="0" bIns="91440" rtlCol="0" anchor="b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2400" kern="0" dirty="0">
                <a:solidFill>
                  <a:srgbClr val="FFFFFF"/>
                </a:solidFill>
                <a:cs typeface="+mn-ea"/>
                <a:sym typeface="+mn-lt"/>
              </a:rPr>
              <a:t>1</a:t>
            </a:r>
            <a:endParaRPr kumimoji="0" lang="en-US" sz="240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53" name="文本框 52"/>
          <p:cNvSpPr txBox="1"/>
          <p:nvPr/>
        </p:nvSpPr>
        <p:spPr>
          <a:xfrm>
            <a:off x="4413064" y="2918962"/>
            <a:ext cx="1920116" cy="9511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1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add text content, such as keywords, some brief introductions, etc.</a:t>
            </a:r>
          </a:p>
        </p:txBody>
      </p:sp>
      <p:sp>
        <p:nvSpPr>
          <p:cNvPr id="54" name="文本框 53"/>
          <p:cNvSpPr txBox="1"/>
          <p:nvPr/>
        </p:nvSpPr>
        <p:spPr>
          <a:xfrm>
            <a:off x="4413064" y="2577429"/>
            <a:ext cx="2439076" cy="3289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title text</a:t>
            </a:r>
          </a:p>
        </p:txBody>
      </p:sp>
      <p:sp>
        <p:nvSpPr>
          <p:cNvPr id="55" name="文本框 54"/>
          <p:cNvSpPr txBox="1"/>
          <p:nvPr/>
        </p:nvSpPr>
        <p:spPr>
          <a:xfrm>
            <a:off x="6671433" y="1979567"/>
            <a:ext cx="1920116" cy="9511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1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add text content, such as keywords, some brief introductions, etc.</a:t>
            </a:r>
          </a:p>
        </p:txBody>
      </p:sp>
      <p:sp>
        <p:nvSpPr>
          <p:cNvPr id="56" name="文本框 55"/>
          <p:cNvSpPr txBox="1"/>
          <p:nvPr/>
        </p:nvSpPr>
        <p:spPr>
          <a:xfrm>
            <a:off x="6671433" y="1638034"/>
            <a:ext cx="2439076" cy="3289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title text</a:t>
            </a:r>
          </a:p>
        </p:txBody>
      </p:sp>
      <p:sp>
        <p:nvSpPr>
          <p:cNvPr id="57" name="文本框 56"/>
          <p:cNvSpPr txBox="1"/>
          <p:nvPr/>
        </p:nvSpPr>
        <p:spPr>
          <a:xfrm>
            <a:off x="9342173" y="4647706"/>
            <a:ext cx="1962778" cy="9511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1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add text content, such as keywords, some brief introductions, etc.</a:t>
            </a:r>
          </a:p>
        </p:txBody>
      </p:sp>
      <p:sp>
        <p:nvSpPr>
          <p:cNvPr id="58" name="文本框 57"/>
          <p:cNvSpPr txBox="1"/>
          <p:nvPr/>
        </p:nvSpPr>
        <p:spPr>
          <a:xfrm>
            <a:off x="9342173" y="4306173"/>
            <a:ext cx="2439076" cy="3289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title text</a:t>
            </a:r>
          </a:p>
        </p:txBody>
      </p:sp>
      <p:grpSp>
        <p:nvGrpSpPr>
          <p:cNvPr id="65" name="组合 64"/>
          <p:cNvGrpSpPr/>
          <p:nvPr/>
        </p:nvGrpSpPr>
        <p:grpSpPr>
          <a:xfrm>
            <a:off x="766445" y="1638300"/>
            <a:ext cx="2439035" cy="4114165"/>
            <a:chOff x="1207" y="2580"/>
            <a:chExt cx="3841" cy="6479"/>
          </a:xfrm>
        </p:grpSpPr>
        <p:sp>
          <p:nvSpPr>
            <p:cNvPr id="10" name="弧形 9"/>
            <p:cNvSpPr/>
            <p:nvPr/>
          </p:nvSpPr>
          <p:spPr>
            <a:xfrm>
              <a:off x="1367" y="8011"/>
              <a:ext cx="1048" cy="1048"/>
            </a:xfrm>
            <a:prstGeom prst="arc">
              <a:avLst>
                <a:gd name="adj1" fmla="val 2870499"/>
                <a:gd name="adj2" fmla="val 2659076"/>
              </a:avLst>
            </a:prstGeom>
            <a:ln w="38100" cap="rnd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" name="文本框 45"/>
            <p:cNvSpPr txBox="1"/>
            <p:nvPr/>
          </p:nvSpPr>
          <p:spPr>
            <a:xfrm>
              <a:off x="1207" y="3883"/>
              <a:ext cx="3461" cy="314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</a:t>
              </a:r>
              <a:r>
                <a:rPr lang="en-US" altLang="zh-CN" sz="12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etc.Click</a:t>
              </a: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 here to add text content, such as keywords, some brief introductions, etc.</a:t>
              </a:r>
            </a:p>
          </p:txBody>
        </p:sp>
        <p:sp>
          <p:nvSpPr>
            <p:cNvPr id="51" name="文本框 50"/>
            <p:cNvSpPr txBox="1"/>
            <p:nvPr/>
          </p:nvSpPr>
          <p:spPr>
            <a:xfrm>
              <a:off x="1207" y="2964"/>
              <a:ext cx="3841" cy="67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2000" b="1" dirty="0">
                  <a:solidFill>
                    <a:schemeClr val="accent1"/>
                  </a:solidFill>
                  <a:cs typeface="+mn-ea"/>
                  <a:sym typeface="+mn-lt"/>
                </a:rPr>
                <a:t>Add title text</a:t>
              </a:r>
            </a:p>
          </p:txBody>
        </p:sp>
        <p:cxnSp>
          <p:nvCxnSpPr>
            <p:cNvPr id="52" name="直接连接符 51"/>
            <p:cNvCxnSpPr/>
            <p:nvPr/>
          </p:nvCxnSpPr>
          <p:spPr>
            <a:xfrm>
              <a:off x="1367" y="3781"/>
              <a:ext cx="235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文本框 58"/>
            <p:cNvSpPr txBox="1"/>
            <p:nvPr/>
          </p:nvSpPr>
          <p:spPr>
            <a:xfrm>
              <a:off x="1397" y="8254"/>
              <a:ext cx="988" cy="518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1400" b="1" dirty="0">
                  <a:solidFill>
                    <a:schemeClr val="accent1"/>
                  </a:solidFill>
                  <a:cs typeface="+mn-ea"/>
                  <a:sym typeface="+mn-lt"/>
                </a:rPr>
                <a:t>50%</a:t>
              </a:r>
            </a:p>
          </p:txBody>
        </p:sp>
        <p:sp>
          <p:nvSpPr>
            <p:cNvPr id="60" name="弧形 59"/>
            <p:cNvSpPr/>
            <p:nvPr/>
          </p:nvSpPr>
          <p:spPr>
            <a:xfrm>
              <a:off x="1340" y="8007"/>
              <a:ext cx="1048" cy="1048"/>
            </a:xfrm>
            <a:prstGeom prst="arc">
              <a:avLst>
                <a:gd name="adj1" fmla="val 13039727"/>
                <a:gd name="adj2" fmla="val 2659076"/>
              </a:avLst>
            </a:prstGeom>
            <a:ln w="38100" cap="rnd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1" name="弧形 60"/>
            <p:cNvSpPr/>
            <p:nvPr/>
          </p:nvSpPr>
          <p:spPr>
            <a:xfrm>
              <a:off x="3084" y="8011"/>
              <a:ext cx="1048" cy="1048"/>
            </a:xfrm>
            <a:prstGeom prst="arc">
              <a:avLst>
                <a:gd name="adj1" fmla="val 2870499"/>
                <a:gd name="adj2" fmla="val 2659076"/>
              </a:avLst>
            </a:prstGeom>
            <a:ln w="38100" cap="rnd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2" name="文本框 61"/>
            <p:cNvSpPr txBox="1"/>
            <p:nvPr/>
          </p:nvSpPr>
          <p:spPr>
            <a:xfrm>
              <a:off x="3114" y="8254"/>
              <a:ext cx="988" cy="518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13%</a:t>
              </a:r>
            </a:p>
          </p:txBody>
        </p:sp>
        <p:sp>
          <p:nvSpPr>
            <p:cNvPr id="63" name="弧形 62"/>
            <p:cNvSpPr/>
            <p:nvPr/>
          </p:nvSpPr>
          <p:spPr>
            <a:xfrm>
              <a:off x="3057" y="8007"/>
              <a:ext cx="1048" cy="1048"/>
            </a:xfrm>
            <a:prstGeom prst="arc">
              <a:avLst>
                <a:gd name="adj1" fmla="val 13039727"/>
                <a:gd name="adj2" fmla="val 2659076"/>
              </a:avLst>
            </a:prstGeom>
            <a:ln w="38100" cap="rnd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4" name="文本框 63"/>
            <p:cNvSpPr txBox="1"/>
            <p:nvPr/>
          </p:nvSpPr>
          <p:spPr>
            <a:xfrm>
              <a:off x="1207" y="2580"/>
              <a:ext cx="3841" cy="4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200" b="1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ENTER THE TITLE</a:t>
              </a:r>
            </a:p>
          </p:txBody>
        </p:sp>
      </p:grpSp>
      <p:grpSp>
        <p:nvGrpSpPr>
          <p:cNvPr id="40" name="组合 39">
            <a:extLst>
              <a:ext uri="{FF2B5EF4-FFF2-40B4-BE49-F238E27FC236}">
                <a16:creationId xmlns:a16="http://schemas.microsoft.com/office/drawing/2014/main" id="{109646E8-1F77-A0A7-7F5F-2528BE68BE28}"/>
              </a:ext>
            </a:extLst>
          </p:cNvPr>
          <p:cNvGrpSpPr/>
          <p:nvPr/>
        </p:nvGrpSpPr>
        <p:grpSpPr>
          <a:xfrm>
            <a:off x="0" y="195580"/>
            <a:ext cx="2521585" cy="649605"/>
            <a:chOff x="1599" y="0"/>
            <a:chExt cx="3971" cy="1023"/>
          </a:xfrm>
        </p:grpSpPr>
        <p:sp>
          <p:nvSpPr>
            <p:cNvPr id="41" name="Freeform 10">
              <a:extLst>
                <a:ext uri="{FF2B5EF4-FFF2-40B4-BE49-F238E27FC236}">
                  <a16:creationId xmlns:a16="http://schemas.microsoft.com/office/drawing/2014/main" id="{83ECD8CF-E269-989A-49D1-7C28645B36C0}"/>
                </a:ext>
              </a:extLst>
            </p:cNvPr>
            <p:cNvSpPr/>
            <p:nvPr/>
          </p:nvSpPr>
          <p:spPr bwMode="auto">
            <a:xfrm flipH="1">
              <a:off x="1599" y="0"/>
              <a:ext cx="3971" cy="1023"/>
            </a:xfrm>
            <a:custGeom>
              <a:avLst/>
              <a:gdLst>
                <a:gd name="T0" fmla="*/ 593 w 594"/>
                <a:gd name="T1" fmla="*/ 157 h 179"/>
                <a:gd name="T2" fmla="*/ 592 w 594"/>
                <a:gd name="T3" fmla="*/ 156 h 179"/>
                <a:gd name="T4" fmla="*/ 577 w 594"/>
                <a:gd name="T5" fmla="*/ 149 h 179"/>
                <a:gd name="T6" fmla="*/ 576 w 594"/>
                <a:gd name="T7" fmla="*/ 148 h 179"/>
                <a:gd name="T8" fmla="*/ 572 w 594"/>
                <a:gd name="T9" fmla="*/ 147 h 179"/>
                <a:gd name="T10" fmla="*/ 572 w 594"/>
                <a:gd name="T11" fmla="*/ 148 h 179"/>
                <a:gd name="T12" fmla="*/ 566 w 594"/>
                <a:gd name="T13" fmla="*/ 147 h 179"/>
                <a:gd name="T14" fmla="*/ 566 w 594"/>
                <a:gd name="T15" fmla="*/ 146 h 179"/>
                <a:gd name="T16" fmla="*/ 565 w 594"/>
                <a:gd name="T17" fmla="*/ 146 h 179"/>
                <a:gd name="T18" fmla="*/ 564 w 594"/>
                <a:gd name="T19" fmla="*/ 146 h 179"/>
                <a:gd name="T20" fmla="*/ 557 w 594"/>
                <a:gd name="T21" fmla="*/ 145 h 179"/>
                <a:gd name="T22" fmla="*/ 557 w 594"/>
                <a:gd name="T23" fmla="*/ 145 h 179"/>
                <a:gd name="T24" fmla="*/ 557 w 594"/>
                <a:gd name="T25" fmla="*/ 145 h 179"/>
                <a:gd name="T26" fmla="*/ 548 w 594"/>
                <a:gd name="T27" fmla="*/ 144 h 179"/>
                <a:gd name="T28" fmla="*/ 549 w 594"/>
                <a:gd name="T29" fmla="*/ 143 h 179"/>
                <a:gd name="T30" fmla="*/ 548 w 594"/>
                <a:gd name="T31" fmla="*/ 144 h 179"/>
                <a:gd name="T32" fmla="*/ 506 w 594"/>
                <a:gd name="T33" fmla="*/ 142 h 179"/>
                <a:gd name="T34" fmla="*/ 139 w 594"/>
                <a:gd name="T35" fmla="*/ 143 h 179"/>
                <a:gd name="T36" fmla="*/ 139 w 594"/>
                <a:gd name="T37" fmla="*/ 166 h 179"/>
                <a:gd name="T38" fmla="*/ 134 w 594"/>
                <a:gd name="T39" fmla="*/ 178 h 179"/>
                <a:gd name="T40" fmla="*/ 124 w 594"/>
                <a:gd name="T41" fmla="*/ 176 h 179"/>
                <a:gd name="T42" fmla="*/ 6 w 594"/>
                <a:gd name="T43" fmla="*/ 100 h 179"/>
                <a:gd name="T44" fmla="*/ 0 w 594"/>
                <a:gd name="T45" fmla="*/ 90 h 179"/>
                <a:gd name="T46" fmla="*/ 6 w 594"/>
                <a:gd name="T47" fmla="*/ 80 h 179"/>
                <a:gd name="T48" fmla="*/ 124 w 594"/>
                <a:gd name="T49" fmla="*/ 3 h 179"/>
                <a:gd name="T50" fmla="*/ 134 w 594"/>
                <a:gd name="T51" fmla="*/ 1 h 179"/>
                <a:gd name="T52" fmla="*/ 139 w 594"/>
                <a:gd name="T53" fmla="*/ 13 h 179"/>
                <a:gd name="T54" fmla="*/ 139 w 594"/>
                <a:gd name="T55" fmla="*/ 31 h 179"/>
                <a:gd name="T56" fmla="*/ 512 w 594"/>
                <a:gd name="T57" fmla="*/ 30 h 179"/>
                <a:gd name="T58" fmla="*/ 518 w 594"/>
                <a:gd name="T59" fmla="*/ 30 h 179"/>
                <a:gd name="T60" fmla="*/ 533 w 594"/>
                <a:gd name="T61" fmla="*/ 31 h 179"/>
                <a:gd name="T62" fmla="*/ 547 w 594"/>
                <a:gd name="T63" fmla="*/ 32 h 179"/>
                <a:gd name="T64" fmla="*/ 558 w 594"/>
                <a:gd name="T65" fmla="*/ 33 h 179"/>
                <a:gd name="T66" fmla="*/ 569 w 594"/>
                <a:gd name="T67" fmla="*/ 35 h 179"/>
                <a:gd name="T68" fmla="*/ 573 w 594"/>
                <a:gd name="T69" fmla="*/ 36 h 179"/>
                <a:gd name="T70" fmla="*/ 577 w 594"/>
                <a:gd name="T71" fmla="*/ 37 h 179"/>
                <a:gd name="T72" fmla="*/ 582 w 594"/>
                <a:gd name="T73" fmla="*/ 38 h 179"/>
                <a:gd name="T74" fmla="*/ 586 w 594"/>
                <a:gd name="T75" fmla="*/ 39 h 179"/>
                <a:gd name="T76" fmla="*/ 587 w 594"/>
                <a:gd name="T77" fmla="*/ 40 h 179"/>
                <a:gd name="T78" fmla="*/ 589 w 594"/>
                <a:gd name="T79" fmla="*/ 41 h 179"/>
                <a:gd name="T80" fmla="*/ 591 w 594"/>
                <a:gd name="T81" fmla="*/ 42 h 179"/>
                <a:gd name="T82" fmla="*/ 592 w 594"/>
                <a:gd name="T83" fmla="*/ 43 h 179"/>
                <a:gd name="T84" fmla="*/ 593 w 594"/>
                <a:gd name="T85" fmla="*/ 44 h 179"/>
                <a:gd name="T86" fmla="*/ 594 w 594"/>
                <a:gd name="T87" fmla="*/ 156 h 179"/>
                <a:gd name="T88" fmla="*/ 593 w 594"/>
                <a:gd name="T89" fmla="*/ 157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94" h="179">
                  <a:moveTo>
                    <a:pt x="593" y="157"/>
                  </a:moveTo>
                  <a:cubicBezTo>
                    <a:pt x="592" y="156"/>
                    <a:pt x="592" y="156"/>
                    <a:pt x="592" y="156"/>
                  </a:cubicBezTo>
                  <a:cubicBezTo>
                    <a:pt x="589" y="153"/>
                    <a:pt x="584" y="151"/>
                    <a:pt x="577" y="149"/>
                  </a:cubicBezTo>
                  <a:cubicBezTo>
                    <a:pt x="576" y="148"/>
                    <a:pt x="576" y="148"/>
                    <a:pt x="576" y="148"/>
                  </a:cubicBezTo>
                  <a:cubicBezTo>
                    <a:pt x="572" y="147"/>
                    <a:pt x="572" y="147"/>
                    <a:pt x="572" y="147"/>
                  </a:cubicBezTo>
                  <a:cubicBezTo>
                    <a:pt x="572" y="148"/>
                    <a:pt x="572" y="148"/>
                    <a:pt x="572" y="148"/>
                  </a:cubicBezTo>
                  <a:cubicBezTo>
                    <a:pt x="570" y="147"/>
                    <a:pt x="568" y="147"/>
                    <a:pt x="566" y="147"/>
                  </a:cubicBezTo>
                  <a:cubicBezTo>
                    <a:pt x="566" y="146"/>
                    <a:pt x="566" y="146"/>
                    <a:pt x="566" y="146"/>
                  </a:cubicBezTo>
                  <a:cubicBezTo>
                    <a:pt x="565" y="146"/>
                    <a:pt x="565" y="146"/>
                    <a:pt x="565" y="146"/>
                  </a:cubicBezTo>
                  <a:cubicBezTo>
                    <a:pt x="564" y="146"/>
                    <a:pt x="564" y="146"/>
                    <a:pt x="564" y="146"/>
                  </a:cubicBezTo>
                  <a:cubicBezTo>
                    <a:pt x="562" y="146"/>
                    <a:pt x="560" y="145"/>
                    <a:pt x="557" y="145"/>
                  </a:cubicBezTo>
                  <a:cubicBezTo>
                    <a:pt x="557" y="145"/>
                    <a:pt x="557" y="145"/>
                    <a:pt x="557" y="145"/>
                  </a:cubicBezTo>
                  <a:cubicBezTo>
                    <a:pt x="557" y="145"/>
                    <a:pt x="557" y="145"/>
                    <a:pt x="557" y="145"/>
                  </a:cubicBezTo>
                  <a:cubicBezTo>
                    <a:pt x="554" y="145"/>
                    <a:pt x="551" y="144"/>
                    <a:pt x="548" y="144"/>
                  </a:cubicBezTo>
                  <a:cubicBezTo>
                    <a:pt x="549" y="143"/>
                    <a:pt x="549" y="143"/>
                    <a:pt x="549" y="143"/>
                  </a:cubicBezTo>
                  <a:cubicBezTo>
                    <a:pt x="548" y="144"/>
                    <a:pt x="548" y="144"/>
                    <a:pt x="548" y="144"/>
                  </a:cubicBezTo>
                  <a:cubicBezTo>
                    <a:pt x="536" y="143"/>
                    <a:pt x="521" y="142"/>
                    <a:pt x="506" y="142"/>
                  </a:cubicBezTo>
                  <a:cubicBezTo>
                    <a:pt x="139" y="143"/>
                    <a:pt x="139" y="143"/>
                    <a:pt x="139" y="143"/>
                  </a:cubicBezTo>
                  <a:cubicBezTo>
                    <a:pt x="139" y="166"/>
                    <a:pt x="139" y="166"/>
                    <a:pt x="139" y="166"/>
                  </a:cubicBezTo>
                  <a:cubicBezTo>
                    <a:pt x="139" y="172"/>
                    <a:pt x="138" y="176"/>
                    <a:pt x="134" y="178"/>
                  </a:cubicBezTo>
                  <a:cubicBezTo>
                    <a:pt x="132" y="179"/>
                    <a:pt x="128" y="179"/>
                    <a:pt x="124" y="176"/>
                  </a:cubicBezTo>
                  <a:cubicBezTo>
                    <a:pt x="6" y="100"/>
                    <a:pt x="6" y="100"/>
                    <a:pt x="6" y="100"/>
                  </a:cubicBezTo>
                  <a:cubicBezTo>
                    <a:pt x="2" y="97"/>
                    <a:pt x="0" y="93"/>
                    <a:pt x="0" y="90"/>
                  </a:cubicBezTo>
                  <a:cubicBezTo>
                    <a:pt x="0" y="86"/>
                    <a:pt x="2" y="82"/>
                    <a:pt x="6" y="80"/>
                  </a:cubicBezTo>
                  <a:cubicBezTo>
                    <a:pt x="124" y="3"/>
                    <a:pt x="124" y="3"/>
                    <a:pt x="124" y="3"/>
                  </a:cubicBezTo>
                  <a:cubicBezTo>
                    <a:pt x="128" y="1"/>
                    <a:pt x="132" y="0"/>
                    <a:pt x="134" y="1"/>
                  </a:cubicBezTo>
                  <a:cubicBezTo>
                    <a:pt x="138" y="3"/>
                    <a:pt x="139" y="7"/>
                    <a:pt x="139" y="13"/>
                  </a:cubicBezTo>
                  <a:cubicBezTo>
                    <a:pt x="139" y="31"/>
                    <a:pt x="139" y="31"/>
                    <a:pt x="139" y="31"/>
                  </a:cubicBezTo>
                  <a:cubicBezTo>
                    <a:pt x="512" y="30"/>
                    <a:pt x="512" y="30"/>
                    <a:pt x="512" y="30"/>
                  </a:cubicBezTo>
                  <a:cubicBezTo>
                    <a:pt x="518" y="30"/>
                    <a:pt x="518" y="30"/>
                    <a:pt x="518" y="30"/>
                  </a:cubicBezTo>
                  <a:cubicBezTo>
                    <a:pt x="524" y="30"/>
                    <a:pt x="529" y="30"/>
                    <a:pt x="533" y="31"/>
                  </a:cubicBezTo>
                  <a:cubicBezTo>
                    <a:pt x="547" y="32"/>
                    <a:pt x="547" y="32"/>
                    <a:pt x="547" y="32"/>
                  </a:cubicBezTo>
                  <a:cubicBezTo>
                    <a:pt x="550" y="32"/>
                    <a:pt x="558" y="33"/>
                    <a:pt x="558" y="33"/>
                  </a:cubicBezTo>
                  <a:cubicBezTo>
                    <a:pt x="569" y="35"/>
                    <a:pt x="569" y="35"/>
                    <a:pt x="569" y="35"/>
                  </a:cubicBezTo>
                  <a:cubicBezTo>
                    <a:pt x="570" y="35"/>
                    <a:pt x="572" y="35"/>
                    <a:pt x="573" y="36"/>
                  </a:cubicBezTo>
                  <a:cubicBezTo>
                    <a:pt x="577" y="37"/>
                    <a:pt x="577" y="37"/>
                    <a:pt x="577" y="37"/>
                  </a:cubicBezTo>
                  <a:cubicBezTo>
                    <a:pt x="582" y="38"/>
                    <a:pt x="582" y="38"/>
                    <a:pt x="582" y="38"/>
                  </a:cubicBezTo>
                  <a:cubicBezTo>
                    <a:pt x="586" y="39"/>
                    <a:pt x="586" y="39"/>
                    <a:pt x="586" y="39"/>
                  </a:cubicBezTo>
                  <a:cubicBezTo>
                    <a:pt x="587" y="40"/>
                    <a:pt x="587" y="40"/>
                    <a:pt x="587" y="40"/>
                  </a:cubicBezTo>
                  <a:cubicBezTo>
                    <a:pt x="589" y="41"/>
                    <a:pt x="589" y="41"/>
                    <a:pt x="589" y="41"/>
                  </a:cubicBezTo>
                  <a:cubicBezTo>
                    <a:pt x="591" y="42"/>
                    <a:pt x="591" y="42"/>
                    <a:pt x="591" y="42"/>
                  </a:cubicBezTo>
                  <a:cubicBezTo>
                    <a:pt x="592" y="43"/>
                    <a:pt x="592" y="43"/>
                    <a:pt x="592" y="43"/>
                  </a:cubicBezTo>
                  <a:cubicBezTo>
                    <a:pt x="593" y="44"/>
                    <a:pt x="593" y="44"/>
                    <a:pt x="593" y="44"/>
                  </a:cubicBezTo>
                  <a:cubicBezTo>
                    <a:pt x="594" y="156"/>
                    <a:pt x="594" y="156"/>
                    <a:pt x="594" y="156"/>
                  </a:cubicBezTo>
                  <a:lnTo>
                    <a:pt x="593" y="157"/>
                  </a:lnTo>
                  <a:close/>
                </a:path>
              </a:pathLst>
            </a:custGeom>
            <a:gradFill>
              <a:gsLst>
                <a:gs pos="100000">
                  <a:srgbClr val="61D3F8"/>
                </a:gs>
                <a:gs pos="0">
                  <a:srgbClr val="A73FF6"/>
                </a:gs>
              </a:gsLst>
              <a:lin scaled="1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015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5" name="文本框 37">
              <a:extLst>
                <a:ext uri="{FF2B5EF4-FFF2-40B4-BE49-F238E27FC236}">
                  <a16:creationId xmlns:a16="http://schemas.microsoft.com/office/drawing/2014/main" id="{0AAEE858-5DC1-6EFC-EA6A-23E115D31B51}"/>
                </a:ext>
              </a:extLst>
            </p:cNvPr>
            <p:cNvSpPr txBox="1"/>
            <p:nvPr/>
          </p:nvSpPr>
          <p:spPr>
            <a:xfrm>
              <a:off x="4531" y="221"/>
              <a:ext cx="865" cy="580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4800">
                  <a:solidFill>
                    <a:schemeClr val="bg1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1800" dirty="0">
                  <a:solidFill>
                    <a:prstClr val="white"/>
                  </a:solidFill>
                  <a:latin typeface="+mn-lt"/>
                  <a:ea typeface="+mn-ea"/>
                  <a:cs typeface="+mn-ea"/>
                  <a:sym typeface="+mn-lt"/>
                </a:rPr>
                <a:t>03</a:t>
              </a:r>
              <a:endParaRPr lang="zh-CN" altLang="en-US" sz="1800" dirty="0">
                <a:solidFill>
                  <a:prstClr val="white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7" name="文本框 47">
              <a:extLst>
                <a:ext uri="{FF2B5EF4-FFF2-40B4-BE49-F238E27FC236}">
                  <a16:creationId xmlns:a16="http://schemas.microsoft.com/office/drawing/2014/main" id="{63DCE8F7-60B0-D8F7-D9A5-06ADD5DBD829}"/>
                </a:ext>
              </a:extLst>
            </p:cNvPr>
            <p:cNvSpPr txBox="1"/>
            <p:nvPr/>
          </p:nvSpPr>
          <p:spPr>
            <a:xfrm>
              <a:off x="1702" y="219"/>
              <a:ext cx="2980" cy="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800">
                  <a:solidFill>
                    <a:schemeClr val="bg1"/>
                  </a:solidFill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algn="ctr"/>
              <a:r>
                <a:rPr lang="en-US" altLang="zh-CN" sz="1800" b="1" spc="100" dirty="0">
                  <a:uFillTx/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1800" b="1" spc="100" dirty="0"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slow" advClick="0" advTm="3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9" presetClass="entr" presetSubtype="0" decel="10000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9" presetClass="entr" presetSubtype="0" decel="10000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9" presetClass="entr" presetSubtype="0" decel="10000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bldLvl="0" animBg="1"/>
      <p:bldP spid="43" grpId="0" bldLvl="0" animBg="1"/>
      <p:bldP spid="44" grpId="0" bldLvl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51miz-E1132254-693DDBEF-3840x2560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305" b="-502"/>
          <a:stretch>
            <a:fillRect/>
          </a:stretch>
        </p:blipFill>
        <p:spPr>
          <a:xfrm>
            <a:off x="8591062" y="-29845"/>
            <a:ext cx="5348605" cy="7264400"/>
          </a:xfrm>
          <a:prstGeom prst="rect">
            <a:avLst/>
          </a:prstGeom>
        </p:spPr>
      </p:pic>
      <p:pic>
        <p:nvPicPr>
          <p:cNvPr id="3" name="图片 2" descr="51miz-E1132253-37CF9E38-3840x2560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5400000" flipV="1">
            <a:off x="-2510245" y="2499360"/>
            <a:ext cx="6901180" cy="1903730"/>
          </a:xfrm>
          <a:prstGeom prst="rect">
            <a:avLst/>
          </a:prstGeom>
        </p:spPr>
      </p:pic>
      <p:sp>
        <p:nvSpPr>
          <p:cNvPr id="28" name="TextBox 16"/>
          <p:cNvSpPr txBox="1"/>
          <p:nvPr/>
        </p:nvSpPr>
        <p:spPr>
          <a:xfrm>
            <a:off x="5547043" y="1829435"/>
            <a:ext cx="1198880" cy="959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en-US" altLang="zh-CN" sz="4800" kern="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04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487838" y="2990850"/>
            <a:ext cx="5317289" cy="1015663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>
              <a:defRPr lang="zh-CN"/>
            </a:defPPr>
            <a:lvl1pPr algn="ctr">
              <a:defRPr sz="6000" b="1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</a:defRPr>
            </a:lvl1pPr>
          </a:lstStyle>
          <a:p>
            <a:r>
              <a:rPr lang="en-US" altLang="zh-CN" dirty="0">
                <a:sym typeface="+mn-lt"/>
              </a:rPr>
              <a:t>Add title text</a:t>
            </a:r>
            <a:endParaRPr lang="zh-CN" altLang="en-US" dirty="0">
              <a:sym typeface="+mn-lt"/>
            </a:endParaRPr>
          </a:p>
        </p:txBody>
      </p:sp>
      <p:sp>
        <p:nvSpPr>
          <p:cNvPr id="225" name="文本框 224"/>
          <p:cNvSpPr txBox="1"/>
          <p:nvPr/>
        </p:nvSpPr>
        <p:spPr>
          <a:xfrm>
            <a:off x="3512280" y="4227466"/>
            <a:ext cx="5268406" cy="4833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9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Lorem ipsum dolor sit amet, consectetuer adipiscing elit. Maecenas porttitor congue massa. Fusce posuere, magna sed pulvinar ultricies, </a:t>
            </a:r>
            <a:r>
              <a:rPr lang="en-US" altLang="zh-CN" sz="90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o</a:t>
            </a:r>
            <a:endParaRPr lang="zh-CN" altLang="en-US" sz="90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" name="Rounded Rectangle 7">
            <a:extLst>
              <a:ext uri="{FF2B5EF4-FFF2-40B4-BE49-F238E27FC236}">
                <a16:creationId xmlns:a16="http://schemas.microsoft.com/office/drawing/2014/main" id="{18CDCECB-B7DD-9975-8162-CA68E94C7060}"/>
              </a:ext>
            </a:extLst>
          </p:cNvPr>
          <p:cNvSpPr/>
          <p:nvPr/>
        </p:nvSpPr>
        <p:spPr>
          <a:xfrm>
            <a:off x="5253382" y="822058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>
                <a:solidFill>
                  <a:schemeClr val="bg1">
                    <a:lumMod val="65000"/>
                  </a:schemeClr>
                </a:solidFill>
              </a:rPr>
              <a:t>LOGO</a:t>
            </a:r>
            <a:endParaRPr lang="ko-KR" altLang="en-US" sz="27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 spd="slow" advClick="0" advTm="3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8" grpId="1"/>
      <p:bldP spid="8" grpId="0"/>
      <p:bldP spid="8" grpId="1"/>
      <p:bldP spid="225" grpId="0"/>
      <p:bldP spid="225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弧形 96"/>
          <p:cNvSpPr/>
          <p:nvPr/>
        </p:nvSpPr>
        <p:spPr>
          <a:xfrm>
            <a:off x="1237925" y="2198040"/>
            <a:ext cx="9695282" cy="9695282"/>
          </a:xfrm>
          <a:prstGeom prst="arc">
            <a:avLst>
              <a:gd name="adj1" fmla="val 10912673"/>
              <a:gd name="adj2" fmla="val 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98" name="组合 97"/>
          <p:cNvGrpSpPr/>
          <p:nvPr/>
        </p:nvGrpSpPr>
        <p:grpSpPr>
          <a:xfrm>
            <a:off x="1556385" y="1228725"/>
            <a:ext cx="9681845" cy="4940300"/>
            <a:chOff x="2451" y="1935"/>
            <a:chExt cx="15247" cy="7780"/>
          </a:xfrm>
        </p:grpSpPr>
        <p:grpSp>
          <p:nvGrpSpPr>
            <p:cNvPr id="31" name="Group 1"/>
            <p:cNvGrpSpPr/>
            <p:nvPr/>
          </p:nvGrpSpPr>
          <p:grpSpPr>
            <a:xfrm>
              <a:off x="2451" y="4755"/>
              <a:ext cx="3710" cy="4960"/>
              <a:chOff x="4627786" y="1746937"/>
              <a:chExt cx="2798451" cy="3741232"/>
            </a:xfrm>
          </p:grpSpPr>
          <p:sp>
            <p:nvSpPr>
              <p:cNvPr id="32" name="圆角矩形 13"/>
              <p:cNvSpPr/>
              <p:nvPr/>
            </p:nvSpPr>
            <p:spPr>
              <a:xfrm rot="2760000">
                <a:off x="4369209" y="2431141"/>
                <a:ext cx="3741232" cy="2372824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47000">
                    <a:schemeClr val="tx1">
                      <a:alpha val="19000"/>
                    </a:schemeClr>
                  </a:gs>
                  <a:gs pos="76000">
                    <a:srgbClr val="6C6C6C">
                      <a:alpha val="10000"/>
                    </a:srgbClr>
                  </a:gs>
                  <a:gs pos="0">
                    <a:schemeClr val="tx1">
                      <a:alpha val="61000"/>
                    </a:schemeClr>
                  </a:gs>
                  <a:gs pos="100000">
                    <a:srgbClr val="D8D8D8">
                      <a:alpha val="0"/>
                    </a:srgbClr>
                  </a:gs>
                </a:gsLst>
                <a:lin ang="0" scaled="0"/>
              </a:gradFill>
              <a:ln>
                <a:noFill/>
              </a:ln>
              <a:effectLst>
                <a:softEdge rad="190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3" name="椭圆 32"/>
              <p:cNvSpPr/>
              <p:nvPr/>
            </p:nvSpPr>
            <p:spPr>
              <a:xfrm>
                <a:off x="4627786" y="1946965"/>
                <a:ext cx="1963514" cy="1963514"/>
              </a:xfrm>
              <a:prstGeom prst="ellipse">
                <a:avLst/>
              </a:prstGeom>
              <a:gradFill>
                <a:gsLst>
                  <a:gs pos="0">
                    <a:srgbClr val="D3D3D3"/>
                  </a:gs>
                  <a:gs pos="100000">
                    <a:srgbClr val="F7F7F7"/>
                  </a:gs>
                </a:gsLst>
                <a:lin ang="2700000" scaled="1"/>
              </a:gradFill>
              <a:ln w="31750"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2700000" scaled="1"/>
                  <a:tileRect/>
                </a:gradFill>
              </a:ln>
              <a:effectLst>
                <a:outerShdw blurRad="406400" dist="165100" dir="2700000" algn="tl" rotWithShape="0">
                  <a:prstClr val="black">
                    <a:alpha val="22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4" name="任意多边形 15"/>
              <p:cNvSpPr/>
              <p:nvPr/>
            </p:nvSpPr>
            <p:spPr>
              <a:xfrm flipH="1">
                <a:off x="5075302" y="2385568"/>
                <a:ext cx="1068480" cy="1066867"/>
              </a:xfrm>
              <a:custGeom>
                <a:avLst/>
                <a:gdLst>
                  <a:gd name="connsiteX0" fmla="*/ 378543 w 607356"/>
                  <a:gd name="connsiteY0" fmla="*/ 296375 h 606439"/>
                  <a:gd name="connsiteX1" fmla="*/ 394320 w 607356"/>
                  <a:gd name="connsiteY1" fmla="*/ 312144 h 606439"/>
                  <a:gd name="connsiteX2" fmla="*/ 394320 w 607356"/>
                  <a:gd name="connsiteY2" fmla="*/ 422372 h 606439"/>
                  <a:gd name="connsiteX3" fmla="*/ 378543 w 607356"/>
                  <a:gd name="connsiteY3" fmla="*/ 438141 h 606439"/>
                  <a:gd name="connsiteX4" fmla="*/ 362918 w 607356"/>
                  <a:gd name="connsiteY4" fmla="*/ 422372 h 606439"/>
                  <a:gd name="connsiteX5" fmla="*/ 362918 w 607356"/>
                  <a:gd name="connsiteY5" fmla="*/ 312144 h 606439"/>
                  <a:gd name="connsiteX6" fmla="*/ 378543 w 607356"/>
                  <a:gd name="connsiteY6" fmla="*/ 296375 h 606439"/>
                  <a:gd name="connsiteX7" fmla="*/ 302296 w 607356"/>
                  <a:gd name="connsiteY7" fmla="*/ 296375 h 606439"/>
                  <a:gd name="connsiteX8" fmla="*/ 318108 w 607356"/>
                  <a:gd name="connsiteY8" fmla="*/ 312144 h 606439"/>
                  <a:gd name="connsiteX9" fmla="*/ 318108 w 607356"/>
                  <a:gd name="connsiteY9" fmla="*/ 422372 h 606439"/>
                  <a:gd name="connsiteX10" fmla="*/ 302296 w 607356"/>
                  <a:gd name="connsiteY10" fmla="*/ 438141 h 606439"/>
                  <a:gd name="connsiteX11" fmla="*/ 286636 w 607356"/>
                  <a:gd name="connsiteY11" fmla="*/ 422372 h 606439"/>
                  <a:gd name="connsiteX12" fmla="*/ 286636 w 607356"/>
                  <a:gd name="connsiteY12" fmla="*/ 312144 h 606439"/>
                  <a:gd name="connsiteX13" fmla="*/ 302296 w 607356"/>
                  <a:gd name="connsiteY13" fmla="*/ 296375 h 606439"/>
                  <a:gd name="connsiteX14" fmla="*/ 226086 w 607356"/>
                  <a:gd name="connsiteY14" fmla="*/ 296375 h 606439"/>
                  <a:gd name="connsiteX15" fmla="*/ 241898 w 607356"/>
                  <a:gd name="connsiteY15" fmla="*/ 312144 h 606439"/>
                  <a:gd name="connsiteX16" fmla="*/ 241898 w 607356"/>
                  <a:gd name="connsiteY16" fmla="*/ 422372 h 606439"/>
                  <a:gd name="connsiteX17" fmla="*/ 226086 w 607356"/>
                  <a:gd name="connsiteY17" fmla="*/ 438141 h 606439"/>
                  <a:gd name="connsiteX18" fmla="*/ 210426 w 607356"/>
                  <a:gd name="connsiteY18" fmla="*/ 422372 h 606439"/>
                  <a:gd name="connsiteX19" fmla="*/ 210426 w 607356"/>
                  <a:gd name="connsiteY19" fmla="*/ 312144 h 606439"/>
                  <a:gd name="connsiteX20" fmla="*/ 226086 w 607356"/>
                  <a:gd name="connsiteY20" fmla="*/ 296375 h 606439"/>
                  <a:gd name="connsiteX21" fmla="*/ 235256 w 607356"/>
                  <a:gd name="connsiteY21" fmla="*/ 135369 h 606439"/>
                  <a:gd name="connsiteX22" fmla="*/ 225177 w 607356"/>
                  <a:gd name="connsiteY22" fmla="*/ 141907 h 606439"/>
                  <a:gd name="connsiteX23" fmla="*/ 158216 w 607356"/>
                  <a:gd name="connsiteY23" fmla="*/ 239695 h 606439"/>
                  <a:gd name="connsiteX24" fmla="*/ 121471 w 607356"/>
                  <a:gd name="connsiteY24" fmla="*/ 279114 h 606439"/>
                  <a:gd name="connsiteX25" fmla="*/ 136351 w 607356"/>
                  <a:gd name="connsiteY25" fmla="*/ 309739 h 606439"/>
                  <a:gd name="connsiteX26" fmla="*/ 159583 w 607356"/>
                  <a:gd name="connsiteY26" fmla="*/ 447097 h 606439"/>
                  <a:gd name="connsiteX27" fmla="*/ 184029 w 607356"/>
                  <a:gd name="connsiteY27" fmla="*/ 471355 h 606439"/>
                  <a:gd name="connsiteX28" fmla="*/ 420746 w 607356"/>
                  <a:gd name="connsiteY28" fmla="*/ 471355 h 606439"/>
                  <a:gd name="connsiteX29" fmla="*/ 445040 w 607356"/>
                  <a:gd name="connsiteY29" fmla="*/ 447097 h 606439"/>
                  <a:gd name="connsiteX30" fmla="*/ 468423 w 607356"/>
                  <a:gd name="connsiteY30" fmla="*/ 309739 h 606439"/>
                  <a:gd name="connsiteX31" fmla="*/ 483304 w 607356"/>
                  <a:gd name="connsiteY31" fmla="*/ 279114 h 606439"/>
                  <a:gd name="connsiteX32" fmla="*/ 446559 w 607356"/>
                  <a:gd name="connsiteY32" fmla="*/ 239695 h 606439"/>
                  <a:gd name="connsiteX33" fmla="*/ 379598 w 607356"/>
                  <a:gd name="connsiteY33" fmla="*/ 141907 h 606439"/>
                  <a:gd name="connsiteX34" fmla="*/ 369462 w 607356"/>
                  <a:gd name="connsiteY34" fmla="*/ 135369 h 606439"/>
                  <a:gd name="connsiteX35" fmla="*/ 357733 w 607356"/>
                  <a:gd name="connsiteY35" fmla="*/ 137813 h 606439"/>
                  <a:gd name="connsiteX36" fmla="*/ 353633 w 607356"/>
                  <a:gd name="connsiteY36" fmla="*/ 159645 h 606439"/>
                  <a:gd name="connsiteX37" fmla="*/ 408295 w 607356"/>
                  <a:gd name="connsiteY37" fmla="*/ 239543 h 606439"/>
                  <a:gd name="connsiteX38" fmla="*/ 196480 w 607356"/>
                  <a:gd name="connsiteY38" fmla="*/ 239543 h 606439"/>
                  <a:gd name="connsiteX39" fmla="*/ 251142 w 607356"/>
                  <a:gd name="connsiteY39" fmla="*/ 159645 h 606439"/>
                  <a:gd name="connsiteX40" fmla="*/ 247042 w 607356"/>
                  <a:gd name="connsiteY40" fmla="*/ 137813 h 606439"/>
                  <a:gd name="connsiteX41" fmla="*/ 235256 w 607356"/>
                  <a:gd name="connsiteY41" fmla="*/ 135369 h 606439"/>
                  <a:gd name="connsiteX42" fmla="*/ 303678 w 607356"/>
                  <a:gd name="connsiteY42" fmla="*/ 0 h 606439"/>
                  <a:gd name="connsiteX43" fmla="*/ 607356 w 607356"/>
                  <a:gd name="connsiteY43" fmla="*/ 303220 h 606439"/>
                  <a:gd name="connsiteX44" fmla="*/ 303678 w 607356"/>
                  <a:gd name="connsiteY44" fmla="*/ 606439 h 606439"/>
                  <a:gd name="connsiteX45" fmla="*/ 0 w 607356"/>
                  <a:gd name="connsiteY45" fmla="*/ 303220 h 606439"/>
                  <a:gd name="connsiteX46" fmla="*/ 303678 w 607356"/>
                  <a:gd name="connsiteY46" fmla="*/ 0 h 6064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</a:cxnLst>
                <a:rect l="l" t="t" r="r" b="b"/>
                <a:pathLst>
                  <a:path w="607356" h="606439">
                    <a:moveTo>
                      <a:pt x="378543" y="296375"/>
                    </a:moveTo>
                    <a:cubicBezTo>
                      <a:pt x="387342" y="296375"/>
                      <a:pt x="394320" y="303501"/>
                      <a:pt x="394320" y="312144"/>
                    </a:cubicBezTo>
                    <a:lnTo>
                      <a:pt x="394320" y="422372"/>
                    </a:lnTo>
                    <a:cubicBezTo>
                      <a:pt x="394320" y="431015"/>
                      <a:pt x="387342" y="438141"/>
                      <a:pt x="378543" y="438141"/>
                    </a:cubicBezTo>
                    <a:cubicBezTo>
                      <a:pt x="369896" y="438141"/>
                      <a:pt x="362918" y="431015"/>
                      <a:pt x="362918" y="422372"/>
                    </a:cubicBezTo>
                    <a:lnTo>
                      <a:pt x="362918" y="312144"/>
                    </a:lnTo>
                    <a:cubicBezTo>
                      <a:pt x="362918" y="303501"/>
                      <a:pt x="369896" y="296375"/>
                      <a:pt x="378543" y="296375"/>
                    </a:cubicBezTo>
                    <a:close/>
                    <a:moveTo>
                      <a:pt x="302296" y="296375"/>
                    </a:moveTo>
                    <a:cubicBezTo>
                      <a:pt x="311114" y="296375"/>
                      <a:pt x="318108" y="303501"/>
                      <a:pt x="318108" y="312144"/>
                    </a:cubicBezTo>
                    <a:lnTo>
                      <a:pt x="318108" y="422372"/>
                    </a:lnTo>
                    <a:cubicBezTo>
                      <a:pt x="318108" y="431015"/>
                      <a:pt x="311114" y="438141"/>
                      <a:pt x="302296" y="438141"/>
                    </a:cubicBezTo>
                    <a:cubicBezTo>
                      <a:pt x="293630" y="438141"/>
                      <a:pt x="286636" y="431015"/>
                      <a:pt x="286636" y="422372"/>
                    </a:cubicBezTo>
                    <a:lnTo>
                      <a:pt x="286636" y="312144"/>
                    </a:lnTo>
                    <a:cubicBezTo>
                      <a:pt x="286636" y="303501"/>
                      <a:pt x="293630" y="296375"/>
                      <a:pt x="302296" y="296375"/>
                    </a:cubicBezTo>
                    <a:close/>
                    <a:moveTo>
                      <a:pt x="226086" y="296375"/>
                    </a:moveTo>
                    <a:cubicBezTo>
                      <a:pt x="234904" y="296375"/>
                      <a:pt x="241898" y="303501"/>
                      <a:pt x="241898" y="312144"/>
                    </a:cubicBezTo>
                    <a:lnTo>
                      <a:pt x="241898" y="422372"/>
                    </a:lnTo>
                    <a:cubicBezTo>
                      <a:pt x="241898" y="431015"/>
                      <a:pt x="234904" y="438141"/>
                      <a:pt x="226086" y="438141"/>
                    </a:cubicBezTo>
                    <a:cubicBezTo>
                      <a:pt x="217420" y="438141"/>
                      <a:pt x="210426" y="431015"/>
                      <a:pt x="210426" y="422372"/>
                    </a:cubicBezTo>
                    <a:lnTo>
                      <a:pt x="210426" y="312144"/>
                    </a:lnTo>
                    <a:cubicBezTo>
                      <a:pt x="210426" y="303501"/>
                      <a:pt x="217420" y="296375"/>
                      <a:pt x="226086" y="296375"/>
                    </a:cubicBezTo>
                    <a:close/>
                    <a:moveTo>
                      <a:pt x="235256" y="135369"/>
                    </a:moveTo>
                    <a:cubicBezTo>
                      <a:pt x="231289" y="136108"/>
                      <a:pt x="227607" y="138344"/>
                      <a:pt x="225177" y="141907"/>
                    </a:cubicBezTo>
                    <a:lnTo>
                      <a:pt x="158216" y="239695"/>
                    </a:lnTo>
                    <a:cubicBezTo>
                      <a:pt x="137718" y="241211"/>
                      <a:pt x="121471" y="258191"/>
                      <a:pt x="121471" y="279114"/>
                    </a:cubicBezTo>
                    <a:cubicBezTo>
                      <a:pt x="121471" y="291546"/>
                      <a:pt x="127393" y="302461"/>
                      <a:pt x="136351" y="309739"/>
                    </a:cubicBezTo>
                    <a:lnTo>
                      <a:pt x="159583" y="447097"/>
                    </a:lnTo>
                    <a:cubicBezTo>
                      <a:pt x="159583" y="460439"/>
                      <a:pt x="170515" y="471355"/>
                      <a:pt x="184029" y="471355"/>
                    </a:cubicBezTo>
                    <a:lnTo>
                      <a:pt x="420746" y="471355"/>
                    </a:lnTo>
                    <a:cubicBezTo>
                      <a:pt x="434260" y="471355"/>
                      <a:pt x="445040" y="460439"/>
                      <a:pt x="445040" y="447097"/>
                    </a:cubicBezTo>
                    <a:lnTo>
                      <a:pt x="468423" y="309739"/>
                    </a:lnTo>
                    <a:cubicBezTo>
                      <a:pt x="477382" y="302461"/>
                      <a:pt x="483304" y="291546"/>
                      <a:pt x="483304" y="279114"/>
                    </a:cubicBezTo>
                    <a:cubicBezTo>
                      <a:pt x="483304" y="258191"/>
                      <a:pt x="467057" y="241211"/>
                      <a:pt x="446559" y="239695"/>
                    </a:cubicBezTo>
                    <a:lnTo>
                      <a:pt x="379598" y="141907"/>
                    </a:lnTo>
                    <a:cubicBezTo>
                      <a:pt x="377092" y="138344"/>
                      <a:pt x="373410" y="136108"/>
                      <a:pt x="369462" y="135369"/>
                    </a:cubicBezTo>
                    <a:cubicBezTo>
                      <a:pt x="365514" y="134630"/>
                      <a:pt x="361301" y="135388"/>
                      <a:pt x="357733" y="137813"/>
                    </a:cubicBezTo>
                    <a:cubicBezTo>
                      <a:pt x="350444" y="142665"/>
                      <a:pt x="348622" y="152519"/>
                      <a:pt x="353633" y="159645"/>
                    </a:cubicBezTo>
                    <a:lnTo>
                      <a:pt x="408295" y="239543"/>
                    </a:lnTo>
                    <a:lnTo>
                      <a:pt x="196480" y="239543"/>
                    </a:lnTo>
                    <a:lnTo>
                      <a:pt x="251142" y="159645"/>
                    </a:lnTo>
                    <a:cubicBezTo>
                      <a:pt x="256152" y="152519"/>
                      <a:pt x="254179" y="142665"/>
                      <a:pt x="247042" y="137813"/>
                    </a:cubicBezTo>
                    <a:cubicBezTo>
                      <a:pt x="243474" y="135388"/>
                      <a:pt x="239222" y="134630"/>
                      <a:pt x="235256" y="135369"/>
                    </a:cubicBezTo>
                    <a:close/>
                    <a:moveTo>
                      <a:pt x="303678" y="0"/>
                    </a:moveTo>
                    <a:cubicBezTo>
                      <a:pt x="471460" y="0"/>
                      <a:pt x="607356" y="135691"/>
                      <a:pt x="607356" y="303220"/>
                    </a:cubicBezTo>
                    <a:cubicBezTo>
                      <a:pt x="607356" y="470748"/>
                      <a:pt x="471460" y="606439"/>
                      <a:pt x="303678" y="606439"/>
                    </a:cubicBezTo>
                    <a:cubicBezTo>
                      <a:pt x="135896" y="606439"/>
                      <a:pt x="0" y="470748"/>
                      <a:pt x="0" y="303220"/>
                    </a:cubicBezTo>
                    <a:cubicBezTo>
                      <a:pt x="0" y="135691"/>
                      <a:pt x="135896" y="0"/>
                      <a:pt x="303678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1BBEE9"/>
                  </a:gs>
                  <a:gs pos="100000">
                    <a:srgbClr val="C570EA"/>
                  </a:gs>
                </a:gsLst>
                <a:lin scaled="1"/>
              </a:gradFill>
              <a:ln w="158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35" name="Group 1"/>
            <p:cNvGrpSpPr/>
            <p:nvPr/>
          </p:nvGrpSpPr>
          <p:grpSpPr>
            <a:xfrm>
              <a:off x="13988" y="4755"/>
              <a:ext cx="3710" cy="4960"/>
              <a:chOff x="4627786" y="1746937"/>
              <a:chExt cx="2798451" cy="3741232"/>
            </a:xfrm>
          </p:grpSpPr>
          <p:sp>
            <p:nvSpPr>
              <p:cNvPr id="8" name="圆角矩形 13"/>
              <p:cNvSpPr/>
              <p:nvPr/>
            </p:nvSpPr>
            <p:spPr>
              <a:xfrm rot="2760000">
                <a:off x="4369209" y="2431141"/>
                <a:ext cx="3741232" cy="2372824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47000">
                    <a:schemeClr val="tx1">
                      <a:alpha val="19000"/>
                    </a:schemeClr>
                  </a:gs>
                  <a:gs pos="76000">
                    <a:srgbClr val="6C6C6C">
                      <a:alpha val="10000"/>
                    </a:srgbClr>
                  </a:gs>
                  <a:gs pos="0">
                    <a:schemeClr val="tx1">
                      <a:alpha val="61000"/>
                    </a:schemeClr>
                  </a:gs>
                  <a:gs pos="100000">
                    <a:srgbClr val="D8D8D8">
                      <a:alpha val="0"/>
                    </a:srgbClr>
                  </a:gs>
                </a:gsLst>
                <a:lin ang="0" scaled="0"/>
              </a:gradFill>
              <a:ln>
                <a:noFill/>
              </a:ln>
              <a:effectLst>
                <a:softEdge rad="190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7" name="椭圆 36"/>
              <p:cNvSpPr/>
              <p:nvPr/>
            </p:nvSpPr>
            <p:spPr>
              <a:xfrm>
                <a:off x="4627786" y="1946965"/>
                <a:ext cx="1963514" cy="1963514"/>
              </a:xfrm>
              <a:prstGeom prst="ellipse">
                <a:avLst/>
              </a:prstGeom>
              <a:gradFill>
                <a:gsLst>
                  <a:gs pos="0">
                    <a:srgbClr val="D3D3D3"/>
                  </a:gs>
                  <a:gs pos="100000">
                    <a:srgbClr val="F7F7F7"/>
                  </a:gs>
                </a:gsLst>
                <a:lin ang="2700000" scaled="1"/>
              </a:gradFill>
              <a:ln w="31750"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2700000" scaled="1"/>
                  <a:tileRect/>
                </a:gradFill>
              </a:ln>
              <a:effectLst>
                <a:outerShdw blurRad="406400" dist="165100" dir="2700000" algn="tl" rotWithShape="0">
                  <a:prstClr val="black">
                    <a:alpha val="22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8" name="任意多边形 15"/>
              <p:cNvSpPr/>
              <p:nvPr/>
            </p:nvSpPr>
            <p:spPr>
              <a:xfrm flipH="1">
                <a:off x="5075302" y="2385568"/>
                <a:ext cx="1068480" cy="1066867"/>
              </a:xfrm>
              <a:custGeom>
                <a:avLst/>
                <a:gdLst>
                  <a:gd name="connsiteX0" fmla="*/ 409279 w 607356"/>
                  <a:gd name="connsiteY0" fmla="*/ 451336 h 606439"/>
                  <a:gd name="connsiteX1" fmla="*/ 422263 w 607356"/>
                  <a:gd name="connsiteY1" fmla="*/ 464320 h 606439"/>
                  <a:gd name="connsiteX2" fmla="*/ 409279 w 607356"/>
                  <a:gd name="connsiteY2" fmla="*/ 477304 h 606439"/>
                  <a:gd name="connsiteX3" fmla="*/ 396295 w 607356"/>
                  <a:gd name="connsiteY3" fmla="*/ 464320 h 606439"/>
                  <a:gd name="connsiteX4" fmla="*/ 409279 w 607356"/>
                  <a:gd name="connsiteY4" fmla="*/ 451336 h 606439"/>
                  <a:gd name="connsiteX5" fmla="*/ 196383 w 607356"/>
                  <a:gd name="connsiteY5" fmla="*/ 451336 h 606439"/>
                  <a:gd name="connsiteX6" fmla="*/ 209367 w 607356"/>
                  <a:gd name="connsiteY6" fmla="*/ 464320 h 606439"/>
                  <a:gd name="connsiteX7" fmla="*/ 196383 w 607356"/>
                  <a:gd name="connsiteY7" fmla="*/ 477304 h 606439"/>
                  <a:gd name="connsiteX8" fmla="*/ 183399 w 607356"/>
                  <a:gd name="connsiteY8" fmla="*/ 464320 h 606439"/>
                  <a:gd name="connsiteX9" fmla="*/ 196383 w 607356"/>
                  <a:gd name="connsiteY9" fmla="*/ 451336 h 606439"/>
                  <a:gd name="connsiteX10" fmla="*/ 417535 w 607356"/>
                  <a:gd name="connsiteY10" fmla="*/ 229973 h 606439"/>
                  <a:gd name="connsiteX11" fmla="*/ 489088 w 607356"/>
                  <a:gd name="connsiteY11" fmla="*/ 229973 h 606439"/>
                  <a:gd name="connsiteX12" fmla="*/ 489088 w 607356"/>
                  <a:gd name="connsiteY12" fmla="*/ 261516 h 606439"/>
                  <a:gd name="connsiteX13" fmla="*/ 417535 w 607356"/>
                  <a:gd name="connsiteY13" fmla="*/ 261516 h 606439"/>
                  <a:gd name="connsiteX14" fmla="*/ 453391 w 607356"/>
                  <a:gd name="connsiteY14" fmla="*/ 184206 h 606439"/>
                  <a:gd name="connsiteX15" fmla="*/ 392504 w 607356"/>
                  <a:gd name="connsiteY15" fmla="*/ 244850 h 606439"/>
                  <a:gd name="connsiteX16" fmla="*/ 453391 w 607356"/>
                  <a:gd name="connsiteY16" fmla="*/ 305645 h 606439"/>
                  <a:gd name="connsiteX17" fmla="*/ 514127 w 607356"/>
                  <a:gd name="connsiteY17" fmla="*/ 244850 h 606439"/>
                  <a:gd name="connsiteX18" fmla="*/ 453391 w 607356"/>
                  <a:gd name="connsiteY18" fmla="*/ 184206 h 606439"/>
                  <a:gd name="connsiteX19" fmla="*/ 165201 w 607356"/>
                  <a:gd name="connsiteY19" fmla="*/ 140542 h 606439"/>
                  <a:gd name="connsiteX20" fmla="*/ 101125 w 607356"/>
                  <a:gd name="connsiteY20" fmla="*/ 140997 h 606439"/>
                  <a:gd name="connsiteX21" fmla="*/ 101277 w 607356"/>
                  <a:gd name="connsiteY21" fmla="*/ 172532 h 606439"/>
                  <a:gd name="connsiteX22" fmla="*/ 139388 w 607356"/>
                  <a:gd name="connsiteY22" fmla="*/ 172229 h 606439"/>
                  <a:gd name="connsiteX23" fmla="*/ 180840 w 607356"/>
                  <a:gd name="connsiteY23" fmla="*/ 377205 h 606439"/>
                  <a:gd name="connsiteX24" fmla="*/ 180992 w 607356"/>
                  <a:gd name="connsiteY24" fmla="*/ 377508 h 606439"/>
                  <a:gd name="connsiteX25" fmla="*/ 188736 w 607356"/>
                  <a:gd name="connsiteY25" fmla="*/ 420565 h 606439"/>
                  <a:gd name="connsiteX26" fmla="*/ 151991 w 607356"/>
                  <a:gd name="connsiteY26" fmla="*/ 464229 h 606439"/>
                  <a:gd name="connsiteX27" fmla="*/ 196480 w 607356"/>
                  <a:gd name="connsiteY27" fmla="*/ 508651 h 606439"/>
                  <a:gd name="connsiteX28" fmla="*/ 240969 w 607356"/>
                  <a:gd name="connsiteY28" fmla="*/ 464229 h 606439"/>
                  <a:gd name="connsiteX29" fmla="*/ 238995 w 607356"/>
                  <a:gd name="connsiteY29" fmla="*/ 451342 h 606439"/>
                  <a:gd name="connsiteX30" fmla="*/ 366843 w 607356"/>
                  <a:gd name="connsiteY30" fmla="*/ 451342 h 606439"/>
                  <a:gd name="connsiteX31" fmla="*/ 364869 w 607356"/>
                  <a:gd name="connsiteY31" fmla="*/ 464229 h 606439"/>
                  <a:gd name="connsiteX32" fmla="*/ 409358 w 607356"/>
                  <a:gd name="connsiteY32" fmla="*/ 508651 h 606439"/>
                  <a:gd name="connsiteX33" fmla="*/ 453847 w 607356"/>
                  <a:gd name="connsiteY33" fmla="*/ 464229 h 606439"/>
                  <a:gd name="connsiteX34" fmla="*/ 409358 w 607356"/>
                  <a:gd name="connsiteY34" fmla="*/ 419807 h 606439"/>
                  <a:gd name="connsiteX35" fmla="*/ 220622 w 607356"/>
                  <a:gd name="connsiteY35" fmla="*/ 419807 h 606439"/>
                  <a:gd name="connsiteX36" fmla="*/ 215308 w 607356"/>
                  <a:gd name="connsiteY36" fmla="*/ 390395 h 606439"/>
                  <a:gd name="connsiteX37" fmla="*/ 431375 w 607356"/>
                  <a:gd name="connsiteY37" fmla="*/ 390395 h 606439"/>
                  <a:gd name="connsiteX38" fmla="*/ 448229 w 607356"/>
                  <a:gd name="connsiteY38" fmla="*/ 326264 h 606439"/>
                  <a:gd name="connsiteX39" fmla="*/ 371550 w 607356"/>
                  <a:gd name="connsiteY39" fmla="*/ 244850 h 606439"/>
                  <a:gd name="connsiteX40" fmla="*/ 371854 w 607356"/>
                  <a:gd name="connsiteY40" fmla="*/ 239998 h 606439"/>
                  <a:gd name="connsiteX41" fmla="*/ 180688 w 607356"/>
                  <a:gd name="connsiteY41" fmla="*/ 217257 h 606439"/>
                  <a:gd name="connsiteX42" fmla="*/ 303678 w 607356"/>
                  <a:gd name="connsiteY42" fmla="*/ 0 h 606439"/>
                  <a:gd name="connsiteX43" fmla="*/ 607356 w 607356"/>
                  <a:gd name="connsiteY43" fmla="*/ 303219 h 606439"/>
                  <a:gd name="connsiteX44" fmla="*/ 303678 w 607356"/>
                  <a:gd name="connsiteY44" fmla="*/ 606439 h 606439"/>
                  <a:gd name="connsiteX45" fmla="*/ 0 w 607356"/>
                  <a:gd name="connsiteY45" fmla="*/ 303219 h 606439"/>
                  <a:gd name="connsiteX46" fmla="*/ 303678 w 607356"/>
                  <a:gd name="connsiteY46" fmla="*/ 0 h 6064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</a:cxnLst>
                <a:rect l="l" t="t" r="r" b="b"/>
                <a:pathLst>
                  <a:path w="607356" h="606439">
                    <a:moveTo>
                      <a:pt x="409279" y="451336"/>
                    </a:moveTo>
                    <a:cubicBezTo>
                      <a:pt x="416450" y="451336"/>
                      <a:pt x="422263" y="457149"/>
                      <a:pt x="422263" y="464320"/>
                    </a:cubicBezTo>
                    <a:cubicBezTo>
                      <a:pt x="422263" y="471491"/>
                      <a:pt x="416450" y="477304"/>
                      <a:pt x="409279" y="477304"/>
                    </a:cubicBezTo>
                    <a:cubicBezTo>
                      <a:pt x="402108" y="477304"/>
                      <a:pt x="396295" y="471491"/>
                      <a:pt x="396295" y="464320"/>
                    </a:cubicBezTo>
                    <a:cubicBezTo>
                      <a:pt x="396295" y="457149"/>
                      <a:pt x="402108" y="451336"/>
                      <a:pt x="409279" y="451336"/>
                    </a:cubicBezTo>
                    <a:close/>
                    <a:moveTo>
                      <a:pt x="196383" y="451336"/>
                    </a:moveTo>
                    <a:cubicBezTo>
                      <a:pt x="203554" y="451336"/>
                      <a:pt x="209367" y="457149"/>
                      <a:pt x="209367" y="464320"/>
                    </a:cubicBezTo>
                    <a:cubicBezTo>
                      <a:pt x="209367" y="471491"/>
                      <a:pt x="203554" y="477304"/>
                      <a:pt x="196383" y="477304"/>
                    </a:cubicBezTo>
                    <a:cubicBezTo>
                      <a:pt x="189212" y="477304"/>
                      <a:pt x="183399" y="471491"/>
                      <a:pt x="183399" y="464320"/>
                    </a:cubicBezTo>
                    <a:cubicBezTo>
                      <a:pt x="183399" y="457149"/>
                      <a:pt x="189212" y="451336"/>
                      <a:pt x="196383" y="451336"/>
                    </a:cubicBezTo>
                    <a:close/>
                    <a:moveTo>
                      <a:pt x="417535" y="229973"/>
                    </a:moveTo>
                    <a:lnTo>
                      <a:pt x="489088" y="229973"/>
                    </a:lnTo>
                    <a:lnTo>
                      <a:pt x="489088" y="261516"/>
                    </a:lnTo>
                    <a:lnTo>
                      <a:pt x="417535" y="261516"/>
                    </a:lnTo>
                    <a:close/>
                    <a:moveTo>
                      <a:pt x="453391" y="184206"/>
                    </a:moveTo>
                    <a:cubicBezTo>
                      <a:pt x="419835" y="184206"/>
                      <a:pt x="392504" y="211496"/>
                      <a:pt x="392504" y="244850"/>
                    </a:cubicBezTo>
                    <a:cubicBezTo>
                      <a:pt x="392504" y="278355"/>
                      <a:pt x="419835" y="305645"/>
                      <a:pt x="453391" y="305645"/>
                    </a:cubicBezTo>
                    <a:cubicBezTo>
                      <a:pt x="486796" y="305645"/>
                      <a:pt x="514127" y="278355"/>
                      <a:pt x="514127" y="244850"/>
                    </a:cubicBezTo>
                    <a:cubicBezTo>
                      <a:pt x="514127" y="211496"/>
                      <a:pt x="486796" y="184206"/>
                      <a:pt x="453391" y="184206"/>
                    </a:cubicBezTo>
                    <a:close/>
                    <a:moveTo>
                      <a:pt x="165201" y="140542"/>
                    </a:moveTo>
                    <a:lnTo>
                      <a:pt x="101125" y="140997"/>
                    </a:lnTo>
                    <a:lnTo>
                      <a:pt x="101277" y="172532"/>
                    </a:lnTo>
                    <a:lnTo>
                      <a:pt x="139388" y="172229"/>
                    </a:lnTo>
                    <a:lnTo>
                      <a:pt x="180840" y="377205"/>
                    </a:lnTo>
                    <a:lnTo>
                      <a:pt x="180992" y="377508"/>
                    </a:lnTo>
                    <a:lnTo>
                      <a:pt x="188736" y="420565"/>
                    </a:lnTo>
                    <a:cubicBezTo>
                      <a:pt x="167934" y="424204"/>
                      <a:pt x="151991" y="442397"/>
                      <a:pt x="151991" y="464229"/>
                    </a:cubicBezTo>
                    <a:cubicBezTo>
                      <a:pt x="151991" y="488790"/>
                      <a:pt x="171882" y="508651"/>
                      <a:pt x="196480" y="508651"/>
                    </a:cubicBezTo>
                    <a:cubicBezTo>
                      <a:pt x="220926" y="508651"/>
                      <a:pt x="240969" y="488790"/>
                      <a:pt x="240969" y="464229"/>
                    </a:cubicBezTo>
                    <a:cubicBezTo>
                      <a:pt x="240969" y="459681"/>
                      <a:pt x="240209" y="455436"/>
                      <a:pt x="238995" y="451342"/>
                    </a:cubicBezTo>
                    <a:lnTo>
                      <a:pt x="366843" y="451342"/>
                    </a:lnTo>
                    <a:cubicBezTo>
                      <a:pt x="365476" y="455436"/>
                      <a:pt x="364869" y="459832"/>
                      <a:pt x="364869" y="464229"/>
                    </a:cubicBezTo>
                    <a:cubicBezTo>
                      <a:pt x="364869" y="488790"/>
                      <a:pt x="384760" y="508651"/>
                      <a:pt x="409358" y="508651"/>
                    </a:cubicBezTo>
                    <a:cubicBezTo>
                      <a:pt x="433804" y="508651"/>
                      <a:pt x="453847" y="488790"/>
                      <a:pt x="453847" y="464229"/>
                    </a:cubicBezTo>
                    <a:cubicBezTo>
                      <a:pt x="453847" y="439820"/>
                      <a:pt x="433804" y="419807"/>
                      <a:pt x="409358" y="419807"/>
                    </a:cubicBezTo>
                    <a:lnTo>
                      <a:pt x="220622" y="419807"/>
                    </a:lnTo>
                    <a:lnTo>
                      <a:pt x="215308" y="390395"/>
                    </a:lnTo>
                    <a:lnTo>
                      <a:pt x="431375" y="390395"/>
                    </a:lnTo>
                    <a:lnTo>
                      <a:pt x="448229" y="326264"/>
                    </a:lnTo>
                    <a:cubicBezTo>
                      <a:pt x="405562" y="323687"/>
                      <a:pt x="371550" y="288210"/>
                      <a:pt x="371550" y="244850"/>
                    </a:cubicBezTo>
                    <a:cubicBezTo>
                      <a:pt x="371550" y="243334"/>
                      <a:pt x="371702" y="241666"/>
                      <a:pt x="371854" y="239998"/>
                    </a:cubicBezTo>
                    <a:lnTo>
                      <a:pt x="180688" y="217257"/>
                    </a:lnTo>
                    <a:close/>
                    <a:moveTo>
                      <a:pt x="303678" y="0"/>
                    </a:moveTo>
                    <a:cubicBezTo>
                      <a:pt x="471460" y="0"/>
                      <a:pt x="607356" y="135691"/>
                      <a:pt x="607356" y="303219"/>
                    </a:cubicBezTo>
                    <a:cubicBezTo>
                      <a:pt x="607356" y="470748"/>
                      <a:pt x="471460" y="606439"/>
                      <a:pt x="303678" y="606439"/>
                    </a:cubicBezTo>
                    <a:cubicBezTo>
                      <a:pt x="135896" y="606439"/>
                      <a:pt x="0" y="470748"/>
                      <a:pt x="0" y="303219"/>
                    </a:cubicBezTo>
                    <a:cubicBezTo>
                      <a:pt x="0" y="135691"/>
                      <a:pt x="135896" y="0"/>
                      <a:pt x="303678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1BBEE9"/>
                  </a:gs>
                  <a:gs pos="100000">
                    <a:srgbClr val="C570EA"/>
                  </a:gs>
                </a:gsLst>
                <a:lin scaled="1"/>
              </a:gradFill>
              <a:ln w="158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21" name="Group 1"/>
            <p:cNvGrpSpPr/>
            <p:nvPr/>
          </p:nvGrpSpPr>
          <p:grpSpPr>
            <a:xfrm>
              <a:off x="8327" y="1935"/>
              <a:ext cx="3710" cy="4960"/>
              <a:chOff x="4627786" y="1746937"/>
              <a:chExt cx="2798451" cy="3741232"/>
            </a:xfrm>
          </p:grpSpPr>
          <p:sp>
            <p:nvSpPr>
              <p:cNvPr id="22" name="圆角矩形 13"/>
              <p:cNvSpPr/>
              <p:nvPr/>
            </p:nvSpPr>
            <p:spPr>
              <a:xfrm rot="2760000">
                <a:off x="4369209" y="2431141"/>
                <a:ext cx="3741232" cy="2372824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47000">
                    <a:schemeClr val="tx1">
                      <a:alpha val="19000"/>
                    </a:schemeClr>
                  </a:gs>
                  <a:gs pos="76000">
                    <a:srgbClr val="6C6C6C">
                      <a:alpha val="10000"/>
                    </a:srgbClr>
                  </a:gs>
                  <a:gs pos="0">
                    <a:schemeClr val="tx1">
                      <a:alpha val="61000"/>
                    </a:schemeClr>
                  </a:gs>
                  <a:gs pos="100000">
                    <a:srgbClr val="D8D8D8">
                      <a:alpha val="0"/>
                    </a:srgbClr>
                  </a:gs>
                </a:gsLst>
                <a:lin ang="0" scaled="0"/>
              </a:gradFill>
              <a:ln>
                <a:noFill/>
              </a:ln>
              <a:effectLst>
                <a:softEdge rad="190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3" name="椭圆 22"/>
              <p:cNvSpPr/>
              <p:nvPr/>
            </p:nvSpPr>
            <p:spPr>
              <a:xfrm>
                <a:off x="4627786" y="1946965"/>
                <a:ext cx="1963514" cy="1963514"/>
              </a:xfrm>
              <a:prstGeom prst="ellipse">
                <a:avLst/>
              </a:prstGeom>
              <a:gradFill>
                <a:gsLst>
                  <a:gs pos="0">
                    <a:srgbClr val="D3D3D3"/>
                  </a:gs>
                  <a:gs pos="100000">
                    <a:srgbClr val="F7F7F7"/>
                  </a:gs>
                </a:gsLst>
                <a:lin ang="2700000" scaled="1"/>
              </a:gradFill>
              <a:ln w="31750"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2700000" scaled="1"/>
                  <a:tileRect/>
                </a:gradFill>
              </a:ln>
              <a:effectLst>
                <a:outerShdw blurRad="406400" dist="165100" dir="2700000" algn="tl" rotWithShape="0">
                  <a:prstClr val="black">
                    <a:alpha val="22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4" name="任意多边形 15"/>
              <p:cNvSpPr/>
              <p:nvPr/>
            </p:nvSpPr>
            <p:spPr>
              <a:xfrm flipH="1">
                <a:off x="5075302" y="2385507"/>
                <a:ext cx="1068480" cy="1066991"/>
              </a:xfrm>
              <a:custGeom>
                <a:avLst/>
                <a:gdLst>
                  <a:gd name="T0" fmla="*/ 1034 w 2069"/>
                  <a:gd name="T1" fmla="*/ 0 h 2069"/>
                  <a:gd name="T2" fmla="*/ 0 w 2069"/>
                  <a:gd name="T3" fmla="*/ 1034 h 2069"/>
                  <a:gd name="T4" fmla="*/ 1034 w 2069"/>
                  <a:gd name="T5" fmla="*/ 2069 h 2069"/>
                  <a:gd name="T6" fmla="*/ 2069 w 2069"/>
                  <a:gd name="T7" fmla="*/ 1034 h 2069"/>
                  <a:gd name="T8" fmla="*/ 1034 w 2069"/>
                  <a:gd name="T9" fmla="*/ 0 h 2069"/>
                  <a:gd name="T10" fmla="*/ 1537 w 2069"/>
                  <a:gd name="T11" fmla="*/ 776 h 2069"/>
                  <a:gd name="T12" fmla="*/ 1537 w 2069"/>
                  <a:gd name="T13" fmla="*/ 912 h 2069"/>
                  <a:gd name="T14" fmla="*/ 1282 w 2069"/>
                  <a:gd name="T15" fmla="*/ 912 h 2069"/>
                  <a:gd name="T16" fmla="*/ 1153 w 2069"/>
                  <a:gd name="T17" fmla="*/ 1132 h 2069"/>
                  <a:gd name="T18" fmla="*/ 1504 w 2069"/>
                  <a:gd name="T19" fmla="*/ 1132 h 2069"/>
                  <a:gd name="T20" fmla="*/ 1504 w 2069"/>
                  <a:gd name="T21" fmla="*/ 1267 h 2069"/>
                  <a:gd name="T22" fmla="*/ 1128 w 2069"/>
                  <a:gd name="T23" fmla="*/ 1267 h 2069"/>
                  <a:gd name="T24" fmla="*/ 1128 w 2069"/>
                  <a:gd name="T25" fmla="*/ 1742 h 2069"/>
                  <a:gd name="T26" fmla="*/ 938 w 2069"/>
                  <a:gd name="T27" fmla="*/ 1742 h 2069"/>
                  <a:gd name="T28" fmla="*/ 938 w 2069"/>
                  <a:gd name="T29" fmla="*/ 1267 h 2069"/>
                  <a:gd name="T30" fmla="*/ 572 w 2069"/>
                  <a:gd name="T31" fmla="*/ 1267 h 2069"/>
                  <a:gd name="T32" fmla="*/ 572 w 2069"/>
                  <a:gd name="T33" fmla="*/ 1132 h 2069"/>
                  <a:gd name="T34" fmla="*/ 914 w 2069"/>
                  <a:gd name="T35" fmla="*/ 1132 h 2069"/>
                  <a:gd name="T36" fmla="*/ 785 w 2069"/>
                  <a:gd name="T37" fmla="*/ 912 h 2069"/>
                  <a:gd name="T38" fmla="*/ 525 w 2069"/>
                  <a:gd name="T39" fmla="*/ 912 h 2069"/>
                  <a:gd name="T40" fmla="*/ 525 w 2069"/>
                  <a:gd name="T41" fmla="*/ 776 h 2069"/>
                  <a:gd name="T42" fmla="*/ 705 w 2069"/>
                  <a:gd name="T43" fmla="*/ 776 h 2069"/>
                  <a:gd name="T44" fmla="*/ 441 w 2069"/>
                  <a:gd name="T45" fmla="*/ 327 h 2069"/>
                  <a:gd name="T46" fmla="*/ 665 w 2069"/>
                  <a:gd name="T47" fmla="*/ 327 h 2069"/>
                  <a:gd name="T48" fmla="*/ 1033 w 2069"/>
                  <a:gd name="T49" fmla="*/ 1007 h 2069"/>
                  <a:gd name="T50" fmla="*/ 1403 w 2069"/>
                  <a:gd name="T51" fmla="*/ 327 h 2069"/>
                  <a:gd name="T52" fmla="*/ 1627 w 2069"/>
                  <a:gd name="T53" fmla="*/ 327 h 2069"/>
                  <a:gd name="T54" fmla="*/ 1362 w 2069"/>
                  <a:gd name="T55" fmla="*/ 776 h 2069"/>
                  <a:gd name="T56" fmla="*/ 1537 w 2069"/>
                  <a:gd name="T57" fmla="*/ 776 h 20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069" h="2069">
                    <a:moveTo>
                      <a:pt x="1034" y="0"/>
                    </a:moveTo>
                    <a:cubicBezTo>
                      <a:pt x="463" y="0"/>
                      <a:pt x="0" y="463"/>
                      <a:pt x="0" y="1034"/>
                    </a:cubicBezTo>
                    <a:cubicBezTo>
                      <a:pt x="0" y="1605"/>
                      <a:pt x="463" y="2069"/>
                      <a:pt x="1034" y="2069"/>
                    </a:cubicBezTo>
                    <a:cubicBezTo>
                      <a:pt x="1605" y="2069"/>
                      <a:pt x="2069" y="1605"/>
                      <a:pt x="2069" y="1034"/>
                    </a:cubicBezTo>
                    <a:cubicBezTo>
                      <a:pt x="2069" y="463"/>
                      <a:pt x="1605" y="0"/>
                      <a:pt x="1034" y="0"/>
                    </a:cubicBezTo>
                    <a:close/>
                    <a:moveTo>
                      <a:pt x="1537" y="776"/>
                    </a:moveTo>
                    <a:lnTo>
                      <a:pt x="1537" y="912"/>
                    </a:lnTo>
                    <a:lnTo>
                      <a:pt x="1282" y="912"/>
                    </a:lnTo>
                    <a:lnTo>
                      <a:pt x="1153" y="1132"/>
                    </a:lnTo>
                    <a:lnTo>
                      <a:pt x="1504" y="1132"/>
                    </a:lnTo>
                    <a:lnTo>
                      <a:pt x="1504" y="1267"/>
                    </a:lnTo>
                    <a:lnTo>
                      <a:pt x="1128" y="1267"/>
                    </a:lnTo>
                    <a:lnTo>
                      <a:pt x="1128" y="1742"/>
                    </a:lnTo>
                    <a:lnTo>
                      <a:pt x="938" y="1742"/>
                    </a:lnTo>
                    <a:lnTo>
                      <a:pt x="938" y="1267"/>
                    </a:lnTo>
                    <a:lnTo>
                      <a:pt x="572" y="1267"/>
                    </a:lnTo>
                    <a:lnTo>
                      <a:pt x="572" y="1132"/>
                    </a:lnTo>
                    <a:lnTo>
                      <a:pt x="914" y="1132"/>
                    </a:lnTo>
                    <a:lnTo>
                      <a:pt x="785" y="912"/>
                    </a:lnTo>
                    <a:lnTo>
                      <a:pt x="525" y="912"/>
                    </a:lnTo>
                    <a:lnTo>
                      <a:pt x="525" y="776"/>
                    </a:lnTo>
                    <a:lnTo>
                      <a:pt x="705" y="776"/>
                    </a:lnTo>
                    <a:lnTo>
                      <a:pt x="441" y="327"/>
                    </a:lnTo>
                    <a:lnTo>
                      <a:pt x="665" y="327"/>
                    </a:lnTo>
                    <a:lnTo>
                      <a:pt x="1033" y="1007"/>
                    </a:lnTo>
                    <a:lnTo>
                      <a:pt x="1403" y="327"/>
                    </a:lnTo>
                    <a:lnTo>
                      <a:pt x="1627" y="327"/>
                    </a:lnTo>
                    <a:lnTo>
                      <a:pt x="1362" y="776"/>
                    </a:lnTo>
                    <a:lnTo>
                      <a:pt x="1537" y="776"/>
                    </a:lnTo>
                    <a:close/>
                  </a:path>
                </a:pathLst>
              </a:custGeom>
              <a:gradFill>
                <a:gsLst>
                  <a:gs pos="0">
                    <a:srgbClr val="1BBEE9"/>
                  </a:gs>
                  <a:gs pos="100000">
                    <a:srgbClr val="C570EA"/>
                  </a:gs>
                </a:gsLst>
                <a:lin scaled="1"/>
              </a:gradFill>
              <a:ln w="158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5" name="文本框 24"/>
            <p:cNvSpPr txBox="1"/>
            <p:nvPr/>
          </p:nvSpPr>
          <p:spPr>
            <a:xfrm>
              <a:off x="7902" y="5868"/>
              <a:ext cx="3400" cy="115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en-US" altLang="zh-CN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7681" y="5331"/>
              <a:ext cx="3841" cy="5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4811" y="8193"/>
              <a:ext cx="2870" cy="14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4811" y="7655"/>
              <a:ext cx="3841" cy="5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11578" y="8193"/>
              <a:ext cx="2870" cy="14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lang="en-US" altLang="zh-CN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10607" y="7655"/>
              <a:ext cx="3841" cy="5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</a:p>
          </p:txBody>
        </p:sp>
      </p:grpSp>
      <p:grpSp>
        <p:nvGrpSpPr>
          <p:cNvPr id="40" name="Group 1"/>
          <p:cNvGrpSpPr/>
          <p:nvPr/>
        </p:nvGrpSpPr>
        <p:grpSpPr>
          <a:xfrm>
            <a:off x="5248592" y="5967318"/>
            <a:ext cx="2369818" cy="3168192"/>
            <a:chOff x="4627786" y="1746937"/>
            <a:chExt cx="2798451" cy="3741232"/>
          </a:xfrm>
        </p:grpSpPr>
        <p:sp>
          <p:nvSpPr>
            <p:cNvPr id="95" name="圆角矩形 13"/>
            <p:cNvSpPr/>
            <p:nvPr/>
          </p:nvSpPr>
          <p:spPr>
            <a:xfrm rot="2760000">
              <a:off x="4369209" y="2431141"/>
              <a:ext cx="3741232" cy="2372824"/>
            </a:xfrm>
            <a:prstGeom prst="roundRect">
              <a:avLst>
                <a:gd name="adj" fmla="val 50000"/>
              </a:avLst>
            </a:prstGeom>
            <a:gradFill>
              <a:gsLst>
                <a:gs pos="47000">
                  <a:schemeClr val="tx1">
                    <a:alpha val="19000"/>
                  </a:schemeClr>
                </a:gs>
                <a:gs pos="76000">
                  <a:srgbClr val="6C6C6C">
                    <a:alpha val="10000"/>
                  </a:srgbClr>
                </a:gs>
                <a:gs pos="0">
                  <a:schemeClr val="tx1">
                    <a:alpha val="61000"/>
                  </a:schemeClr>
                </a:gs>
                <a:gs pos="100000">
                  <a:srgbClr val="D8D8D8">
                    <a:alpha val="0"/>
                  </a:srgbClr>
                </a:gs>
              </a:gsLst>
              <a:lin ang="0" scaled="0"/>
            </a:gra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96" name="椭圆 95"/>
            <p:cNvSpPr/>
            <p:nvPr/>
          </p:nvSpPr>
          <p:spPr>
            <a:xfrm>
              <a:off x="4627786" y="1946965"/>
              <a:ext cx="1963514" cy="1963514"/>
            </a:xfrm>
            <a:prstGeom prst="ellipse">
              <a:avLst/>
            </a:prstGeom>
            <a:gradFill>
              <a:gsLst>
                <a:gs pos="0">
                  <a:srgbClr val="D3D3D3"/>
                </a:gs>
                <a:gs pos="100000">
                  <a:srgbClr val="F7F7F7"/>
                </a:gs>
              </a:gsLst>
              <a:lin ang="2700000" scaled="1"/>
            </a:gradFill>
            <a:ln w="31750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406400" dist="165100" dir="2700000" algn="tl" rotWithShape="0">
                <a:prstClr val="black">
                  <a:alpha val="2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6" name="组合 35">
            <a:extLst>
              <a:ext uri="{FF2B5EF4-FFF2-40B4-BE49-F238E27FC236}">
                <a16:creationId xmlns:a16="http://schemas.microsoft.com/office/drawing/2014/main" id="{0C05E5BB-F0FE-BF3A-3D2E-89352943BDD9}"/>
              </a:ext>
            </a:extLst>
          </p:cNvPr>
          <p:cNvGrpSpPr/>
          <p:nvPr/>
        </p:nvGrpSpPr>
        <p:grpSpPr>
          <a:xfrm>
            <a:off x="0" y="195580"/>
            <a:ext cx="2521585" cy="649605"/>
            <a:chOff x="1599" y="0"/>
            <a:chExt cx="3971" cy="1023"/>
          </a:xfrm>
        </p:grpSpPr>
        <p:sp>
          <p:nvSpPr>
            <p:cNvPr id="41" name="Freeform 10">
              <a:extLst>
                <a:ext uri="{FF2B5EF4-FFF2-40B4-BE49-F238E27FC236}">
                  <a16:creationId xmlns:a16="http://schemas.microsoft.com/office/drawing/2014/main" id="{25B95BC5-FDA8-41BB-A122-FD07C29CE29D}"/>
                </a:ext>
              </a:extLst>
            </p:cNvPr>
            <p:cNvSpPr/>
            <p:nvPr/>
          </p:nvSpPr>
          <p:spPr bwMode="auto">
            <a:xfrm flipH="1">
              <a:off x="1599" y="0"/>
              <a:ext cx="3971" cy="1023"/>
            </a:xfrm>
            <a:custGeom>
              <a:avLst/>
              <a:gdLst>
                <a:gd name="T0" fmla="*/ 593 w 594"/>
                <a:gd name="T1" fmla="*/ 157 h 179"/>
                <a:gd name="T2" fmla="*/ 592 w 594"/>
                <a:gd name="T3" fmla="*/ 156 h 179"/>
                <a:gd name="T4" fmla="*/ 577 w 594"/>
                <a:gd name="T5" fmla="*/ 149 h 179"/>
                <a:gd name="T6" fmla="*/ 576 w 594"/>
                <a:gd name="T7" fmla="*/ 148 h 179"/>
                <a:gd name="T8" fmla="*/ 572 w 594"/>
                <a:gd name="T9" fmla="*/ 147 h 179"/>
                <a:gd name="T10" fmla="*/ 572 w 594"/>
                <a:gd name="T11" fmla="*/ 148 h 179"/>
                <a:gd name="T12" fmla="*/ 566 w 594"/>
                <a:gd name="T13" fmla="*/ 147 h 179"/>
                <a:gd name="T14" fmla="*/ 566 w 594"/>
                <a:gd name="T15" fmla="*/ 146 h 179"/>
                <a:gd name="T16" fmla="*/ 565 w 594"/>
                <a:gd name="T17" fmla="*/ 146 h 179"/>
                <a:gd name="T18" fmla="*/ 564 w 594"/>
                <a:gd name="T19" fmla="*/ 146 h 179"/>
                <a:gd name="T20" fmla="*/ 557 w 594"/>
                <a:gd name="T21" fmla="*/ 145 h 179"/>
                <a:gd name="T22" fmla="*/ 557 w 594"/>
                <a:gd name="T23" fmla="*/ 145 h 179"/>
                <a:gd name="T24" fmla="*/ 557 w 594"/>
                <a:gd name="T25" fmla="*/ 145 h 179"/>
                <a:gd name="T26" fmla="*/ 548 w 594"/>
                <a:gd name="T27" fmla="*/ 144 h 179"/>
                <a:gd name="T28" fmla="*/ 549 w 594"/>
                <a:gd name="T29" fmla="*/ 143 h 179"/>
                <a:gd name="T30" fmla="*/ 548 w 594"/>
                <a:gd name="T31" fmla="*/ 144 h 179"/>
                <a:gd name="T32" fmla="*/ 506 w 594"/>
                <a:gd name="T33" fmla="*/ 142 h 179"/>
                <a:gd name="T34" fmla="*/ 139 w 594"/>
                <a:gd name="T35" fmla="*/ 143 h 179"/>
                <a:gd name="T36" fmla="*/ 139 w 594"/>
                <a:gd name="T37" fmla="*/ 166 h 179"/>
                <a:gd name="T38" fmla="*/ 134 w 594"/>
                <a:gd name="T39" fmla="*/ 178 h 179"/>
                <a:gd name="T40" fmla="*/ 124 w 594"/>
                <a:gd name="T41" fmla="*/ 176 h 179"/>
                <a:gd name="T42" fmla="*/ 6 w 594"/>
                <a:gd name="T43" fmla="*/ 100 h 179"/>
                <a:gd name="T44" fmla="*/ 0 w 594"/>
                <a:gd name="T45" fmla="*/ 90 h 179"/>
                <a:gd name="T46" fmla="*/ 6 w 594"/>
                <a:gd name="T47" fmla="*/ 80 h 179"/>
                <a:gd name="T48" fmla="*/ 124 w 594"/>
                <a:gd name="T49" fmla="*/ 3 h 179"/>
                <a:gd name="T50" fmla="*/ 134 w 594"/>
                <a:gd name="T51" fmla="*/ 1 h 179"/>
                <a:gd name="T52" fmla="*/ 139 w 594"/>
                <a:gd name="T53" fmla="*/ 13 h 179"/>
                <a:gd name="T54" fmla="*/ 139 w 594"/>
                <a:gd name="T55" fmla="*/ 31 h 179"/>
                <a:gd name="T56" fmla="*/ 512 w 594"/>
                <a:gd name="T57" fmla="*/ 30 h 179"/>
                <a:gd name="T58" fmla="*/ 518 w 594"/>
                <a:gd name="T59" fmla="*/ 30 h 179"/>
                <a:gd name="T60" fmla="*/ 533 w 594"/>
                <a:gd name="T61" fmla="*/ 31 h 179"/>
                <a:gd name="T62" fmla="*/ 547 w 594"/>
                <a:gd name="T63" fmla="*/ 32 h 179"/>
                <a:gd name="T64" fmla="*/ 558 w 594"/>
                <a:gd name="T65" fmla="*/ 33 h 179"/>
                <a:gd name="T66" fmla="*/ 569 w 594"/>
                <a:gd name="T67" fmla="*/ 35 h 179"/>
                <a:gd name="T68" fmla="*/ 573 w 594"/>
                <a:gd name="T69" fmla="*/ 36 h 179"/>
                <a:gd name="T70" fmla="*/ 577 w 594"/>
                <a:gd name="T71" fmla="*/ 37 h 179"/>
                <a:gd name="T72" fmla="*/ 582 w 594"/>
                <a:gd name="T73" fmla="*/ 38 h 179"/>
                <a:gd name="T74" fmla="*/ 586 w 594"/>
                <a:gd name="T75" fmla="*/ 39 h 179"/>
                <a:gd name="T76" fmla="*/ 587 w 594"/>
                <a:gd name="T77" fmla="*/ 40 h 179"/>
                <a:gd name="T78" fmla="*/ 589 w 594"/>
                <a:gd name="T79" fmla="*/ 41 h 179"/>
                <a:gd name="T80" fmla="*/ 591 w 594"/>
                <a:gd name="T81" fmla="*/ 42 h 179"/>
                <a:gd name="T82" fmla="*/ 592 w 594"/>
                <a:gd name="T83" fmla="*/ 43 h 179"/>
                <a:gd name="T84" fmla="*/ 593 w 594"/>
                <a:gd name="T85" fmla="*/ 44 h 179"/>
                <a:gd name="T86" fmla="*/ 594 w 594"/>
                <a:gd name="T87" fmla="*/ 156 h 179"/>
                <a:gd name="T88" fmla="*/ 593 w 594"/>
                <a:gd name="T89" fmla="*/ 157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94" h="179">
                  <a:moveTo>
                    <a:pt x="593" y="157"/>
                  </a:moveTo>
                  <a:cubicBezTo>
                    <a:pt x="592" y="156"/>
                    <a:pt x="592" y="156"/>
                    <a:pt x="592" y="156"/>
                  </a:cubicBezTo>
                  <a:cubicBezTo>
                    <a:pt x="589" y="153"/>
                    <a:pt x="584" y="151"/>
                    <a:pt x="577" y="149"/>
                  </a:cubicBezTo>
                  <a:cubicBezTo>
                    <a:pt x="576" y="148"/>
                    <a:pt x="576" y="148"/>
                    <a:pt x="576" y="148"/>
                  </a:cubicBezTo>
                  <a:cubicBezTo>
                    <a:pt x="572" y="147"/>
                    <a:pt x="572" y="147"/>
                    <a:pt x="572" y="147"/>
                  </a:cubicBezTo>
                  <a:cubicBezTo>
                    <a:pt x="572" y="148"/>
                    <a:pt x="572" y="148"/>
                    <a:pt x="572" y="148"/>
                  </a:cubicBezTo>
                  <a:cubicBezTo>
                    <a:pt x="570" y="147"/>
                    <a:pt x="568" y="147"/>
                    <a:pt x="566" y="147"/>
                  </a:cubicBezTo>
                  <a:cubicBezTo>
                    <a:pt x="566" y="146"/>
                    <a:pt x="566" y="146"/>
                    <a:pt x="566" y="146"/>
                  </a:cubicBezTo>
                  <a:cubicBezTo>
                    <a:pt x="565" y="146"/>
                    <a:pt x="565" y="146"/>
                    <a:pt x="565" y="146"/>
                  </a:cubicBezTo>
                  <a:cubicBezTo>
                    <a:pt x="564" y="146"/>
                    <a:pt x="564" y="146"/>
                    <a:pt x="564" y="146"/>
                  </a:cubicBezTo>
                  <a:cubicBezTo>
                    <a:pt x="562" y="146"/>
                    <a:pt x="560" y="145"/>
                    <a:pt x="557" y="145"/>
                  </a:cubicBezTo>
                  <a:cubicBezTo>
                    <a:pt x="557" y="145"/>
                    <a:pt x="557" y="145"/>
                    <a:pt x="557" y="145"/>
                  </a:cubicBezTo>
                  <a:cubicBezTo>
                    <a:pt x="557" y="145"/>
                    <a:pt x="557" y="145"/>
                    <a:pt x="557" y="145"/>
                  </a:cubicBezTo>
                  <a:cubicBezTo>
                    <a:pt x="554" y="145"/>
                    <a:pt x="551" y="144"/>
                    <a:pt x="548" y="144"/>
                  </a:cubicBezTo>
                  <a:cubicBezTo>
                    <a:pt x="549" y="143"/>
                    <a:pt x="549" y="143"/>
                    <a:pt x="549" y="143"/>
                  </a:cubicBezTo>
                  <a:cubicBezTo>
                    <a:pt x="548" y="144"/>
                    <a:pt x="548" y="144"/>
                    <a:pt x="548" y="144"/>
                  </a:cubicBezTo>
                  <a:cubicBezTo>
                    <a:pt x="536" y="143"/>
                    <a:pt x="521" y="142"/>
                    <a:pt x="506" y="142"/>
                  </a:cubicBezTo>
                  <a:cubicBezTo>
                    <a:pt x="139" y="143"/>
                    <a:pt x="139" y="143"/>
                    <a:pt x="139" y="143"/>
                  </a:cubicBezTo>
                  <a:cubicBezTo>
                    <a:pt x="139" y="166"/>
                    <a:pt x="139" y="166"/>
                    <a:pt x="139" y="166"/>
                  </a:cubicBezTo>
                  <a:cubicBezTo>
                    <a:pt x="139" y="172"/>
                    <a:pt x="138" y="176"/>
                    <a:pt x="134" y="178"/>
                  </a:cubicBezTo>
                  <a:cubicBezTo>
                    <a:pt x="132" y="179"/>
                    <a:pt x="128" y="179"/>
                    <a:pt x="124" y="176"/>
                  </a:cubicBezTo>
                  <a:cubicBezTo>
                    <a:pt x="6" y="100"/>
                    <a:pt x="6" y="100"/>
                    <a:pt x="6" y="100"/>
                  </a:cubicBezTo>
                  <a:cubicBezTo>
                    <a:pt x="2" y="97"/>
                    <a:pt x="0" y="93"/>
                    <a:pt x="0" y="90"/>
                  </a:cubicBezTo>
                  <a:cubicBezTo>
                    <a:pt x="0" y="86"/>
                    <a:pt x="2" y="82"/>
                    <a:pt x="6" y="80"/>
                  </a:cubicBezTo>
                  <a:cubicBezTo>
                    <a:pt x="124" y="3"/>
                    <a:pt x="124" y="3"/>
                    <a:pt x="124" y="3"/>
                  </a:cubicBezTo>
                  <a:cubicBezTo>
                    <a:pt x="128" y="1"/>
                    <a:pt x="132" y="0"/>
                    <a:pt x="134" y="1"/>
                  </a:cubicBezTo>
                  <a:cubicBezTo>
                    <a:pt x="138" y="3"/>
                    <a:pt x="139" y="7"/>
                    <a:pt x="139" y="13"/>
                  </a:cubicBezTo>
                  <a:cubicBezTo>
                    <a:pt x="139" y="31"/>
                    <a:pt x="139" y="31"/>
                    <a:pt x="139" y="31"/>
                  </a:cubicBezTo>
                  <a:cubicBezTo>
                    <a:pt x="512" y="30"/>
                    <a:pt x="512" y="30"/>
                    <a:pt x="512" y="30"/>
                  </a:cubicBezTo>
                  <a:cubicBezTo>
                    <a:pt x="518" y="30"/>
                    <a:pt x="518" y="30"/>
                    <a:pt x="518" y="30"/>
                  </a:cubicBezTo>
                  <a:cubicBezTo>
                    <a:pt x="524" y="30"/>
                    <a:pt x="529" y="30"/>
                    <a:pt x="533" y="31"/>
                  </a:cubicBezTo>
                  <a:cubicBezTo>
                    <a:pt x="547" y="32"/>
                    <a:pt x="547" y="32"/>
                    <a:pt x="547" y="32"/>
                  </a:cubicBezTo>
                  <a:cubicBezTo>
                    <a:pt x="550" y="32"/>
                    <a:pt x="558" y="33"/>
                    <a:pt x="558" y="33"/>
                  </a:cubicBezTo>
                  <a:cubicBezTo>
                    <a:pt x="569" y="35"/>
                    <a:pt x="569" y="35"/>
                    <a:pt x="569" y="35"/>
                  </a:cubicBezTo>
                  <a:cubicBezTo>
                    <a:pt x="570" y="35"/>
                    <a:pt x="572" y="35"/>
                    <a:pt x="573" y="36"/>
                  </a:cubicBezTo>
                  <a:cubicBezTo>
                    <a:pt x="577" y="37"/>
                    <a:pt x="577" y="37"/>
                    <a:pt x="577" y="37"/>
                  </a:cubicBezTo>
                  <a:cubicBezTo>
                    <a:pt x="582" y="38"/>
                    <a:pt x="582" y="38"/>
                    <a:pt x="582" y="38"/>
                  </a:cubicBezTo>
                  <a:cubicBezTo>
                    <a:pt x="586" y="39"/>
                    <a:pt x="586" y="39"/>
                    <a:pt x="586" y="39"/>
                  </a:cubicBezTo>
                  <a:cubicBezTo>
                    <a:pt x="587" y="40"/>
                    <a:pt x="587" y="40"/>
                    <a:pt x="587" y="40"/>
                  </a:cubicBezTo>
                  <a:cubicBezTo>
                    <a:pt x="589" y="41"/>
                    <a:pt x="589" y="41"/>
                    <a:pt x="589" y="41"/>
                  </a:cubicBezTo>
                  <a:cubicBezTo>
                    <a:pt x="591" y="42"/>
                    <a:pt x="591" y="42"/>
                    <a:pt x="591" y="42"/>
                  </a:cubicBezTo>
                  <a:cubicBezTo>
                    <a:pt x="592" y="43"/>
                    <a:pt x="592" y="43"/>
                    <a:pt x="592" y="43"/>
                  </a:cubicBezTo>
                  <a:cubicBezTo>
                    <a:pt x="593" y="44"/>
                    <a:pt x="593" y="44"/>
                    <a:pt x="593" y="44"/>
                  </a:cubicBezTo>
                  <a:cubicBezTo>
                    <a:pt x="594" y="156"/>
                    <a:pt x="594" y="156"/>
                    <a:pt x="594" y="156"/>
                  </a:cubicBezTo>
                  <a:lnTo>
                    <a:pt x="593" y="157"/>
                  </a:lnTo>
                  <a:close/>
                </a:path>
              </a:pathLst>
            </a:custGeom>
            <a:gradFill>
              <a:gsLst>
                <a:gs pos="100000">
                  <a:srgbClr val="61D3F8"/>
                </a:gs>
                <a:gs pos="0">
                  <a:srgbClr val="A73FF6"/>
                </a:gs>
              </a:gsLst>
              <a:lin scaled="1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015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2" name="文本框 37">
              <a:extLst>
                <a:ext uri="{FF2B5EF4-FFF2-40B4-BE49-F238E27FC236}">
                  <a16:creationId xmlns:a16="http://schemas.microsoft.com/office/drawing/2014/main" id="{EB0BB3C2-A760-CCEB-9307-542CA9DFC361}"/>
                </a:ext>
              </a:extLst>
            </p:cNvPr>
            <p:cNvSpPr txBox="1"/>
            <p:nvPr/>
          </p:nvSpPr>
          <p:spPr>
            <a:xfrm>
              <a:off x="4531" y="221"/>
              <a:ext cx="865" cy="580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4800">
                  <a:solidFill>
                    <a:schemeClr val="bg1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1800" dirty="0">
                  <a:solidFill>
                    <a:prstClr val="white"/>
                  </a:solidFill>
                  <a:latin typeface="+mn-lt"/>
                  <a:ea typeface="+mn-ea"/>
                  <a:cs typeface="+mn-ea"/>
                  <a:sym typeface="+mn-lt"/>
                </a:rPr>
                <a:t>04</a:t>
              </a:r>
              <a:endParaRPr lang="zh-CN" altLang="en-US" sz="1800" dirty="0">
                <a:solidFill>
                  <a:prstClr val="white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3" name="文本框 47">
              <a:extLst>
                <a:ext uri="{FF2B5EF4-FFF2-40B4-BE49-F238E27FC236}">
                  <a16:creationId xmlns:a16="http://schemas.microsoft.com/office/drawing/2014/main" id="{8B3CBD25-96FC-DF01-27D5-B6E4434C9AC6}"/>
                </a:ext>
              </a:extLst>
            </p:cNvPr>
            <p:cNvSpPr txBox="1"/>
            <p:nvPr/>
          </p:nvSpPr>
          <p:spPr>
            <a:xfrm>
              <a:off x="1702" y="219"/>
              <a:ext cx="2980" cy="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800">
                  <a:solidFill>
                    <a:schemeClr val="bg1"/>
                  </a:solidFill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algn="ctr"/>
              <a:r>
                <a:rPr lang="en-US" altLang="zh-CN" sz="1800" b="1" spc="100" dirty="0">
                  <a:uFillTx/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1800" b="1" spc="100" dirty="0"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slow" advClick="0" advTm="3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4308009" y="1791798"/>
            <a:ext cx="7230189" cy="4144031"/>
            <a:chOff x="4583832" y="1544883"/>
            <a:chExt cx="7230189" cy="4144031"/>
          </a:xfrm>
        </p:grpSpPr>
        <p:grpSp>
          <p:nvGrpSpPr>
            <p:cNvPr id="3" name="组合 2"/>
            <p:cNvGrpSpPr/>
            <p:nvPr/>
          </p:nvGrpSpPr>
          <p:grpSpPr>
            <a:xfrm>
              <a:off x="4583832" y="1544883"/>
              <a:ext cx="7230189" cy="4144031"/>
              <a:chOff x="-1204269" y="863979"/>
              <a:chExt cx="7230189" cy="4144031"/>
            </a:xfrm>
          </p:grpSpPr>
          <p:grpSp>
            <p:nvGrpSpPr>
              <p:cNvPr id="46" name="组合 45"/>
              <p:cNvGrpSpPr/>
              <p:nvPr/>
            </p:nvGrpSpPr>
            <p:grpSpPr>
              <a:xfrm>
                <a:off x="-1204269" y="980728"/>
                <a:ext cx="6747933" cy="3888432"/>
                <a:chOff x="1316692" y="836712"/>
                <a:chExt cx="6747933" cy="3888432"/>
              </a:xfrm>
            </p:grpSpPr>
            <p:grpSp>
              <p:nvGrpSpPr>
                <p:cNvPr id="47" name="组合 46"/>
                <p:cNvGrpSpPr/>
                <p:nvPr/>
              </p:nvGrpSpPr>
              <p:grpSpPr>
                <a:xfrm>
                  <a:off x="2639616" y="836712"/>
                  <a:ext cx="5425009" cy="3888432"/>
                  <a:chOff x="2529018" y="1052736"/>
                  <a:chExt cx="5980033" cy="4286251"/>
                </a:xfrm>
              </p:grpSpPr>
              <p:sp>
                <p:nvSpPr>
                  <p:cNvPr id="48" name="Rectangle 5"/>
                  <p:cNvSpPr>
                    <a:spLocks noChangeArrowheads="1"/>
                  </p:cNvSpPr>
                  <p:nvPr/>
                </p:nvSpPr>
                <p:spPr bwMode="auto">
                  <a:xfrm>
                    <a:off x="3443338" y="1052736"/>
                    <a:ext cx="3862388" cy="639763"/>
                  </a:xfrm>
                  <a:prstGeom prst="rect">
                    <a:avLst/>
                  </a:prstGeom>
                  <a:gradFill>
                    <a:gsLst>
                      <a:gs pos="100000">
                        <a:srgbClr val="6264F8"/>
                      </a:gs>
                      <a:gs pos="49000">
                        <a:srgbClr val="B584EC"/>
                      </a:gs>
                      <a:gs pos="0">
                        <a:srgbClr val="EE9AE5"/>
                      </a:gs>
                    </a:gsLst>
                    <a:lin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044000" tIns="45720" rIns="91440" bIns="45720" numCol="1" anchor="ctr" anchorCtr="0" compatLnSpc="1"/>
                  <a:lstStyle/>
                  <a:p>
                    <a:r>
                      <a:rPr lang="en-US" altLang="zh-CN" b="1" dirty="0">
                        <a:solidFill>
                          <a:schemeClr val="bg1"/>
                        </a:solidFill>
                        <a:cs typeface="+mn-ea"/>
                        <a:sym typeface="+mn-lt"/>
                      </a:rPr>
                      <a:t>Add title text</a:t>
                    </a:r>
                    <a:endParaRPr lang="zh-CN" altLang="en-US" b="1" dirty="0">
                      <a:solidFill>
                        <a:schemeClr val="bg1"/>
                      </a:solidFill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49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3443338" y="1962374"/>
                    <a:ext cx="4471988" cy="654050"/>
                  </a:xfrm>
                  <a:prstGeom prst="rect">
                    <a:avLst/>
                  </a:prstGeom>
                  <a:gradFill>
                    <a:gsLst>
                      <a:gs pos="0">
                        <a:srgbClr val="84C6FF"/>
                      </a:gs>
                      <a:gs pos="100000">
                        <a:srgbClr val="2B7FBD"/>
                      </a:gs>
                    </a:gsLst>
                    <a:lin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0" tIns="45720" rIns="91440" bIns="45720" numCol="1" anchor="ctr" anchorCtr="1" compatLnSpc="1"/>
                  <a:lstStyle/>
                  <a:p>
                    <a:r>
                      <a:rPr lang="en-US" altLang="zh-CN" b="1" dirty="0">
                        <a:solidFill>
                          <a:schemeClr val="bg1"/>
                        </a:solidFill>
                        <a:cs typeface="+mn-ea"/>
                        <a:sym typeface="+mn-lt"/>
                      </a:rPr>
                      <a:t>Add title text</a:t>
                    </a:r>
                    <a:endParaRPr lang="zh-CN" altLang="en-US" b="1" dirty="0">
                      <a:solidFill>
                        <a:schemeClr val="bg1"/>
                      </a:solidFill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50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3443338" y="2879949"/>
                    <a:ext cx="5065713" cy="631825"/>
                  </a:xfrm>
                  <a:prstGeom prst="rect">
                    <a:avLst/>
                  </a:prstGeom>
                  <a:gradFill>
                    <a:gsLst>
                      <a:gs pos="0">
                        <a:srgbClr val="C2BEE6"/>
                      </a:gs>
                      <a:gs pos="100000">
                        <a:srgbClr val="B24EEB"/>
                      </a:gs>
                    </a:gsLst>
                    <a:lin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0" tIns="45720" rIns="91440" bIns="45720" numCol="1" anchor="ctr" anchorCtr="1" compatLnSpc="1"/>
                  <a:lstStyle/>
                  <a:p>
                    <a:r>
                      <a:rPr lang="en-US" altLang="zh-CN" b="1" dirty="0">
                        <a:solidFill>
                          <a:schemeClr val="bg1"/>
                        </a:solidFill>
                        <a:cs typeface="+mn-ea"/>
                        <a:sym typeface="+mn-lt"/>
                      </a:rPr>
                      <a:t>Add title text</a:t>
                    </a:r>
                    <a:endParaRPr lang="zh-CN" altLang="en-US" b="1" dirty="0">
                      <a:solidFill>
                        <a:schemeClr val="bg1"/>
                      </a:solidFill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51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3443338" y="3789586"/>
                    <a:ext cx="4471988" cy="639763"/>
                  </a:xfrm>
                  <a:prstGeom prst="rect">
                    <a:avLst/>
                  </a:prstGeom>
                  <a:gradFill>
                    <a:gsLst>
                      <a:gs pos="0">
                        <a:srgbClr val="21C4F5"/>
                      </a:gs>
                      <a:gs pos="100000">
                        <a:srgbClr val="00E5BE"/>
                      </a:gs>
                    </a:gsLst>
                    <a:lin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0" tIns="45720" rIns="91440" bIns="45720" numCol="1" anchor="ctr" anchorCtr="1" compatLnSpc="1"/>
                  <a:lstStyle/>
                  <a:p>
                    <a:r>
                      <a:rPr lang="en-US" altLang="zh-CN" b="1" dirty="0">
                        <a:solidFill>
                          <a:schemeClr val="bg1"/>
                        </a:solidFill>
                        <a:cs typeface="+mn-ea"/>
                        <a:sym typeface="+mn-lt"/>
                      </a:rPr>
                      <a:t>Add title text</a:t>
                    </a:r>
                    <a:endParaRPr lang="zh-CN" altLang="en-US" b="1" dirty="0">
                      <a:solidFill>
                        <a:schemeClr val="bg1"/>
                      </a:solidFill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52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3443338" y="4692874"/>
                    <a:ext cx="3952875" cy="646113"/>
                  </a:xfrm>
                  <a:prstGeom prst="rect">
                    <a:avLst/>
                  </a:prstGeom>
                  <a:gradFill>
                    <a:gsLst>
                      <a:gs pos="0">
                        <a:srgbClr val="1BBEE9"/>
                      </a:gs>
                      <a:gs pos="100000">
                        <a:srgbClr val="C570EA"/>
                      </a:gs>
                    </a:gsLst>
                    <a:lin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0" tIns="45720" rIns="91440" bIns="45720" numCol="1" anchor="ctr" anchorCtr="1" compatLnSpc="1"/>
                  <a:lstStyle/>
                  <a:p>
                    <a:r>
                      <a:rPr lang="en-US" altLang="zh-CN" b="1" dirty="0">
                        <a:solidFill>
                          <a:schemeClr val="bg1"/>
                        </a:solidFill>
                        <a:cs typeface="+mn-ea"/>
                        <a:sym typeface="+mn-lt"/>
                      </a:rPr>
                      <a:t>Add title text</a:t>
                    </a:r>
                    <a:endParaRPr lang="zh-CN" altLang="en-US" b="1" dirty="0">
                      <a:solidFill>
                        <a:schemeClr val="bg1"/>
                      </a:solidFill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53" name="任意多边形 102"/>
                  <p:cNvSpPr/>
                  <p:nvPr/>
                </p:nvSpPr>
                <p:spPr bwMode="auto">
                  <a:xfrm>
                    <a:off x="2554246" y="1052737"/>
                    <a:ext cx="889093" cy="1486097"/>
                  </a:xfrm>
                  <a:custGeom>
                    <a:avLst/>
                    <a:gdLst>
                      <a:gd name="connsiteX0" fmla="*/ 889093 w 889093"/>
                      <a:gd name="connsiteY0" fmla="*/ 0 h 1486097"/>
                      <a:gd name="connsiteX1" fmla="*/ 889093 w 889093"/>
                      <a:gd name="connsiteY1" fmla="*/ 639763 h 1486097"/>
                      <a:gd name="connsiteX2" fmla="*/ 120112 w 889093"/>
                      <a:gd name="connsiteY2" fmla="*/ 1486097 h 1486097"/>
                      <a:gd name="connsiteX3" fmla="*/ 62725 w 889093"/>
                      <a:gd name="connsiteY3" fmla="*/ 1409355 h 1486097"/>
                      <a:gd name="connsiteX4" fmla="*/ 0 w 889093"/>
                      <a:gd name="connsiteY4" fmla="*/ 1340341 h 148609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889093" h="1486097">
                        <a:moveTo>
                          <a:pt x="889093" y="0"/>
                        </a:moveTo>
                        <a:lnTo>
                          <a:pt x="889093" y="639763"/>
                        </a:lnTo>
                        <a:lnTo>
                          <a:pt x="120112" y="1486097"/>
                        </a:lnTo>
                        <a:lnTo>
                          <a:pt x="62725" y="1409355"/>
                        </a:lnTo>
                        <a:lnTo>
                          <a:pt x="0" y="1340341"/>
                        </a:lnTo>
                        <a:close/>
                      </a:path>
                    </a:pathLst>
                  </a:custGeom>
                  <a:gradFill>
                    <a:gsLst>
                      <a:gs pos="100000">
                        <a:srgbClr val="6264F8"/>
                      </a:gs>
                      <a:gs pos="49000">
                        <a:srgbClr val="B584EC"/>
                      </a:gs>
                      <a:gs pos="0">
                        <a:srgbClr val="EE9AE5"/>
                      </a:gs>
                    </a:gsLst>
                    <a:lin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noAutofit/>
                  </a:bodyPr>
                  <a:lstStyle/>
                  <a:p>
                    <a:endParaRPr lang="zh-CN" altLang="en-US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54" name="任意多边形 103"/>
                  <p:cNvSpPr/>
                  <p:nvPr/>
                </p:nvSpPr>
                <p:spPr bwMode="auto">
                  <a:xfrm>
                    <a:off x="2740960" y="1962374"/>
                    <a:ext cx="702378" cy="955675"/>
                  </a:xfrm>
                  <a:custGeom>
                    <a:avLst/>
                    <a:gdLst>
                      <a:gd name="connsiteX0" fmla="*/ 702378 w 702378"/>
                      <a:gd name="connsiteY0" fmla="*/ 0 h 955675"/>
                      <a:gd name="connsiteX1" fmla="*/ 702378 w 702378"/>
                      <a:gd name="connsiteY1" fmla="*/ 654050 h 955675"/>
                      <a:gd name="connsiteX2" fmla="*/ 106066 w 702378"/>
                      <a:gd name="connsiteY2" fmla="*/ 955675 h 955675"/>
                      <a:gd name="connsiteX3" fmla="*/ 96224 w 702378"/>
                      <a:gd name="connsiteY3" fmla="*/ 938153 h 955675"/>
                      <a:gd name="connsiteX4" fmla="*/ 80699 w 702378"/>
                      <a:gd name="connsiteY4" fmla="*/ 877774 h 955675"/>
                      <a:gd name="connsiteX5" fmla="*/ 43168 w 702378"/>
                      <a:gd name="connsiteY5" fmla="*/ 775229 h 955675"/>
                      <a:gd name="connsiteX6" fmla="*/ 0 w 702378"/>
                      <a:gd name="connsiteY6" fmla="*/ 685619 h 9556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702378" h="955675">
                        <a:moveTo>
                          <a:pt x="702378" y="0"/>
                        </a:moveTo>
                        <a:lnTo>
                          <a:pt x="702378" y="654050"/>
                        </a:lnTo>
                        <a:lnTo>
                          <a:pt x="106066" y="955675"/>
                        </a:lnTo>
                        <a:lnTo>
                          <a:pt x="96224" y="938153"/>
                        </a:lnTo>
                        <a:lnTo>
                          <a:pt x="80699" y="877774"/>
                        </a:lnTo>
                        <a:cubicBezTo>
                          <a:pt x="69829" y="842825"/>
                          <a:pt x="57287" y="808612"/>
                          <a:pt x="43168" y="775229"/>
                        </a:cubicBezTo>
                        <a:lnTo>
                          <a:pt x="0" y="685619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rgbClr val="84C6FF"/>
                      </a:gs>
                      <a:gs pos="100000">
                        <a:srgbClr val="2B7FBD"/>
                      </a:gs>
                    </a:gsLst>
                    <a:lin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noAutofit/>
                  </a:bodyPr>
                  <a:lstStyle/>
                  <a:p>
                    <a:endParaRPr lang="zh-CN" altLang="en-US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55" name="任意多边形 104"/>
                  <p:cNvSpPr/>
                  <p:nvPr/>
                </p:nvSpPr>
                <p:spPr bwMode="auto">
                  <a:xfrm>
                    <a:off x="2850142" y="2879949"/>
                    <a:ext cx="593196" cy="631825"/>
                  </a:xfrm>
                  <a:custGeom>
                    <a:avLst/>
                    <a:gdLst>
                      <a:gd name="connsiteX0" fmla="*/ 593196 w 593196"/>
                      <a:gd name="connsiteY0" fmla="*/ 0 h 631825"/>
                      <a:gd name="connsiteX1" fmla="*/ 593196 w 593196"/>
                      <a:gd name="connsiteY1" fmla="*/ 631825 h 631825"/>
                      <a:gd name="connsiteX2" fmla="*/ 0 w 593196"/>
                      <a:gd name="connsiteY2" fmla="*/ 510619 h 631825"/>
                      <a:gd name="connsiteX3" fmla="*/ 15934 w 593196"/>
                      <a:gd name="connsiteY3" fmla="*/ 406217 h 631825"/>
                      <a:gd name="connsiteX4" fmla="*/ 21696 w 593196"/>
                      <a:gd name="connsiteY4" fmla="*/ 292100 h 631825"/>
                      <a:gd name="connsiteX5" fmla="*/ 15934 w 593196"/>
                      <a:gd name="connsiteY5" fmla="*/ 177983 h 631825"/>
                      <a:gd name="connsiteX6" fmla="*/ 6631 w 593196"/>
                      <a:gd name="connsiteY6" fmla="*/ 117031 h 63182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593196" h="631825">
                        <a:moveTo>
                          <a:pt x="593196" y="0"/>
                        </a:moveTo>
                        <a:lnTo>
                          <a:pt x="593196" y="631825"/>
                        </a:lnTo>
                        <a:lnTo>
                          <a:pt x="0" y="510619"/>
                        </a:lnTo>
                        <a:lnTo>
                          <a:pt x="15934" y="406217"/>
                        </a:lnTo>
                        <a:cubicBezTo>
                          <a:pt x="19744" y="368696"/>
                          <a:pt x="21696" y="330626"/>
                          <a:pt x="21696" y="292100"/>
                        </a:cubicBezTo>
                        <a:cubicBezTo>
                          <a:pt x="21696" y="253574"/>
                          <a:pt x="19744" y="215504"/>
                          <a:pt x="15934" y="177983"/>
                        </a:cubicBezTo>
                        <a:lnTo>
                          <a:pt x="6631" y="117031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rgbClr val="C2BEE6"/>
                      </a:gs>
                      <a:gs pos="100000">
                        <a:srgbClr val="B24EEB"/>
                      </a:gs>
                    </a:gsLst>
                    <a:lin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noAutofit/>
                  </a:bodyPr>
                  <a:lstStyle/>
                  <a:p>
                    <a:endParaRPr lang="zh-CN" altLang="en-US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56" name="任意多边形 105"/>
                  <p:cNvSpPr/>
                  <p:nvPr/>
                </p:nvSpPr>
                <p:spPr bwMode="auto">
                  <a:xfrm>
                    <a:off x="2693516" y="3525839"/>
                    <a:ext cx="749822" cy="903510"/>
                  </a:xfrm>
                  <a:custGeom>
                    <a:avLst/>
                    <a:gdLst>
                      <a:gd name="connsiteX0" fmla="*/ 120132 w 749822"/>
                      <a:gd name="connsiteY0" fmla="*/ 0 h 903510"/>
                      <a:gd name="connsiteX1" fmla="*/ 749822 w 749822"/>
                      <a:gd name="connsiteY1" fmla="*/ 263748 h 903510"/>
                      <a:gd name="connsiteX2" fmla="*/ 749822 w 749822"/>
                      <a:gd name="connsiteY2" fmla="*/ 903510 h 903510"/>
                      <a:gd name="connsiteX3" fmla="*/ 0 w 749822"/>
                      <a:gd name="connsiteY3" fmla="*/ 250009 h 903510"/>
                      <a:gd name="connsiteX4" fmla="*/ 43612 w 749822"/>
                      <a:gd name="connsiteY4" fmla="*/ 178221 h 903510"/>
                      <a:gd name="connsiteX5" fmla="*/ 90612 w 749822"/>
                      <a:gd name="connsiteY5" fmla="*/ 80656 h 90351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749822" h="903510">
                        <a:moveTo>
                          <a:pt x="120132" y="0"/>
                        </a:moveTo>
                        <a:lnTo>
                          <a:pt x="749822" y="263748"/>
                        </a:lnTo>
                        <a:lnTo>
                          <a:pt x="749822" y="903510"/>
                        </a:lnTo>
                        <a:lnTo>
                          <a:pt x="0" y="250009"/>
                        </a:lnTo>
                        <a:lnTo>
                          <a:pt x="43612" y="178221"/>
                        </a:lnTo>
                        <a:cubicBezTo>
                          <a:pt x="60794" y="146592"/>
                          <a:pt x="76492" y="114039"/>
                          <a:pt x="90612" y="80656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rgbClr val="21C4F5"/>
                      </a:gs>
                      <a:gs pos="100000">
                        <a:srgbClr val="00E5BE"/>
                      </a:gs>
                    </a:gsLst>
                    <a:lin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noAutofit/>
                  </a:bodyPr>
                  <a:lstStyle/>
                  <a:p>
                    <a:endParaRPr lang="zh-CN" altLang="en-US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57" name="任意多边形 108"/>
                  <p:cNvSpPr/>
                  <p:nvPr/>
                </p:nvSpPr>
                <p:spPr bwMode="auto">
                  <a:xfrm>
                    <a:off x="2529018" y="3809158"/>
                    <a:ext cx="914320" cy="1529828"/>
                  </a:xfrm>
                  <a:custGeom>
                    <a:avLst/>
                    <a:gdLst>
                      <a:gd name="connsiteX0" fmla="*/ 142427 w 914320"/>
                      <a:gd name="connsiteY0" fmla="*/ 0 h 1529828"/>
                      <a:gd name="connsiteX1" fmla="*/ 914320 w 914320"/>
                      <a:gd name="connsiteY1" fmla="*/ 883716 h 1529828"/>
                      <a:gd name="connsiteX2" fmla="*/ 914320 w 914320"/>
                      <a:gd name="connsiteY2" fmla="*/ 1529828 h 1529828"/>
                      <a:gd name="connsiteX3" fmla="*/ 0 w 914320"/>
                      <a:gd name="connsiteY3" fmla="*/ 165241 h 1529828"/>
                      <a:gd name="connsiteX4" fmla="*/ 15915 w 914320"/>
                      <a:gd name="connsiteY4" fmla="*/ 152110 h 1529828"/>
                      <a:gd name="connsiteX5" fmla="*/ 87952 w 914320"/>
                      <a:gd name="connsiteY5" fmla="*/ 72850 h 152982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914320" h="1529828">
                        <a:moveTo>
                          <a:pt x="142427" y="0"/>
                        </a:moveTo>
                        <a:lnTo>
                          <a:pt x="914320" y="883716"/>
                        </a:lnTo>
                        <a:lnTo>
                          <a:pt x="914320" y="1529828"/>
                        </a:lnTo>
                        <a:lnTo>
                          <a:pt x="0" y="165241"/>
                        </a:lnTo>
                        <a:lnTo>
                          <a:pt x="15915" y="152110"/>
                        </a:lnTo>
                        <a:cubicBezTo>
                          <a:pt x="41162" y="126863"/>
                          <a:pt x="65206" y="100411"/>
                          <a:pt x="87952" y="72850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rgbClr val="1BBEE9"/>
                      </a:gs>
                      <a:gs pos="100000">
                        <a:srgbClr val="C570EA"/>
                      </a:gs>
                    </a:gsLst>
                    <a:lin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noAutofit/>
                  </a:bodyPr>
                  <a:lstStyle/>
                  <a:p>
                    <a:endParaRPr lang="zh-CN" altLang="en-US" dirty="0">
                      <a:cs typeface="+mn-ea"/>
                      <a:sym typeface="+mn-lt"/>
                    </a:endParaRPr>
                  </a:p>
                </p:txBody>
              </p:sp>
            </p:grpSp>
            <p:sp>
              <p:nvSpPr>
                <p:cNvPr id="58" name="椭圆 57"/>
                <p:cNvSpPr/>
                <p:nvPr/>
              </p:nvSpPr>
              <p:spPr bwMode="auto">
                <a:xfrm>
                  <a:off x="1316692" y="2023331"/>
                  <a:ext cx="1515193" cy="1515193"/>
                </a:xfrm>
                <a:prstGeom prst="ellipse">
                  <a:avLst/>
                </a:prstGeom>
                <a:gradFill>
                  <a:gsLst>
                    <a:gs pos="100000">
                      <a:srgbClr val="6264F8"/>
                    </a:gs>
                    <a:gs pos="49000">
                      <a:srgbClr val="B584EC"/>
                    </a:gs>
                    <a:gs pos="0">
                      <a:srgbClr val="EE9AE5"/>
                    </a:gs>
                  </a:gsLst>
                  <a:lin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792000" rIns="72000" bIns="45720" numCol="1" rtlCol="0" anchor="ctr" anchorCtr="0" compatLnSpc="1"/>
                <a:lstStyle/>
                <a:p>
                  <a:pPr algn="ctr"/>
                  <a:endParaRPr lang="zh-CN" altLang="en-US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59" name="椭圆 58"/>
              <p:cNvSpPr/>
              <p:nvPr/>
            </p:nvSpPr>
            <p:spPr bwMode="auto">
              <a:xfrm>
                <a:off x="4056991" y="863979"/>
                <a:ext cx="864000" cy="864000"/>
              </a:xfrm>
              <a:prstGeom prst="ellipse">
                <a:avLst/>
              </a:prstGeom>
              <a:gradFill>
                <a:gsLst>
                  <a:gs pos="100000">
                    <a:srgbClr val="6264F8"/>
                  </a:gs>
                  <a:gs pos="49000">
                    <a:srgbClr val="B584EC"/>
                  </a:gs>
                  <a:gs pos="0">
                    <a:srgbClr val="EE9AE5"/>
                  </a:gs>
                </a:gsLst>
                <a:lin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792000" rIns="72000" bIns="45720" numCol="1" rtlCol="0" anchor="ctr" anchorCtr="0" compatLnSpc="1"/>
              <a:lstStyle/>
              <a:p>
                <a:pPr algn="ctr"/>
                <a:endParaRPr lang="zh-CN" altLang="en-US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0" name="椭圆 59"/>
              <p:cNvSpPr/>
              <p:nvPr/>
            </p:nvSpPr>
            <p:spPr bwMode="auto">
              <a:xfrm>
                <a:off x="4610275" y="1676771"/>
                <a:ext cx="864000" cy="864000"/>
              </a:xfrm>
              <a:prstGeom prst="ellipse">
                <a:avLst/>
              </a:prstGeom>
              <a:gradFill>
                <a:gsLst>
                  <a:gs pos="0">
                    <a:srgbClr val="84C6FF"/>
                  </a:gs>
                  <a:gs pos="100000">
                    <a:srgbClr val="2B7FBD"/>
                  </a:gs>
                </a:gsLst>
                <a:lin scaled="1"/>
              </a:gradFill>
              <a:ln>
                <a:noFill/>
              </a:ln>
            </p:spPr>
            <p:txBody>
              <a:bodyPr vert="horz" wrap="square" lIns="91440" tIns="792000" rIns="72000" bIns="45720" numCol="1" rtlCol="0" anchor="ctr" anchorCtr="0" compatLnSpc="1"/>
              <a:lstStyle/>
              <a:p>
                <a:pPr algn="ctr"/>
                <a:endParaRPr lang="zh-CN" altLang="en-US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1" name="椭圆 60"/>
              <p:cNvSpPr/>
              <p:nvPr/>
            </p:nvSpPr>
            <p:spPr bwMode="auto">
              <a:xfrm>
                <a:off x="5161920" y="2492943"/>
                <a:ext cx="864000" cy="864000"/>
              </a:xfrm>
              <a:prstGeom prst="ellipse">
                <a:avLst/>
              </a:prstGeom>
              <a:gradFill>
                <a:gsLst>
                  <a:gs pos="0">
                    <a:srgbClr val="C2BEE6"/>
                  </a:gs>
                  <a:gs pos="100000">
                    <a:srgbClr val="B24EEB"/>
                  </a:gs>
                </a:gsLst>
                <a:lin scaled="1"/>
              </a:gradFill>
              <a:ln>
                <a:noFill/>
              </a:ln>
            </p:spPr>
            <p:txBody>
              <a:bodyPr vert="horz" wrap="square" lIns="91440" tIns="792000" rIns="72000" bIns="45720" numCol="1" rtlCol="0" anchor="ctr" anchorCtr="0" compatLnSpc="1"/>
              <a:lstStyle/>
              <a:p>
                <a:pPr algn="ctr"/>
                <a:endParaRPr lang="zh-CN" altLang="en-US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2" name="椭圆 61"/>
              <p:cNvSpPr/>
              <p:nvPr/>
            </p:nvSpPr>
            <p:spPr bwMode="auto">
              <a:xfrm>
                <a:off x="4610275" y="3313189"/>
                <a:ext cx="864000" cy="864000"/>
              </a:xfrm>
              <a:prstGeom prst="ellipse">
                <a:avLst/>
              </a:prstGeom>
              <a:gradFill>
                <a:gsLst>
                  <a:gs pos="0">
                    <a:srgbClr val="21C4F5"/>
                  </a:gs>
                  <a:gs pos="100000">
                    <a:srgbClr val="00E5BE"/>
                  </a:gs>
                </a:gsLst>
                <a:lin scaled="1"/>
              </a:gradFill>
              <a:ln>
                <a:noFill/>
              </a:ln>
            </p:spPr>
            <p:txBody>
              <a:bodyPr vert="horz" wrap="square" lIns="91440" tIns="792000" rIns="72000" bIns="45720" numCol="1" rtlCol="0" anchor="ctr" anchorCtr="0" compatLnSpc="1"/>
              <a:lstStyle/>
              <a:p>
                <a:pPr algn="ctr"/>
                <a:endParaRPr lang="zh-CN" altLang="en-US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3" name="椭圆 62"/>
              <p:cNvSpPr/>
              <p:nvPr/>
            </p:nvSpPr>
            <p:spPr bwMode="auto">
              <a:xfrm>
                <a:off x="4056991" y="4144010"/>
                <a:ext cx="864000" cy="864000"/>
              </a:xfrm>
              <a:prstGeom prst="ellipse">
                <a:avLst/>
              </a:prstGeom>
              <a:gradFill>
                <a:gsLst>
                  <a:gs pos="0">
                    <a:srgbClr val="1BBEE9"/>
                  </a:gs>
                  <a:gs pos="100000">
                    <a:srgbClr val="C570EA"/>
                  </a:gs>
                </a:gsLst>
                <a:lin scaled="1"/>
              </a:gradFill>
              <a:ln>
                <a:noFill/>
              </a:ln>
            </p:spPr>
            <p:txBody>
              <a:bodyPr vert="horz" wrap="square" lIns="91440" tIns="792000" rIns="72000" bIns="45720" numCol="1" rtlCol="0" anchor="ctr" anchorCtr="0" compatLnSpc="1"/>
              <a:lstStyle/>
              <a:p>
                <a:pPr algn="ctr"/>
                <a:endParaRPr lang="zh-CN" altLang="en-US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64" name="组合 63"/>
            <p:cNvGrpSpPr/>
            <p:nvPr/>
          </p:nvGrpSpPr>
          <p:grpSpPr>
            <a:xfrm>
              <a:off x="4993148" y="3114439"/>
              <a:ext cx="696560" cy="982815"/>
              <a:chOff x="4755227" y="3094625"/>
              <a:chExt cx="696560" cy="982815"/>
            </a:xfrm>
          </p:grpSpPr>
          <p:sp>
            <p:nvSpPr>
              <p:cNvPr id="65" name="Freeform 85"/>
              <p:cNvSpPr>
                <a:spLocks noEditPoints="1"/>
              </p:cNvSpPr>
              <p:nvPr/>
            </p:nvSpPr>
            <p:spPr bwMode="auto">
              <a:xfrm>
                <a:off x="4755227" y="3094625"/>
                <a:ext cx="696560" cy="885010"/>
              </a:xfrm>
              <a:custGeom>
                <a:avLst/>
                <a:gdLst>
                  <a:gd name="T0" fmla="*/ 60 w 122"/>
                  <a:gd name="T1" fmla="*/ 155 h 155"/>
                  <a:gd name="T2" fmla="*/ 42 w 122"/>
                  <a:gd name="T3" fmla="*/ 155 h 155"/>
                  <a:gd name="T4" fmla="*/ 28 w 122"/>
                  <a:gd name="T5" fmla="*/ 144 h 155"/>
                  <a:gd name="T6" fmla="*/ 28 w 122"/>
                  <a:gd name="T7" fmla="*/ 140 h 155"/>
                  <a:gd name="T8" fmla="*/ 28 w 122"/>
                  <a:gd name="T9" fmla="*/ 113 h 155"/>
                  <a:gd name="T10" fmla="*/ 27 w 122"/>
                  <a:gd name="T11" fmla="*/ 111 h 155"/>
                  <a:gd name="T12" fmla="*/ 6 w 122"/>
                  <a:gd name="T13" fmla="*/ 86 h 155"/>
                  <a:gd name="T14" fmla="*/ 1 w 122"/>
                  <a:gd name="T15" fmla="*/ 58 h 155"/>
                  <a:gd name="T16" fmla="*/ 12 w 122"/>
                  <a:gd name="T17" fmla="*/ 28 h 155"/>
                  <a:gd name="T18" fmla="*/ 48 w 122"/>
                  <a:gd name="T19" fmla="*/ 4 h 155"/>
                  <a:gd name="T20" fmla="*/ 98 w 122"/>
                  <a:gd name="T21" fmla="*/ 16 h 155"/>
                  <a:gd name="T22" fmla="*/ 119 w 122"/>
                  <a:gd name="T23" fmla="*/ 54 h 155"/>
                  <a:gd name="T24" fmla="*/ 99 w 122"/>
                  <a:gd name="T25" fmla="*/ 107 h 155"/>
                  <a:gd name="T26" fmla="*/ 93 w 122"/>
                  <a:gd name="T27" fmla="*/ 112 h 155"/>
                  <a:gd name="T28" fmla="*/ 93 w 122"/>
                  <a:gd name="T29" fmla="*/ 113 h 155"/>
                  <a:gd name="T30" fmla="*/ 93 w 122"/>
                  <a:gd name="T31" fmla="*/ 141 h 155"/>
                  <a:gd name="T32" fmla="*/ 83 w 122"/>
                  <a:gd name="T33" fmla="*/ 154 h 155"/>
                  <a:gd name="T34" fmla="*/ 78 w 122"/>
                  <a:gd name="T35" fmla="*/ 155 h 155"/>
                  <a:gd name="T36" fmla="*/ 60 w 122"/>
                  <a:gd name="T37" fmla="*/ 155 h 155"/>
                  <a:gd name="T38" fmla="*/ 82 w 122"/>
                  <a:gd name="T39" fmla="*/ 118 h 155"/>
                  <a:gd name="T40" fmla="*/ 82 w 122"/>
                  <a:gd name="T41" fmla="*/ 117 h 155"/>
                  <a:gd name="T42" fmla="*/ 82 w 122"/>
                  <a:gd name="T43" fmla="*/ 107 h 155"/>
                  <a:gd name="T44" fmla="*/ 83 w 122"/>
                  <a:gd name="T45" fmla="*/ 106 h 155"/>
                  <a:gd name="T46" fmla="*/ 88 w 122"/>
                  <a:gd name="T47" fmla="*/ 103 h 155"/>
                  <a:gd name="T48" fmla="*/ 109 w 122"/>
                  <a:gd name="T49" fmla="*/ 68 h 155"/>
                  <a:gd name="T50" fmla="*/ 103 w 122"/>
                  <a:gd name="T51" fmla="*/ 39 h 155"/>
                  <a:gd name="T52" fmla="*/ 52 w 122"/>
                  <a:gd name="T53" fmla="*/ 14 h 155"/>
                  <a:gd name="T54" fmla="*/ 19 w 122"/>
                  <a:gd name="T55" fmla="*/ 35 h 155"/>
                  <a:gd name="T56" fmla="*/ 12 w 122"/>
                  <a:gd name="T57" fmla="*/ 70 h 155"/>
                  <a:gd name="T58" fmla="*/ 24 w 122"/>
                  <a:gd name="T59" fmla="*/ 95 h 155"/>
                  <a:gd name="T60" fmla="*/ 36 w 122"/>
                  <a:gd name="T61" fmla="*/ 105 h 155"/>
                  <a:gd name="T62" fmla="*/ 38 w 122"/>
                  <a:gd name="T63" fmla="*/ 108 h 155"/>
                  <a:gd name="T64" fmla="*/ 38 w 122"/>
                  <a:gd name="T65" fmla="*/ 117 h 155"/>
                  <a:gd name="T66" fmla="*/ 38 w 122"/>
                  <a:gd name="T67" fmla="*/ 118 h 155"/>
                  <a:gd name="T68" fmla="*/ 82 w 122"/>
                  <a:gd name="T69" fmla="*/ 118 h 155"/>
                  <a:gd name="T70" fmla="*/ 38 w 122"/>
                  <a:gd name="T71" fmla="*/ 129 h 155"/>
                  <a:gd name="T72" fmla="*/ 38 w 122"/>
                  <a:gd name="T73" fmla="*/ 141 h 155"/>
                  <a:gd name="T74" fmla="*/ 42 w 122"/>
                  <a:gd name="T75" fmla="*/ 144 h 155"/>
                  <a:gd name="T76" fmla="*/ 79 w 122"/>
                  <a:gd name="T77" fmla="*/ 144 h 155"/>
                  <a:gd name="T78" fmla="*/ 82 w 122"/>
                  <a:gd name="T79" fmla="*/ 141 h 155"/>
                  <a:gd name="T80" fmla="*/ 82 w 122"/>
                  <a:gd name="T81" fmla="*/ 129 h 155"/>
                  <a:gd name="T82" fmla="*/ 82 w 122"/>
                  <a:gd name="T83" fmla="*/ 129 h 155"/>
                  <a:gd name="T84" fmla="*/ 38 w 122"/>
                  <a:gd name="T85" fmla="*/ 129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22" h="155">
                    <a:moveTo>
                      <a:pt x="60" y="155"/>
                    </a:moveTo>
                    <a:cubicBezTo>
                      <a:pt x="54" y="155"/>
                      <a:pt x="48" y="155"/>
                      <a:pt x="42" y="155"/>
                    </a:cubicBezTo>
                    <a:cubicBezTo>
                      <a:pt x="35" y="155"/>
                      <a:pt x="30" y="150"/>
                      <a:pt x="28" y="144"/>
                    </a:cubicBezTo>
                    <a:cubicBezTo>
                      <a:pt x="28" y="143"/>
                      <a:pt x="28" y="142"/>
                      <a:pt x="28" y="140"/>
                    </a:cubicBezTo>
                    <a:cubicBezTo>
                      <a:pt x="28" y="131"/>
                      <a:pt x="28" y="122"/>
                      <a:pt x="28" y="113"/>
                    </a:cubicBezTo>
                    <a:cubicBezTo>
                      <a:pt x="28" y="112"/>
                      <a:pt x="28" y="112"/>
                      <a:pt x="27" y="111"/>
                    </a:cubicBezTo>
                    <a:cubicBezTo>
                      <a:pt x="17" y="105"/>
                      <a:pt x="10" y="96"/>
                      <a:pt x="6" y="86"/>
                    </a:cubicBezTo>
                    <a:cubicBezTo>
                      <a:pt x="2" y="77"/>
                      <a:pt x="0" y="68"/>
                      <a:pt x="1" y="58"/>
                    </a:cubicBezTo>
                    <a:cubicBezTo>
                      <a:pt x="2" y="47"/>
                      <a:pt x="5" y="37"/>
                      <a:pt x="12" y="28"/>
                    </a:cubicBezTo>
                    <a:cubicBezTo>
                      <a:pt x="21" y="15"/>
                      <a:pt x="33" y="7"/>
                      <a:pt x="48" y="4"/>
                    </a:cubicBezTo>
                    <a:cubicBezTo>
                      <a:pt x="66" y="0"/>
                      <a:pt x="83" y="4"/>
                      <a:pt x="98" y="16"/>
                    </a:cubicBezTo>
                    <a:cubicBezTo>
                      <a:pt x="110" y="26"/>
                      <a:pt x="117" y="39"/>
                      <a:pt x="119" y="54"/>
                    </a:cubicBezTo>
                    <a:cubicBezTo>
                      <a:pt x="122" y="75"/>
                      <a:pt x="115" y="93"/>
                      <a:pt x="99" y="107"/>
                    </a:cubicBezTo>
                    <a:cubicBezTo>
                      <a:pt x="97" y="109"/>
                      <a:pt x="95" y="110"/>
                      <a:pt x="93" y="112"/>
                    </a:cubicBezTo>
                    <a:cubicBezTo>
                      <a:pt x="93" y="112"/>
                      <a:pt x="93" y="112"/>
                      <a:pt x="93" y="113"/>
                    </a:cubicBezTo>
                    <a:cubicBezTo>
                      <a:pt x="93" y="122"/>
                      <a:pt x="93" y="131"/>
                      <a:pt x="93" y="141"/>
                    </a:cubicBezTo>
                    <a:cubicBezTo>
                      <a:pt x="93" y="147"/>
                      <a:pt x="89" y="152"/>
                      <a:pt x="83" y="154"/>
                    </a:cubicBezTo>
                    <a:cubicBezTo>
                      <a:pt x="82" y="154"/>
                      <a:pt x="80" y="155"/>
                      <a:pt x="78" y="155"/>
                    </a:cubicBezTo>
                    <a:cubicBezTo>
                      <a:pt x="72" y="155"/>
                      <a:pt x="66" y="155"/>
                      <a:pt x="60" y="155"/>
                    </a:cubicBezTo>
                    <a:close/>
                    <a:moveTo>
                      <a:pt x="82" y="118"/>
                    </a:moveTo>
                    <a:cubicBezTo>
                      <a:pt x="82" y="118"/>
                      <a:pt x="82" y="117"/>
                      <a:pt x="82" y="117"/>
                    </a:cubicBezTo>
                    <a:cubicBezTo>
                      <a:pt x="82" y="114"/>
                      <a:pt x="82" y="110"/>
                      <a:pt x="82" y="107"/>
                    </a:cubicBezTo>
                    <a:cubicBezTo>
                      <a:pt x="82" y="106"/>
                      <a:pt x="82" y="106"/>
                      <a:pt x="83" y="106"/>
                    </a:cubicBezTo>
                    <a:cubicBezTo>
                      <a:pt x="84" y="105"/>
                      <a:pt x="86" y="104"/>
                      <a:pt x="88" y="103"/>
                    </a:cubicBezTo>
                    <a:cubicBezTo>
                      <a:pt x="100" y="94"/>
                      <a:pt x="107" y="83"/>
                      <a:pt x="109" y="68"/>
                    </a:cubicBezTo>
                    <a:cubicBezTo>
                      <a:pt x="110" y="58"/>
                      <a:pt x="108" y="48"/>
                      <a:pt x="103" y="39"/>
                    </a:cubicBezTo>
                    <a:cubicBezTo>
                      <a:pt x="93" y="20"/>
                      <a:pt x="73" y="10"/>
                      <a:pt x="52" y="14"/>
                    </a:cubicBezTo>
                    <a:cubicBezTo>
                      <a:pt x="38" y="16"/>
                      <a:pt x="27" y="24"/>
                      <a:pt x="19" y="35"/>
                    </a:cubicBezTo>
                    <a:cubicBezTo>
                      <a:pt x="12" y="46"/>
                      <a:pt x="10" y="58"/>
                      <a:pt x="12" y="70"/>
                    </a:cubicBezTo>
                    <a:cubicBezTo>
                      <a:pt x="14" y="80"/>
                      <a:pt x="18" y="88"/>
                      <a:pt x="24" y="95"/>
                    </a:cubicBezTo>
                    <a:cubicBezTo>
                      <a:pt x="28" y="99"/>
                      <a:pt x="32" y="103"/>
                      <a:pt x="36" y="105"/>
                    </a:cubicBezTo>
                    <a:cubicBezTo>
                      <a:pt x="38" y="106"/>
                      <a:pt x="38" y="107"/>
                      <a:pt x="38" y="108"/>
                    </a:cubicBezTo>
                    <a:cubicBezTo>
                      <a:pt x="38" y="111"/>
                      <a:pt x="38" y="114"/>
                      <a:pt x="38" y="117"/>
                    </a:cubicBezTo>
                    <a:cubicBezTo>
                      <a:pt x="38" y="117"/>
                      <a:pt x="38" y="118"/>
                      <a:pt x="38" y="118"/>
                    </a:cubicBezTo>
                    <a:cubicBezTo>
                      <a:pt x="53" y="118"/>
                      <a:pt x="67" y="118"/>
                      <a:pt x="82" y="118"/>
                    </a:cubicBezTo>
                    <a:close/>
                    <a:moveTo>
                      <a:pt x="38" y="129"/>
                    </a:moveTo>
                    <a:cubicBezTo>
                      <a:pt x="38" y="133"/>
                      <a:pt x="38" y="137"/>
                      <a:pt x="38" y="141"/>
                    </a:cubicBezTo>
                    <a:cubicBezTo>
                      <a:pt x="38" y="143"/>
                      <a:pt x="40" y="144"/>
                      <a:pt x="42" y="144"/>
                    </a:cubicBezTo>
                    <a:cubicBezTo>
                      <a:pt x="54" y="144"/>
                      <a:pt x="66" y="144"/>
                      <a:pt x="79" y="144"/>
                    </a:cubicBezTo>
                    <a:cubicBezTo>
                      <a:pt x="81" y="144"/>
                      <a:pt x="82" y="143"/>
                      <a:pt x="82" y="141"/>
                    </a:cubicBezTo>
                    <a:cubicBezTo>
                      <a:pt x="82" y="137"/>
                      <a:pt x="82" y="133"/>
                      <a:pt x="82" y="129"/>
                    </a:cubicBezTo>
                    <a:cubicBezTo>
                      <a:pt x="82" y="129"/>
                      <a:pt x="82" y="129"/>
                      <a:pt x="82" y="129"/>
                    </a:cubicBezTo>
                    <a:cubicBezTo>
                      <a:pt x="67" y="129"/>
                      <a:pt x="53" y="129"/>
                      <a:pt x="38" y="12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66" name="Freeform 86"/>
              <p:cNvSpPr/>
              <p:nvPr/>
            </p:nvSpPr>
            <p:spPr bwMode="auto">
              <a:xfrm>
                <a:off x="4965150" y="4015418"/>
                <a:ext cx="269559" cy="62022"/>
              </a:xfrm>
              <a:custGeom>
                <a:avLst/>
                <a:gdLst>
                  <a:gd name="T0" fmla="*/ 23 w 47"/>
                  <a:gd name="T1" fmla="*/ 11 h 11"/>
                  <a:gd name="T2" fmla="*/ 5 w 47"/>
                  <a:gd name="T3" fmla="*/ 11 h 11"/>
                  <a:gd name="T4" fmla="*/ 0 w 47"/>
                  <a:gd name="T5" fmla="*/ 5 h 11"/>
                  <a:gd name="T6" fmla="*/ 5 w 47"/>
                  <a:gd name="T7" fmla="*/ 0 h 11"/>
                  <a:gd name="T8" fmla="*/ 6 w 47"/>
                  <a:gd name="T9" fmla="*/ 0 h 11"/>
                  <a:gd name="T10" fmla="*/ 41 w 47"/>
                  <a:gd name="T11" fmla="*/ 0 h 11"/>
                  <a:gd name="T12" fmla="*/ 46 w 47"/>
                  <a:gd name="T13" fmla="*/ 4 h 11"/>
                  <a:gd name="T14" fmla="*/ 41 w 47"/>
                  <a:gd name="T15" fmla="*/ 11 h 11"/>
                  <a:gd name="T16" fmla="*/ 27 w 47"/>
                  <a:gd name="T17" fmla="*/ 11 h 11"/>
                  <a:gd name="T18" fmla="*/ 23 w 47"/>
                  <a:gd name="T19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7" h="11">
                    <a:moveTo>
                      <a:pt x="23" y="11"/>
                    </a:moveTo>
                    <a:cubicBezTo>
                      <a:pt x="17" y="11"/>
                      <a:pt x="11" y="11"/>
                      <a:pt x="5" y="11"/>
                    </a:cubicBezTo>
                    <a:cubicBezTo>
                      <a:pt x="2" y="11"/>
                      <a:pt x="0" y="8"/>
                      <a:pt x="0" y="5"/>
                    </a:cubicBezTo>
                    <a:cubicBezTo>
                      <a:pt x="0" y="2"/>
                      <a:pt x="2" y="1"/>
                      <a:pt x="5" y="0"/>
                    </a:cubicBezTo>
                    <a:cubicBezTo>
                      <a:pt x="5" y="0"/>
                      <a:pt x="5" y="0"/>
                      <a:pt x="6" y="0"/>
                    </a:cubicBezTo>
                    <a:cubicBezTo>
                      <a:pt x="17" y="0"/>
                      <a:pt x="29" y="0"/>
                      <a:pt x="41" y="0"/>
                    </a:cubicBezTo>
                    <a:cubicBezTo>
                      <a:pt x="44" y="0"/>
                      <a:pt x="46" y="2"/>
                      <a:pt x="46" y="4"/>
                    </a:cubicBezTo>
                    <a:cubicBezTo>
                      <a:pt x="47" y="7"/>
                      <a:pt x="45" y="11"/>
                      <a:pt x="41" y="11"/>
                    </a:cubicBezTo>
                    <a:cubicBezTo>
                      <a:pt x="37" y="11"/>
                      <a:pt x="32" y="11"/>
                      <a:pt x="27" y="11"/>
                    </a:cubicBezTo>
                    <a:cubicBezTo>
                      <a:pt x="26" y="11"/>
                      <a:pt x="25" y="11"/>
                      <a:pt x="23" y="11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67" name="Group 93"/>
            <p:cNvGrpSpPr>
              <a:grpSpLocks noChangeAspect="1"/>
            </p:cNvGrpSpPr>
            <p:nvPr/>
          </p:nvGrpSpPr>
          <p:grpSpPr bwMode="auto">
            <a:xfrm>
              <a:off x="11063372" y="3392312"/>
              <a:ext cx="536786" cy="500128"/>
              <a:chOff x="2775" y="2062"/>
              <a:chExt cx="205" cy="191"/>
            </a:xfrm>
            <a:solidFill>
              <a:schemeClr val="bg1"/>
            </a:solidFill>
          </p:grpSpPr>
          <p:sp>
            <p:nvSpPr>
              <p:cNvPr id="68" name="Freeform 95"/>
              <p:cNvSpPr/>
              <p:nvPr/>
            </p:nvSpPr>
            <p:spPr bwMode="auto">
              <a:xfrm>
                <a:off x="2775" y="2062"/>
                <a:ext cx="205" cy="160"/>
              </a:xfrm>
              <a:custGeom>
                <a:avLst/>
                <a:gdLst>
                  <a:gd name="T0" fmla="*/ 67 w 85"/>
                  <a:gd name="T1" fmla="*/ 19 h 66"/>
                  <a:gd name="T2" fmla="*/ 63 w 85"/>
                  <a:gd name="T3" fmla="*/ 23 h 66"/>
                  <a:gd name="T4" fmla="*/ 30 w 85"/>
                  <a:gd name="T5" fmla="*/ 53 h 66"/>
                  <a:gd name="T6" fmla="*/ 28 w 85"/>
                  <a:gd name="T7" fmla="*/ 54 h 66"/>
                  <a:gd name="T8" fmla="*/ 1 w 85"/>
                  <a:gd name="T9" fmla="*/ 45 h 66"/>
                  <a:gd name="T10" fmla="*/ 0 w 85"/>
                  <a:gd name="T11" fmla="*/ 44 h 66"/>
                  <a:gd name="T12" fmla="*/ 1 w 85"/>
                  <a:gd name="T13" fmla="*/ 43 h 66"/>
                  <a:gd name="T14" fmla="*/ 14 w 85"/>
                  <a:gd name="T15" fmla="*/ 36 h 66"/>
                  <a:gd name="T16" fmla="*/ 84 w 85"/>
                  <a:gd name="T17" fmla="*/ 1 h 66"/>
                  <a:gd name="T18" fmla="*/ 84 w 85"/>
                  <a:gd name="T19" fmla="*/ 1 h 66"/>
                  <a:gd name="T20" fmla="*/ 85 w 85"/>
                  <a:gd name="T21" fmla="*/ 2 h 66"/>
                  <a:gd name="T22" fmla="*/ 85 w 85"/>
                  <a:gd name="T23" fmla="*/ 3 h 66"/>
                  <a:gd name="T24" fmla="*/ 71 w 85"/>
                  <a:gd name="T25" fmla="*/ 62 h 66"/>
                  <a:gd name="T26" fmla="*/ 70 w 85"/>
                  <a:gd name="T27" fmla="*/ 65 h 66"/>
                  <a:gd name="T28" fmla="*/ 68 w 85"/>
                  <a:gd name="T29" fmla="*/ 66 h 66"/>
                  <a:gd name="T30" fmla="*/ 38 w 85"/>
                  <a:gd name="T31" fmla="*/ 57 h 66"/>
                  <a:gd name="T32" fmla="*/ 37 w 85"/>
                  <a:gd name="T33" fmla="*/ 56 h 66"/>
                  <a:gd name="T34" fmla="*/ 37 w 85"/>
                  <a:gd name="T35" fmla="*/ 55 h 66"/>
                  <a:gd name="T36" fmla="*/ 45 w 85"/>
                  <a:gd name="T37" fmla="*/ 46 h 66"/>
                  <a:gd name="T38" fmla="*/ 67 w 85"/>
                  <a:gd name="T39" fmla="*/ 20 h 66"/>
                  <a:gd name="T40" fmla="*/ 67 w 85"/>
                  <a:gd name="T41" fmla="*/ 20 h 66"/>
                  <a:gd name="T42" fmla="*/ 67 w 85"/>
                  <a:gd name="T43" fmla="*/ 19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85" h="66">
                    <a:moveTo>
                      <a:pt x="67" y="19"/>
                    </a:moveTo>
                    <a:cubicBezTo>
                      <a:pt x="66" y="21"/>
                      <a:pt x="65" y="22"/>
                      <a:pt x="63" y="23"/>
                    </a:cubicBezTo>
                    <a:cubicBezTo>
                      <a:pt x="52" y="33"/>
                      <a:pt x="41" y="43"/>
                      <a:pt x="30" y="53"/>
                    </a:cubicBezTo>
                    <a:cubicBezTo>
                      <a:pt x="29" y="54"/>
                      <a:pt x="29" y="54"/>
                      <a:pt x="28" y="54"/>
                    </a:cubicBezTo>
                    <a:cubicBezTo>
                      <a:pt x="19" y="51"/>
                      <a:pt x="10" y="48"/>
                      <a:pt x="1" y="45"/>
                    </a:cubicBezTo>
                    <a:cubicBezTo>
                      <a:pt x="0" y="45"/>
                      <a:pt x="0" y="44"/>
                      <a:pt x="0" y="44"/>
                    </a:cubicBezTo>
                    <a:cubicBezTo>
                      <a:pt x="0" y="44"/>
                      <a:pt x="0" y="43"/>
                      <a:pt x="1" y="43"/>
                    </a:cubicBezTo>
                    <a:cubicBezTo>
                      <a:pt x="5" y="41"/>
                      <a:pt x="10" y="39"/>
                      <a:pt x="14" y="36"/>
                    </a:cubicBezTo>
                    <a:cubicBezTo>
                      <a:pt x="37" y="24"/>
                      <a:pt x="61" y="13"/>
                      <a:pt x="84" y="1"/>
                    </a:cubicBezTo>
                    <a:cubicBezTo>
                      <a:pt x="84" y="1"/>
                      <a:pt x="84" y="1"/>
                      <a:pt x="84" y="1"/>
                    </a:cubicBezTo>
                    <a:cubicBezTo>
                      <a:pt x="85" y="0"/>
                      <a:pt x="85" y="1"/>
                      <a:pt x="85" y="2"/>
                    </a:cubicBezTo>
                    <a:cubicBezTo>
                      <a:pt x="85" y="2"/>
                      <a:pt x="85" y="2"/>
                      <a:pt x="85" y="3"/>
                    </a:cubicBezTo>
                    <a:cubicBezTo>
                      <a:pt x="80" y="22"/>
                      <a:pt x="75" y="42"/>
                      <a:pt x="71" y="62"/>
                    </a:cubicBezTo>
                    <a:cubicBezTo>
                      <a:pt x="70" y="63"/>
                      <a:pt x="70" y="64"/>
                      <a:pt x="70" y="65"/>
                    </a:cubicBezTo>
                    <a:cubicBezTo>
                      <a:pt x="70" y="66"/>
                      <a:pt x="69" y="66"/>
                      <a:pt x="68" y="66"/>
                    </a:cubicBezTo>
                    <a:cubicBezTo>
                      <a:pt x="58" y="63"/>
                      <a:pt x="48" y="60"/>
                      <a:pt x="38" y="57"/>
                    </a:cubicBezTo>
                    <a:cubicBezTo>
                      <a:pt x="38" y="57"/>
                      <a:pt x="37" y="57"/>
                      <a:pt x="37" y="56"/>
                    </a:cubicBezTo>
                    <a:cubicBezTo>
                      <a:pt x="37" y="56"/>
                      <a:pt x="37" y="56"/>
                      <a:pt x="37" y="55"/>
                    </a:cubicBezTo>
                    <a:cubicBezTo>
                      <a:pt x="40" y="52"/>
                      <a:pt x="42" y="49"/>
                      <a:pt x="45" y="46"/>
                    </a:cubicBezTo>
                    <a:cubicBezTo>
                      <a:pt x="52" y="38"/>
                      <a:pt x="60" y="29"/>
                      <a:pt x="67" y="20"/>
                    </a:cubicBezTo>
                    <a:cubicBezTo>
                      <a:pt x="67" y="20"/>
                      <a:pt x="67" y="20"/>
                      <a:pt x="67" y="20"/>
                    </a:cubicBezTo>
                    <a:cubicBezTo>
                      <a:pt x="67" y="19"/>
                      <a:pt x="67" y="19"/>
                      <a:pt x="67" y="1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69" name="Freeform 96"/>
              <p:cNvSpPr/>
              <p:nvPr/>
            </p:nvSpPr>
            <p:spPr bwMode="auto">
              <a:xfrm>
                <a:off x="2864" y="2210"/>
                <a:ext cx="24" cy="43"/>
              </a:xfrm>
              <a:custGeom>
                <a:avLst/>
                <a:gdLst>
                  <a:gd name="T0" fmla="*/ 0 w 10"/>
                  <a:gd name="T1" fmla="*/ 9 h 18"/>
                  <a:gd name="T2" fmla="*/ 0 w 10"/>
                  <a:gd name="T3" fmla="*/ 1 h 18"/>
                  <a:gd name="T4" fmla="*/ 1 w 10"/>
                  <a:gd name="T5" fmla="*/ 0 h 18"/>
                  <a:gd name="T6" fmla="*/ 9 w 10"/>
                  <a:gd name="T7" fmla="*/ 3 h 18"/>
                  <a:gd name="T8" fmla="*/ 10 w 10"/>
                  <a:gd name="T9" fmla="*/ 4 h 18"/>
                  <a:gd name="T10" fmla="*/ 2 w 10"/>
                  <a:gd name="T11" fmla="*/ 17 h 18"/>
                  <a:gd name="T12" fmla="*/ 1 w 10"/>
                  <a:gd name="T13" fmla="*/ 17 h 18"/>
                  <a:gd name="T14" fmla="*/ 0 w 10"/>
                  <a:gd name="T15" fmla="*/ 18 h 18"/>
                  <a:gd name="T16" fmla="*/ 0 w 10"/>
                  <a:gd name="T17" fmla="*/ 17 h 18"/>
                  <a:gd name="T18" fmla="*/ 0 w 10"/>
                  <a:gd name="T19" fmla="*/ 13 h 18"/>
                  <a:gd name="T20" fmla="*/ 0 w 10"/>
                  <a:gd name="T21" fmla="*/ 9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" h="18">
                    <a:moveTo>
                      <a:pt x="0" y="9"/>
                    </a:moveTo>
                    <a:cubicBezTo>
                      <a:pt x="0" y="6"/>
                      <a:pt x="0" y="4"/>
                      <a:pt x="0" y="1"/>
                    </a:cubicBezTo>
                    <a:cubicBezTo>
                      <a:pt x="0" y="0"/>
                      <a:pt x="0" y="0"/>
                      <a:pt x="1" y="0"/>
                    </a:cubicBezTo>
                    <a:cubicBezTo>
                      <a:pt x="4" y="1"/>
                      <a:pt x="7" y="2"/>
                      <a:pt x="9" y="3"/>
                    </a:cubicBezTo>
                    <a:cubicBezTo>
                      <a:pt x="10" y="3"/>
                      <a:pt x="10" y="3"/>
                      <a:pt x="10" y="4"/>
                    </a:cubicBezTo>
                    <a:cubicBezTo>
                      <a:pt x="7" y="9"/>
                      <a:pt x="4" y="13"/>
                      <a:pt x="2" y="17"/>
                    </a:cubicBezTo>
                    <a:cubicBezTo>
                      <a:pt x="2" y="17"/>
                      <a:pt x="2" y="17"/>
                      <a:pt x="1" y="17"/>
                    </a:cubicBezTo>
                    <a:cubicBezTo>
                      <a:pt x="1" y="18"/>
                      <a:pt x="1" y="18"/>
                      <a:pt x="0" y="18"/>
                    </a:cubicBezTo>
                    <a:cubicBezTo>
                      <a:pt x="0" y="18"/>
                      <a:pt x="0" y="17"/>
                      <a:pt x="0" y="17"/>
                    </a:cubicBezTo>
                    <a:cubicBezTo>
                      <a:pt x="0" y="16"/>
                      <a:pt x="0" y="14"/>
                      <a:pt x="0" y="13"/>
                    </a:cubicBezTo>
                    <a:cubicBezTo>
                      <a:pt x="0" y="12"/>
                      <a:pt x="0" y="10"/>
                      <a:pt x="0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  <p:sp>
          <p:nvSpPr>
            <p:cNvPr id="70" name="Freeform 47"/>
            <p:cNvSpPr>
              <a:spLocks noEditPoints="1"/>
            </p:cNvSpPr>
            <p:nvPr/>
          </p:nvSpPr>
          <p:spPr bwMode="auto">
            <a:xfrm>
              <a:off x="10588297" y="4227886"/>
              <a:ext cx="518141" cy="412594"/>
            </a:xfrm>
            <a:custGeom>
              <a:avLst/>
              <a:gdLst>
                <a:gd name="T0" fmla="*/ 50 w 112"/>
                <a:gd name="T1" fmla="*/ 83 h 89"/>
                <a:gd name="T2" fmla="*/ 32 w 112"/>
                <a:gd name="T3" fmla="*/ 80 h 89"/>
                <a:gd name="T4" fmla="*/ 27 w 112"/>
                <a:gd name="T5" fmla="*/ 78 h 89"/>
                <a:gd name="T6" fmla="*/ 22 w 112"/>
                <a:gd name="T7" fmla="*/ 75 h 89"/>
                <a:gd name="T8" fmla="*/ 19 w 112"/>
                <a:gd name="T9" fmla="*/ 76 h 89"/>
                <a:gd name="T10" fmla="*/ 15 w 112"/>
                <a:gd name="T11" fmla="*/ 81 h 89"/>
                <a:gd name="T12" fmla="*/ 11 w 112"/>
                <a:gd name="T13" fmla="*/ 86 h 89"/>
                <a:gd name="T14" fmla="*/ 3 w 112"/>
                <a:gd name="T15" fmla="*/ 85 h 89"/>
                <a:gd name="T16" fmla="*/ 1 w 112"/>
                <a:gd name="T17" fmla="*/ 82 h 89"/>
                <a:gd name="T18" fmla="*/ 1 w 112"/>
                <a:gd name="T19" fmla="*/ 78 h 89"/>
                <a:gd name="T20" fmla="*/ 6 w 112"/>
                <a:gd name="T21" fmla="*/ 72 h 89"/>
                <a:gd name="T22" fmla="*/ 11 w 112"/>
                <a:gd name="T23" fmla="*/ 68 h 89"/>
                <a:gd name="T24" fmla="*/ 12 w 112"/>
                <a:gd name="T25" fmla="*/ 67 h 89"/>
                <a:gd name="T26" fmla="*/ 12 w 112"/>
                <a:gd name="T27" fmla="*/ 64 h 89"/>
                <a:gd name="T28" fmla="*/ 11 w 112"/>
                <a:gd name="T29" fmla="*/ 59 h 89"/>
                <a:gd name="T30" fmla="*/ 14 w 112"/>
                <a:gd name="T31" fmla="*/ 39 h 89"/>
                <a:gd name="T32" fmla="*/ 24 w 112"/>
                <a:gd name="T33" fmla="*/ 25 h 89"/>
                <a:gd name="T34" fmla="*/ 44 w 112"/>
                <a:gd name="T35" fmla="*/ 14 h 89"/>
                <a:gd name="T36" fmla="*/ 51 w 112"/>
                <a:gd name="T37" fmla="*/ 12 h 89"/>
                <a:gd name="T38" fmla="*/ 69 w 112"/>
                <a:gd name="T39" fmla="*/ 12 h 89"/>
                <a:gd name="T40" fmla="*/ 83 w 112"/>
                <a:gd name="T41" fmla="*/ 10 h 89"/>
                <a:gd name="T42" fmla="*/ 90 w 112"/>
                <a:gd name="T43" fmla="*/ 8 h 89"/>
                <a:gd name="T44" fmla="*/ 92 w 112"/>
                <a:gd name="T45" fmla="*/ 6 h 89"/>
                <a:gd name="T46" fmla="*/ 97 w 112"/>
                <a:gd name="T47" fmla="*/ 2 h 89"/>
                <a:gd name="T48" fmla="*/ 98 w 112"/>
                <a:gd name="T49" fmla="*/ 2 h 89"/>
                <a:gd name="T50" fmla="*/ 98 w 112"/>
                <a:gd name="T51" fmla="*/ 1 h 89"/>
                <a:gd name="T52" fmla="*/ 101 w 112"/>
                <a:gd name="T53" fmla="*/ 0 h 89"/>
                <a:gd name="T54" fmla="*/ 102 w 112"/>
                <a:gd name="T55" fmla="*/ 0 h 89"/>
                <a:gd name="T56" fmla="*/ 103 w 112"/>
                <a:gd name="T57" fmla="*/ 0 h 89"/>
                <a:gd name="T58" fmla="*/ 107 w 112"/>
                <a:gd name="T59" fmla="*/ 3 h 89"/>
                <a:gd name="T60" fmla="*/ 110 w 112"/>
                <a:gd name="T61" fmla="*/ 12 h 89"/>
                <a:gd name="T62" fmla="*/ 112 w 112"/>
                <a:gd name="T63" fmla="*/ 26 h 89"/>
                <a:gd name="T64" fmla="*/ 108 w 112"/>
                <a:gd name="T65" fmla="*/ 45 h 89"/>
                <a:gd name="T66" fmla="*/ 99 w 112"/>
                <a:gd name="T67" fmla="*/ 60 h 89"/>
                <a:gd name="T68" fmla="*/ 75 w 112"/>
                <a:gd name="T69" fmla="*/ 77 h 89"/>
                <a:gd name="T70" fmla="*/ 60 w 112"/>
                <a:gd name="T71" fmla="*/ 82 h 89"/>
                <a:gd name="T72" fmla="*/ 50 w 112"/>
                <a:gd name="T73" fmla="*/ 83 h 89"/>
                <a:gd name="T74" fmla="*/ 50 w 112"/>
                <a:gd name="T75" fmla="*/ 83 h 89"/>
                <a:gd name="T76" fmla="*/ 28 w 112"/>
                <a:gd name="T77" fmla="*/ 64 h 89"/>
                <a:gd name="T78" fmla="*/ 31 w 112"/>
                <a:gd name="T79" fmla="*/ 63 h 89"/>
                <a:gd name="T80" fmla="*/ 38 w 112"/>
                <a:gd name="T81" fmla="*/ 56 h 89"/>
                <a:gd name="T82" fmla="*/ 50 w 112"/>
                <a:gd name="T83" fmla="*/ 47 h 89"/>
                <a:gd name="T84" fmla="*/ 69 w 112"/>
                <a:gd name="T85" fmla="*/ 40 h 89"/>
                <a:gd name="T86" fmla="*/ 76 w 112"/>
                <a:gd name="T87" fmla="*/ 40 h 89"/>
                <a:gd name="T88" fmla="*/ 80 w 112"/>
                <a:gd name="T89" fmla="*/ 36 h 89"/>
                <a:gd name="T90" fmla="*/ 76 w 112"/>
                <a:gd name="T91" fmla="*/ 32 h 89"/>
                <a:gd name="T92" fmla="*/ 64 w 112"/>
                <a:gd name="T93" fmla="*/ 33 h 89"/>
                <a:gd name="T94" fmla="*/ 42 w 112"/>
                <a:gd name="T95" fmla="*/ 43 h 89"/>
                <a:gd name="T96" fmla="*/ 29 w 112"/>
                <a:gd name="T97" fmla="*/ 54 h 89"/>
                <a:gd name="T98" fmla="*/ 25 w 112"/>
                <a:gd name="T99" fmla="*/ 58 h 89"/>
                <a:gd name="T100" fmla="*/ 25 w 112"/>
                <a:gd name="T101" fmla="*/ 62 h 89"/>
                <a:gd name="T102" fmla="*/ 28 w 112"/>
                <a:gd name="T103" fmla="*/ 64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12" h="89">
                  <a:moveTo>
                    <a:pt x="50" y="83"/>
                  </a:moveTo>
                  <a:cubicBezTo>
                    <a:pt x="44" y="83"/>
                    <a:pt x="38" y="82"/>
                    <a:pt x="32" y="80"/>
                  </a:cubicBezTo>
                  <a:cubicBezTo>
                    <a:pt x="31" y="80"/>
                    <a:pt x="29" y="79"/>
                    <a:pt x="27" y="78"/>
                  </a:cubicBezTo>
                  <a:cubicBezTo>
                    <a:pt x="26" y="77"/>
                    <a:pt x="24" y="76"/>
                    <a:pt x="22" y="75"/>
                  </a:cubicBezTo>
                  <a:cubicBezTo>
                    <a:pt x="20" y="75"/>
                    <a:pt x="20" y="75"/>
                    <a:pt x="19" y="76"/>
                  </a:cubicBezTo>
                  <a:cubicBezTo>
                    <a:pt x="17" y="78"/>
                    <a:pt x="16" y="80"/>
                    <a:pt x="15" y="81"/>
                  </a:cubicBezTo>
                  <a:cubicBezTo>
                    <a:pt x="14" y="83"/>
                    <a:pt x="13" y="85"/>
                    <a:pt x="11" y="86"/>
                  </a:cubicBezTo>
                  <a:cubicBezTo>
                    <a:pt x="9" y="89"/>
                    <a:pt x="4" y="88"/>
                    <a:pt x="3" y="85"/>
                  </a:cubicBezTo>
                  <a:cubicBezTo>
                    <a:pt x="2" y="84"/>
                    <a:pt x="1" y="83"/>
                    <a:pt x="1" y="82"/>
                  </a:cubicBezTo>
                  <a:cubicBezTo>
                    <a:pt x="0" y="80"/>
                    <a:pt x="0" y="79"/>
                    <a:pt x="1" y="78"/>
                  </a:cubicBezTo>
                  <a:cubicBezTo>
                    <a:pt x="2" y="75"/>
                    <a:pt x="4" y="74"/>
                    <a:pt x="6" y="72"/>
                  </a:cubicBezTo>
                  <a:cubicBezTo>
                    <a:pt x="8" y="71"/>
                    <a:pt x="9" y="69"/>
                    <a:pt x="11" y="68"/>
                  </a:cubicBezTo>
                  <a:cubicBezTo>
                    <a:pt x="12" y="67"/>
                    <a:pt x="12" y="67"/>
                    <a:pt x="12" y="67"/>
                  </a:cubicBezTo>
                  <a:cubicBezTo>
                    <a:pt x="13" y="66"/>
                    <a:pt x="13" y="65"/>
                    <a:pt x="12" y="64"/>
                  </a:cubicBezTo>
                  <a:cubicBezTo>
                    <a:pt x="12" y="62"/>
                    <a:pt x="11" y="61"/>
                    <a:pt x="11" y="59"/>
                  </a:cubicBezTo>
                  <a:cubicBezTo>
                    <a:pt x="10" y="52"/>
                    <a:pt x="11" y="45"/>
                    <a:pt x="14" y="39"/>
                  </a:cubicBezTo>
                  <a:cubicBezTo>
                    <a:pt x="16" y="33"/>
                    <a:pt x="19" y="29"/>
                    <a:pt x="24" y="25"/>
                  </a:cubicBezTo>
                  <a:cubicBezTo>
                    <a:pt x="29" y="20"/>
                    <a:pt x="36" y="16"/>
                    <a:pt x="44" y="14"/>
                  </a:cubicBezTo>
                  <a:cubicBezTo>
                    <a:pt x="46" y="13"/>
                    <a:pt x="49" y="13"/>
                    <a:pt x="51" y="12"/>
                  </a:cubicBezTo>
                  <a:cubicBezTo>
                    <a:pt x="57" y="12"/>
                    <a:pt x="63" y="12"/>
                    <a:pt x="69" y="12"/>
                  </a:cubicBezTo>
                  <a:cubicBezTo>
                    <a:pt x="74" y="11"/>
                    <a:pt x="78" y="11"/>
                    <a:pt x="83" y="10"/>
                  </a:cubicBezTo>
                  <a:cubicBezTo>
                    <a:pt x="85" y="10"/>
                    <a:pt x="88" y="9"/>
                    <a:pt x="90" y="8"/>
                  </a:cubicBezTo>
                  <a:cubicBezTo>
                    <a:pt x="91" y="7"/>
                    <a:pt x="92" y="7"/>
                    <a:pt x="92" y="6"/>
                  </a:cubicBezTo>
                  <a:cubicBezTo>
                    <a:pt x="94" y="5"/>
                    <a:pt x="95" y="3"/>
                    <a:pt x="97" y="2"/>
                  </a:cubicBezTo>
                  <a:cubicBezTo>
                    <a:pt x="97" y="2"/>
                    <a:pt x="97" y="1"/>
                    <a:pt x="98" y="2"/>
                  </a:cubicBezTo>
                  <a:cubicBezTo>
                    <a:pt x="98" y="2"/>
                    <a:pt x="98" y="1"/>
                    <a:pt x="98" y="1"/>
                  </a:cubicBezTo>
                  <a:cubicBezTo>
                    <a:pt x="99" y="1"/>
                    <a:pt x="100" y="0"/>
                    <a:pt x="101" y="0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103" y="0"/>
                    <a:pt x="103" y="0"/>
                    <a:pt x="103" y="0"/>
                  </a:cubicBezTo>
                  <a:cubicBezTo>
                    <a:pt x="105" y="0"/>
                    <a:pt x="106" y="2"/>
                    <a:pt x="107" y="3"/>
                  </a:cubicBezTo>
                  <a:cubicBezTo>
                    <a:pt x="109" y="6"/>
                    <a:pt x="110" y="9"/>
                    <a:pt x="110" y="12"/>
                  </a:cubicBezTo>
                  <a:cubicBezTo>
                    <a:pt x="111" y="16"/>
                    <a:pt x="112" y="21"/>
                    <a:pt x="112" y="26"/>
                  </a:cubicBezTo>
                  <a:cubicBezTo>
                    <a:pt x="112" y="32"/>
                    <a:pt x="110" y="39"/>
                    <a:pt x="108" y="45"/>
                  </a:cubicBezTo>
                  <a:cubicBezTo>
                    <a:pt x="106" y="51"/>
                    <a:pt x="103" y="56"/>
                    <a:pt x="99" y="60"/>
                  </a:cubicBezTo>
                  <a:cubicBezTo>
                    <a:pt x="92" y="67"/>
                    <a:pt x="84" y="73"/>
                    <a:pt x="75" y="77"/>
                  </a:cubicBezTo>
                  <a:cubicBezTo>
                    <a:pt x="70" y="79"/>
                    <a:pt x="65" y="81"/>
                    <a:pt x="60" y="82"/>
                  </a:cubicBezTo>
                  <a:cubicBezTo>
                    <a:pt x="57" y="83"/>
                    <a:pt x="54" y="83"/>
                    <a:pt x="50" y="83"/>
                  </a:cubicBezTo>
                  <a:cubicBezTo>
                    <a:pt x="50" y="83"/>
                    <a:pt x="50" y="83"/>
                    <a:pt x="50" y="83"/>
                  </a:cubicBezTo>
                  <a:close/>
                  <a:moveTo>
                    <a:pt x="28" y="64"/>
                  </a:moveTo>
                  <a:cubicBezTo>
                    <a:pt x="29" y="64"/>
                    <a:pt x="30" y="63"/>
                    <a:pt x="31" y="63"/>
                  </a:cubicBezTo>
                  <a:cubicBezTo>
                    <a:pt x="34" y="60"/>
                    <a:pt x="36" y="58"/>
                    <a:pt x="38" y="56"/>
                  </a:cubicBezTo>
                  <a:cubicBezTo>
                    <a:pt x="42" y="52"/>
                    <a:pt x="46" y="49"/>
                    <a:pt x="50" y="47"/>
                  </a:cubicBezTo>
                  <a:cubicBezTo>
                    <a:pt x="56" y="43"/>
                    <a:pt x="62" y="41"/>
                    <a:pt x="69" y="40"/>
                  </a:cubicBezTo>
                  <a:cubicBezTo>
                    <a:pt x="71" y="40"/>
                    <a:pt x="74" y="40"/>
                    <a:pt x="76" y="40"/>
                  </a:cubicBezTo>
                  <a:cubicBezTo>
                    <a:pt x="79" y="40"/>
                    <a:pt x="80" y="38"/>
                    <a:pt x="80" y="36"/>
                  </a:cubicBezTo>
                  <a:cubicBezTo>
                    <a:pt x="80" y="33"/>
                    <a:pt x="78" y="32"/>
                    <a:pt x="76" y="32"/>
                  </a:cubicBezTo>
                  <a:cubicBezTo>
                    <a:pt x="72" y="32"/>
                    <a:pt x="68" y="32"/>
                    <a:pt x="64" y="33"/>
                  </a:cubicBezTo>
                  <a:cubicBezTo>
                    <a:pt x="56" y="35"/>
                    <a:pt x="48" y="38"/>
                    <a:pt x="42" y="43"/>
                  </a:cubicBezTo>
                  <a:cubicBezTo>
                    <a:pt x="37" y="46"/>
                    <a:pt x="33" y="50"/>
                    <a:pt x="29" y="54"/>
                  </a:cubicBezTo>
                  <a:cubicBezTo>
                    <a:pt x="28" y="55"/>
                    <a:pt x="26" y="56"/>
                    <a:pt x="25" y="58"/>
                  </a:cubicBezTo>
                  <a:cubicBezTo>
                    <a:pt x="24" y="59"/>
                    <a:pt x="24" y="60"/>
                    <a:pt x="25" y="62"/>
                  </a:cubicBezTo>
                  <a:cubicBezTo>
                    <a:pt x="25" y="63"/>
                    <a:pt x="27" y="64"/>
                    <a:pt x="28" y="6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grpSp>
          <p:nvGrpSpPr>
            <p:cNvPr id="71" name="Group 15"/>
            <p:cNvGrpSpPr>
              <a:grpSpLocks noChangeAspect="1"/>
            </p:cNvGrpSpPr>
            <p:nvPr/>
          </p:nvGrpSpPr>
          <p:grpSpPr bwMode="auto">
            <a:xfrm>
              <a:off x="9992416" y="4987913"/>
              <a:ext cx="569351" cy="538002"/>
              <a:chOff x="864" y="477"/>
              <a:chExt cx="563" cy="532"/>
            </a:xfrm>
            <a:solidFill>
              <a:schemeClr val="bg1"/>
            </a:solidFill>
          </p:grpSpPr>
          <p:sp>
            <p:nvSpPr>
              <p:cNvPr id="72" name="Freeform 17"/>
              <p:cNvSpPr/>
              <p:nvPr/>
            </p:nvSpPr>
            <p:spPr bwMode="auto">
              <a:xfrm>
                <a:off x="912" y="477"/>
                <a:ext cx="515" cy="532"/>
              </a:xfrm>
              <a:custGeom>
                <a:avLst/>
                <a:gdLst>
                  <a:gd name="T0" fmla="*/ 66 w 216"/>
                  <a:gd name="T1" fmla="*/ 37 h 223"/>
                  <a:gd name="T2" fmla="*/ 65 w 216"/>
                  <a:gd name="T3" fmla="*/ 36 h 223"/>
                  <a:gd name="T4" fmla="*/ 62 w 216"/>
                  <a:gd name="T5" fmla="*/ 32 h 223"/>
                  <a:gd name="T6" fmla="*/ 50 w 216"/>
                  <a:gd name="T7" fmla="*/ 24 h 223"/>
                  <a:gd name="T8" fmla="*/ 49 w 216"/>
                  <a:gd name="T9" fmla="*/ 23 h 223"/>
                  <a:gd name="T10" fmla="*/ 172 w 216"/>
                  <a:gd name="T11" fmla="*/ 34 h 223"/>
                  <a:gd name="T12" fmla="*/ 185 w 216"/>
                  <a:gd name="T13" fmla="*/ 170 h 223"/>
                  <a:gd name="T14" fmla="*/ 52 w 216"/>
                  <a:gd name="T15" fmla="*/ 197 h 223"/>
                  <a:gd name="T16" fmla="*/ 6 w 216"/>
                  <a:gd name="T17" fmla="*/ 140 h 223"/>
                  <a:gd name="T18" fmla="*/ 3 w 216"/>
                  <a:gd name="T19" fmla="*/ 92 h 223"/>
                  <a:gd name="T20" fmla="*/ 15 w 216"/>
                  <a:gd name="T21" fmla="*/ 99 h 223"/>
                  <a:gd name="T22" fmla="*/ 18 w 216"/>
                  <a:gd name="T23" fmla="*/ 102 h 223"/>
                  <a:gd name="T24" fmla="*/ 22 w 216"/>
                  <a:gd name="T25" fmla="*/ 102 h 223"/>
                  <a:gd name="T26" fmla="*/ 55 w 216"/>
                  <a:gd name="T27" fmla="*/ 175 h 223"/>
                  <a:gd name="T28" fmla="*/ 116 w 216"/>
                  <a:gd name="T29" fmla="*/ 190 h 223"/>
                  <a:gd name="T30" fmla="*/ 183 w 216"/>
                  <a:gd name="T31" fmla="*/ 88 h 223"/>
                  <a:gd name="T32" fmla="*/ 166 w 216"/>
                  <a:gd name="T33" fmla="*/ 56 h 223"/>
                  <a:gd name="T34" fmla="*/ 136 w 216"/>
                  <a:gd name="T35" fmla="*/ 34 h 223"/>
                  <a:gd name="T36" fmla="*/ 101 w 216"/>
                  <a:gd name="T37" fmla="*/ 27 h 223"/>
                  <a:gd name="T38" fmla="*/ 66 w 216"/>
                  <a:gd name="T39" fmla="*/ 37 h 2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16" h="223">
                    <a:moveTo>
                      <a:pt x="66" y="37"/>
                    </a:moveTo>
                    <a:cubicBezTo>
                      <a:pt x="65" y="36"/>
                      <a:pt x="65" y="36"/>
                      <a:pt x="65" y="36"/>
                    </a:cubicBezTo>
                    <a:cubicBezTo>
                      <a:pt x="66" y="34"/>
                      <a:pt x="64" y="33"/>
                      <a:pt x="62" y="32"/>
                    </a:cubicBezTo>
                    <a:cubicBezTo>
                      <a:pt x="58" y="30"/>
                      <a:pt x="54" y="27"/>
                      <a:pt x="50" y="24"/>
                    </a:cubicBezTo>
                    <a:cubicBezTo>
                      <a:pt x="50" y="24"/>
                      <a:pt x="50" y="23"/>
                      <a:pt x="49" y="23"/>
                    </a:cubicBezTo>
                    <a:cubicBezTo>
                      <a:pt x="83" y="1"/>
                      <a:pt x="135" y="0"/>
                      <a:pt x="172" y="34"/>
                    </a:cubicBezTo>
                    <a:cubicBezTo>
                      <a:pt x="211" y="70"/>
                      <a:pt x="216" y="129"/>
                      <a:pt x="185" y="170"/>
                    </a:cubicBezTo>
                    <a:cubicBezTo>
                      <a:pt x="154" y="212"/>
                      <a:pt x="97" y="223"/>
                      <a:pt x="52" y="197"/>
                    </a:cubicBezTo>
                    <a:cubicBezTo>
                      <a:pt x="29" y="183"/>
                      <a:pt x="14" y="164"/>
                      <a:pt x="6" y="140"/>
                    </a:cubicBezTo>
                    <a:cubicBezTo>
                      <a:pt x="2" y="126"/>
                      <a:pt x="0" y="100"/>
                      <a:pt x="3" y="92"/>
                    </a:cubicBezTo>
                    <a:cubicBezTo>
                      <a:pt x="7" y="94"/>
                      <a:pt x="11" y="97"/>
                      <a:pt x="15" y="99"/>
                    </a:cubicBezTo>
                    <a:cubicBezTo>
                      <a:pt x="16" y="100"/>
                      <a:pt x="17" y="101"/>
                      <a:pt x="18" y="102"/>
                    </a:cubicBezTo>
                    <a:cubicBezTo>
                      <a:pt x="19" y="102"/>
                      <a:pt x="21" y="102"/>
                      <a:pt x="22" y="102"/>
                    </a:cubicBezTo>
                    <a:cubicBezTo>
                      <a:pt x="20" y="132"/>
                      <a:pt x="31" y="156"/>
                      <a:pt x="55" y="175"/>
                    </a:cubicBezTo>
                    <a:cubicBezTo>
                      <a:pt x="73" y="188"/>
                      <a:pt x="94" y="193"/>
                      <a:pt x="116" y="190"/>
                    </a:cubicBezTo>
                    <a:cubicBezTo>
                      <a:pt x="164" y="182"/>
                      <a:pt x="195" y="135"/>
                      <a:pt x="183" y="88"/>
                    </a:cubicBezTo>
                    <a:cubicBezTo>
                      <a:pt x="179" y="76"/>
                      <a:pt x="174" y="65"/>
                      <a:pt x="166" y="56"/>
                    </a:cubicBezTo>
                    <a:cubicBezTo>
                      <a:pt x="158" y="47"/>
                      <a:pt x="148" y="39"/>
                      <a:pt x="136" y="34"/>
                    </a:cubicBezTo>
                    <a:cubicBezTo>
                      <a:pt x="125" y="29"/>
                      <a:pt x="113" y="27"/>
                      <a:pt x="101" y="27"/>
                    </a:cubicBezTo>
                    <a:cubicBezTo>
                      <a:pt x="88" y="28"/>
                      <a:pt x="77" y="31"/>
                      <a:pt x="66" y="3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73" name="Freeform 18"/>
              <p:cNvSpPr/>
              <p:nvPr/>
            </p:nvSpPr>
            <p:spPr bwMode="auto">
              <a:xfrm>
                <a:off x="864" y="508"/>
                <a:ext cx="339" cy="272"/>
              </a:xfrm>
              <a:custGeom>
                <a:avLst/>
                <a:gdLst>
                  <a:gd name="T0" fmla="*/ 123 w 142"/>
                  <a:gd name="T1" fmla="*/ 114 h 114"/>
                  <a:gd name="T2" fmla="*/ 114 w 142"/>
                  <a:gd name="T3" fmla="*/ 111 h 114"/>
                  <a:gd name="T4" fmla="*/ 86 w 142"/>
                  <a:gd name="T5" fmla="*/ 92 h 114"/>
                  <a:gd name="T6" fmla="*/ 60 w 142"/>
                  <a:gd name="T7" fmla="*/ 75 h 114"/>
                  <a:gd name="T8" fmla="*/ 57 w 142"/>
                  <a:gd name="T9" fmla="*/ 74 h 114"/>
                  <a:gd name="T10" fmla="*/ 42 w 142"/>
                  <a:gd name="T11" fmla="*/ 78 h 114"/>
                  <a:gd name="T12" fmla="*/ 40 w 142"/>
                  <a:gd name="T13" fmla="*/ 78 h 114"/>
                  <a:gd name="T14" fmla="*/ 4 w 142"/>
                  <a:gd name="T15" fmla="*/ 53 h 114"/>
                  <a:gd name="T16" fmla="*/ 0 w 142"/>
                  <a:gd name="T17" fmla="*/ 46 h 114"/>
                  <a:gd name="T18" fmla="*/ 7 w 142"/>
                  <a:gd name="T19" fmla="*/ 40 h 114"/>
                  <a:gd name="T20" fmla="*/ 26 w 142"/>
                  <a:gd name="T21" fmla="*/ 37 h 114"/>
                  <a:gd name="T22" fmla="*/ 31 w 142"/>
                  <a:gd name="T23" fmla="*/ 28 h 114"/>
                  <a:gd name="T24" fmla="*/ 28 w 142"/>
                  <a:gd name="T25" fmla="*/ 8 h 114"/>
                  <a:gd name="T26" fmla="*/ 31 w 142"/>
                  <a:gd name="T27" fmla="*/ 1 h 114"/>
                  <a:gd name="T28" fmla="*/ 39 w 142"/>
                  <a:gd name="T29" fmla="*/ 1 h 114"/>
                  <a:gd name="T30" fmla="*/ 52 w 142"/>
                  <a:gd name="T31" fmla="*/ 11 h 114"/>
                  <a:gd name="T32" fmla="*/ 75 w 142"/>
                  <a:gd name="T33" fmla="*/ 26 h 114"/>
                  <a:gd name="T34" fmla="*/ 76 w 142"/>
                  <a:gd name="T35" fmla="*/ 28 h 114"/>
                  <a:gd name="T36" fmla="*/ 78 w 142"/>
                  <a:gd name="T37" fmla="*/ 45 h 114"/>
                  <a:gd name="T38" fmla="*/ 79 w 142"/>
                  <a:gd name="T39" fmla="*/ 46 h 114"/>
                  <a:gd name="T40" fmla="*/ 122 w 142"/>
                  <a:gd name="T41" fmla="*/ 75 h 114"/>
                  <a:gd name="T42" fmla="*/ 134 w 142"/>
                  <a:gd name="T43" fmla="*/ 83 h 114"/>
                  <a:gd name="T44" fmla="*/ 140 w 142"/>
                  <a:gd name="T45" fmla="*/ 101 h 114"/>
                  <a:gd name="T46" fmla="*/ 126 w 142"/>
                  <a:gd name="T47" fmla="*/ 114 h 114"/>
                  <a:gd name="T48" fmla="*/ 123 w 142"/>
                  <a:gd name="T49" fmla="*/ 114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42" h="114">
                    <a:moveTo>
                      <a:pt x="123" y="114"/>
                    </a:moveTo>
                    <a:cubicBezTo>
                      <a:pt x="120" y="114"/>
                      <a:pt x="117" y="113"/>
                      <a:pt x="114" y="111"/>
                    </a:cubicBezTo>
                    <a:cubicBezTo>
                      <a:pt x="105" y="105"/>
                      <a:pt x="95" y="98"/>
                      <a:pt x="86" y="92"/>
                    </a:cubicBezTo>
                    <a:cubicBezTo>
                      <a:pt x="77" y="86"/>
                      <a:pt x="69" y="81"/>
                      <a:pt x="60" y="75"/>
                    </a:cubicBezTo>
                    <a:cubicBezTo>
                      <a:pt x="59" y="74"/>
                      <a:pt x="58" y="74"/>
                      <a:pt x="57" y="74"/>
                    </a:cubicBezTo>
                    <a:cubicBezTo>
                      <a:pt x="52" y="76"/>
                      <a:pt x="47" y="77"/>
                      <a:pt x="42" y="78"/>
                    </a:cubicBezTo>
                    <a:cubicBezTo>
                      <a:pt x="41" y="78"/>
                      <a:pt x="40" y="78"/>
                      <a:pt x="40" y="78"/>
                    </a:cubicBezTo>
                    <a:cubicBezTo>
                      <a:pt x="28" y="70"/>
                      <a:pt x="16" y="62"/>
                      <a:pt x="4" y="53"/>
                    </a:cubicBezTo>
                    <a:cubicBezTo>
                      <a:pt x="1" y="51"/>
                      <a:pt x="0" y="49"/>
                      <a:pt x="0" y="46"/>
                    </a:cubicBezTo>
                    <a:cubicBezTo>
                      <a:pt x="1" y="43"/>
                      <a:pt x="3" y="41"/>
                      <a:pt x="7" y="40"/>
                    </a:cubicBezTo>
                    <a:cubicBezTo>
                      <a:pt x="13" y="39"/>
                      <a:pt x="19" y="38"/>
                      <a:pt x="26" y="37"/>
                    </a:cubicBezTo>
                    <a:cubicBezTo>
                      <a:pt x="30" y="36"/>
                      <a:pt x="32" y="32"/>
                      <a:pt x="31" y="28"/>
                    </a:cubicBezTo>
                    <a:cubicBezTo>
                      <a:pt x="30" y="21"/>
                      <a:pt x="29" y="15"/>
                      <a:pt x="28" y="8"/>
                    </a:cubicBezTo>
                    <a:cubicBezTo>
                      <a:pt x="27" y="5"/>
                      <a:pt x="28" y="3"/>
                      <a:pt x="31" y="1"/>
                    </a:cubicBezTo>
                    <a:cubicBezTo>
                      <a:pt x="33" y="0"/>
                      <a:pt x="36" y="0"/>
                      <a:pt x="39" y="1"/>
                    </a:cubicBezTo>
                    <a:cubicBezTo>
                      <a:pt x="43" y="4"/>
                      <a:pt x="48" y="7"/>
                      <a:pt x="52" y="11"/>
                    </a:cubicBezTo>
                    <a:cubicBezTo>
                      <a:pt x="60" y="16"/>
                      <a:pt x="67" y="21"/>
                      <a:pt x="75" y="26"/>
                    </a:cubicBezTo>
                    <a:cubicBezTo>
                      <a:pt x="75" y="26"/>
                      <a:pt x="76" y="27"/>
                      <a:pt x="76" y="28"/>
                    </a:cubicBezTo>
                    <a:cubicBezTo>
                      <a:pt x="77" y="34"/>
                      <a:pt x="77" y="39"/>
                      <a:pt x="78" y="45"/>
                    </a:cubicBezTo>
                    <a:cubicBezTo>
                      <a:pt x="78" y="45"/>
                      <a:pt x="79" y="46"/>
                      <a:pt x="79" y="46"/>
                    </a:cubicBezTo>
                    <a:cubicBezTo>
                      <a:pt x="94" y="56"/>
                      <a:pt x="108" y="65"/>
                      <a:pt x="122" y="75"/>
                    </a:cubicBezTo>
                    <a:cubicBezTo>
                      <a:pt x="126" y="78"/>
                      <a:pt x="130" y="80"/>
                      <a:pt x="134" y="83"/>
                    </a:cubicBezTo>
                    <a:cubicBezTo>
                      <a:pt x="139" y="87"/>
                      <a:pt x="142" y="94"/>
                      <a:pt x="140" y="101"/>
                    </a:cubicBezTo>
                    <a:cubicBezTo>
                      <a:pt x="138" y="107"/>
                      <a:pt x="132" y="113"/>
                      <a:pt x="126" y="114"/>
                    </a:cubicBezTo>
                    <a:cubicBezTo>
                      <a:pt x="125" y="114"/>
                      <a:pt x="124" y="114"/>
                      <a:pt x="123" y="11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74" name="Freeform 19"/>
              <p:cNvSpPr/>
              <p:nvPr/>
            </p:nvSpPr>
            <p:spPr bwMode="auto">
              <a:xfrm>
                <a:off x="1017" y="589"/>
                <a:ext cx="291" cy="301"/>
              </a:xfrm>
              <a:custGeom>
                <a:avLst/>
                <a:gdLst>
                  <a:gd name="T0" fmla="*/ 2 w 122"/>
                  <a:gd name="T1" fmla="*/ 57 h 126"/>
                  <a:gd name="T2" fmla="*/ 3 w 122"/>
                  <a:gd name="T3" fmla="*/ 58 h 126"/>
                  <a:gd name="T4" fmla="*/ 22 w 122"/>
                  <a:gd name="T5" fmla="*/ 70 h 126"/>
                  <a:gd name="T6" fmla="*/ 23 w 122"/>
                  <a:gd name="T7" fmla="*/ 72 h 126"/>
                  <a:gd name="T8" fmla="*/ 50 w 122"/>
                  <a:gd name="T9" fmla="*/ 98 h 126"/>
                  <a:gd name="T10" fmla="*/ 87 w 122"/>
                  <a:gd name="T11" fmla="*/ 88 h 126"/>
                  <a:gd name="T12" fmla="*/ 97 w 122"/>
                  <a:gd name="T13" fmla="*/ 58 h 126"/>
                  <a:gd name="T14" fmla="*/ 76 w 122"/>
                  <a:gd name="T15" fmla="*/ 29 h 126"/>
                  <a:gd name="T16" fmla="*/ 57 w 122"/>
                  <a:gd name="T17" fmla="*/ 25 h 126"/>
                  <a:gd name="T18" fmla="*/ 56 w 122"/>
                  <a:gd name="T19" fmla="*/ 25 h 126"/>
                  <a:gd name="T20" fmla="*/ 49 w 122"/>
                  <a:gd name="T21" fmla="*/ 23 h 126"/>
                  <a:gd name="T22" fmla="*/ 33 w 122"/>
                  <a:gd name="T23" fmla="*/ 12 h 126"/>
                  <a:gd name="T24" fmla="*/ 32 w 122"/>
                  <a:gd name="T25" fmla="*/ 11 h 126"/>
                  <a:gd name="T26" fmla="*/ 102 w 122"/>
                  <a:gd name="T27" fmla="*/ 23 h 126"/>
                  <a:gd name="T28" fmla="*/ 106 w 122"/>
                  <a:gd name="T29" fmla="*/ 96 h 126"/>
                  <a:gd name="T30" fmla="*/ 35 w 122"/>
                  <a:gd name="T31" fmla="*/ 114 h 126"/>
                  <a:gd name="T32" fmla="*/ 2 w 122"/>
                  <a:gd name="T33" fmla="*/ 57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22" h="126">
                    <a:moveTo>
                      <a:pt x="2" y="57"/>
                    </a:moveTo>
                    <a:cubicBezTo>
                      <a:pt x="3" y="57"/>
                      <a:pt x="3" y="57"/>
                      <a:pt x="3" y="58"/>
                    </a:cubicBezTo>
                    <a:cubicBezTo>
                      <a:pt x="9" y="62"/>
                      <a:pt x="16" y="66"/>
                      <a:pt x="22" y="70"/>
                    </a:cubicBezTo>
                    <a:cubicBezTo>
                      <a:pt x="23" y="71"/>
                      <a:pt x="23" y="71"/>
                      <a:pt x="23" y="72"/>
                    </a:cubicBezTo>
                    <a:cubicBezTo>
                      <a:pt x="27" y="85"/>
                      <a:pt x="36" y="95"/>
                      <a:pt x="50" y="98"/>
                    </a:cubicBezTo>
                    <a:cubicBezTo>
                      <a:pt x="64" y="102"/>
                      <a:pt x="77" y="98"/>
                      <a:pt x="87" y="88"/>
                    </a:cubicBezTo>
                    <a:cubicBezTo>
                      <a:pt x="95" y="79"/>
                      <a:pt x="98" y="69"/>
                      <a:pt x="97" y="58"/>
                    </a:cubicBezTo>
                    <a:cubicBezTo>
                      <a:pt x="95" y="45"/>
                      <a:pt x="88" y="35"/>
                      <a:pt x="76" y="29"/>
                    </a:cubicBezTo>
                    <a:cubicBezTo>
                      <a:pt x="70" y="25"/>
                      <a:pt x="64" y="24"/>
                      <a:pt x="57" y="25"/>
                    </a:cubicBezTo>
                    <a:cubicBezTo>
                      <a:pt x="57" y="25"/>
                      <a:pt x="56" y="25"/>
                      <a:pt x="56" y="25"/>
                    </a:cubicBezTo>
                    <a:cubicBezTo>
                      <a:pt x="54" y="26"/>
                      <a:pt x="51" y="25"/>
                      <a:pt x="49" y="23"/>
                    </a:cubicBezTo>
                    <a:cubicBezTo>
                      <a:pt x="44" y="19"/>
                      <a:pt x="39" y="16"/>
                      <a:pt x="33" y="12"/>
                    </a:cubicBezTo>
                    <a:cubicBezTo>
                      <a:pt x="33" y="12"/>
                      <a:pt x="33" y="12"/>
                      <a:pt x="32" y="11"/>
                    </a:cubicBezTo>
                    <a:cubicBezTo>
                      <a:pt x="53" y="0"/>
                      <a:pt x="82" y="2"/>
                      <a:pt x="102" y="23"/>
                    </a:cubicBezTo>
                    <a:cubicBezTo>
                      <a:pt x="120" y="43"/>
                      <a:pt x="122" y="73"/>
                      <a:pt x="106" y="96"/>
                    </a:cubicBezTo>
                    <a:cubicBezTo>
                      <a:pt x="90" y="118"/>
                      <a:pt x="61" y="126"/>
                      <a:pt x="35" y="114"/>
                    </a:cubicBezTo>
                    <a:cubicBezTo>
                      <a:pt x="10" y="102"/>
                      <a:pt x="0" y="77"/>
                      <a:pt x="2" y="5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75" name="组合 74"/>
            <p:cNvGrpSpPr/>
            <p:nvPr/>
          </p:nvGrpSpPr>
          <p:grpSpPr>
            <a:xfrm>
              <a:off x="10010857" y="1763436"/>
              <a:ext cx="566852" cy="462825"/>
              <a:chOff x="5016501" y="2319338"/>
              <a:chExt cx="423862" cy="346076"/>
            </a:xfrm>
            <a:solidFill>
              <a:schemeClr val="bg1"/>
            </a:solidFill>
          </p:grpSpPr>
          <p:sp>
            <p:nvSpPr>
              <p:cNvPr id="76" name="Freeform 64"/>
              <p:cNvSpPr>
                <a:spLocks noEditPoints="1"/>
              </p:cNvSpPr>
              <p:nvPr/>
            </p:nvSpPr>
            <p:spPr bwMode="auto">
              <a:xfrm>
                <a:off x="5016501" y="2319338"/>
                <a:ext cx="298450" cy="274638"/>
              </a:xfrm>
              <a:custGeom>
                <a:avLst/>
                <a:gdLst>
                  <a:gd name="T0" fmla="*/ 0 w 79"/>
                  <a:gd name="T1" fmla="*/ 32 h 73"/>
                  <a:gd name="T2" fmla="*/ 0 w 79"/>
                  <a:gd name="T3" fmla="*/ 29 h 73"/>
                  <a:gd name="T4" fmla="*/ 5 w 79"/>
                  <a:gd name="T5" fmla="*/ 18 h 73"/>
                  <a:gd name="T6" fmla="*/ 23 w 79"/>
                  <a:gd name="T7" fmla="*/ 3 h 73"/>
                  <a:gd name="T8" fmla="*/ 36 w 79"/>
                  <a:gd name="T9" fmla="*/ 1 h 73"/>
                  <a:gd name="T10" fmla="*/ 59 w 79"/>
                  <a:gd name="T11" fmla="*/ 5 h 73"/>
                  <a:gd name="T12" fmla="*/ 75 w 79"/>
                  <a:gd name="T13" fmla="*/ 18 h 73"/>
                  <a:gd name="T14" fmla="*/ 79 w 79"/>
                  <a:gd name="T15" fmla="*/ 28 h 73"/>
                  <a:gd name="T16" fmla="*/ 77 w 79"/>
                  <a:gd name="T17" fmla="*/ 28 h 73"/>
                  <a:gd name="T18" fmla="*/ 61 w 79"/>
                  <a:gd name="T19" fmla="*/ 31 h 73"/>
                  <a:gd name="T20" fmla="*/ 46 w 79"/>
                  <a:gd name="T21" fmla="*/ 44 h 73"/>
                  <a:gd name="T22" fmla="*/ 42 w 79"/>
                  <a:gd name="T23" fmla="*/ 57 h 73"/>
                  <a:gd name="T24" fmla="*/ 43 w 79"/>
                  <a:gd name="T25" fmla="*/ 67 h 73"/>
                  <a:gd name="T26" fmla="*/ 43 w 79"/>
                  <a:gd name="T27" fmla="*/ 68 h 73"/>
                  <a:gd name="T28" fmla="*/ 39 w 79"/>
                  <a:gd name="T29" fmla="*/ 68 h 73"/>
                  <a:gd name="T30" fmla="*/ 28 w 79"/>
                  <a:gd name="T31" fmla="*/ 66 h 73"/>
                  <a:gd name="T32" fmla="*/ 23 w 79"/>
                  <a:gd name="T33" fmla="*/ 67 h 73"/>
                  <a:gd name="T34" fmla="*/ 12 w 79"/>
                  <a:gd name="T35" fmla="*/ 73 h 73"/>
                  <a:gd name="T36" fmla="*/ 12 w 79"/>
                  <a:gd name="T37" fmla="*/ 73 h 73"/>
                  <a:gd name="T38" fmla="*/ 12 w 79"/>
                  <a:gd name="T39" fmla="*/ 72 h 73"/>
                  <a:gd name="T40" fmla="*/ 15 w 79"/>
                  <a:gd name="T41" fmla="*/ 61 h 73"/>
                  <a:gd name="T42" fmla="*/ 15 w 79"/>
                  <a:gd name="T43" fmla="*/ 61 h 73"/>
                  <a:gd name="T44" fmla="*/ 6 w 79"/>
                  <a:gd name="T45" fmla="*/ 53 h 73"/>
                  <a:gd name="T46" fmla="*/ 0 w 79"/>
                  <a:gd name="T47" fmla="*/ 38 h 73"/>
                  <a:gd name="T48" fmla="*/ 0 w 79"/>
                  <a:gd name="T49" fmla="*/ 36 h 73"/>
                  <a:gd name="T50" fmla="*/ 0 w 79"/>
                  <a:gd name="T51" fmla="*/ 32 h 73"/>
                  <a:gd name="T52" fmla="*/ 26 w 79"/>
                  <a:gd name="T53" fmla="*/ 27 h 73"/>
                  <a:gd name="T54" fmla="*/ 30 w 79"/>
                  <a:gd name="T55" fmla="*/ 26 h 73"/>
                  <a:gd name="T56" fmla="*/ 31 w 79"/>
                  <a:gd name="T57" fmla="*/ 21 h 73"/>
                  <a:gd name="T58" fmla="*/ 28 w 79"/>
                  <a:gd name="T59" fmla="*/ 18 h 73"/>
                  <a:gd name="T60" fmla="*/ 22 w 79"/>
                  <a:gd name="T61" fmla="*/ 19 h 73"/>
                  <a:gd name="T62" fmla="*/ 22 w 79"/>
                  <a:gd name="T63" fmla="*/ 25 h 73"/>
                  <a:gd name="T64" fmla="*/ 26 w 79"/>
                  <a:gd name="T65" fmla="*/ 27 h 73"/>
                  <a:gd name="T66" fmla="*/ 54 w 79"/>
                  <a:gd name="T67" fmla="*/ 27 h 73"/>
                  <a:gd name="T68" fmla="*/ 58 w 79"/>
                  <a:gd name="T69" fmla="*/ 26 h 73"/>
                  <a:gd name="T70" fmla="*/ 59 w 79"/>
                  <a:gd name="T71" fmla="*/ 21 h 73"/>
                  <a:gd name="T72" fmla="*/ 57 w 79"/>
                  <a:gd name="T73" fmla="*/ 18 h 73"/>
                  <a:gd name="T74" fmla="*/ 50 w 79"/>
                  <a:gd name="T75" fmla="*/ 19 h 73"/>
                  <a:gd name="T76" fmla="*/ 49 w 79"/>
                  <a:gd name="T77" fmla="*/ 25 h 73"/>
                  <a:gd name="T78" fmla="*/ 54 w 79"/>
                  <a:gd name="T79" fmla="*/ 27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79" h="73">
                    <a:moveTo>
                      <a:pt x="0" y="32"/>
                    </a:moveTo>
                    <a:cubicBezTo>
                      <a:pt x="0" y="31"/>
                      <a:pt x="0" y="30"/>
                      <a:pt x="0" y="29"/>
                    </a:cubicBezTo>
                    <a:cubicBezTo>
                      <a:pt x="1" y="25"/>
                      <a:pt x="2" y="21"/>
                      <a:pt x="5" y="18"/>
                    </a:cubicBezTo>
                    <a:cubicBezTo>
                      <a:pt x="9" y="11"/>
                      <a:pt x="16" y="6"/>
                      <a:pt x="23" y="3"/>
                    </a:cubicBezTo>
                    <a:cubicBezTo>
                      <a:pt x="28" y="2"/>
                      <a:pt x="32" y="1"/>
                      <a:pt x="36" y="1"/>
                    </a:cubicBezTo>
                    <a:cubicBezTo>
                      <a:pt x="44" y="0"/>
                      <a:pt x="52" y="2"/>
                      <a:pt x="59" y="5"/>
                    </a:cubicBezTo>
                    <a:cubicBezTo>
                      <a:pt x="66" y="8"/>
                      <a:pt x="71" y="12"/>
                      <a:pt x="75" y="18"/>
                    </a:cubicBezTo>
                    <a:cubicBezTo>
                      <a:pt x="77" y="21"/>
                      <a:pt x="79" y="25"/>
                      <a:pt x="79" y="28"/>
                    </a:cubicBezTo>
                    <a:cubicBezTo>
                      <a:pt x="78" y="28"/>
                      <a:pt x="78" y="28"/>
                      <a:pt x="77" y="28"/>
                    </a:cubicBezTo>
                    <a:cubicBezTo>
                      <a:pt x="71" y="28"/>
                      <a:pt x="66" y="29"/>
                      <a:pt x="61" y="31"/>
                    </a:cubicBezTo>
                    <a:cubicBezTo>
                      <a:pt x="55" y="34"/>
                      <a:pt x="50" y="38"/>
                      <a:pt x="46" y="44"/>
                    </a:cubicBezTo>
                    <a:cubicBezTo>
                      <a:pt x="44" y="48"/>
                      <a:pt x="42" y="53"/>
                      <a:pt x="42" y="57"/>
                    </a:cubicBezTo>
                    <a:cubicBezTo>
                      <a:pt x="42" y="61"/>
                      <a:pt x="42" y="64"/>
                      <a:pt x="43" y="67"/>
                    </a:cubicBezTo>
                    <a:cubicBezTo>
                      <a:pt x="43" y="67"/>
                      <a:pt x="43" y="68"/>
                      <a:pt x="43" y="68"/>
                    </a:cubicBezTo>
                    <a:cubicBezTo>
                      <a:pt x="42" y="68"/>
                      <a:pt x="40" y="68"/>
                      <a:pt x="39" y="68"/>
                    </a:cubicBezTo>
                    <a:cubicBezTo>
                      <a:pt x="35" y="68"/>
                      <a:pt x="31" y="67"/>
                      <a:pt x="28" y="66"/>
                    </a:cubicBezTo>
                    <a:cubicBezTo>
                      <a:pt x="26" y="66"/>
                      <a:pt x="25" y="66"/>
                      <a:pt x="23" y="67"/>
                    </a:cubicBezTo>
                    <a:cubicBezTo>
                      <a:pt x="20" y="69"/>
                      <a:pt x="16" y="71"/>
                      <a:pt x="12" y="73"/>
                    </a:cubicBezTo>
                    <a:cubicBezTo>
                      <a:pt x="12" y="73"/>
                      <a:pt x="12" y="73"/>
                      <a:pt x="12" y="73"/>
                    </a:cubicBezTo>
                    <a:cubicBezTo>
                      <a:pt x="12" y="73"/>
                      <a:pt x="12" y="72"/>
                      <a:pt x="12" y="72"/>
                    </a:cubicBezTo>
                    <a:cubicBezTo>
                      <a:pt x="13" y="69"/>
                      <a:pt x="14" y="65"/>
                      <a:pt x="15" y="61"/>
                    </a:cubicBezTo>
                    <a:cubicBezTo>
                      <a:pt x="16" y="61"/>
                      <a:pt x="15" y="61"/>
                      <a:pt x="15" y="61"/>
                    </a:cubicBezTo>
                    <a:cubicBezTo>
                      <a:pt x="12" y="58"/>
                      <a:pt x="9" y="56"/>
                      <a:pt x="6" y="53"/>
                    </a:cubicBezTo>
                    <a:cubicBezTo>
                      <a:pt x="3" y="48"/>
                      <a:pt x="1" y="43"/>
                      <a:pt x="0" y="38"/>
                    </a:cubicBezTo>
                    <a:cubicBezTo>
                      <a:pt x="0" y="37"/>
                      <a:pt x="0" y="37"/>
                      <a:pt x="0" y="36"/>
                    </a:cubicBezTo>
                    <a:cubicBezTo>
                      <a:pt x="0" y="35"/>
                      <a:pt x="0" y="34"/>
                      <a:pt x="0" y="32"/>
                    </a:cubicBezTo>
                    <a:close/>
                    <a:moveTo>
                      <a:pt x="26" y="27"/>
                    </a:moveTo>
                    <a:cubicBezTo>
                      <a:pt x="28" y="27"/>
                      <a:pt x="29" y="27"/>
                      <a:pt x="30" y="26"/>
                    </a:cubicBezTo>
                    <a:cubicBezTo>
                      <a:pt x="31" y="24"/>
                      <a:pt x="32" y="23"/>
                      <a:pt x="31" y="21"/>
                    </a:cubicBezTo>
                    <a:cubicBezTo>
                      <a:pt x="31" y="19"/>
                      <a:pt x="30" y="18"/>
                      <a:pt x="28" y="18"/>
                    </a:cubicBezTo>
                    <a:cubicBezTo>
                      <a:pt x="26" y="17"/>
                      <a:pt x="24" y="17"/>
                      <a:pt x="22" y="19"/>
                    </a:cubicBezTo>
                    <a:cubicBezTo>
                      <a:pt x="20" y="20"/>
                      <a:pt x="20" y="23"/>
                      <a:pt x="22" y="25"/>
                    </a:cubicBezTo>
                    <a:cubicBezTo>
                      <a:pt x="23" y="27"/>
                      <a:pt x="25" y="27"/>
                      <a:pt x="26" y="27"/>
                    </a:cubicBezTo>
                    <a:close/>
                    <a:moveTo>
                      <a:pt x="54" y="27"/>
                    </a:moveTo>
                    <a:cubicBezTo>
                      <a:pt x="56" y="27"/>
                      <a:pt x="57" y="27"/>
                      <a:pt x="58" y="26"/>
                    </a:cubicBezTo>
                    <a:cubicBezTo>
                      <a:pt x="59" y="24"/>
                      <a:pt x="59" y="23"/>
                      <a:pt x="59" y="21"/>
                    </a:cubicBezTo>
                    <a:cubicBezTo>
                      <a:pt x="59" y="20"/>
                      <a:pt x="58" y="19"/>
                      <a:pt x="57" y="18"/>
                    </a:cubicBezTo>
                    <a:cubicBezTo>
                      <a:pt x="55" y="17"/>
                      <a:pt x="52" y="17"/>
                      <a:pt x="50" y="19"/>
                    </a:cubicBezTo>
                    <a:cubicBezTo>
                      <a:pt x="48" y="21"/>
                      <a:pt x="48" y="23"/>
                      <a:pt x="49" y="25"/>
                    </a:cubicBezTo>
                    <a:cubicBezTo>
                      <a:pt x="50" y="27"/>
                      <a:pt x="52" y="27"/>
                      <a:pt x="54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77" name="Freeform 65"/>
              <p:cNvSpPr>
                <a:spLocks noEditPoints="1"/>
              </p:cNvSpPr>
              <p:nvPr/>
            </p:nvSpPr>
            <p:spPr bwMode="auto">
              <a:xfrm>
                <a:off x="5180013" y="2432051"/>
                <a:ext cx="260350" cy="233363"/>
              </a:xfrm>
              <a:custGeom>
                <a:avLst/>
                <a:gdLst>
                  <a:gd name="T0" fmla="*/ 69 w 69"/>
                  <a:gd name="T1" fmla="*/ 30 h 62"/>
                  <a:gd name="T2" fmla="*/ 68 w 69"/>
                  <a:gd name="T3" fmla="*/ 33 h 62"/>
                  <a:gd name="T4" fmla="*/ 64 w 69"/>
                  <a:gd name="T5" fmla="*/ 43 h 62"/>
                  <a:gd name="T6" fmla="*/ 56 w 69"/>
                  <a:gd name="T7" fmla="*/ 51 h 62"/>
                  <a:gd name="T8" fmla="*/ 55 w 69"/>
                  <a:gd name="T9" fmla="*/ 52 h 62"/>
                  <a:gd name="T10" fmla="*/ 58 w 69"/>
                  <a:gd name="T11" fmla="*/ 62 h 62"/>
                  <a:gd name="T12" fmla="*/ 57 w 69"/>
                  <a:gd name="T13" fmla="*/ 61 h 62"/>
                  <a:gd name="T14" fmla="*/ 47 w 69"/>
                  <a:gd name="T15" fmla="*/ 56 h 62"/>
                  <a:gd name="T16" fmla="*/ 46 w 69"/>
                  <a:gd name="T17" fmla="*/ 56 h 62"/>
                  <a:gd name="T18" fmla="*/ 38 w 69"/>
                  <a:gd name="T19" fmla="*/ 58 h 62"/>
                  <a:gd name="T20" fmla="*/ 29 w 69"/>
                  <a:gd name="T21" fmla="*/ 57 h 62"/>
                  <a:gd name="T22" fmla="*/ 15 w 69"/>
                  <a:gd name="T23" fmla="*/ 52 h 62"/>
                  <a:gd name="T24" fmla="*/ 3 w 69"/>
                  <a:gd name="T25" fmla="*/ 38 h 62"/>
                  <a:gd name="T26" fmla="*/ 4 w 69"/>
                  <a:gd name="T27" fmla="*/ 18 h 62"/>
                  <a:gd name="T28" fmla="*/ 19 w 69"/>
                  <a:gd name="T29" fmla="*/ 4 h 62"/>
                  <a:gd name="T30" fmla="*/ 37 w 69"/>
                  <a:gd name="T31" fmla="*/ 0 h 62"/>
                  <a:gd name="T32" fmla="*/ 61 w 69"/>
                  <a:gd name="T33" fmla="*/ 12 h 62"/>
                  <a:gd name="T34" fmla="*/ 68 w 69"/>
                  <a:gd name="T35" fmla="*/ 25 h 62"/>
                  <a:gd name="T36" fmla="*/ 69 w 69"/>
                  <a:gd name="T37" fmla="*/ 27 h 62"/>
                  <a:gd name="T38" fmla="*/ 69 w 69"/>
                  <a:gd name="T39" fmla="*/ 30 h 62"/>
                  <a:gd name="T40" fmla="*/ 24 w 69"/>
                  <a:gd name="T41" fmla="*/ 24 h 62"/>
                  <a:gd name="T42" fmla="*/ 28 w 69"/>
                  <a:gd name="T43" fmla="*/ 23 h 62"/>
                  <a:gd name="T44" fmla="*/ 28 w 69"/>
                  <a:gd name="T45" fmla="*/ 18 h 62"/>
                  <a:gd name="T46" fmla="*/ 24 w 69"/>
                  <a:gd name="T47" fmla="*/ 16 h 62"/>
                  <a:gd name="T48" fmla="*/ 20 w 69"/>
                  <a:gd name="T49" fmla="*/ 20 h 62"/>
                  <a:gd name="T50" fmla="*/ 24 w 69"/>
                  <a:gd name="T51" fmla="*/ 24 h 62"/>
                  <a:gd name="T52" fmla="*/ 46 w 69"/>
                  <a:gd name="T53" fmla="*/ 24 h 62"/>
                  <a:gd name="T54" fmla="*/ 49 w 69"/>
                  <a:gd name="T55" fmla="*/ 23 h 62"/>
                  <a:gd name="T56" fmla="*/ 51 w 69"/>
                  <a:gd name="T57" fmla="*/ 19 h 62"/>
                  <a:gd name="T58" fmla="*/ 44 w 69"/>
                  <a:gd name="T59" fmla="*/ 17 h 62"/>
                  <a:gd name="T60" fmla="*/ 42 w 69"/>
                  <a:gd name="T61" fmla="*/ 21 h 62"/>
                  <a:gd name="T62" fmla="*/ 46 w 69"/>
                  <a:gd name="T63" fmla="*/ 24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69" h="62">
                    <a:moveTo>
                      <a:pt x="69" y="30"/>
                    </a:moveTo>
                    <a:cubicBezTo>
                      <a:pt x="69" y="31"/>
                      <a:pt x="68" y="32"/>
                      <a:pt x="68" y="33"/>
                    </a:cubicBezTo>
                    <a:cubicBezTo>
                      <a:pt x="67" y="37"/>
                      <a:pt x="66" y="40"/>
                      <a:pt x="64" y="43"/>
                    </a:cubicBezTo>
                    <a:cubicBezTo>
                      <a:pt x="61" y="46"/>
                      <a:pt x="59" y="49"/>
                      <a:pt x="56" y="51"/>
                    </a:cubicBezTo>
                    <a:cubicBezTo>
                      <a:pt x="55" y="51"/>
                      <a:pt x="55" y="52"/>
                      <a:pt x="55" y="52"/>
                    </a:cubicBezTo>
                    <a:cubicBezTo>
                      <a:pt x="56" y="55"/>
                      <a:pt x="57" y="58"/>
                      <a:pt x="58" y="62"/>
                    </a:cubicBezTo>
                    <a:cubicBezTo>
                      <a:pt x="57" y="62"/>
                      <a:pt x="57" y="62"/>
                      <a:pt x="57" y="61"/>
                    </a:cubicBezTo>
                    <a:cubicBezTo>
                      <a:pt x="54" y="60"/>
                      <a:pt x="51" y="58"/>
                      <a:pt x="47" y="56"/>
                    </a:cubicBezTo>
                    <a:cubicBezTo>
                      <a:pt x="47" y="56"/>
                      <a:pt x="47" y="56"/>
                      <a:pt x="46" y="56"/>
                    </a:cubicBezTo>
                    <a:cubicBezTo>
                      <a:pt x="44" y="57"/>
                      <a:pt x="41" y="57"/>
                      <a:pt x="38" y="58"/>
                    </a:cubicBezTo>
                    <a:cubicBezTo>
                      <a:pt x="35" y="58"/>
                      <a:pt x="32" y="58"/>
                      <a:pt x="29" y="57"/>
                    </a:cubicBezTo>
                    <a:cubicBezTo>
                      <a:pt x="24" y="57"/>
                      <a:pt x="19" y="55"/>
                      <a:pt x="15" y="52"/>
                    </a:cubicBezTo>
                    <a:cubicBezTo>
                      <a:pt x="10" y="49"/>
                      <a:pt x="5" y="44"/>
                      <a:pt x="3" y="38"/>
                    </a:cubicBezTo>
                    <a:cubicBezTo>
                      <a:pt x="0" y="31"/>
                      <a:pt x="1" y="24"/>
                      <a:pt x="4" y="18"/>
                    </a:cubicBezTo>
                    <a:cubicBezTo>
                      <a:pt x="7" y="11"/>
                      <a:pt x="13" y="7"/>
                      <a:pt x="19" y="4"/>
                    </a:cubicBezTo>
                    <a:cubicBezTo>
                      <a:pt x="25" y="1"/>
                      <a:pt x="31" y="0"/>
                      <a:pt x="37" y="0"/>
                    </a:cubicBezTo>
                    <a:cubicBezTo>
                      <a:pt x="46" y="1"/>
                      <a:pt x="55" y="4"/>
                      <a:pt x="61" y="12"/>
                    </a:cubicBezTo>
                    <a:cubicBezTo>
                      <a:pt x="65" y="15"/>
                      <a:pt x="67" y="20"/>
                      <a:pt x="68" y="25"/>
                    </a:cubicBezTo>
                    <a:cubicBezTo>
                      <a:pt x="68" y="26"/>
                      <a:pt x="69" y="26"/>
                      <a:pt x="69" y="27"/>
                    </a:cubicBezTo>
                    <a:cubicBezTo>
                      <a:pt x="69" y="28"/>
                      <a:pt x="69" y="29"/>
                      <a:pt x="69" y="30"/>
                    </a:cubicBezTo>
                    <a:close/>
                    <a:moveTo>
                      <a:pt x="24" y="24"/>
                    </a:moveTo>
                    <a:cubicBezTo>
                      <a:pt x="25" y="24"/>
                      <a:pt x="27" y="24"/>
                      <a:pt x="28" y="23"/>
                    </a:cubicBezTo>
                    <a:cubicBezTo>
                      <a:pt x="29" y="22"/>
                      <a:pt x="29" y="19"/>
                      <a:pt x="28" y="18"/>
                    </a:cubicBezTo>
                    <a:cubicBezTo>
                      <a:pt x="27" y="17"/>
                      <a:pt x="26" y="16"/>
                      <a:pt x="24" y="16"/>
                    </a:cubicBezTo>
                    <a:cubicBezTo>
                      <a:pt x="22" y="16"/>
                      <a:pt x="20" y="18"/>
                      <a:pt x="20" y="20"/>
                    </a:cubicBezTo>
                    <a:cubicBezTo>
                      <a:pt x="20" y="22"/>
                      <a:pt x="22" y="24"/>
                      <a:pt x="24" y="24"/>
                    </a:cubicBezTo>
                    <a:close/>
                    <a:moveTo>
                      <a:pt x="46" y="24"/>
                    </a:moveTo>
                    <a:cubicBezTo>
                      <a:pt x="47" y="24"/>
                      <a:pt x="48" y="24"/>
                      <a:pt x="49" y="23"/>
                    </a:cubicBezTo>
                    <a:cubicBezTo>
                      <a:pt x="51" y="22"/>
                      <a:pt x="51" y="20"/>
                      <a:pt x="51" y="19"/>
                    </a:cubicBezTo>
                    <a:cubicBezTo>
                      <a:pt x="49" y="16"/>
                      <a:pt x="46" y="15"/>
                      <a:pt x="44" y="17"/>
                    </a:cubicBezTo>
                    <a:cubicBezTo>
                      <a:pt x="42" y="18"/>
                      <a:pt x="42" y="20"/>
                      <a:pt x="42" y="21"/>
                    </a:cubicBezTo>
                    <a:cubicBezTo>
                      <a:pt x="43" y="23"/>
                      <a:pt x="44" y="24"/>
                      <a:pt x="46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78" name="Group 85"/>
            <p:cNvGrpSpPr>
              <a:grpSpLocks noChangeAspect="1"/>
            </p:cNvGrpSpPr>
            <p:nvPr/>
          </p:nvGrpSpPr>
          <p:grpSpPr bwMode="auto">
            <a:xfrm>
              <a:off x="10610479" y="2593682"/>
              <a:ext cx="439794" cy="387685"/>
              <a:chOff x="2772" y="2067"/>
              <a:chExt cx="211" cy="186"/>
            </a:xfrm>
            <a:solidFill>
              <a:schemeClr val="bg1"/>
            </a:solidFill>
          </p:grpSpPr>
          <p:sp>
            <p:nvSpPr>
              <p:cNvPr id="79" name="Freeform 87"/>
              <p:cNvSpPr/>
              <p:nvPr/>
            </p:nvSpPr>
            <p:spPr bwMode="auto">
              <a:xfrm>
                <a:off x="2782" y="2172"/>
                <a:ext cx="191" cy="81"/>
              </a:xfrm>
              <a:custGeom>
                <a:avLst/>
                <a:gdLst>
                  <a:gd name="T0" fmla="*/ 0 w 79"/>
                  <a:gd name="T1" fmla="*/ 0 h 33"/>
                  <a:gd name="T2" fmla="*/ 28 w 79"/>
                  <a:gd name="T3" fmla="*/ 0 h 33"/>
                  <a:gd name="T4" fmla="*/ 28 w 79"/>
                  <a:gd name="T5" fmla="*/ 4 h 33"/>
                  <a:gd name="T6" fmla="*/ 51 w 79"/>
                  <a:gd name="T7" fmla="*/ 4 h 33"/>
                  <a:gd name="T8" fmla="*/ 51 w 79"/>
                  <a:gd name="T9" fmla="*/ 0 h 33"/>
                  <a:gd name="T10" fmla="*/ 79 w 79"/>
                  <a:gd name="T11" fmla="*/ 0 h 33"/>
                  <a:gd name="T12" fmla="*/ 79 w 79"/>
                  <a:gd name="T13" fmla="*/ 1 h 33"/>
                  <a:gd name="T14" fmla="*/ 79 w 79"/>
                  <a:gd name="T15" fmla="*/ 27 h 33"/>
                  <a:gd name="T16" fmla="*/ 74 w 79"/>
                  <a:gd name="T17" fmla="*/ 32 h 33"/>
                  <a:gd name="T18" fmla="*/ 73 w 79"/>
                  <a:gd name="T19" fmla="*/ 33 h 33"/>
                  <a:gd name="T20" fmla="*/ 6 w 79"/>
                  <a:gd name="T21" fmla="*/ 33 h 33"/>
                  <a:gd name="T22" fmla="*/ 0 w 79"/>
                  <a:gd name="T23" fmla="*/ 28 h 33"/>
                  <a:gd name="T24" fmla="*/ 0 w 79"/>
                  <a:gd name="T25" fmla="*/ 27 h 33"/>
                  <a:gd name="T26" fmla="*/ 0 w 79"/>
                  <a:gd name="T27" fmla="*/ 1 h 33"/>
                  <a:gd name="T28" fmla="*/ 0 w 79"/>
                  <a:gd name="T29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9" h="33">
                    <a:moveTo>
                      <a:pt x="0" y="0"/>
                    </a:moveTo>
                    <a:cubicBezTo>
                      <a:pt x="10" y="0"/>
                      <a:pt x="19" y="0"/>
                      <a:pt x="28" y="0"/>
                    </a:cubicBezTo>
                    <a:cubicBezTo>
                      <a:pt x="28" y="1"/>
                      <a:pt x="28" y="3"/>
                      <a:pt x="28" y="4"/>
                    </a:cubicBezTo>
                    <a:cubicBezTo>
                      <a:pt x="36" y="4"/>
                      <a:pt x="44" y="4"/>
                      <a:pt x="51" y="4"/>
                    </a:cubicBezTo>
                    <a:cubicBezTo>
                      <a:pt x="51" y="3"/>
                      <a:pt x="51" y="1"/>
                      <a:pt x="51" y="0"/>
                    </a:cubicBezTo>
                    <a:cubicBezTo>
                      <a:pt x="61" y="0"/>
                      <a:pt x="70" y="0"/>
                      <a:pt x="79" y="0"/>
                    </a:cubicBezTo>
                    <a:cubicBezTo>
                      <a:pt x="79" y="0"/>
                      <a:pt x="79" y="0"/>
                      <a:pt x="79" y="1"/>
                    </a:cubicBezTo>
                    <a:cubicBezTo>
                      <a:pt x="79" y="9"/>
                      <a:pt x="79" y="18"/>
                      <a:pt x="79" y="27"/>
                    </a:cubicBezTo>
                    <a:cubicBezTo>
                      <a:pt x="79" y="30"/>
                      <a:pt x="77" y="32"/>
                      <a:pt x="74" y="32"/>
                    </a:cubicBezTo>
                    <a:cubicBezTo>
                      <a:pt x="74" y="33"/>
                      <a:pt x="73" y="33"/>
                      <a:pt x="73" y="33"/>
                    </a:cubicBezTo>
                    <a:cubicBezTo>
                      <a:pt x="51" y="33"/>
                      <a:pt x="29" y="33"/>
                      <a:pt x="6" y="33"/>
                    </a:cubicBezTo>
                    <a:cubicBezTo>
                      <a:pt x="3" y="33"/>
                      <a:pt x="1" y="31"/>
                      <a:pt x="0" y="28"/>
                    </a:cubicBezTo>
                    <a:cubicBezTo>
                      <a:pt x="0" y="28"/>
                      <a:pt x="0" y="27"/>
                      <a:pt x="0" y="27"/>
                    </a:cubicBezTo>
                    <a:cubicBezTo>
                      <a:pt x="0" y="18"/>
                      <a:pt x="0" y="9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80" name="Freeform 88"/>
              <p:cNvSpPr>
                <a:spLocks noEditPoints="1"/>
              </p:cNvSpPr>
              <p:nvPr/>
            </p:nvSpPr>
            <p:spPr bwMode="auto">
              <a:xfrm>
                <a:off x="2772" y="2067"/>
                <a:ext cx="211" cy="96"/>
              </a:xfrm>
              <a:custGeom>
                <a:avLst/>
                <a:gdLst>
                  <a:gd name="T0" fmla="*/ 55 w 87"/>
                  <a:gd name="T1" fmla="*/ 39 h 39"/>
                  <a:gd name="T2" fmla="*/ 55 w 87"/>
                  <a:gd name="T3" fmla="*/ 33 h 39"/>
                  <a:gd name="T4" fmla="*/ 32 w 87"/>
                  <a:gd name="T5" fmla="*/ 33 h 39"/>
                  <a:gd name="T6" fmla="*/ 32 w 87"/>
                  <a:gd name="T7" fmla="*/ 39 h 39"/>
                  <a:gd name="T8" fmla="*/ 31 w 87"/>
                  <a:gd name="T9" fmla="*/ 39 h 39"/>
                  <a:gd name="T10" fmla="*/ 6 w 87"/>
                  <a:gd name="T11" fmla="*/ 39 h 39"/>
                  <a:gd name="T12" fmla="*/ 1 w 87"/>
                  <a:gd name="T13" fmla="*/ 35 h 39"/>
                  <a:gd name="T14" fmla="*/ 0 w 87"/>
                  <a:gd name="T15" fmla="*/ 33 h 39"/>
                  <a:gd name="T16" fmla="*/ 0 w 87"/>
                  <a:gd name="T17" fmla="*/ 17 h 39"/>
                  <a:gd name="T18" fmla="*/ 6 w 87"/>
                  <a:gd name="T19" fmla="*/ 11 h 39"/>
                  <a:gd name="T20" fmla="*/ 27 w 87"/>
                  <a:gd name="T21" fmla="*/ 11 h 39"/>
                  <a:gd name="T22" fmla="*/ 28 w 87"/>
                  <a:gd name="T23" fmla="*/ 11 h 39"/>
                  <a:gd name="T24" fmla="*/ 28 w 87"/>
                  <a:gd name="T25" fmla="*/ 9 h 39"/>
                  <a:gd name="T26" fmla="*/ 32 w 87"/>
                  <a:gd name="T27" fmla="*/ 4 h 39"/>
                  <a:gd name="T28" fmla="*/ 41 w 87"/>
                  <a:gd name="T29" fmla="*/ 1 h 39"/>
                  <a:gd name="T30" fmla="*/ 51 w 87"/>
                  <a:gd name="T31" fmla="*/ 2 h 39"/>
                  <a:gd name="T32" fmla="*/ 57 w 87"/>
                  <a:gd name="T33" fmla="*/ 5 h 39"/>
                  <a:gd name="T34" fmla="*/ 59 w 87"/>
                  <a:gd name="T35" fmla="*/ 10 h 39"/>
                  <a:gd name="T36" fmla="*/ 59 w 87"/>
                  <a:gd name="T37" fmla="*/ 11 h 39"/>
                  <a:gd name="T38" fmla="*/ 60 w 87"/>
                  <a:gd name="T39" fmla="*/ 11 h 39"/>
                  <a:gd name="T40" fmla="*/ 81 w 87"/>
                  <a:gd name="T41" fmla="*/ 11 h 39"/>
                  <a:gd name="T42" fmla="*/ 87 w 87"/>
                  <a:gd name="T43" fmla="*/ 15 h 39"/>
                  <a:gd name="T44" fmla="*/ 87 w 87"/>
                  <a:gd name="T45" fmla="*/ 17 h 39"/>
                  <a:gd name="T46" fmla="*/ 87 w 87"/>
                  <a:gd name="T47" fmla="*/ 33 h 39"/>
                  <a:gd name="T48" fmla="*/ 81 w 87"/>
                  <a:gd name="T49" fmla="*/ 39 h 39"/>
                  <a:gd name="T50" fmla="*/ 56 w 87"/>
                  <a:gd name="T51" fmla="*/ 39 h 39"/>
                  <a:gd name="T52" fmla="*/ 55 w 87"/>
                  <a:gd name="T53" fmla="*/ 39 h 39"/>
                  <a:gd name="T54" fmla="*/ 32 w 87"/>
                  <a:gd name="T55" fmla="*/ 11 h 39"/>
                  <a:gd name="T56" fmla="*/ 55 w 87"/>
                  <a:gd name="T57" fmla="*/ 11 h 39"/>
                  <a:gd name="T58" fmla="*/ 54 w 87"/>
                  <a:gd name="T59" fmla="*/ 8 h 39"/>
                  <a:gd name="T60" fmla="*/ 50 w 87"/>
                  <a:gd name="T61" fmla="*/ 6 h 39"/>
                  <a:gd name="T62" fmla="*/ 39 w 87"/>
                  <a:gd name="T63" fmla="*/ 5 h 39"/>
                  <a:gd name="T64" fmla="*/ 33 w 87"/>
                  <a:gd name="T65" fmla="*/ 8 h 39"/>
                  <a:gd name="T66" fmla="*/ 32 w 87"/>
                  <a:gd name="T67" fmla="*/ 11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87" h="39">
                    <a:moveTo>
                      <a:pt x="55" y="39"/>
                    </a:moveTo>
                    <a:cubicBezTo>
                      <a:pt x="55" y="37"/>
                      <a:pt x="55" y="35"/>
                      <a:pt x="55" y="33"/>
                    </a:cubicBezTo>
                    <a:cubicBezTo>
                      <a:pt x="48" y="33"/>
                      <a:pt x="40" y="33"/>
                      <a:pt x="32" y="33"/>
                    </a:cubicBezTo>
                    <a:cubicBezTo>
                      <a:pt x="32" y="35"/>
                      <a:pt x="32" y="37"/>
                      <a:pt x="32" y="39"/>
                    </a:cubicBezTo>
                    <a:cubicBezTo>
                      <a:pt x="32" y="39"/>
                      <a:pt x="31" y="39"/>
                      <a:pt x="31" y="39"/>
                    </a:cubicBezTo>
                    <a:cubicBezTo>
                      <a:pt x="23" y="39"/>
                      <a:pt x="15" y="39"/>
                      <a:pt x="6" y="39"/>
                    </a:cubicBezTo>
                    <a:cubicBezTo>
                      <a:pt x="3" y="39"/>
                      <a:pt x="1" y="37"/>
                      <a:pt x="1" y="35"/>
                    </a:cubicBezTo>
                    <a:cubicBezTo>
                      <a:pt x="0" y="34"/>
                      <a:pt x="0" y="34"/>
                      <a:pt x="0" y="33"/>
                    </a:cubicBezTo>
                    <a:cubicBezTo>
                      <a:pt x="0" y="28"/>
                      <a:pt x="0" y="22"/>
                      <a:pt x="0" y="17"/>
                    </a:cubicBezTo>
                    <a:cubicBezTo>
                      <a:pt x="0" y="13"/>
                      <a:pt x="3" y="11"/>
                      <a:pt x="6" y="11"/>
                    </a:cubicBezTo>
                    <a:cubicBezTo>
                      <a:pt x="13" y="11"/>
                      <a:pt x="20" y="11"/>
                      <a:pt x="27" y="11"/>
                    </a:cubicBezTo>
                    <a:cubicBezTo>
                      <a:pt x="27" y="11"/>
                      <a:pt x="28" y="11"/>
                      <a:pt x="28" y="11"/>
                    </a:cubicBezTo>
                    <a:cubicBezTo>
                      <a:pt x="28" y="10"/>
                      <a:pt x="28" y="10"/>
                      <a:pt x="28" y="9"/>
                    </a:cubicBezTo>
                    <a:cubicBezTo>
                      <a:pt x="29" y="7"/>
                      <a:pt x="30" y="5"/>
                      <a:pt x="32" y="4"/>
                    </a:cubicBezTo>
                    <a:cubicBezTo>
                      <a:pt x="34" y="2"/>
                      <a:pt x="38" y="1"/>
                      <a:pt x="41" y="1"/>
                    </a:cubicBezTo>
                    <a:cubicBezTo>
                      <a:pt x="44" y="0"/>
                      <a:pt x="48" y="1"/>
                      <a:pt x="51" y="2"/>
                    </a:cubicBezTo>
                    <a:cubicBezTo>
                      <a:pt x="53" y="2"/>
                      <a:pt x="55" y="4"/>
                      <a:pt x="57" y="5"/>
                    </a:cubicBezTo>
                    <a:cubicBezTo>
                      <a:pt x="59" y="7"/>
                      <a:pt x="59" y="8"/>
                      <a:pt x="59" y="10"/>
                    </a:cubicBezTo>
                    <a:cubicBezTo>
                      <a:pt x="59" y="10"/>
                      <a:pt x="59" y="10"/>
                      <a:pt x="59" y="11"/>
                    </a:cubicBezTo>
                    <a:cubicBezTo>
                      <a:pt x="60" y="11"/>
                      <a:pt x="60" y="11"/>
                      <a:pt x="60" y="11"/>
                    </a:cubicBezTo>
                    <a:cubicBezTo>
                      <a:pt x="67" y="11"/>
                      <a:pt x="74" y="11"/>
                      <a:pt x="81" y="11"/>
                    </a:cubicBezTo>
                    <a:cubicBezTo>
                      <a:pt x="84" y="11"/>
                      <a:pt x="86" y="12"/>
                      <a:pt x="87" y="15"/>
                    </a:cubicBezTo>
                    <a:cubicBezTo>
                      <a:pt x="87" y="16"/>
                      <a:pt x="87" y="16"/>
                      <a:pt x="87" y="17"/>
                    </a:cubicBezTo>
                    <a:cubicBezTo>
                      <a:pt x="87" y="22"/>
                      <a:pt x="87" y="28"/>
                      <a:pt x="87" y="33"/>
                    </a:cubicBezTo>
                    <a:cubicBezTo>
                      <a:pt x="87" y="37"/>
                      <a:pt x="85" y="39"/>
                      <a:pt x="81" y="39"/>
                    </a:cubicBezTo>
                    <a:cubicBezTo>
                      <a:pt x="73" y="39"/>
                      <a:pt x="64" y="39"/>
                      <a:pt x="56" y="39"/>
                    </a:cubicBezTo>
                    <a:cubicBezTo>
                      <a:pt x="56" y="39"/>
                      <a:pt x="56" y="39"/>
                      <a:pt x="55" y="39"/>
                    </a:cubicBezTo>
                    <a:close/>
                    <a:moveTo>
                      <a:pt x="32" y="11"/>
                    </a:moveTo>
                    <a:cubicBezTo>
                      <a:pt x="40" y="11"/>
                      <a:pt x="48" y="11"/>
                      <a:pt x="55" y="11"/>
                    </a:cubicBezTo>
                    <a:cubicBezTo>
                      <a:pt x="55" y="10"/>
                      <a:pt x="55" y="9"/>
                      <a:pt x="54" y="8"/>
                    </a:cubicBezTo>
                    <a:cubicBezTo>
                      <a:pt x="53" y="7"/>
                      <a:pt x="52" y="6"/>
                      <a:pt x="50" y="6"/>
                    </a:cubicBezTo>
                    <a:cubicBezTo>
                      <a:pt x="47" y="4"/>
                      <a:pt x="43" y="4"/>
                      <a:pt x="39" y="5"/>
                    </a:cubicBezTo>
                    <a:cubicBezTo>
                      <a:pt x="37" y="5"/>
                      <a:pt x="35" y="6"/>
                      <a:pt x="33" y="8"/>
                    </a:cubicBezTo>
                    <a:cubicBezTo>
                      <a:pt x="33" y="8"/>
                      <a:pt x="32" y="9"/>
                      <a:pt x="32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81" name="Freeform 89"/>
              <p:cNvSpPr/>
              <p:nvPr/>
            </p:nvSpPr>
            <p:spPr bwMode="auto">
              <a:xfrm>
                <a:off x="2859" y="2158"/>
                <a:ext cx="39" cy="14"/>
              </a:xfrm>
              <a:custGeom>
                <a:avLst/>
                <a:gdLst>
                  <a:gd name="T0" fmla="*/ 16 w 16"/>
                  <a:gd name="T1" fmla="*/ 0 h 6"/>
                  <a:gd name="T2" fmla="*/ 16 w 16"/>
                  <a:gd name="T3" fmla="*/ 6 h 6"/>
                  <a:gd name="T4" fmla="*/ 0 w 16"/>
                  <a:gd name="T5" fmla="*/ 6 h 6"/>
                  <a:gd name="T6" fmla="*/ 0 w 16"/>
                  <a:gd name="T7" fmla="*/ 0 h 6"/>
                  <a:gd name="T8" fmla="*/ 16 w 16"/>
                  <a:gd name="T9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6">
                    <a:moveTo>
                      <a:pt x="16" y="0"/>
                    </a:moveTo>
                    <a:cubicBezTo>
                      <a:pt x="16" y="2"/>
                      <a:pt x="16" y="4"/>
                      <a:pt x="16" y="6"/>
                    </a:cubicBezTo>
                    <a:cubicBezTo>
                      <a:pt x="10" y="6"/>
                      <a:pt x="5" y="6"/>
                      <a:pt x="0" y="6"/>
                    </a:cubicBezTo>
                    <a:cubicBezTo>
                      <a:pt x="0" y="4"/>
                      <a:pt x="0" y="2"/>
                      <a:pt x="0" y="0"/>
                    </a:cubicBezTo>
                    <a:cubicBezTo>
                      <a:pt x="5" y="0"/>
                      <a:pt x="10" y="0"/>
                      <a:pt x="1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92" name="组合 91"/>
          <p:cNvGrpSpPr/>
          <p:nvPr/>
        </p:nvGrpSpPr>
        <p:grpSpPr>
          <a:xfrm>
            <a:off x="1169035" y="1968500"/>
            <a:ext cx="2465070" cy="3798570"/>
            <a:chOff x="1841" y="3100"/>
            <a:chExt cx="3882" cy="5982"/>
          </a:xfrm>
        </p:grpSpPr>
        <p:sp>
          <p:nvSpPr>
            <p:cNvPr id="4" name="Freeform 6"/>
            <p:cNvSpPr>
              <a:spLocks noEditPoints="1"/>
            </p:cNvSpPr>
            <p:nvPr/>
          </p:nvSpPr>
          <p:spPr bwMode="auto">
            <a:xfrm>
              <a:off x="1841" y="3209"/>
              <a:ext cx="626" cy="624"/>
            </a:xfrm>
            <a:custGeom>
              <a:avLst/>
              <a:gdLst>
                <a:gd name="T0" fmla="*/ 74 w 148"/>
                <a:gd name="T1" fmla="*/ 0 h 148"/>
                <a:gd name="T2" fmla="*/ 148 w 148"/>
                <a:gd name="T3" fmla="*/ 74 h 148"/>
                <a:gd name="T4" fmla="*/ 74 w 148"/>
                <a:gd name="T5" fmla="*/ 148 h 148"/>
                <a:gd name="T6" fmla="*/ 0 w 148"/>
                <a:gd name="T7" fmla="*/ 74 h 148"/>
                <a:gd name="T8" fmla="*/ 74 w 148"/>
                <a:gd name="T9" fmla="*/ 0 h 148"/>
                <a:gd name="T10" fmla="*/ 67 w 148"/>
                <a:gd name="T11" fmla="*/ 81 h 148"/>
                <a:gd name="T12" fmla="*/ 67 w 148"/>
                <a:gd name="T13" fmla="*/ 82 h 148"/>
                <a:gd name="T14" fmla="*/ 67 w 148"/>
                <a:gd name="T15" fmla="*/ 102 h 148"/>
                <a:gd name="T16" fmla="*/ 67 w 148"/>
                <a:gd name="T17" fmla="*/ 108 h 148"/>
                <a:gd name="T18" fmla="*/ 72 w 148"/>
                <a:gd name="T19" fmla="*/ 115 h 148"/>
                <a:gd name="T20" fmla="*/ 79 w 148"/>
                <a:gd name="T21" fmla="*/ 113 h 148"/>
                <a:gd name="T22" fmla="*/ 81 w 148"/>
                <a:gd name="T23" fmla="*/ 107 h 148"/>
                <a:gd name="T24" fmla="*/ 81 w 148"/>
                <a:gd name="T25" fmla="*/ 82 h 148"/>
                <a:gd name="T26" fmla="*/ 81 w 148"/>
                <a:gd name="T27" fmla="*/ 81 h 148"/>
                <a:gd name="T28" fmla="*/ 82 w 148"/>
                <a:gd name="T29" fmla="*/ 81 h 148"/>
                <a:gd name="T30" fmla="*/ 106 w 148"/>
                <a:gd name="T31" fmla="*/ 81 h 148"/>
                <a:gd name="T32" fmla="*/ 108 w 148"/>
                <a:gd name="T33" fmla="*/ 81 h 148"/>
                <a:gd name="T34" fmla="*/ 115 w 148"/>
                <a:gd name="T35" fmla="*/ 75 h 148"/>
                <a:gd name="T36" fmla="*/ 111 w 148"/>
                <a:gd name="T37" fmla="*/ 68 h 148"/>
                <a:gd name="T38" fmla="*/ 107 w 148"/>
                <a:gd name="T39" fmla="*/ 67 h 148"/>
                <a:gd name="T40" fmla="*/ 82 w 148"/>
                <a:gd name="T41" fmla="*/ 67 h 148"/>
                <a:gd name="T42" fmla="*/ 81 w 148"/>
                <a:gd name="T43" fmla="*/ 67 h 148"/>
                <a:gd name="T44" fmla="*/ 81 w 148"/>
                <a:gd name="T45" fmla="*/ 65 h 148"/>
                <a:gd name="T46" fmla="*/ 81 w 148"/>
                <a:gd name="T47" fmla="*/ 41 h 148"/>
                <a:gd name="T48" fmla="*/ 81 w 148"/>
                <a:gd name="T49" fmla="*/ 38 h 148"/>
                <a:gd name="T50" fmla="*/ 75 w 148"/>
                <a:gd name="T51" fmla="*/ 33 h 148"/>
                <a:gd name="T52" fmla="*/ 68 w 148"/>
                <a:gd name="T53" fmla="*/ 37 h 148"/>
                <a:gd name="T54" fmla="*/ 67 w 148"/>
                <a:gd name="T55" fmla="*/ 41 h 148"/>
                <a:gd name="T56" fmla="*/ 67 w 148"/>
                <a:gd name="T57" fmla="*/ 66 h 148"/>
                <a:gd name="T58" fmla="*/ 67 w 148"/>
                <a:gd name="T59" fmla="*/ 67 h 148"/>
                <a:gd name="T60" fmla="*/ 66 w 148"/>
                <a:gd name="T61" fmla="*/ 67 h 148"/>
                <a:gd name="T62" fmla="*/ 42 w 148"/>
                <a:gd name="T63" fmla="*/ 67 h 148"/>
                <a:gd name="T64" fmla="*/ 40 w 148"/>
                <a:gd name="T65" fmla="*/ 67 h 148"/>
                <a:gd name="T66" fmla="*/ 33 w 148"/>
                <a:gd name="T67" fmla="*/ 72 h 148"/>
                <a:gd name="T68" fmla="*/ 36 w 148"/>
                <a:gd name="T69" fmla="*/ 80 h 148"/>
                <a:gd name="T70" fmla="*/ 41 w 148"/>
                <a:gd name="T71" fmla="*/ 81 h 148"/>
                <a:gd name="T72" fmla="*/ 66 w 148"/>
                <a:gd name="T73" fmla="*/ 81 h 148"/>
                <a:gd name="T74" fmla="*/ 67 w 148"/>
                <a:gd name="T75" fmla="*/ 8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48" h="148">
                  <a:moveTo>
                    <a:pt x="74" y="0"/>
                  </a:moveTo>
                  <a:cubicBezTo>
                    <a:pt x="114" y="0"/>
                    <a:pt x="148" y="33"/>
                    <a:pt x="148" y="74"/>
                  </a:cubicBezTo>
                  <a:cubicBezTo>
                    <a:pt x="148" y="115"/>
                    <a:pt x="115" y="148"/>
                    <a:pt x="74" y="148"/>
                  </a:cubicBezTo>
                  <a:cubicBezTo>
                    <a:pt x="34" y="148"/>
                    <a:pt x="0" y="115"/>
                    <a:pt x="0" y="74"/>
                  </a:cubicBezTo>
                  <a:cubicBezTo>
                    <a:pt x="0" y="34"/>
                    <a:pt x="33" y="0"/>
                    <a:pt x="74" y="0"/>
                  </a:cubicBezTo>
                  <a:close/>
                  <a:moveTo>
                    <a:pt x="67" y="81"/>
                  </a:moveTo>
                  <a:cubicBezTo>
                    <a:pt x="67" y="82"/>
                    <a:pt x="67" y="82"/>
                    <a:pt x="67" y="82"/>
                  </a:cubicBezTo>
                  <a:cubicBezTo>
                    <a:pt x="67" y="89"/>
                    <a:pt x="67" y="96"/>
                    <a:pt x="67" y="102"/>
                  </a:cubicBezTo>
                  <a:cubicBezTo>
                    <a:pt x="67" y="104"/>
                    <a:pt x="67" y="106"/>
                    <a:pt x="67" y="108"/>
                  </a:cubicBezTo>
                  <a:cubicBezTo>
                    <a:pt x="67" y="111"/>
                    <a:pt x="69" y="114"/>
                    <a:pt x="72" y="115"/>
                  </a:cubicBezTo>
                  <a:cubicBezTo>
                    <a:pt x="74" y="116"/>
                    <a:pt x="78" y="115"/>
                    <a:pt x="79" y="113"/>
                  </a:cubicBezTo>
                  <a:cubicBezTo>
                    <a:pt x="81" y="111"/>
                    <a:pt x="81" y="109"/>
                    <a:pt x="81" y="107"/>
                  </a:cubicBezTo>
                  <a:cubicBezTo>
                    <a:pt x="81" y="99"/>
                    <a:pt x="81" y="91"/>
                    <a:pt x="81" y="82"/>
                  </a:cubicBezTo>
                  <a:cubicBezTo>
                    <a:pt x="81" y="82"/>
                    <a:pt x="81" y="82"/>
                    <a:pt x="81" y="81"/>
                  </a:cubicBezTo>
                  <a:cubicBezTo>
                    <a:pt x="82" y="81"/>
                    <a:pt x="82" y="81"/>
                    <a:pt x="82" y="81"/>
                  </a:cubicBezTo>
                  <a:cubicBezTo>
                    <a:pt x="90" y="81"/>
                    <a:pt x="98" y="81"/>
                    <a:pt x="106" y="81"/>
                  </a:cubicBezTo>
                  <a:cubicBezTo>
                    <a:pt x="107" y="81"/>
                    <a:pt x="107" y="81"/>
                    <a:pt x="108" y="81"/>
                  </a:cubicBezTo>
                  <a:cubicBezTo>
                    <a:pt x="112" y="81"/>
                    <a:pt x="114" y="79"/>
                    <a:pt x="115" y="75"/>
                  </a:cubicBezTo>
                  <a:cubicBezTo>
                    <a:pt x="115" y="73"/>
                    <a:pt x="114" y="69"/>
                    <a:pt x="111" y="68"/>
                  </a:cubicBezTo>
                  <a:cubicBezTo>
                    <a:pt x="110" y="67"/>
                    <a:pt x="109" y="67"/>
                    <a:pt x="107" y="67"/>
                  </a:cubicBezTo>
                  <a:cubicBezTo>
                    <a:pt x="99" y="67"/>
                    <a:pt x="91" y="67"/>
                    <a:pt x="82" y="67"/>
                  </a:cubicBezTo>
                  <a:cubicBezTo>
                    <a:pt x="82" y="67"/>
                    <a:pt x="82" y="67"/>
                    <a:pt x="81" y="67"/>
                  </a:cubicBezTo>
                  <a:cubicBezTo>
                    <a:pt x="81" y="66"/>
                    <a:pt x="81" y="66"/>
                    <a:pt x="81" y="65"/>
                  </a:cubicBezTo>
                  <a:cubicBezTo>
                    <a:pt x="81" y="57"/>
                    <a:pt x="81" y="49"/>
                    <a:pt x="81" y="41"/>
                  </a:cubicBezTo>
                  <a:cubicBezTo>
                    <a:pt x="81" y="40"/>
                    <a:pt x="81" y="39"/>
                    <a:pt x="81" y="38"/>
                  </a:cubicBezTo>
                  <a:cubicBezTo>
                    <a:pt x="80" y="35"/>
                    <a:pt x="78" y="33"/>
                    <a:pt x="75" y="33"/>
                  </a:cubicBezTo>
                  <a:cubicBezTo>
                    <a:pt x="72" y="33"/>
                    <a:pt x="69" y="34"/>
                    <a:pt x="68" y="37"/>
                  </a:cubicBezTo>
                  <a:cubicBezTo>
                    <a:pt x="67" y="38"/>
                    <a:pt x="67" y="40"/>
                    <a:pt x="67" y="41"/>
                  </a:cubicBezTo>
                  <a:cubicBezTo>
                    <a:pt x="67" y="49"/>
                    <a:pt x="67" y="57"/>
                    <a:pt x="67" y="66"/>
                  </a:cubicBezTo>
                  <a:cubicBezTo>
                    <a:pt x="67" y="66"/>
                    <a:pt x="67" y="66"/>
                    <a:pt x="67" y="67"/>
                  </a:cubicBezTo>
                  <a:cubicBezTo>
                    <a:pt x="66" y="67"/>
                    <a:pt x="66" y="67"/>
                    <a:pt x="66" y="67"/>
                  </a:cubicBezTo>
                  <a:cubicBezTo>
                    <a:pt x="58" y="67"/>
                    <a:pt x="50" y="67"/>
                    <a:pt x="42" y="67"/>
                  </a:cubicBezTo>
                  <a:cubicBezTo>
                    <a:pt x="41" y="67"/>
                    <a:pt x="40" y="67"/>
                    <a:pt x="40" y="67"/>
                  </a:cubicBezTo>
                  <a:cubicBezTo>
                    <a:pt x="37" y="67"/>
                    <a:pt x="34" y="69"/>
                    <a:pt x="33" y="72"/>
                  </a:cubicBezTo>
                  <a:cubicBezTo>
                    <a:pt x="32" y="75"/>
                    <a:pt x="33" y="78"/>
                    <a:pt x="36" y="80"/>
                  </a:cubicBezTo>
                  <a:cubicBezTo>
                    <a:pt x="37" y="81"/>
                    <a:pt x="39" y="81"/>
                    <a:pt x="41" y="81"/>
                  </a:cubicBezTo>
                  <a:cubicBezTo>
                    <a:pt x="49" y="81"/>
                    <a:pt x="57" y="81"/>
                    <a:pt x="66" y="81"/>
                  </a:cubicBezTo>
                  <a:cubicBezTo>
                    <a:pt x="66" y="81"/>
                    <a:pt x="66" y="81"/>
                    <a:pt x="67" y="8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" name="Freeform 6"/>
            <p:cNvSpPr>
              <a:spLocks noEditPoints="1"/>
            </p:cNvSpPr>
            <p:nvPr/>
          </p:nvSpPr>
          <p:spPr bwMode="auto">
            <a:xfrm>
              <a:off x="1841" y="6539"/>
              <a:ext cx="626" cy="624"/>
            </a:xfrm>
            <a:custGeom>
              <a:avLst/>
              <a:gdLst>
                <a:gd name="T0" fmla="*/ 74 w 148"/>
                <a:gd name="T1" fmla="*/ 0 h 148"/>
                <a:gd name="T2" fmla="*/ 148 w 148"/>
                <a:gd name="T3" fmla="*/ 74 h 148"/>
                <a:gd name="T4" fmla="*/ 74 w 148"/>
                <a:gd name="T5" fmla="*/ 148 h 148"/>
                <a:gd name="T6" fmla="*/ 0 w 148"/>
                <a:gd name="T7" fmla="*/ 74 h 148"/>
                <a:gd name="T8" fmla="*/ 74 w 148"/>
                <a:gd name="T9" fmla="*/ 0 h 148"/>
                <a:gd name="T10" fmla="*/ 67 w 148"/>
                <a:gd name="T11" fmla="*/ 81 h 148"/>
                <a:gd name="T12" fmla="*/ 67 w 148"/>
                <a:gd name="T13" fmla="*/ 82 h 148"/>
                <a:gd name="T14" fmla="*/ 67 w 148"/>
                <a:gd name="T15" fmla="*/ 102 h 148"/>
                <a:gd name="T16" fmla="*/ 67 w 148"/>
                <a:gd name="T17" fmla="*/ 108 h 148"/>
                <a:gd name="T18" fmla="*/ 72 w 148"/>
                <a:gd name="T19" fmla="*/ 115 h 148"/>
                <a:gd name="T20" fmla="*/ 79 w 148"/>
                <a:gd name="T21" fmla="*/ 113 h 148"/>
                <a:gd name="T22" fmla="*/ 81 w 148"/>
                <a:gd name="T23" fmla="*/ 107 h 148"/>
                <a:gd name="T24" fmla="*/ 81 w 148"/>
                <a:gd name="T25" fmla="*/ 82 h 148"/>
                <a:gd name="T26" fmla="*/ 81 w 148"/>
                <a:gd name="T27" fmla="*/ 81 h 148"/>
                <a:gd name="T28" fmla="*/ 82 w 148"/>
                <a:gd name="T29" fmla="*/ 81 h 148"/>
                <a:gd name="T30" fmla="*/ 106 w 148"/>
                <a:gd name="T31" fmla="*/ 81 h 148"/>
                <a:gd name="T32" fmla="*/ 108 w 148"/>
                <a:gd name="T33" fmla="*/ 81 h 148"/>
                <a:gd name="T34" fmla="*/ 115 w 148"/>
                <a:gd name="T35" fmla="*/ 75 h 148"/>
                <a:gd name="T36" fmla="*/ 111 w 148"/>
                <a:gd name="T37" fmla="*/ 68 h 148"/>
                <a:gd name="T38" fmla="*/ 107 w 148"/>
                <a:gd name="T39" fmla="*/ 67 h 148"/>
                <a:gd name="T40" fmla="*/ 82 w 148"/>
                <a:gd name="T41" fmla="*/ 67 h 148"/>
                <a:gd name="T42" fmla="*/ 81 w 148"/>
                <a:gd name="T43" fmla="*/ 67 h 148"/>
                <a:gd name="T44" fmla="*/ 81 w 148"/>
                <a:gd name="T45" fmla="*/ 65 h 148"/>
                <a:gd name="T46" fmla="*/ 81 w 148"/>
                <a:gd name="T47" fmla="*/ 41 h 148"/>
                <a:gd name="T48" fmla="*/ 81 w 148"/>
                <a:gd name="T49" fmla="*/ 38 h 148"/>
                <a:gd name="T50" fmla="*/ 75 w 148"/>
                <a:gd name="T51" fmla="*/ 33 h 148"/>
                <a:gd name="T52" fmla="*/ 68 w 148"/>
                <a:gd name="T53" fmla="*/ 37 h 148"/>
                <a:gd name="T54" fmla="*/ 67 w 148"/>
                <a:gd name="T55" fmla="*/ 41 h 148"/>
                <a:gd name="T56" fmla="*/ 67 w 148"/>
                <a:gd name="T57" fmla="*/ 66 h 148"/>
                <a:gd name="T58" fmla="*/ 67 w 148"/>
                <a:gd name="T59" fmla="*/ 67 h 148"/>
                <a:gd name="T60" fmla="*/ 66 w 148"/>
                <a:gd name="T61" fmla="*/ 67 h 148"/>
                <a:gd name="T62" fmla="*/ 42 w 148"/>
                <a:gd name="T63" fmla="*/ 67 h 148"/>
                <a:gd name="T64" fmla="*/ 40 w 148"/>
                <a:gd name="T65" fmla="*/ 67 h 148"/>
                <a:gd name="T66" fmla="*/ 33 w 148"/>
                <a:gd name="T67" fmla="*/ 72 h 148"/>
                <a:gd name="T68" fmla="*/ 36 w 148"/>
                <a:gd name="T69" fmla="*/ 80 h 148"/>
                <a:gd name="T70" fmla="*/ 41 w 148"/>
                <a:gd name="T71" fmla="*/ 81 h 148"/>
                <a:gd name="T72" fmla="*/ 66 w 148"/>
                <a:gd name="T73" fmla="*/ 81 h 148"/>
                <a:gd name="T74" fmla="*/ 67 w 148"/>
                <a:gd name="T75" fmla="*/ 8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48" h="148">
                  <a:moveTo>
                    <a:pt x="74" y="0"/>
                  </a:moveTo>
                  <a:cubicBezTo>
                    <a:pt x="114" y="0"/>
                    <a:pt x="148" y="33"/>
                    <a:pt x="148" y="74"/>
                  </a:cubicBezTo>
                  <a:cubicBezTo>
                    <a:pt x="148" y="115"/>
                    <a:pt x="115" y="148"/>
                    <a:pt x="74" y="148"/>
                  </a:cubicBezTo>
                  <a:cubicBezTo>
                    <a:pt x="34" y="148"/>
                    <a:pt x="0" y="115"/>
                    <a:pt x="0" y="74"/>
                  </a:cubicBezTo>
                  <a:cubicBezTo>
                    <a:pt x="0" y="34"/>
                    <a:pt x="33" y="0"/>
                    <a:pt x="74" y="0"/>
                  </a:cubicBezTo>
                  <a:close/>
                  <a:moveTo>
                    <a:pt x="67" y="81"/>
                  </a:moveTo>
                  <a:cubicBezTo>
                    <a:pt x="67" y="82"/>
                    <a:pt x="67" y="82"/>
                    <a:pt x="67" y="82"/>
                  </a:cubicBezTo>
                  <a:cubicBezTo>
                    <a:pt x="67" y="89"/>
                    <a:pt x="67" y="96"/>
                    <a:pt x="67" y="102"/>
                  </a:cubicBezTo>
                  <a:cubicBezTo>
                    <a:pt x="67" y="104"/>
                    <a:pt x="67" y="106"/>
                    <a:pt x="67" y="108"/>
                  </a:cubicBezTo>
                  <a:cubicBezTo>
                    <a:pt x="67" y="111"/>
                    <a:pt x="69" y="114"/>
                    <a:pt x="72" y="115"/>
                  </a:cubicBezTo>
                  <a:cubicBezTo>
                    <a:pt x="74" y="116"/>
                    <a:pt x="78" y="115"/>
                    <a:pt x="79" y="113"/>
                  </a:cubicBezTo>
                  <a:cubicBezTo>
                    <a:pt x="81" y="111"/>
                    <a:pt x="81" y="109"/>
                    <a:pt x="81" y="107"/>
                  </a:cubicBezTo>
                  <a:cubicBezTo>
                    <a:pt x="81" y="99"/>
                    <a:pt x="81" y="91"/>
                    <a:pt x="81" y="82"/>
                  </a:cubicBezTo>
                  <a:cubicBezTo>
                    <a:pt x="81" y="82"/>
                    <a:pt x="81" y="82"/>
                    <a:pt x="81" y="81"/>
                  </a:cubicBezTo>
                  <a:cubicBezTo>
                    <a:pt x="82" y="81"/>
                    <a:pt x="82" y="81"/>
                    <a:pt x="82" y="81"/>
                  </a:cubicBezTo>
                  <a:cubicBezTo>
                    <a:pt x="90" y="81"/>
                    <a:pt x="98" y="81"/>
                    <a:pt x="106" y="81"/>
                  </a:cubicBezTo>
                  <a:cubicBezTo>
                    <a:pt x="107" y="81"/>
                    <a:pt x="107" y="81"/>
                    <a:pt x="108" y="81"/>
                  </a:cubicBezTo>
                  <a:cubicBezTo>
                    <a:pt x="112" y="81"/>
                    <a:pt x="114" y="79"/>
                    <a:pt x="115" y="75"/>
                  </a:cubicBezTo>
                  <a:cubicBezTo>
                    <a:pt x="115" y="73"/>
                    <a:pt x="114" y="69"/>
                    <a:pt x="111" y="68"/>
                  </a:cubicBezTo>
                  <a:cubicBezTo>
                    <a:pt x="110" y="67"/>
                    <a:pt x="109" y="67"/>
                    <a:pt x="107" y="67"/>
                  </a:cubicBezTo>
                  <a:cubicBezTo>
                    <a:pt x="99" y="67"/>
                    <a:pt x="91" y="67"/>
                    <a:pt x="82" y="67"/>
                  </a:cubicBezTo>
                  <a:cubicBezTo>
                    <a:pt x="82" y="67"/>
                    <a:pt x="82" y="67"/>
                    <a:pt x="81" y="67"/>
                  </a:cubicBezTo>
                  <a:cubicBezTo>
                    <a:pt x="81" y="66"/>
                    <a:pt x="81" y="66"/>
                    <a:pt x="81" y="65"/>
                  </a:cubicBezTo>
                  <a:cubicBezTo>
                    <a:pt x="81" y="57"/>
                    <a:pt x="81" y="49"/>
                    <a:pt x="81" y="41"/>
                  </a:cubicBezTo>
                  <a:cubicBezTo>
                    <a:pt x="81" y="40"/>
                    <a:pt x="81" y="39"/>
                    <a:pt x="81" y="38"/>
                  </a:cubicBezTo>
                  <a:cubicBezTo>
                    <a:pt x="80" y="35"/>
                    <a:pt x="78" y="33"/>
                    <a:pt x="75" y="33"/>
                  </a:cubicBezTo>
                  <a:cubicBezTo>
                    <a:pt x="72" y="33"/>
                    <a:pt x="69" y="34"/>
                    <a:pt x="68" y="37"/>
                  </a:cubicBezTo>
                  <a:cubicBezTo>
                    <a:pt x="67" y="38"/>
                    <a:pt x="67" y="40"/>
                    <a:pt x="67" y="41"/>
                  </a:cubicBezTo>
                  <a:cubicBezTo>
                    <a:pt x="67" y="49"/>
                    <a:pt x="67" y="57"/>
                    <a:pt x="67" y="66"/>
                  </a:cubicBezTo>
                  <a:cubicBezTo>
                    <a:pt x="67" y="66"/>
                    <a:pt x="67" y="66"/>
                    <a:pt x="67" y="67"/>
                  </a:cubicBezTo>
                  <a:cubicBezTo>
                    <a:pt x="66" y="67"/>
                    <a:pt x="66" y="67"/>
                    <a:pt x="66" y="67"/>
                  </a:cubicBezTo>
                  <a:cubicBezTo>
                    <a:pt x="58" y="67"/>
                    <a:pt x="50" y="67"/>
                    <a:pt x="42" y="67"/>
                  </a:cubicBezTo>
                  <a:cubicBezTo>
                    <a:pt x="41" y="67"/>
                    <a:pt x="40" y="67"/>
                    <a:pt x="40" y="67"/>
                  </a:cubicBezTo>
                  <a:cubicBezTo>
                    <a:pt x="37" y="67"/>
                    <a:pt x="34" y="69"/>
                    <a:pt x="33" y="72"/>
                  </a:cubicBezTo>
                  <a:cubicBezTo>
                    <a:pt x="32" y="75"/>
                    <a:pt x="33" y="78"/>
                    <a:pt x="36" y="80"/>
                  </a:cubicBezTo>
                  <a:cubicBezTo>
                    <a:pt x="37" y="81"/>
                    <a:pt x="39" y="81"/>
                    <a:pt x="41" y="81"/>
                  </a:cubicBezTo>
                  <a:cubicBezTo>
                    <a:pt x="49" y="81"/>
                    <a:pt x="57" y="81"/>
                    <a:pt x="66" y="81"/>
                  </a:cubicBezTo>
                  <a:cubicBezTo>
                    <a:pt x="66" y="81"/>
                    <a:pt x="66" y="81"/>
                    <a:pt x="67" y="8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grpSp>
          <p:nvGrpSpPr>
            <p:cNvPr id="82" name="组合 81"/>
            <p:cNvGrpSpPr/>
            <p:nvPr/>
          </p:nvGrpSpPr>
          <p:grpSpPr>
            <a:xfrm>
              <a:off x="2563" y="3100"/>
              <a:ext cx="3160" cy="2564"/>
              <a:chOff x="1375225" y="2579252"/>
              <a:chExt cx="2006848" cy="1628230"/>
            </a:xfrm>
          </p:grpSpPr>
          <p:sp>
            <p:nvSpPr>
              <p:cNvPr id="83" name="文本框 82"/>
              <p:cNvSpPr txBox="1"/>
              <p:nvPr/>
            </p:nvSpPr>
            <p:spPr>
              <a:xfrm>
                <a:off x="1375225" y="3155015"/>
                <a:ext cx="2006848" cy="105246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30000"/>
                  </a:lnSpc>
                </a:pPr>
                <a:r>
                  <a:rPr lang="en-US" altLang="zh-CN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cs typeface="+mn-ea"/>
                    <a:sym typeface="+mn-lt"/>
                  </a:rPr>
                  <a:t>Click here to add text content, such as keywords, some brief introductions, etc.</a:t>
                </a:r>
              </a:p>
            </p:txBody>
          </p:sp>
          <p:sp>
            <p:nvSpPr>
              <p:cNvPr id="84" name="文本框 83"/>
              <p:cNvSpPr txBox="1"/>
              <p:nvPr/>
            </p:nvSpPr>
            <p:spPr>
              <a:xfrm>
                <a:off x="1375225" y="2579252"/>
                <a:ext cx="2006848" cy="3966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20000"/>
                  </a:lnSpc>
                </a:pPr>
                <a:r>
                  <a:rPr lang="en-US" altLang="zh-CN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</a:p>
            </p:txBody>
          </p:sp>
          <p:sp>
            <p:nvSpPr>
              <p:cNvPr id="85" name="矩形: 圆角 54"/>
              <p:cNvSpPr/>
              <p:nvPr/>
            </p:nvSpPr>
            <p:spPr>
              <a:xfrm>
                <a:off x="1477525" y="3042630"/>
                <a:ext cx="540000" cy="45719"/>
              </a:xfrm>
              <a:prstGeom prst="roundRect">
                <a:avLst>
                  <a:gd name="adj" fmla="val 50000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86" name="组合 85"/>
            <p:cNvGrpSpPr/>
            <p:nvPr/>
          </p:nvGrpSpPr>
          <p:grpSpPr>
            <a:xfrm>
              <a:off x="2563" y="6518"/>
              <a:ext cx="3160" cy="2564"/>
              <a:chOff x="1375225" y="2579252"/>
              <a:chExt cx="2006848" cy="1628230"/>
            </a:xfrm>
          </p:grpSpPr>
          <p:sp>
            <p:nvSpPr>
              <p:cNvPr id="87" name="文本框 86"/>
              <p:cNvSpPr txBox="1"/>
              <p:nvPr/>
            </p:nvSpPr>
            <p:spPr>
              <a:xfrm>
                <a:off x="1375225" y="3155015"/>
                <a:ext cx="2006848" cy="105246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30000"/>
                  </a:lnSpc>
                </a:pPr>
                <a:r>
                  <a:rPr lang="en-US" altLang="zh-CN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cs typeface="+mn-ea"/>
                    <a:sym typeface="+mn-lt"/>
                  </a:rPr>
                  <a:t>Click here to add text content, such as keywords, some brief introductions, etc.</a:t>
                </a:r>
              </a:p>
            </p:txBody>
          </p:sp>
          <p:sp>
            <p:nvSpPr>
              <p:cNvPr id="88" name="文本框 87"/>
              <p:cNvSpPr txBox="1"/>
              <p:nvPr/>
            </p:nvSpPr>
            <p:spPr>
              <a:xfrm>
                <a:off x="1375225" y="2579252"/>
                <a:ext cx="2006848" cy="3966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20000"/>
                  </a:lnSpc>
                </a:pPr>
                <a:r>
                  <a:rPr lang="en-US" altLang="zh-CN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</a:p>
            </p:txBody>
          </p:sp>
          <p:sp>
            <p:nvSpPr>
              <p:cNvPr id="89" name="矩形: 圆角 58"/>
              <p:cNvSpPr/>
              <p:nvPr/>
            </p:nvSpPr>
            <p:spPr>
              <a:xfrm>
                <a:off x="1477525" y="3042630"/>
                <a:ext cx="540000" cy="45719"/>
              </a:xfrm>
              <a:prstGeom prst="roundRect">
                <a:avLst>
                  <a:gd name="adj" fmla="val 50000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90" name="组合 89">
            <a:extLst>
              <a:ext uri="{FF2B5EF4-FFF2-40B4-BE49-F238E27FC236}">
                <a16:creationId xmlns:a16="http://schemas.microsoft.com/office/drawing/2014/main" id="{61BF70FF-DB1E-F813-29A3-6EF10EFC0C2B}"/>
              </a:ext>
            </a:extLst>
          </p:cNvPr>
          <p:cNvGrpSpPr/>
          <p:nvPr/>
        </p:nvGrpSpPr>
        <p:grpSpPr>
          <a:xfrm>
            <a:off x="0" y="195580"/>
            <a:ext cx="2521585" cy="649605"/>
            <a:chOff x="1599" y="0"/>
            <a:chExt cx="3971" cy="1023"/>
          </a:xfrm>
        </p:grpSpPr>
        <p:sp>
          <p:nvSpPr>
            <p:cNvPr id="91" name="Freeform 10">
              <a:extLst>
                <a:ext uri="{FF2B5EF4-FFF2-40B4-BE49-F238E27FC236}">
                  <a16:creationId xmlns:a16="http://schemas.microsoft.com/office/drawing/2014/main" id="{03C47D52-6324-0200-EA95-4F0DD319E31A}"/>
                </a:ext>
              </a:extLst>
            </p:cNvPr>
            <p:cNvSpPr/>
            <p:nvPr/>
          </p:nvSpPr>
          <p:spPr bwMode="auto">
            <a:xfrm flipH="1">
              <a:off x="1599" y="0"/>
              <a:ext cx="3971" cy="1023"/>
            </a:xfrm>
            <a:custGeom>
              <a:avLst/>
              <a:gdLst>
                <a:gd name="T0" fmla="*/ 593 w 594"/>
                <a:gd name="T1" fmla="*/ 157 h 179"/>
                <a:gd name="T2" fmla="*/ 592 w 594"/>
                <a:gd name="T3" fmla="*/ 156 h 179"/>
                <a:gd name="T4" fmla="*/ 577 w 594"/>
                <a:gd name="T5" fmla="*/ 149 h 179"/>
                <a:gd name="T6" fmla="*/ 576 w 594"/>
                <a:gd name="T7" fmla="*/ 148 h 179"/>
                <a:gd name="T8" fmla="*/ 572 w 594"/>
                <a:gd name="T9" fmla="*/ 147 h 179"/>
                <a:gd name="T10" fmla="*/ 572 w 594"/>
                <a:gd name="T11" fmla="*/ 148 h 179"/>
                <a:gd name="T12" fmla="*/ 566 w 594"/>
                <a:gd name="T13" fmla="*/ 147 h 179"/>
                <a:gd name="T14" fmla="*/ 566 w 594"/>
                <a:gd name="T15" fmla="*/ 146 h 179"/>
                <a:gd name="T16" fmla="*/ 565 w 594"/>
                <a:gd name="T17" fmla="*/ 146 h 179"/>
                <a:gd name="T18" fmla="*/ 564 w 594"/>
                <a:gd name="T19" fmla="*/ 146 h 179"/>
                <a:gd name="T20" fmla="*/ 557 w 594"/>
                <a:gd name="T21" fmla="*/ 145 h 179"/>
                <a:gd name="T22" fmla="*/ 557 w 594"/>
                <a:gd name="T23" fmla="*/ 145 h 179"/>
                <a:gd name="T24" fmla="*/ 557 w 594"/>
                <a:gd name="T25" fmla="*/ 145 h 179"/>
                <a:gd name="T26" fmla="*/ 548 w 594"/>
                <a:gd name="T27" fmla="*/ 144 h 179"/>
                <a:gd name="T28" fmla="*/ 549 w 594"/>
                <a:gd name="T29" fmla="*/ 143 h 179"/>
                <a:gd name="T30" fmla="*/ 548 w 594"/>
                <a:gd name="T31" fmla="*/ 144 h 179"/>
                <a:gd name="T32" fmla="*/ 506 w 594"/>
                <a:gd name="T33" fmla="*/ 142 h 179"/>
                <a:gd name="T34" fmla="*/ 139 w 594"/>
                <a:gd name="T35" fmla="*/ 143 h 179"/>
                <a:gd name="T36" fmla="*/ 139 w 594"/>
                <a:gd name="T37" fmla="*/ 166 h 179"/>
                <a:gd name="T38" fmla="*/ 134 w 594"/>
                <a:gd name="T39" fmla="*/ 178 h 179"/>
                <a:gd name="T40" fmla="*/ 124 w 594"/>
                <a:gd name="T41" fmla="*/ 176 h 179"/>
                <a:gd name="T42" fmla="*/ 6 w 594"/>
                <a:gd name="T43" fmla="*/ 100 h 179"/>
                <a:gd name="T44" fmla="*/ 0 w 594"/>
                <a:gd name="T45" fmla="*/ 90 h 179"/>
                <a:gd name="T46" fmla="*/ 6 w 594"/>
                <a:gd name="T47" fmla="*/ 80 h 179"/>
                <a:gd name="T48" fmla="*/ 124 w 594"/>
                <a:gd name="T49" fmla="*/ 3 h 179"/>
                <a:gd name="T50" fmla="*/ 134 w 594"/>
                <a:gd name="T51" fmla="*/ 1 h 179"/>
                <a:gd name="T52" fmla="*/ 139 w 594"/>
                <a:gd name="T53" fmla="*/ 13 h 179"/>
                <a:gd name="T54" fmla="*/ 139 w 594"/>
                <a:gd name="T55" fmla="*/ 31 h 179"/>
                <a:gd name="T56" fmla="*/ 512 w 594"/>
                <a:gd name="T57" fmla="*/ 30 h 179"/>
                <a:gd name="T58" fmla="*/ 518 w 594"/>
                <a:gd name="T59" fmla="*/ 30 h 179"/>
                <a:gd name="T60" fmla="*/ 533 w 594"/>
                <a:gd name="T61" fmla="*/ 31 h 179"/>
                <a:gd name="T62" fmla="*/ 547 w 594"/>
                <a:gd name="T63" fmla="*/ 32 h 179"/>
                <a:gd name="T64" fmla="*/ 558 w 594"/>
                <a:gd name="T65" fmla="*/ 33 h 179"/>
                <a:gd name="T66" fmla="*/ 569 w 594"/>
                <a:gd name="T67" fmla="*/ 35 h 179"/>
                <a:gd name="T68" fmla="*/ 573 w 594"/>
                <a:gd name="T69" fmla="*/ 36 h 179"/>
                <a:gd name="T70" fmla="*/ 577 w 594"/>
                <a:gd name="T71" fmla="*/ 37 h 179"/>
                <a:gd name="T72" fmla="*/ 582 w 594"/>
                <a:gd name="T73" fmla="*/ 38 h 179"/>
                <a:gd name="T74" fmla="*/ 586 w 594"/>
                <a:gd name="T75" fmla="*/ 39 h 179"/>
                <a:gd name="T76" fmla="*/ 587 w 594"/>
                <a:gd name="T77" fmla="*/ 40 h 179"/>
                <a:gd name="T78" fmla="*/ 589 w 594"/>
                <a:gd name="T79" fmla="*/ 41 h 179"/>
                <a:gd name="T80" fmla="*/ 591 w 594"/>
                <a:gd name="T81" fmla="*/ 42 h 179"/>
                <a:gd name="T82" fmla="*/ 592 w 594"/>
                <a:gd name="T83" fmla="*/ 43 h 179"/>
                <a:gd name="T84" fmla="*/ 593 w 594"/>
                <a:gd name="T85" fmla="*/ 44 h 179"/>
                <a:gd name="T86" fmla="*/ 594 w 594"/>
                <a:gd name="T87" fmla="*/ 156 h 179"/>
                <a:gd name="T88" fmla="*/ 593 w 594"/>
                <a:gd name="T89" fmla="*/ 157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94" h="179">
                  <a:moveTo>
                    <a:pt x="593" y="157"/>
                  </a:moveTo>
                  <a:cubicBezTo>
                    <a:pt x="592" y="156"/>
                    <a:pt x="592" y="156"/>
                    <a:pt x="592" y="156"/>
                  </a:cubicBezTo>
                  <a:cubicBezTo>
                    <a:pt x="589" y="153"/>
                    <a:pt x="584" y="151"/>
                    <a:pt x="577" y="149"/>
                  </a:cubicBezTo>
                  <a:cubicBezTo>
                    <a:pt x="576" y="148"/>
                    <a:pt x="576" y="148"/>
                    <a:pt x="576" y="148"/>
                  </a:cubicBezTo>
                  <a:cubicBezTo>
                    <a:pt x="572" y="147"/>
                    <a:pt x="572" y="147"/>
                    <a:pt x="572" y="147"/>
                  </a:cubicBezTo>
                  <a:cubicBezTo>
                    <a:pt x="572" y="148"/>
                    <a:pt x="572" y="148"/>
                    <a:pt x="572" y="148"/>
                  </a:cubicBezTo>
                  <a:cubicBezTo>
                    <a:pt x="570" y="147"/>
                    <a:pt x="568" y="147"/>
                    <a:pt x="566" y="147"/>
                  </a:cubicBezTo>
                  <a:cubicBezTo>
                    <a:pt x="566" y="146"/>
                    <a:pt x="566" y="146"/>
                    <a:pt x="566" y="146"/>
                  </a:cubicBezTo>
                  <a:cubicBezTo>
                    <a:pt x="565" y="146"/>
                    <a:pt x="565" y="146"/>
                    <a:pt x="565" y="146"/>
                  </a:cubicBezTo>
                  <a:cubicBezTo>
                    <a:pt x="564" y="146"/>
                    <a:pt x="564" y="146"/>
                    <a:pt x="564" y="146"/>
                  </a:cubicBezTo>
                  <a:cubicBezTo>
                    <a:pt x="562" y="146"/>
                    <a:pt x="560" y="145"/>
                    <a:pt x="557" y="145"/>
                  </a:cubicBezTo>
                  <a:cubicBezTo>
                    <a:pt x="557" y="145"/>
                    <a:pt x="557" y="145"/>
                    <a:pt x="557" y="145"/>
                  </a:cubicBezTo>
                  <a:cubicBezTo>
                    <a:pt x="557" y="145"/>
                    <a:pt x="557" y="145"/>
                    <a:pt x="557" y="145"/>
                  </a:cubicBezTo>
                  <a:cubicBezTo>
                    <a:pt x="554" y="145"/>
                    <a:pt x="551" y="144"/>
                    <a:pt x="548" y="144"/>
                  </a:cubicBezTo>
                  <a:cubicBezTo>
                    <a:pt x="549" y="143"/>
                    <a:pt x="549" y="143"/>
                    <a:pt x="549" y="143"/>
                  </a:cubicBezTo>
                  <a:cubicBezTo>
                    <a:pt x="548" y="144"/>
                    <a:pt x="548" y="144"/>
                    <a:pt x="548" y="144"/>
                  </a:cubicBezTo>
                  <a:cubicBezTo>
                    <a:pt x="536" y="143"/>
                    <a:pt x="521" y="142"/>
                    <a:pt x="506" y="142"/>
                  </a:cubicBezTo>
                  <a:cubicBezTo>
                    <a:pt x="139" y="143"/>
                    <a:pt x="139" y="143"/>
                    <a:pt x="139" y="143"/>
                  </a:cubicBezTo>
                  <a:cubicBezTo>
                    <a:pt x="139" y="166"/>
                    <a:pt x="139" y="166"/>
                    <a:pt x="139" y="166"/>
                  </a:cubicBezTo>
                  <a:cubicBezTo>
                    <a:pt x="139" y="172"/>
                    <a:pt x="138" y="176"/>
                    <a:pt x="134" y="178"/>
                  </a:cubicBezTo>
                  <a:cubicBezTo>
                    <a:pt x="132" y="179"/>
                    <a:pt x="128" y="179"/>
                    <a:pt x="124" y="176"/>
                  </a:cubicBezTo>
                  <a:cubicBezTo>
                    <a:pt x="6" y="100"/>
                    <a:pt x="6" y="100"/>
                    <a:pt x="6" y="100"/>
                  </a:cubicBezTo>
                  <a:cubicBezTo>
                    <a:pt x="2" y="97"/>
                    <a:pt x="0" y="93"/>
                    <a:pt x="0" y="90"/>
                  </a:cubicBezTo>
                  <a:cubicBezTo>
                    <a:pt x="0" y="86"/>
                    <a:pt x="2" y="82"/>
                    <a:pt x="6" y="80"/>
                  </a:cubicBezTo>
                  <a:cubicBezTo>
                    <a:pt x="124" y="3"/>
                    <a:pt x="124" y="3"/>
                    <a:pt x="124" y="3"/>
                  </a:cubicBezTo>
                  <a:cubicBezTo>
                    <a:pt x="128" y="1"/>
                    <a:pt x="132" y="0"/>
                    <a:pt x="134" y="1"/>
                  </a:cubicBezTo>
                  <a:cubicBezTo>
                    <a:pt x="138" y="3"/>
                    <a:pt x="139" y="7"/>
                    <a:pt x="139" y="13"/>
                  </a:cubicBezTo>
                  <a:cubicBezTo>
                    <a:pt x="139" y="31"/>
                    <a:pt x="139" y="31"/>
                    <a:pt x="139" y="31"/>
                  </a:cubicBezTo>
                  <a:cubicBezTo>
                    <a:pt x="512" y="30"/>
                    <a:pt x="512" y="30"/>
                    <a:pt x="512" y="30"/>
                  </a:cubicBezTo>
                  <a:cubicBezTo>
                    <a:pt x="518" y="30"/>
                    <a:pt x="518" y="30"/>
                    <a:pt x="518" y="30"/>
                  </a:cubicBezTo>
                  <a:cubicBezTo>
                    <a:pt x="524" y="30"/>
                    <a:pt x="529" y="30"/>
                    <a:pt x="533" y="31"/>
                  </a:cubicBezTo>
                  <a:cubicBezTo>
                    <a:pt x="547" y="32"/>
                    <a:pt x="547" y="32"/>
                    <a:pt x="547" y="32"/>
                  </a:cubicBezTo>
                  <a:cubicBezTo>
                    <a:pt x="550" y="32"/>
                    <a:pt x="558" y="33"/>
                    <a:pt x="558" y="33"/>
                  </a:cubicBezTo>
                  <a:cubicBezTo>
                    <a:pt x="569" y="35"/>
                    <a:pt x="569" y="35"/>
                    <a:pt x="569" y="35"/>
                  </a:cubicBezTo>
                  <a:cubicBezTo>
                    <a:pt x="570" y="35"/>
                    <a:pt x="572" y="35"/>
                    <a:pt x="573" y="36"/>
                  </a:cubicBezTo>
                  <a:cubicBezTo>
                    <a:pt x="577" y="37"/>
                    <a:pt x="577" y="37"/>
                    <a:pt x="577" y="37"/>
                  </a:cubicBezTo>
                  <a:cubicBezTo>
                    <a:pt x="582" y="38"/>
                    <a:pt x="582" y="38"/>
                    <a:pt x="582" y="38"/>
                  </a:cubicBezTo>
                  <a:cubicBezTo>
                    <a:pt x="586" y="39"/>
                    <a:pt x="586" y="39"/>
                    <a:pt x="586" y="39"/>
                  </a:cubicBezTo>
                  <a:cubicBezTo>
                    <a:pt x="587" y="40"/>
                    <a:pt x="587" y="40"/>
                    <a:pt x="587" y="40"/>
                  </a:cubicBezTo>
                  <a:cubicBezTo>
                    <a:pt x="589" y="41"/>
                    <a:pt x="589" y="41"/>
                    <a:pt x="589" y="41"/>
                  </a:cubicBezTo>
                  <a:cubicBezTo>
                    <a:pt x="591" y="42"/>
                    <a:pt x="591" y="42"/>
                    <a:pt x="591" y="42"/>
                  </a:cubicBezTo>
                  <a:cubicBezTo>
                    <a:pt x="592" y="43"/>
                    <a:pt x="592" y="43"/>
                    <a:pt x="592" y="43"/>
                  </a:cubicBezTo>
                  <a:cubicBezTo>
                    <a:pt x="593" y="44"/>
                    <a:pt x="593" y="44"/>
                    <a:pt x="593" y="44"/>
                  </a:cubicBezTo>
                  <a:cubicBezTo>
                    <a:pt x="594" y="156"/>
                    <a:pt x="594" y="156"/>
                    <a:pt x="594" y="156"/>
                  </a:cubicBezTo>
                  <a:lnTo>
                    <a:pt x="593" y="157"/>
                  </a:lnTo>
                  <a:close/>
                </a:path>
              </a:pathLst>
            </a:custGeom>
            <a:gradFill>
              <a:gsLst>
                <a:gs pos="100000">
                  <a:srgbClr val="61D3F8"/>
                </a:gs>
                <a:gs pos="0">
                  <a:srgbClr val="A73FF6"/>
                </a:gs>
              </a:gsLst>
              <a:lin scaled="1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015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3" name="文本框 37">
              <a:extLst>
                <a:ext uri="{FF2B5EF4-FFF2-40B4-BE49-F238E27FC236}">
                  <a16:creationId xmlns:a16="http://schemas.microsoft.com/office/drawing/2014/main" id="{8E62660D-BDB0-52CE-2DB7-4A2BC049E0A1}"/>
                </a:ext>
              </a:extLst>
            </p:cNvPr>
            <p:cNvSpPr txBox="1"/>
            <p:nvPr/>
          </p:nvSpPr>
          <p:spPr>
            <a:xfrm>
              <a:off x="4531" y="221"/>
              <a:ext cx="865" cy="580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4800">
                  <a:solidFill>
                    <a:schemeClr val="bg1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1800" dirty="0">
                  <a:solidFill>
                    <a:prstClr val="white"/>
                  </a:solidFill>
                  <a:latin typeface="+mn-lt"/>
                  <a:ea typeface="+mn-ea"/>
                  <a:cs typeface="+mn-ea"/>
                  <a:sym typeface="+mn-lt"/>
                </a:rPr>
                <a:t>04</a:t>
              </a:r>
              <a:endParaRPr lang="zh-CN" altLang="en-US" sz="1800" dirty="0">
                <a:solidFill>
                  <a:prstClr val="white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94" name="文本框 47">
              <a:extLst>
                <a:ext uri="{FF2B5EF4-FFF2-40B4-BE49-F238E27FC236}">
                  <a16:creationId xmlns:a16="http://schemas.microsoft.com/office/drawing/2014/main" id="{A6CFF174-B85A-9F16-B1B6-52C2A54868BC}"/>
                </a:ext>
              </a:extLst>
            </p:cNvPr>
            <p:cNvSpPr txBox="1"/>
            <p:nvPr/>
          </p:nvSpPr>
          <p:spPr>
            <a:xfrm>
              <a:off x="1702" y="219"/>
              <a:ext cx="2980" cy="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800">
                  <a:solidFill>
                    <a:schemeClr val="bg1"/>
                  </a:solidFill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algn="ctr"/>
              <a:r>
                <a:rPr lang="en-US" altLang="zh-CN" sz="1800" b="1" spc="100" dirty="0">
                  <a:uFillTx/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1800" b="1" spc="100" dirty="0"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slow" advClick="0" advTm="3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组合 91"/>
          <p:cNvGrpSpPr/>
          <p:nvPr/>
        </p:nvGrpSpPr>
        <p:grpSpPr>
          <a:xfrm>
            <a:off x="3655707" y="2129736"/>
            <a:ext cx="4827894" cy="4728266"/>
            <a:chOff x="2837801" y="527681"/>
            <a:chExt cx="6463705" cy="6330319"/>
          </a:xfrm>
        </p:grpSpPr>
        <p:grpSp>
          <p:nvGrpSpPr>
            <p:cNvPr id="5" name="组合 4"/>
            <p:cNvGrpSpPr/>
            <p:nvPr/>
          </p:nvGrpSpPr>
          <p:grpSpPr>
            <a:xfrm>
              <a:off x="6355106" y="587683"/>
              <a:ext cx="2946400" cy="815975"/>
              <a:chOff x="7842789" y="4446233"/>
              <a:chExt cx="2946401" cy="815975"/>
            </a:xfrm>
          </p:grpSpPr>
          <p:sp>
            <p:nvSpPr>
              <p:cNvPr id="6" name="Freeform 47"/>
              <p:cNvSpPr/>
              <p:nvPr/>
            </p:nvSpPr>
            <p:spPr bwMode="auto">
              <a:xfrm>
                <a:off x="7842789" y="4801833"/>
                <a:ext cx="2103438" cy="106363"/>
              </a:xfrm>
              <a:custGeom>
                <a:avLst/>
                <a:gdLst>
                  <a:gd name="T0" fmla="*/ 0 w 1325"/>
                  <a:gd name="T1" fmla="*/ 67 h 67"/>
                  <a:gd name="T2" fmla="*/ 0 w 1325"/>
                  <a:gd name="T3" fmla="*/ 0 h 67"/>
                  <a:gd name="T4" fmla="*/ 1325 w 1325"/>
                  <a:gd name="T5" fmla="*/ 0 h 67"/>
                  <a:gd name="T6" fmla="*/ 1325 w 1325"/>
                  <a:gd name="T7" fmla="*/ 67 h 67"/>
                  <a:gd name="T8" fmla="*/ 0 w 1325"/>
                  <a:gd name="T9" fmla="*/ 67 h 67"/>
                  <a:gd name="T10" fmla="*/ 0 w 1325"/>
                  <a:gd name="T11" fmla="*/ 67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25" h="67">
                    <a:moveTo>
                      <a:pt x="0" y="67"/>
                    </a:moveTo>
                    <a:lnTo>
                      <a:pt x="0" y="0"/>
                    </a:lnTo>
                    <a:lnTo>
                      <a:pt x="1325" y="0"/>
                    </a:lnTo>
                    <a:lnTo>
                      <a:pt x="1325" y="67"/>
                    </a:lnTo>
                    <a:lnTo>
                      <a:pt x="0" y="67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rgbClr val="B45BEB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" name="Freeform 48"/>
              <p:cNvSpPr>
                <a:spLocks noEditPoints="1"/>
              </p:cNvSpPr>
              <p:nvPr/>
            </p:nvSpPr>
            <p:spPr bwMode="auto">
              <a:xfrm>
                <a:off x="9860502" y="4446233"/>
                <a:ext cx="928688" cy="815975"/>
              </a:xfrm>
              <a:custGeom>
                <a:avLst/>
                <a:gdLst>
                  <a:gd name="T0" fmla="*/ 163 w 585"/>
                  <a:gd name="T1" fmla="*/ 514 h 514"/>
                  <a:gd name="T2" fmla="*/ 163 w 585"/>
                  <a:gd name="T3" fmla="*/ 480 h 514"/>
                  <a:gd name="T4" fmla="*/ 192 w 585"/>
                  <a:gd name="T5" fmla="*/ 463 h 514"/>
                  <a:gd name="T6" fmla="*/ 163 w 585"/>
                  <a:gd name="T7" fmla="*/ 480 h 514"/>
                  <a:gd name="T8" fmla="*/ 163 w 585"/>
                  <a:gd name="T9" fmla="*/ 514 h 514"/>
                  <a:gd name="T10" fmla="*/ 144 w 585"/>
                  <a:gd name="T11" fmla="*/ 514 h 514"/>
                  <a:gd name="T12" fmla="*/ 0 w 585"/>
                  <a:gd name="T13" fmla="*/ 257 h 514"/>
                  <a:gd name="T14" fmla="*/ 144 w 585"/>
                  <a:gd name="T15" fmla="*/ 0 h 514"/>
                  <a:gd name="T16" fmla="*/ 438 w 585"/>
                  <a:gd name="T17" fmla="*/ 0 h 514"/>
                  <a:gd name="T18" fmla="*/ 585 w 585"/>
                  <a:gd name="T19" fmla="*/ 257 h 514"/>
                  <a:gd name="T20" fmla="*/ 438 w 585"/>
                  <a:gd name="T21" fmla="*/ 514 h 514"/>
                  <a:gd name="T22" fmla="*/ 163 w 585"/>
                  <a:gd name="T23" fmla="*/ 514 h 514"/>
                  <a:gd name="T24" fmla="*/ 163 w 585"/>
                  <a:gd name="T25" fmla="*/ 514 h 514"/>
                  <a:gd name="T26" fmla="*/ 400 w 585"/>
                  <a:gd name="T27" fmla="*/ 447 h 514"/>
                  <a:gd name="T28" fmla="*/ 509 w 585"/>
                  <a:gd name="T29" fmla="*/ 257 h 514"/>
                  <a:gd name="T30" fmla="*/ 400 w 585"/>
                  <a:gd name="T31" fmla="*/ 65 h 514"/>
                  <a:gd name="T32" fmla="*/ 182 w 585"/>
                  <a:gd name="T33" fmla="*/ 65 h 514"/>
                  <a:gd name="T34" fmla="*/ 76 w 585"/>
                  <a:gd name="T35" fmla="*/ 257 h 514"/>
                  <a:gd name="T36" fmla="*/ 182 w 585"/>
                  <a:gd name="T37" fmla="*/ 447 h 514"/>
                  <a:gd name="T38" fmla="*/ 400 w 585"/>
                  <a:gd name="T39" fmla="*/ 447 h 514"/>
                  <a:gd name="T40" fmla="*/ 400 w 585"/>
                  <a:gd name="T41" fmla="*/ 447 h 5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85" h="514">
                    <a:moveTo>
                      <a:pt x="163" y="514"/>
                    </a:moveTo>
                    <a:lnTo>
                      <a:pt x="163" y="480"/>
                    </a:lnTo>
                    <a:lnTo>
                      <a:pt x="192" y="463"/>
                    </a:lnTo>
                    <a:lnTo>
                      <a:pt x="163" y="480"/>
                    </a:lnTo>
                    <a:lnTo>
                      <a:pt x="163" y="514"/>
                    </a:lnTo>
                    <a:lnTo>
                      <a:pt x="144" y="514"/>
                    </a:lnTo>
                    <a:lnTo>
                      <a:pt x="0" y="257"/>
                    </a:lnTo>
                    <a:lnTo>
                      <a:pt x="144" y="0"/>
                    </a:lnTo>
                    <a:lnTo>
                      <a:pt x="438" y="0"/>
                    </a:lnTo>
                    <a:lnTo>
                      <a:pt x="585" y="257"/>
                    </a:lnTo>
                    <a:lnTo>
                      <a:pt x="438" y="514"/>
                    </a:lnTo>
                    <a:lnTo>
                      <a:pt x="163" y="514"/>
                    </a:lnTo>
                    <a:lnTo>
                      <a:pt x="163" y="514"/>
                    </a:lnTo>
                    <a:close/>
                    <a:moveTo>
                      <a:pt x="400" y="447"/>
                    </a:moveTo>
                    <a:lnTo>
                      <a:pt x="509" y="257"/>
                    </a:lnTo>
                    <a:lnTo>
                      <a:pt x="400" y="65"/>
                    </a:lnTo>
                    <a:lnTo>
                      <a:pt x="182" y="65"/>
                    </a:lnTo>
                    <a:lnTo>
                      <a:pt x="76" y="257"/>
                    </a:lnTo>
                    <a:lnTo>
                      <a:pt x="182" y="447"/>
                    </a:lnTo>
                    <a:lnTo>
                      <a:pt x="400" y="447"/>
                    </a:lnTo>
                    <a:lnTo>
                      <a:pt x="400" y="447"/>
                    </a:lnTo>
                    <a:close/>
                  </a:path>
                </a:pathLst>
              </a:custGeom>
              <a:gradFill>
                <a:gsLst>
                  <a:gs pos="100000">
                    <a:srgbClr val="6264F8"/>
                  </a:gs>
                  <a:gs pos="49000">
                    <a:srgbClr val="B584EC"/>
                  </a:gs>
                  <a:gs pos="0">
                    <a:srgbClr val="EE9AE5"/>
                  </a:gs>
                </a:gsLst>
                <a:lin scaled="1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9" name="组合 8"/>
            <p:cNvGrpSpPr/>
            <p:nvPr/>
          </p:nvGrpSpPr>
          <p:grpSpPr>
            <a:xfrm>
              <a:off x="4511804" y="527681"/>
              <a:ext cx="3122955" cy="6322760"/>
              <a:chOff x="4511804" y="527681"/>
              <a:chExt cx="3122955" cy="6322760"/>
            </a:xfrm>
          </p:grpSpPr>
          <p:sp>
            <p:nvSpPr>
              <p:cNvPr id="10" name="矩形 9"/>
              <p:cNvSpPr/>
              <p:nvPr/>
            </p:nvSpPr>
            <p:spPr>
              <a:xfrm rot="3047875">
                <a:off x="4924425" y="696439"/>
                <a:ext cx="979491" cy="1696624"/>
              </a:xfrm>
              <a:prstGeom prst="rect">
                <a:avLst/>
              </a:prstGeom>
              <a:gradFill>
                <a:gsLst>
                  <a:gs pos="0">
                    <a:schemeClr val="tx1">
                      <a:alpha val="17000"/>
                    </a:schemeClr>
                  </a:gs>
                  <a:gs pos="66000">
                    <a:schemeClr val="tx1">
                      <a:alpha val="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grpSp>
            <p:nvGrpSpPr>
              <p:cNvPr id="11" name="组合 10"/>
              <p:cNvGrpSpPr/>
              <p:nvPr/>
            </p:nvGrpSpPr>
            <p:grpSpPr>
              <a:xfrm>
                <a:off x="4511804" y="527681"/>
                <a:ext cx="3122955" cy="6322760"/>
                <a:chOff x="4511804" y="527681"/>
                <a:chExt cx="3122955" cy="6322760"/>
              </a:xfrm>
            </p:grpSpPr>
            <p:sp>
              <p:nvSpPr>
                <p:cNvPr id="12" name="椭圆 11"/>
                <p:cNvSpPr/>
                <p:nvPr/>
              </p:nvSpPr>
              <p:spPr>
                <a:xfrm>
                  <a:off x="5583459" y="527681"/>
                  <a:ext cx="979644" cy="979644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C6C6C6"/>
                    </a:gs>
                    <a:gs pos="61000">
                      <a:srgbClr val="EEEEEE"/>
                    </a:gs>
                    <a:gs pos="100000">
                      <a:schemeClr val="bg1">
                        <a:tint val="23500"/>
                        <a:satMod val="160000"/>
                        <a:lumMod val="96000"/>
                      </a:schemeClr>
                    </a:gs>
                  </a:gsLst>
                  <a:lin ang="7800000" scaled="0"/>
                  <a:tileRect/>
                </a:gradFill>
                <a:ln w="15875" cap="flat" cmpd="sng">
                  <a:gradFill flip="none" rotWithShape="1">
                    <a:gsLst>
                      <a:gs pos="100000">
                        <a:schemeClr val="bg1">
                          <a:lumMod val="65000"/>
                        </a:schemeClr>
                      </a:gs>
                      <a:gs pos="0">
                        <a:schemeClr val="bg1">
                          <a:lumMod val="0"/>
                          <a:lumOff val="100000"/>
                        </a:schemeClr>
                      </a:gs>
                      <a:gs pos="54000">
                        <a:schemeClr val="bg1">
                          <a:lumMod val="85000"/>
                        </a:schemeClr>
                      </a:gs>
                    </a:gsLst>
                    <a:lin ang="7800000" scaled="0"/>
                    <a:tileRect/>
                  </a:gradFill>
                  <a:prstDash val="solid"/>
                  <a:round/>
                </a:ln>
                <a:effectLst>
                  <a:outerShdw blurRad="177800" dir="7800000" sx="105000" sy="105000" algn="r" rotWithShape="0">
                    <a:prstClr val="black">
                      <a:alpha val="40000"/>
                    </a:prstClr>
                  </a:outerShdw>
                  <a:softEdge rad="0"/>
                </a:effectLst>
                <a:scene3d>
                  <a:camera prst="orthographicFront"/>
                  <a:lightRig rig="flat" dir="t"/>
                </a:scene3d>
                <a:sp3d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flatTx/>
                </a:bodyPr>
                <a:lstStyle/>
                <a:p>
                  <a:pPr algn="ctr"/>
                  <a:endParaRPr lang="zh-CN" altLang="en-US" sz="32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grpSp>
              <p:nvGrpSpPr>
                <p:cNvPr id="13" name="组合 12"/>
                <p:cNvGrpSpPr/>
                <p:nvPr/>
              </p:nvGrpSpPr>
              <p:grpSpPr>
                <a:xfrm>
                  <a:off x="4511804" y="1402142"/>
                  <a:ext cx="3122955" cy="5448299"/>
                  <a:chOff x="4170586" y="104088"/>
                  <a:chExt cx="3849610" cy="6716021"/>
                </a:xfrm>
                <a:effectLst>
                  <a:outerShdw blurRad="203200" dist="114300" dir="8100000" algn="tr" rotWithShape="0">
                    <a:prstClr val="black">
                      <a:alpha val="40000"/>
                    </a:prstClr>
                  </a:outerShdw>
                </a:effectLst>
              </p:grpSpPr>
              <p:sp>
                <p:nvSpPr>
                  <p:cNvPr id="14" name="任意多边形 19"/>
                  <p:cNvSpPr/>
                  <p:nvPr/>
                </p:nvSpPr>
                <p:spPr bwMode="auto">
                  <a:xfrm>
                    <a:off x="4171340" y="258235"/>
                    <a:ext cx="3848100" cy="6537261"/>
                  </a:xfrm>
                  <a:custGeom>
                    <a:avLst/>
                    <a:gdLst>
                      <a:gd name="connsiteX0" fmla="*/ 1924050 w 3848100"/>
                      <a:gd name="connsiteY0" fmla="*/ 0 h 6537261"/>
                      <a:gd name="connsiteX1" fmla="*/ 2226858 w 3848100"/>
                      <a:gd name="connsiteY1" fmla="*/ 124018 h 6537261"/>
                      <a:gd name="connsiteX2" fmla="*/ 3848100 w 3848100"/>
                      <a:gd name="connsiteY2" fmla="*/ 1615984 h 6537261"/>
                      <a:gd name="connsiteX3" fmla="*/ 3848100 w 3848100"/>
                      <a:gd name="connsiteY3" fmla="*/ 1800131 h 6537261"/>
                      <a:gd name="connsiteX4" fmla="*/ 3652498 w 3848100"/>
                      <a:gd name="connsiteY4" fmla="*/ 1912874 h 6537261"/>
                      <a:gd name="connsiteX5" fmla="*/ 3252788 w 3848100"/>
                      <a:gd name="connsiteY5" fmla="*/ 1912874 h 6537261"/>
                      <a:gd name="connsiteX6" fmla="*/ 3252788 w 3848100"/>
                      <a:gd name="connsiteY6" fmla="*/ 6537261 h 6537261"/>
                      <a:gd name="connsiteX7" fmla="*/ 593725 w 3848100"/>
                      <a:gd name="connsiteY7" fmla="*/ 6537261 h 6537261"/>
                      <a:gd name="connsiteX8" fmla="*/ 593725 w 3848100"/>
                      <a:gd name="connsiteY8" fmla="*/ 1912874 h 6537261"/>
                      <a:gd name="connsiteX9" fmla="*/ 195603 w 3848100"/>
                      <a:gd name="connsiteY9" fmla="*/ 1912874 h 6537261"/>
                      <a:gd name="connsiteX10" fmla="*/ 0 w 3848100"/>
                      <a:gd name="connsiteY10" fmla="*/ 1803889 h 6537261"/>
                      <a:gd name="connsiteX11" fmla="*/ 0 w 3848100"/>
                      <a:gd name="connsiteY11" fmla="*/ 1615984 h 6537261"/>
                      <a:gd name="connsiteX12" fmla="*/ 1621243 w 3848100"/>
                      <a:gd name="connsiteY12" fmla="*/ 124018 h 6537261"/>
                      <a:gd name="connsiteX13" fmla="*/ 1924050 w 3848100"/>
                      <a:gd name="connsiteY13" fmla="*/ 0 h 65372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3848100" h="6537261">
                        <a:moveTo>
                          <a:pt x="1924050" y="0"/>
                        </a:moveTo>
                        <a:cubicBezTo>
                          <a:pt x="2034077" y="0"/>
                          <a:pt x="2144103" y="41339"/>
                          <a:pt x="2226858" y="124018"/>
                        </a:cubicBezTo>
                        <a:cubicBezTo>
                          <a:pt x="3848100" y="1615984"/>
                          <a:pt x="3848100" y="1615984"/>
                          <a:pt x="3848100" y="1615984"/>
                        </a:cubicBezTo>
                        <a:cubicBezTo>
                          <a:pt x="3848100" y="1615984"/>
                          <a:pt x="3848100" y="1751276"/>
                          <a:pt x="3848100" y="1800131"/>
                        </a:cubicBezTo>
                        <a:cubicBezTo>
                          <a:pt x="3848100" y="1875293"/>
                          <a:pt x="3780392" y="1912874"/>
                          <a:pt x="3652498" y="1912874"/>
                        </a:cubicBezTo>
                        <a:lnTo>
                          <a:pt x="3252788" y="1912874"/>
                        </a:lnTo>
                        <a:lnTo>
                          <a:pt x="3252788" y="6537261"/>
                        </a:lnTo>
                        <a:lnTo>
                          <a:pt x="593725" y="6537261"/>
                        </a:lnTo>
                        <a:lnTo>
                          <a:pt x="593725" y="1912874"/>
                        </a:lnTo>
                        <a:lnTo>
                          <a:pt x="195603" y="1912874"/>
                        </a:lnTo>
                        <a:cubicBezTo>
                          <a:pt x="71470" y="1912874"/>
                          <a:pt x="0" y="1882809"/>
                          <a:pt x="0" y="1803889"/>
                        </a:cubicBezTo>
                        <a:cubicBezTo>
                          <a:pt x="0" y="1751276"/>
                          <a:pt x="0" y="1615984"/>
                          <a:pt x="0" y="1615984"/>
                        </a:cubicBezTo>
                        <a:cubicBezTo>
                          <a:pt x="1621243" y="124018"/>
                          <a:pt x="1621243" y="124018"/>
                          <a:pt x="1621243" y="124018"/>
                        </a:cubicBezTo>
                        <a:cubicBezTo>
                          <a:pt x="1703998" y="41339"/>
                          <a:pt x="1814024" y="0"/>
                          <a:pt x="1924050" y="0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rgbClr val="7B32B2"/>
                      </a:gs>
                      <a:gs pos="100000">
                        <a:srgbClr val="401A5D"/>
                      </a:gs>
                    </a:gsLst>
                    <a:lin scaled="0"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noAutofit/>
                  </a:bodyPr>
                  <a:lstStyle/>
                  <a:p>
                    <a:endParaRPr lang="zh-CN" altLang="en-US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15" name="任意多边形 13"/>
                  <p:cNvSpPr/>
                  <p:nvPr/>
                </p:nvSpPr>
                <p:spPr bwMode="auto">
                  <a:xfrm>
                    <a:off x="4170586" y="104088"/>
                    <a:ext cx="3849610" cy="6716021"/>
                  </a:xfrm>
                  <a:custGeom>
                    <a:avLst/>
                    <a:gdLst>
                      <a:gd name="connsiteX0" fmla="*/ 1925192 w 3849609"/>
                      <a:gd name="connsiteY0" fmla="*/ 0 h 6716022"/>
                      <a:gd name="connsiteX1" fmla="*/ 2227842 w 3849609"/>
                      <a:gd name="connsiteY1" fmla="*/ 121136 h 6716022"/>
                      <a:gd name="connsiteX2" fmla="*/ 3746734 w 3849609"/>
                      <a:gd name="connsiteY2" fmla="*/ 1612334 h 6716022"/>
                      <a:gd name="connsiteX3" fmla="*/ 3652743 w 3849609"/>
                      <a:gd name="connsiteY3" fmla="*/ 1909071 h 6716022"/>
                      <a:gd name="connsiteX4" fmla="*/ 3261867 w 3849609"/>
                      <a:gd name="connsiteY4" fmla="*/ 1909071 h 6716022"/>
                      <a:gd name="connsiteX5" fmla="*/ 3261867 w 3849609"/>
                      <a:gd name="connsiteY5" fmla="*/ 6716022 h 6716022"/>
                      <a:gd name="connsiteX6" fmla="*/ 604392 w 3849609"/>
                      <a:gd name="connsiteY6" fmla="*/ 6716022 h 6716022"/>
                      <a:gd name="connsiteX7" fmla="*/ 604392 w 3849609"/>
                      <a:gd name="connsiteY7" fmla="*/ 1909071 h 6716022"/>
                      <a:gd name="connsiteX8" fmla="*/ 197641 w 3849609"/>
                      <a:gd name="connsiteY8" fmla="*/ 1909071 h 6716022"/>
                      <a:gd name="connsiteX9" fmla="*/ 99891 w 3849609"/>
                      <a:gd name="connsiteY9" fmla="*/ 1612334 h 6716022"/>
                      <a:gd name="connsiteX10" fmla="*/ 1622542 w 3849609"/>
                      <a:gd name="connsiteY10" fmla="*/ 121136 h 6716022"/>
                      <a:gd name="connsiteX11" fmla="*/ 1925192 w 3849609"/>
                      <a:gd name="connsiteY11" fmla="*/ 0 h 671602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3849609" h="6716022">
                        <a:moveTo>
                          <a:pt x="1925192" y="0"/>
                        </a:moveTo>
                        <a:cubicBezTo>
                          <a:pt x="2035161" y="0"/>
                          <a:pt x="2145131" y="40379"/>
                          <a:pt x="2227842" y="121136"/>
                        </a:cubicBezTo>
                        <a:cubicBezTo>
                          <a:pt x="3746734" y="1612334"/>
                          <a:pt x="3746734" y="1612334"/>
                          <a:pt x="3746734" y="1612334"/>
                        </a:cubicBezTo>
                        <a:cubicBezTo>
                          <a:pt x="3915917" y="1777605"/>
                          <a:pt x="3870802" y="1909071"/>
                          <a:pt x="3652743" y="1909071"/>
                        </a:cubicBezTo>
                        <a:lnTo>
                          <a:pt x="3261867" y="1909071"/>
                        </a:lnTo>
                        <a:lnTo>
                          <a:pt x="3261867" y="6716022"/>
                        </a:lnTo>
                        <a:lnTo>
                          <a:pt x="604392" y="6716022"/>
                        </a:lnTo>
                        <a:lnTo>
                          <a:pt x="604392" y="1909071"/>
                        </a:lnTo>
                        <a:lnTo>
                          <a:pt x="197641" y="1909071"/>
                        </a:lnTo>
                        <a:cubicBezTo>
                          <a:pt x="-20417" y="1909071"/>
                          <a:pt x="-65533" y="1777605"/>
                          <a:pt x="99891" y="1612334"/>
                        </a:cubicBezTo>
                        <a:cubicBezTo>
                          <a:pt x="1622542" y="121136"/>
                          <a:pt x="1622542" y="121136"/>
                          <a:pt x="1622542" y="121136"/>
                        </a:cubicBezTo>
                        <a:cubicBezTo>
                          <a:pt x="1705254" y="40379"/>
                          <a:pt x="1815223" y="0"/>
                          <a:pt x="1925192" y="0"/>
                        </a:cubicBezTo>
                        <a:close/>
                      </a:path>
                    </a:pathLst>
                  </a:custGeom>
                  <a:gradFill>
                    <a:gsLst>
                      <a:gs pos="100000">
                        <a:srgbClr val="6264F8"/>
                      </a:gs>
                      <a:gs pos="49000">
                        <a:srgbClr val="B584EC"/>
                      </a:gs>
                      <a:gs pos="0">
                        <a:srgbClr val="EE9AE5"/>
                      </a:gs>
                    </a:gsLst>
                    <a:lin scaled="1"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noAutofit/>
                  </a:bodyPr>
                  <a:lstStyle/>
                  <a:p>
                    <a:endParaRPr lang="zh-CN" altLang="en-US" dirty="0">
                      <a:cs typeface="+mn-ea"/>
                      <a:sym typeface="+mn-lt"/>
                    </a:endParaRPr>
                  </a:p>
                </p:txBody>
              </p:sp>
            </p:grpSp>
          </p:grpSp>
        </p:grpSp>
        <p:grpSp>
          <p:nvGrpSpPr>
            <p:cNvPr id="18" name="组合 17"/>
            <p:cNvGrpSpPr/>
            <p:nvPr/>
          </p:nvGrpSpPr>
          <p:grpSpPr>
            <a:xfrm flipH="1">
              <a:off x="2837801" y="1997897"/>
              <a:ext cx="2946400" cy="815975"/>
              <a:chOff x="7842789" y="4446233"/>
              <a:chExt cx="2946401" cy="815975"/>
            </a:xfrm>
          </p:grpSpPr>
          <p:sp>
            <p:nvSpPr>
              <p:cNvPr id="19" name="Freeform 47"/>
              <p:cNvSpPr/>
              <p:nvPr/>
            </p:nvSpPr>
            <p:spPr bwMode="auto">
              <a:xfrm>
                <a:off x="7842789" y="4801833"/>
                <a:ext cx="2103438" cy="106363"/>
              </a:xfrm>
              <a:custGeom>
                <a:avLst/>
                <a:gdLst>
                  <a:gd name="T0" fmla="*/ 0 w 1325"/>
                  <a:gd name="T1" fmla="*/ 67 h 67"/>
                  <a:gd name="T2" fmla="*/ 0 w 1325"/>
                  <a:gd name="T3" fmla="*/ 0 h 67"/>
                  <a:gd name="T4" fmla="*/ 1325 w 1325"/>
                  <a:gd name="T5" fmla="*/ 0 h 67"/>
                  <a:gd name="T6" fmla="*/ 1325 w 1325"/>
                  <a:gd name="T7" fmla="*/ 67 h 67"/>
                  <a:gd name="T8" fmla="*/ 0 w 1325"/>
                  <a:gd name="T9" fmla="*/ 67 h 67"/>
                  <a:gd name="T10" fmla="*/ 0 w 1325"/>
                  <a:gd name="T11" fmla="*/ 67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25" h="67">
                    <a:moveTo>
                      <a:pt x="0" y="67"/>
                    </a:moveTo>
                    <a:lnTo>
                      <a:pt x="0" y="0"/>
                    </a:lnTo>
                    <a:lnTo>
                      <a:pt x="1325" y="0"/>
                    </a:lnTo>
                    <a:lnTo>
                      <a:pt x="1325" y="67"/>
                    </a:lnTo>
                    <a:lnTo>
                      <a:pt x="0" y="67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0" name="Freeform 48"/>
              <p:cNvSpPr>
                <a:spLocks noEditPoints="1"/>
              </p:cNvSpPr>
              <p:nvPr/>
            </p:nvSpPr>
            <p:spPr bwMode="auto">
              <a:xfrm>
                <a:off x="9860502" y="4446233"/>
                <a:ext cx="928688" cy="815975"/>
              </a:xfrm>
              <a:custGeom>
                <a:avLst/>
                <a:gdLst>
                  <a:gd name="T0" fmla="*/ 163 w 585"/>
                  <a:gd name="T1" fmla="*/ 514 h 514"/>
                  <a:gd name="T2" fmla="*/ 163 w 585"/>
                  <a:gd name="T3" fmla="*/ 480 h 514"/>
                  <a:gd name="T4" fmla="*/ 192 w 585"/>
                  <a:gd name="T5" fmla="*/ 463 h 514"/>
                  <a:gd name="T6" fmla="*/ 163 w 585"/>
                  <a:gd name="T7" fmla="*/ 480 h 514"/>
                  <a:gd name="T8" fmla="*/ 163 w 585"/>
                  <a:gd name="T9" fmla="*/ 514 h 514"/>
                  <a:gd name="T10" fmla="*/ 144 w 585"/>
                  <a:gd name="T11" fmla="*/ 514 h 514"/>
                  <a:gd name="T12" fmla="*/ 0 w 585"/>
                  <a:gd name="T13" fmla="*/ 257 h 514"/>
                  <a:gd name="T14" fmla="*/ 144 w 585"/>
                  <a:gd name="T15" fmla="*/ 0 h 514"/>
                  <a:gd name="T16" fmla="*/ 438 w 585"/>
                  <a:gd name="T17" fmla="*/ 0 h 514"/>
                  <a:gd name="T18" fmla="*/ 585 w 585"/>
                  <a:gd name="T19" fmla="*/ 257 h 514"/>
                  <a:gd name="T20" fmla="*/ 438 w 585"/>
                  <a:gd name="T21" fmla="*/ 514 h 514"/>
                  <a:gd name="T22" fmla="*/ 163 w 585"/>
                  <a:gd name="T23" fmla="*/ 514 h 514"/>
                  <a:gd name="T24" fmla="*/ 163 w 585"/>
                  <a:gd name="T25" fmla="*/ 514 h 514"/>
                  <a:gd name="T26" fmla="*/ 400 w 585"/>
                  <a:gd name="T27" fmla="*/ 447 h 514"/>
                  <a:gd name="T28" fmla="*/ 509 w 585"/>
                  <a:gd name="T29" fmla="*/ 257 h 514"/>
                  <a:gd name="T30" fmla="*/ 400 w 585"/>
                  <a:gd name="T31" fmla="*/ 65 h 514"/>
                  <a:gd name="T32" fmla="*/ 182 w 585"/>
                  <a:gd name="T33" fmla="*/ 65 h 514"/>
                  <a:gd name="T34" fmla="*/ 76 w 585"/>
                  <a:gd name="T35" fmla="*/ 257 h 514"/>
                  <a:gd name="T36" fmla="*/ 182 w 585"/>
                  <a:gd name="T37" fmla="*/ 447 h 514"/>
                  <a:gd name="T38" fmla="*/ 400 w 585"/>
                  <a:gd name="T39" fmla="*/ 447 h 514"/>
                  <a:gd name="T40" fmla="*/ 400 w 585"/>
                  <a:gd name="T41" fmla="*/ 447 h 5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85" h="514">
                    <a:moveTo>
                      <a:pt x="163" y="514"/>
                    </a:moveTo>
                    <a:lnTo>
                      <a:pt x="163" y="480"/>
                    </a:lnTo>
                    <a:lnTo>
                      <a:pt x="192" y="463"/>
                    </a:lnTo>
                    <a:lnTo>
                      <a:pt x="163" y="480"/>
                    </a:lnTo>
                    <a:lnTo>
                      <a:pt x="163" y="514"/>
                    </a:lnTo>
                    <a:lnTo>
                      <a:pt x="144" y="514"/>
                    </a:lnTo>
                    <a:lnTo>
                      <a:pt x="0" y="257"/>
                    </a:lnTo>
                    <a:lnTo>
                      <a:pt x="144" y="0"/>
                    </a:lnTo>
                    <a:lnTo>
                      <a:pt x="438" y="0"/>
                    </a:lnTo>
                    <a:lnTo>
                      <a:pt x="585" y="257"/>
                    </a:lnTo>
                    <a:lnTo>
                      <a:pt x="438" y="514"/>
                    </a:lnTo>
                    <a:lnTo>
                      <a:pt x="163" y="514"/>
                    </a:lnTo>
                    <a:lnTo>
                      <a:pt x="163" y="514"/>
                    </a:lnTo>
                    <a:close/>
                    <a:moveTo>
                      <a:pt x="400" y="447"/>
                    </a:moveTo>
                    <a:lnTo>
                      <a:pt x="509" y="257"/>
                    </a:lnTo>
                    <a:lnTo>
                      <a:pt x="400" y="65"/>
                    </a:lnTo>
                    <a:lnTo>
                      <a:pt x="182" y="65"/>
                    </a:lnTo>
                    <a:lnTo>
                      <a:pt x="76" y="257"/>
                    </a:lnTo>
                    <a:lnTo>
                      <a:pt x="182" y="447"/>
                    </a:lnTo>
                    <a:lnTo>
                      <a:pt x="400" y="447"/>
                    </a:lnTo>
                    <a:lnTo>
                      <a:pt x="400" y="447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6" name="组合 15"/>
            <p:cNvGrpSpPr/>
            <p:nvPr/>
          </p:nvGrpSpPr>
          <p:grpSpPr>
            <a:xfrm>
              <a:off x="4749792" y="2001466"/>
              <a:ext cx="2646978" cy="4856534"/>
              <a:chOff x="4739287" y="2001466"/>
              <a:chExt cx="2646978" cy="4856534"/>
            </a:xfrm>
          </p:grpSpPr>
          <p:sp>
            <p:nvSpPr>
              <p:cNvPr id="17" name="矩形 16"/>
              <p:cNvSpPr/>
              <p:nvPr/>
            </p:nvSpPr>
            <p:spPr>
              <a:xfrm rot="3047875">
                <a:off x="5062574" y="2125890"/>
                <a:ext cx="913577" cy="1560152"/>
              </a:xfrm>
              <a:prstGeom prst="rect">
                <a:avLst/>
              </a:prstGeom>
              <a:gradFill>
                <a:gsLst>
                  <a:gs pos="0">
                    <a:schemeClr val="tx1">
                      <a:alpha val="17000"/>
                    </a:schemeClr>
                  </a:gs>
                  <a:gs pos="66000">
                    <a:schemeClr val="tx1">
                      <a:alpha val="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grpSp>
            <p:nvGrpSpPr>
              <p:cNvPr id="26" name="组合 25"/>
              <p:cNvGrpSpPr/>
              <p:nvPr/>
            </p:nvGrpSpPr>
            <p:grpSpPr>
              <a:xfrm>
                <a:off x="4760296" y="2001466"/>
                <a:ext cx="2625969" cy="4856534"/>
                <a:chOff x="4760296" y="2001466"/>
                <a:chExt cx="2625969" cy="4856534"/>
              </a:xfrm>
            </p:grpSpPr>
            <p:sp>
              <p:nvSpPr>
                <p:cNvPr id="45" name="椭圆 44"/>
                <p:cNvSpPr/>
                <p:nvPr/>
              </p:nvSpPr>
              <p:spPr>
                <a:xfrm>
                  <a:off x="5622859" y="2001466"/>
                  <a:ext cx="900844" cy="900844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C6C6C6"/>
                    </a:gs>
                    <a:gs pos="61000">
                      <a:srgbClr val="EEEEEE"/>
                    </a:gs>
                    <a:gs pos="100000">
                      <a:schemeClr val="bg1">
                        <a:tint val="23500"/>
                        <a:satMod val="160000"/>
                        <a:lumMod val="96000"/>
                      </a:schemeClr>
                    </a:gs>
                  </a:gsLst>
                  <a:lin ang="7800000" scaled="0"/>
                  <a:tileRect/>
                </a:gradFill>
                <a:ln w="15875" cap="flat" cmpd="sng">
                  <a:gradFill flip="none" rotWithShape="1">
                    <a:gsLst>
                      <a:gs pos="100000">
                        <a:schemeClr val="bg1">
                          <a:lumMod val="65000"/>
                        </a:schemeClr>
                      </a:gs>
                      <a:gs pos="0">
                        <a:schemeClr val="bg1">
                          <a:lumMod val="0"/>
                          <a:lumOff val="100000"/>
                        </a:schemeClr>
                      </a:gs>
                      <a:gs pos="54000">
                        <a:schemeClr val="bg1">
                          <a:lumMod val="85000"/>
                        </a:schemeClr>
                      </a:gs>
                    </a:gsLst>
                    <a:lin ang="7800000" scaled="0"/>
                    <a:tileRect/>
                  </a:gradFill>
                  <a:prstDash val="solid"/>
                  <a:round/>
                </a:ln>
                <a:effectLst>
                  <a:outerShdw blurRad="177800" dir="7800000" sx="105000" sy="105000" algn="r" rotWithShape="0">
                    <a:prstClr val="black">
                      <a:alpha val="40000"/>
                    </a:prstClr>
                  </a:outerShdw>
                  <a:softEdge rad="0"/>
                </a:effectLst>
                <a:scene3d>
                  <a:camera prst="orthographicFront"/>
                  <a:lightRig rig="flat" dir="t"/>
                </a:scene3d>
                <a:sp3d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flatTx/>
                </a:bodyPr>
                <a:lstStyle/>
                <a:p>
                  <a:pPr algn="ctr"/>
                  <a:endParaRPr lang="zh-CN" altLang="en-US" sz="32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grpSp>
              <p:nvGrpSpPr>
                <p:cNvPr id="46" name="组合 45"/>
                <p:cNvGrpSpPr/>
                <p:nvPr/>
              </p:nvGrpSpPr>
              <p:grpSpPr>
                <a:xfrm>
                  <a:off x="4760296" y="2854515"/>
                  <a:ext cx="2625969" cy="4003485"/>
                  <a:chOff x="4476898" y="1894401"/>
                  <a:chExt cx="3236985" cy="4935024"/>
                </a:xfrm>
              </p:grpSpPr>
              <p:grpSp>
                <p:nvGrpSpPr>
                  <p:cNvPr id="47" name="组合 46"/>
                  <p:cNvGrpSpPr/>
                  <p:nvPr/>
                </p:nvGrpSpPr>
                <p:grpSpPr>
                  <a:xfrm>
                    <a:off x="4476898" y="1894401"/>
                    <a:ext cx="3236985" cy="4935024"/>
                    <a:chOff x="4440618" y="1860472"/>
                    <a:chExt cx="3236985" cy="4935024"/>
                  </a:xfrm>
                  <a:effectLst>
                    <a:outerShdw blurRad="203200" dist="114300" dir="8100000" algn="tr" rotWithShape="0">
                      <a:prstClr val="black">
                        <a:alpha val="40000"/>
                      </a:prstClr>
                    </a:outerShdw>
                  </a:effectLst>
                </p:grpSpPr>
                <p:sp>
                  <p:nvSpPr>
                    <p:cNvPr id="48" name="Freeform 25"/>
                    <p:cNvSpPr/>
                    <p:nvPr/>
                  </p:nvSpPr>
                  <p:spPr bwMode="auto">
                    <a:xfrm>
                      <a:off x="4440618" y="1939926"/>
                      <a:ext cx="3232150" cy="1687513"/>
                    </a:xfrm>
                    <a:custGeom>
                      <a:avLst/>
                      <a:gdLst>
                        <a:gd name="T0" fmla="*/ 44 w 859"/>
                        <a:gd name="T1" fmla="*/ 447 h 447"/>
                        <a:gd name="T2" fmla="*/ 0 w 859"/>
                        <a:gd name="T3" fmla="*/ 423 h 447"/>
                        <a:gd name="T4" fmla="*/ 0 w 859"/>
                        <a:gd name="T5" fmla="*/ 370 h 447"/>
                        <a:gd name="T6" fmla="*/ 362 w 859"/>
                        <a:gd name="T7" fmla="*/ 37 h 447"/>
                        <a:gd name="T8" fmla="*/ 497 w 859"/>
                        <a:gd name="T9" fmla="*/ 37 h 447"/>
                        <a:gd name="T10" fmla="*/ 859 w 859"/>
                        <a:gd name="T11" fmla="*/ 370 h 447"/>
                        <a:gd name="T12" fmla="*/ 859 w 859"/>
                        <a:gd name="T13" fmla="*/ 422 h 447"/>
                        <a:gd name="T14" fmla="*/ 815 w 859"/>
                        <a:gd name="T15" fmla="*/ 447 h 447"/>
                        <a:gd name="T16" fmla="*/ 44 w 859"/>
                        <a:gd name="T17" fmla="*/ 447 h 447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</a:cxnLst>
                      <a:rect l="0" t="0" r="r" b="b"/>
                      <a:pathLst>
                        <a:path w="859" h="447">
                          <a:moveTo>
                            <a:pt x="44" y="447"/>
                          </a:moveTo>
                          <a:cubicBezTo>
                            <a:pt x="16" y="447"/>
                            <a:pt x="0" y="440"/>
                            <a:pt x="0" y="423"/>
                          </a:cubicBezTo>
                          <a:cubicBezTo>
                            <a:pt x="0" y="411"/>
                            <a:pt x="0" y="370"/>
                            <a:pt x="0" y="370"/>
                          </a:cubicBezTo>
                          <a:cubicBezTo>
                            <a:pt x="362" y="37"/>
                            <a:pt x="362" y="37"/>
                            <a:pt x="362" y="37"/>
                          </a:cubicBezTo>
                          <a:cubicBezTo>
                            <a:pt x="399" y="0"/>
                            <a:pt x="460" y="0"/>
                            <a:pt x="497" y="37"/>
                          </a:cubicBezTo>
                          <a:cubicBezTo>
                            <a:pt x="859" y="370"/>
                            <a:pt x="859" y="370"/>
                            <a:pt x="859" y="370"/>
                          </a:cubicBezTo>
                          <a:cubicBezTo>
                            <a:pt x="859" y="370"/>
                            <a:pt x="859" y="411"/>
                            <a:pt x="859" y="422"/>
                          </a:cubicBezTo>
                          <a:cubicBezTo>
                            <a:pt x="859" y="439"/>
                            <a:pt x="844" y="447"/>
                            <a:pt x="815" y="447"/>
                          </a:cubicBezTo>
                          <a:lnTo>
                            <a:pt x="44" y="447"/>
                          </a:lnTo>
                          <a:close/>
                        </a:path>
                      </a:pathLst>
                    </a:custGeom>
                    <a:solidFill>
                      <a:schemeClr val="accent3">
                        <a:lumMod val="75000"/>
                      </a:schemeClr>
                    </a:solidFill>
                    <a:ln>
                      <a:noFill/>
                    </a:ln>
                  </p:spPr>
                  <p:txBody>
                    <a:bodyPr vert="horz" wrap="square" lIns="91440" tIns="45720" rIns="91440" bIns="45720" numCol="1" anchor="t" anchorCtr="0" compatLnSpc="1"/>
                    <a:lstStyle/>
                    <a:p>
                      <a:endParaRPr lang="zh-CN" altLang="en-US" dirty="0">
                        <a:cs typeface="+mn-ea"/>
                        <a:sym typeface="+mn-lt"/>
                      </a:endParaRPr>
                    </a:p>
                  </p:txBody>
                </p:sp>
                <p:sp>
                  <p:nvSpPr>
                    <p:cNvPr id="68" name="任意多边形 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441373" y="1860472"/>
                      <a:ext cx="3236230" cy="4935024"/>
                    </a:xfrm>
                    <a:custGeom>
                      <a:avLst/>
                      <a:gdLst>
                        <a:gd name="connsiteX0" fmla="*/ 1618115 w 3236230"/>
                        <a:gd name="connsiteY0" fmla="*/ 0 h 4935024"/>
                        <a:gd name="connsiteX1" fmla="*/ 1872204 w 3236230"/>
                        <a:gd name="connsiteY1" fmla="*/ 101553 h 4935024"/>
                        <a:gd name="connsiteX2" fmla="*/ 3152062 w 3236230"/>
                        <a:gd name="connsiteY2" fmla="*/ 1357797 h 4935024"/>
                        <a:gd name="connsiteX3" fmla="*/ 3069247 w 3236230"/>
                        <a:gd name="connsiteY3" fmla="*/ 1606037 h 4935024"/>
                        <a:gd name="connsiteX4" fmla="*/ 2734128 w 3236230"/>
                        <a:gd name="connsiteY4" fmla="*/ 1606037 h 4935024"/>
                        <a:gd name="connsiteX5" fmla="*/ 2734128 w 3236230"/>
                        <a:gd name="connsiteY5" fmla="*/ 4935024 h 4935024"/>
                        <a:gd name="connsiteX6" fmla="*/ 502103 w 3236230"/>
                        <a:gd name="connsiteY6" fmla="*/ 4935024 h 4935024"/>
                        <a:gd name="connsiteX7" fmla="*/ 502103 w 3236230"/>
                        <a:gd name="connsiteY7" fmla="*/ 1606037 h 4935024"/>
                        <a:gd name="connsiteX8" fmla="*/ 166983 w 3236230"/>
                        <a:gd name="connsiteY8" fmla="*/ 1606037 h 4935024"/>
                        <a:gd name="connsiteX9" fmla="*/ 84168 w 3236230"/>
                        <a:gd name="connsiteY9" fmla="*/ 1357797 h 4935024"/>
                        <a:gd name="connsiteX10" fmla="*/ 1364026 w 3236230"/>
                        <a:gd name="connsiteY10" fmla="*/ 101553 h 4935024"/>
                        <a:gd name="connsiteX11" fmla="*/ 1618115 w 3236230"/>
                        <a:gd name="connsiteY11" fmla="*/ 0 h 493502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</a:cxnLst>
                      <a:rect l="l" t="t" r="r" b="b"/>
                      <a:pathLst>
                        <a:path w="3236230" h="4935024">
                          <a:moveTo>
                            <a:pt x="1618115" y="0"/>
                          </a:moveTo>
                          <a:cubicBezTo>
                            <a:pt x="1710340" y="0"/>
                            <a:pt x="1802565" y="33851"/>
                            <a:pt x="1872204" y="101553"/>
                          </a:cubicBezTo>
                          <a:cubicBezTo>
                            <a:pt x="3152062" y="1357797"/>
                            <a:pt x="3152062" y="1357797"/>
                            <a:pt x="3152062" y="1357797"/>
                          </a:cubicBezTo>
                          <a:cubicBezTo>
                            <a:pt x="3291340" y="1493201"/>
                            <a:pt x="3253697" y="1606037"/>
                            <a:pt x="3069247" y="1606037"/>
                          </a:cubicBezTo>
                          <a:lnTo>
                            <a:pt x="2734128" y="1606037"/>
                          </a:lnTo>
                          <a:lnTo>
                            <a:pt x="2734128" y="4935024"/>
                          </a:lnTo>
                          <a:lnTo>
                            <a:pt x="502103" y="4935024"/>
                          </a:lnTo>
                          <a:lnTo>
                            <a:pt x="502103" y="1606037"/>
                          </a:lnTo>
                          <a:lnTo>
                            <a:pt x="166983" y="1606037"/>
                          </a:lnTo>
                          <a:cubicBezTo>
                            <a:pt x="-17467" y="1606037"/>
                            <a:pt x="-55110" y="1493201"/>
                            <a:pt x="84168" y="1357797"/>
                          </a:cubicBezTo>
                          <a:cubicBezTo>
                            <a:pt x="1364026" y="101553"/>
                            <a:pt x="1364026" y="101553"/>
                            <a:pt x="1364026" y="101553"/>
                          </a:cubicBezTo>
                          <a:cubicBezTo>
                            <a:pt x="1433665" y="33851"/>
                            <a:pt x="1525890" y="0"/>
                            <a:pt x="1618115" y="0"/>
                          </a:cubicBezTo>
                          <a:close/>
                        </a:path>
                      </a:pathLst>
                    </a:custGeom>
                    <a:gradFill>
                      <a:gsLst>
                        <a:gs pos="90000">
                          <a:srgbClr val="4892FB"/>
                        </a:gs>
                        <a:gs pos="0">
                          <a:srgbClr val="2AFADF"/>
                        </a:gs>
                      </a:gsLst>
                      <a:lin scaled="1"/>
                    </a:gradFill>
                    <a:ln>
                      <a:noFill/>
                    </a:ln>
                  </p:spPr>
                  <p:txBody>
                    <a:bodyPr vert="horz" wrap="square" lIns="91440" tIns="45720" rIns="91440" bIns="45720" numCol="1" anchor="t" anchorCtr="0" compatLnSpc="1">
                      <a:noAutofit/>
                    </a:bodyPr>
                    <a:lstStyle/>
                    <a:p>
                      <a:endParaRPr lang="zh-CN" altLang="en-US" dirty="0">
                        <a:cs typeface="+mn-ea"/>
                        <a:sym typeface="+mn-lt"/>
                      </a:endParaRPr>
                    </a:p>
                  </p:txBody>
                </p:sp>
              </p:grpSp>
              <p:sp>
                <p:nvSpPr>
                  <p:cNvPr id="70" name="矩形 69"/>
                  <p:cNvSpPr/>
                  <p:nvPr/>
                </p:nvSpPr>
                <p:spPr>
                  <a:xfrm>
                    <a:off x="7205695" y="3665098"/>
                    <a:ext cx="273325" cy="1089532"/>
                  </a:xfrm>
                  <a:prstGeom prst="rect">
                    <a:avLst/>
                  </a:prstGeom>
                  <a:gradFill>
                    <a:gsLst>
                      <a:gs pos="0">
                        <a:schemeClr val="tx1">
                          <a:alpha val="52000"/>
                        </a:schemeClr>
                      </a:gs>
                      <a:gs pos="44000">
                        <a:schemeClr val="tx1">
                          <a:alpha val="0"/>
                        </a:schemeClr>
                      </a:gs>
                    </a:gsLst>
                    <a:lin ang="600000" scaled="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dirty="0">
                      <a:cs typeface="+mn-ea"/>
                      <a:sym typeface="+mn-lt"/>
                    </a:endParaRPr>
                  </a:p>
                </p:txBody>
              </p:sp>
            </p:grpSp>
          </p:grpSp>
        </p:grpSp>
        <p:grpSp>
          <p:nvGrpSpPr>
            <p:cNvPr id="71" name="组合 70"/>
            <p:cNvGrpSpPr/>
            <p:nvPr/>
          </p:nvGrpSpPr>
          <p:grpSpPr>
            <a:xfrm>
              <a:off x="6355106" y="3198561"/>
              <a:ext cx="2946400" cy="815975"/>
              <a:chOff x="7842789" y="4446233"/>
              <a:chExt cx="2946401" cy="815975"/>
            </a:xfrm>
          </p:grpSpPr>
          <p:sp>
            <p:nvSpPr>
              <p:cNvPr id="72" name="Freeform 47"/>
              <p:cNvSpPr/>
              <p:nvPr/>
            </p:nvSpPr>
            <p:spPr bwMode="auto">
              <a:xfrm>
                <a:off x="7842789" y="4801833"/>
                <a:ext cx="2103438" cy="106363"/>
              </a:xfrm>
              <a:custGeom>
                <a:avLst/>
                <a:gdLst>
                  <a:gd name="T0" fmla="*/ 0 w 1325"/>
                  <a:gd name="T1" fmla="*/ 67 h 67"/>
                  <a:gd name="T2" fmla="*/ 0 w 1325"/>
                  <a:gd name="T3" fmla="*/ 0 h 67"/>
                  <a:gd name="T4" fmla="*/ 1325 w 1325"/>
                  <a:gd name="T5" fmla="*/ 0 h 67"/>
                  <a:gd name="T6" fmla="*/ 1325 w 1325"/>
                  <a:gd name="T7" fmla="*/ 67 h 67"/>
                  <a:gd name="T8" fmla="*/ 0 w 1325"/>
                  <a:gd name="T9" fmla="*/ 67 h 67"/>
                  <a:gd name="T10" fmla="*/ 0 w 1325"/>
                  <a:gd name="T11" fmla="*/ 67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25" h="67">
                    <a:moveTo>
                      <a:pt x="0" y="67"/>
                    </a:moveTo>
                    <a:lnTo>
                      <a:pt x="0" y="0"/>
                    </a:lnTo>
                    <a:lnTo>
                      <a:pt x="1325" y="0"/>
                    </a:lnTo>
                    <a:lnTo>
                      <a:pt x="1325" y="67"/>
                    </a:lnTo>
                    <a:lnTo>
                      <a:pt x="0" y="67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rgbClr val="B45BEB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3" name="Freeform 48"/>
              <p:cNvSpPr>
                <a:spLocks noEditPoints="1"/>
              </p:cNvSpPr>
              <p:nvPr/>
            </p:nvSpPr>
            <p:spPr bwMode="auto">
              <a:xfrm>
                <a:off x="9860502" y="4446233"/>
                <a:ext cx="928688" cy="815975"/>
              </a:xfrm>
              <a:custGeom>
                <a:avLst/>
                <a:gdLst>
                  <a:gd name="T0" fmla="*/ 163 w 585"/>
                  <a:gd name="T1" fmla="*/ 514 h 514"/>
                  <a:gd name="T2" fmla="*/ 163 w 585"/>
                  <a:gd name="T3" fmla="*/ 480 h 514"/>
                  <a:gd name="T4" fmla="*/ 192 w 585"/>
                  <a:gd name="T5" fmla="*/ 463 h 514"/>
                  <a:gd name="T6" fmla="*/ 163 w 585"/>
                  <a:gd name="T7" fmla="*/ 480 h 514"/>
                  <a:gd name="T8" fmla="*/ 163 w 585"/>
                  <a:gd name="T9" fmla="*/ 514 h 514"/>
                  <a:gd name="T10" fmla="*/ 144 w 585"/>
                  <a:gd name="T11" fmla="*/ 514 h 514"/>
                  <a:gd name="T12" fmla="*/ 0 w 585"/>
                  <a:gd name="T13" fmla="*/ 257 h 514"/>
                  <a:gd name="T14" fmla="*/ 144 w 585"/>
                  <a:gd name="T15" fmla="*/ 0 h 514"/>
                  <a:gd name="T16" fmla="*/ 438 w 585"/>
                  <a:gd name="T17" fmla="*/ 0 h 514"/>
                  <a:gd name="T18" fmla="*/ 585 w 585"/>
                  <a:gd name="T19" fmla="*/ 257 h 514"/>
                  <a:gd name="T20" fmla="*/ 438 w 585"/>
                  <a:gd name="T21" fmla="*/ 514 h 514"/>
                  <a:gd name="T22" fmla="*/ 163 w 585"/>
                  <a:gd name="T23" fmla="*/ 514 h 514"/>
                  <a:gd name="T24" fmla="*/ 163 w 585"/>
                  <a:gd name="T25" fmla="*/ 514 h 514"/>
                  <a:gd name="T26" fmla="*/ 400 w 585"/>
                  <a:gd name="T27" fmla="*/ 447 h 514"/>
                  <a:gd name="T28" fmla="*/ 509 w 585"/>
                  <a:gd name="T29" fmla="*/ 257 h 514"/>
                  <a:gd name="T30" fmla="*/ 400 w 585"/>
                  <a:gd name="T31" fmla="*/ 65 h 514"/>
                  <a:gd name="T32" fmla="*/ 182 w 585"/>
                  <a:gd name="T33" fmla="*/ 65 h 514"/>
                  <a:gd name="T34" fmla="*/ 76 w 585"/>
                  <a:gd name="T35" fmla="*/ 257 h 514"/>
                  <a:gd name="T36" fmla="*/ 182 w 585"/>
                  <a:gd name="T37" fmla="*/ 447 h 514"/>
                  <a:gd name="T38" fmla="*/ 400 w 585"/>
                  <a:gd name="T39" fmla="*/ 447 h 514"/>
                  <a:gd name="T40" fmla="*/ 400 w 585"/>
                  <a:gd name="T41" fmla="*/ 447 h 5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85" h="514">
                    <a:moveTo>
                      <a:pt x="163" y="514"/>
                    </a:moveTo>
                    <a:lnTo>
                      <a:pt x="163" y="480"/>
                    </a:lnTo>
                    <a:lnTo>
                      <a:pt x="192" y="463"/>
                    </a:lnTo>
                    <a:lnTo>
                      <a:pt x="163" y="480"/>
                    </a:lnTo>
                    <a:lnTo>
                      <a:pt x="163" y="514"/>
                    </a:lnTo>
                    <a:lnTo>
                      <a:pt x="144" y="514"/>
                    </a:lnTo>
                    <a:lnTo>
                      <a:pt x="0" y="257"/>
                    </a:lnTo>
                    <a:lnTo>
                      <a:pt x="144" y="0"/>
                    </a:lnTo>
                    <a:lnTo>
                      <a:pt x="438" y="0"/>
                    </a:lnTo>
                    <a:lnTo>
                      <a:pt x="585" y="257"/>
                    </a:lnTo>
                    <a:lnTo>
                      <a:pt x="438" y="514"/>
                    </a:lnTo>
                    <a:lnTo>
                      <a:pt x="163" y="514"/>
                    </a:lnTo>
                    <a:lnTo>
                      <a:pt x="163" y="514"/>
                    </a:lnTo>
                    <a:close/>
                    <a:moveTo>
                      <a:pt x="400" y="447"/>
                    </a:moveTo>
                    <a:lnTo>
                      <a:pt x="509" y="257"/>
                    </a:lnTo>
                    <a:lnTo>
                      <a:pt x="400" y="65"/>
                    </a:lnTo>
                    <a:lnTo>
                      <a:pt x="182" y="65"/>
                    </a:lnTo>
                    <a:lnTo>
                      <a:pt x="76" y="257"/>
                    </a:lnTo>
                    <a:lnTo>
                      <a:pt x="182" y="447"/>
                    </a:lnTo>
                    <a:lnTo>
                      <a:pt x="400" y="447"/>
                    </a:lnTo>
                    <a:lnTo>
                      <a:pt x="400" y="447"/>
                    </a:lnTo>
                    <a:close/>
                  </a:path>
                </a:pathLst>
              </a:custGeom>
              <a:gradFill>
                <a:gsLst>
                  <a:gs pos="100000">
                    <a:srgbClr val="6264F8"/>
                  </a:gs>
                  <a:gs pos="49000">
                    <a:srgbClr val="B584EC"/>
                  </a:gs>
                  <a:gs pos="0">
                    <a:srgbClr val="EE9AE5"/>
                  </a:gs>
                </a:gsLst>
                <a:lin scaled="1"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74" name="组合 73"/>
            <p:cNvGrpSpPr/>
            <p:nvPr/>
          </p:nvGrpSpPr>
          <p:grpSpPr>
            <a:xfrm>
              <a:off x="4863110" y="3275296"/>
              <a:ext cx="2348824" cy="3582704"/>
              <a:chOff x="4798803" y="3275296"/>
              <a:chExt cx="2348824" cy="3582704"/>
            </a:xfrm>
          </p:grpSpPr>
          <p:sp>
            <p:nvSpPr>
              <p:cNvPr id="75" name="矩形 74"/>
              <p:cNvSpPr/>
              <p:nvPr/>
            </p:nvSpPr>
            <p:spPr>
              <a:xfrm rot="3047875">
                <a:off x="5094555" y="3433222"/>
                <a:ext cx="779661" cy="1371165"/>
              </a:xfrm>
              <a:prstGeom prst="rect">
                <a:avLst/>
              </a:prstGeom>
              <a:gradFill>
                <a:gsLst>
                  <a:gs pos="0">
                    <a:schemeClr val="tx1">
                      <a:alpha val="17000"/>
                    </a:schemeClr>
                  </a:gs>
                  <a:gs pos="66000">
                    <a:schemeClr val="tx1">
                      <a:alpha val="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76" name="椭圆 75"/>
              <p:cNvSpPr/>
              <p:nvPr/>
            </p:nvSpPr>
            <p:spPr>
              <a:xfrm>
                <a:off x="5624453" y="3275296"/>
                <a:ext cx="791722" cy="791721"/>
              </a:xfrm>
              <a:prstGeom prst="ellipse">
                <a:avLst/>
              </a:prstGeom>
              <a:gradFill flip="none" rotWithShape="1">
                <a:gsLst>
                  <a:gs pos="0">
                    <a:srgbClr val="C6C6C6"/>
                  </a:gs>
                  <a:gs pos="61000">
                    <a:srgbClr val="EEEEEE"/>
                  </a:gs>
                  <a:gs pos="100000">
                    <a:schemeClr val="bg1">
                      <a:tint val="23500"/>
                      <a:satMod val="160000"/>
                      <a:lumMod val="96000"/>
                    </a:schemeClr>
                  </a:gs>
                </a:gsLst>
                <a:lin ang="7800000" scaled="0"/>
                <a:tileRect/>
              </a:gradFill>
              <a:ln w="15875" cap="flat" cmpd="sng">
                <a:gradFill flip="none" rotWithShape="1">
                  <a:gsLst>
                    <a:gs pos="100000">
                      <a:schemeClr val="bg1">
                        <a:lumMod val="65000"/>
                      </a:schemeClr>
                    </a:gs>
                    <a:gs pos="0">
                      <a:schemeClr val="bg1">
                        <a:lumMod val="0"/>
                        <a:lumOff val="100000"/>
                      </a:schemeClr>
                    </a:gs>
                    <a:gs pos="54000">
                      <a:schemeClr val="bg1">
                        <a:lumMod val="85000"/>
                      </a:schemeClr>
                    </a:gs>
                  </a:gsLst>
                  <a:lin ang="7800000" scaled="0"/>
                  <a:tileRect/>
                </a:gradFill>
                <a:prstDash val="solid"/>
                <a:round/>
              </a:ln>
              <a:effectLst>
                <a:outerShdw blurRad="177800" dir="7800000" sx="105000" sy="105000" algn="r" rotWithShape="0">
                  <a:prstClr val="black">
                    <a:alpha val="40000"/>
                  </a:prstClr>
                </a:outerShdw>
                <a:softEdge rad="0"/>
              </a:effectLst>
              <a:scene3d>
                <a:camera prst="orthographicFront"/>
                <a:lightRig rig="flat" dir="t"/>
              </a:scene3d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flatTx/>
              </a:bodyPr>
              <a:lstStyle/>
              <a:p>
                <a:pPr algn="ctr"/>
                <a:endParaRPr lang="zh-CN" altLang="en-US" sz="3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77" name="组合 76"/>
              <p:cNvGrpSpPr/>
              <p:nvPr/>
            </p:nvGrpSpPr>
            <p:grpSpPr>
              <a:xfrm>
                <a:off x="4956547" y="3987128"/>
                <a:ext cx="2191080" cy="2870872"/>
                <a:chOff x="4779353" y="3290553"/>
                <a:chExt cx="2700904" cy="3538872"/>
              </a:xfrm>
            </p:grpSpPr>
            <p:grpSp>
              <p:nvGrpSpPr>
                <p:cNvPr id="78" name="组合 77"/>
                <p:cNvGrpSpPr/>
                <p:nvPr/>
              </p:nvGrpSpPr>
              <p:grpSpPr>
                <a:xfrm>
                  <a:off x="4779353" y="3290553"/>
                  <a:ext cx="2700904" cy="3538872"/>
                  <a:chOff x="4758346" y="3256624"/>
                  <a:chExt cx="2700904" cy="3538872"/>
                </a:xfrm>
                <a:effectLst>
                  <a:outerShdw blurRad="203200" dist="114300" dir="8100000" algn="tr" rotWithShape="0">
                    <a:prstClr val="black">
                      <a:alpha val="40000"/>
                    </a:prstClr>
                  </a:outerShdw>
                </a:effectLst>
              </p:grpSpPr>
              <p:sp>
                <p:nvSpPr>
                  <p:cNvPr id="79" name="Freeform 34"/>
                  <p:cNvSpPr/>
                  <p:nvPr/>
                </p:nvSpPr>
                <p:spPr bwMode="auto">
                  <a:xfrm>
                    <a:off x="4758346" y="3299964"/>
                    <a:ext cx="2632075" cy="1397000"/>
                  </a:xfrm>
                  <a:custGeom>
                    <a:avLst/>
                    <a:gdLst>
                      <a:gd name="T0" fmla="*/ 35 w 699"/>
                      <a:gd name="T1" fmla="*/ 369 h 369"/>
                      <a:gd name="T2" fmla="*/ 0 w 699"/>
                      <a:gd name="T3" fmla="*/ 349 h 369"/>
                      <a:gd name="T4" fmla="*/ 0 w 699"/>
                      <a:gd name="T5" fmla="*/ 301 h 369"/>
                      <a:gd name="T6" fmla="*/ 294 w 699"/>
                      <a:gd name="T7" fmla="*/ 30 h 369"/>
                      <a:gd name="T8" fmla="*/ 405 w 699"/>
                      <a:gd name="T9" fmla="*/ 30 h 369"/>
                      <a:gd name="T10" fmla="*/ 699 w 699"/>
                      <a:gd name="T11" fmla="*/ 301 h 369"/>
                      <a:gd name="T12" fmla="*/ 699 w 699"/>
                      <a:gd name="T13" fmla="*/ 348 h 369"/>
                      <a:gd name="T14" fmla="*/ 663 w 699"/>
                      <a:gd name="T15" fmla="*/ 369 h 369"/>
                      <a:gd name="T16" fmla="*/ 35 w 699"/>
                      <a:gd name="T17" fmla="*/ 369 h 36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699" h="369">
                        <a:moveTo>
                          <a:pt x="35" y="369"/>
                        </a:moveTo>
                        <a:cubicBezTo>
                          <a:pt x="13" y="369"/>
                          <a:pt x="0" y="364"/>
                          <a:pt x="0" y="349"/>
                        </a:cubicBezTo>
                        <a:cubicBezTo>
                          <a:pt x="0" y="340"/>
                          <a:pt x="0" y="301"/>
                          <a:pt x="0" y="301"/>
                        </a:cubicBezTo>
                        <a:cubicBezTo>
                          <a:pt x="294" y="30"/>
                          <a:pt x="294" y="30"/>
                          <a:pt x="294" y="30"/>
                        </a:cubicBezTo>
                        <a:cubicBezTo>
                          <a:pt x="325" y="0"/>
                          <a:pt x="374" y="0"/>
                          <a:pt x="405" y="30"/>
                        </a:cubicBezTo>
                        <a:cubicBezTo>
                          <a:pt x="699" y="301"/>
                          <a:pt x="699" y="301"/>
                          <a:pt x="699" y="301"/>
                        </a:cubicBezTo>
                        <a:cubicBezTo>
                          <a:pt x="699" y="301"/>
                          <a:pt x="699" y="340"/>
                          <a:pt x="699" y="348"/>
                        </a:cubicBezTo>
                        <a:cubicBezTo>
                          <a:pt x="699" y="363"/>
                          <a:pt x="686" y="369"/>
                          <a:pt x="663" y="369"/>
                        </a:cubicBezTo>
                        <a:lnTo>
                          <a:pt x="35" y="369"/>
                        </a:lnTo>
                        <a:close/>
                      </a:path>
                    </a:pathLst>
                  </a:custGeom>
                  <a:gradFill>
                    <a:gsLst>
                      <a:gs pos="100000">
                        <a:srgbClr val="6264F8"/>
                      </a:gs>
                      <a:gs pos="49000">
                        <a:srgbClr val="B584EC"/>
                      </a:gs>
                      <a:gs pos="0">
                        <a:srgbClr val="EE9AE5"/>
                      </a:gs>
                    </a:gsLst>
                    <a:lin scaled="1"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endParaRPr lang="zh-CN" altLang="en-US" dirty="0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80" name="任意多边形 38"/>
                  <p:cNvSpPr/>
                  <p:nvPr/>
                </p:nvSpPr>
                <p:spPr bwMode="auto">
                  <a:xfrm>
                    <a:off x="4825670" y="3256624"/>
                    <a:ext cx="2633580" cy="3538872"/>
                  </a:xfrm>
                  <a:custGeom>
                    <a:avLst/>
                    <a:gdLst>
                      <a:gd name="connsiteX0" fmla="*/ 1316920 w 2633580"/>
                      <a:gd name="connsiteY0" fmla="*/ 0 h 3538872"/>
                      <a:gd name="connsiteX1" fmla="*/ 1525913 w 2633580"/>
                      <a:gd name="connsiteY1" fmla="*/ 84719 h 3538872"/>
                      <a:gd name="connsiteX2" fmla="*/ 2565232 w 2633580"/>
                      <a:gd name="connsiteY2" fmla="*/ 1105110 h 3538872"/>
                      <a:gd name="connsiteX3" fmla="*/ 2497450 w 2633580"/>
                      <a:gd name="connsiteY3" fmla="*/ 1308435 h 3538872"/>
                      <a:gd name="connsiteX4" fmla="*/ 2225763 w 2633580"/>
                      <a:gd name="connsiteY4" fmla="*/ 1308435 h 3538872"/>
                      <a:gd name="connsiteX5" fmla="*/ 2225763 w 2633580"/>
                      <a:gd name="connsiteY5" fmla="*/ 3538872 h 3538872"/>
                      <a:gd name="connsiteX6" fmla="*/ 408075 w 2633580"/>
                      <a:gd name="connsiteY6" fmla="*/ 3538872 h 3538872"/>
                      <a:gd name="connsiteX7" fmla="*/ 408075 w 2633580"/>
                      <a:gd name="connsiteY7" fmla="*/ 1308435 h 3538872"/>
                      <a:gd name="connsiteX8" fmla="*/ 132624 w 2633580"/>
                      <a:gd name="connsiteY8" fmla="*/ 1308435 h 3538872"/>
                      <a:gd name="connsiteX9" fmla="*/ 68608 w 2633580"/>
                      <a:gd name="connsiteY9" fmla="*/ 1105110 h 3538872"/>
                      <a:gd name="connsiteX10" fmla="*/ 1107926 w 2633580"/>
                      <a:gd name="connsiteY10" fmla="*/ 84719 h 3538872"/>
                      <a:gd name="connsiteX11" fmla="*/ 1316920 w 2633580"/>
                      <a:gd name="connsiteY11" fmla="*/ 0 h 353887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2633580" h="3538872">
                        <a:moveTo>
                          <a:pt x="1316920" y="0"/>
                        </a:moveTo>
                        <a:cubicBezTo>
                          <a:pt x="1392233" y="0"/>
                          <a:pt x="1467546" y="28239"/>
                          <a:pt x="1525913" y="84719"/>
                        </a:cubicBezTo>
                        <a:cubicBezTo>
                          <a:pt x="2565232" y="1105110"/>
                          <a:pt x="2565232" y="1105110"/>
                          <a:pt x="2565232" y="1105110"/>
                        </a:cubicBezTo>
                        <a:cubicBezTo>
                          <a:pt x="2678201" y="1218068"/>
                          <a:pt x="2648076" y="1308435"/>
                          <a:pt x="2497450" y="1308435"/>
                        </a:cubicBezTo>
                        <a:lnTo>
                          <a:pt x="2225763" y="1308435"/>
                        </a:lnTo>
                        <a:lnTo>
                          <a:pt x="2225763" y="3538872"/>
                        </a:lnTo>
                        <a:lnTo>
                          <a:pt x="408075" y="3538872"/>
                        </a:lnTo>
                        <a:lnTo>
                          <a:pt x="408075" y="1308435"/>
                        </a:lnTo>
                        <a:lnTo>
                          <a:pt x="132624" y="1308435"/>
                        </a:lnTo>
                        <a:cubicBezTo>
                          <a:pt x="-14237" y="1308435"/>
                          <a:pt x="-44362" y="1218068"/>
                          <a:pt x="68608" y="1105110"/>
                        </a:cubicBezTo>
                        <a:cubicBezTo>
                          <a:pt x="1107926" y="84719"/>
                          <a:pt x="1107926" y="84719"/>
                          <a:pt x="1107926" y="84719"/>
                        </a:cubicBezTo>
                        <a:cubicBezTo>
                          <a:pt x="1166294" y="28239"/>
                          <a:pt x="1241607" y="0"/>
                          <a:pt x="1316920" y="0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rgbClr val="C2BEE6"/>
                      </a:gs>
                      <a:gs pos="100000">
                        <a:srgbClr val="B24EEB"/>
                      </a:gs>
                    </a:gsLst>
                    <a:lin scaled="1"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noAutofit/>
                  </a:bodyPr>
                  <a:lstStyle/>
                  <a:p>
                    <a:endParaRPr lang="zh-CN" altLang="en-US" dirty="0">
                      <a:cs typeface="+mn-ea"/>
                      <a:sym typeface="+mn-lt"/>
                    </a:endParaRPr>
                  </a:p>
                </p:txBody>
              </p:sp>
            </p:grpSp>
            <p:sp>
              <p:nvSpPr>
                <p:cNvPr id="81" name="矩形 80"/>
                <p:cNvSpPr/>
                <p:nvPr/>
              </p:nvSpPr>
              <p:spPr>
                <a:xfrm>
                  <a:off x="7019288" y="4752768"/>
                  <a:ext cx="273325" cy="1089532"/>
                </a:xfrm>
                <a:prstGeom prst="rect">
                  <a:avLst/>
                </a:prstGeom>
                <a:gradFill>
                  <a:gsLst>
                    <a:gs pos="0">
                      <a:schemeClr val="tx1">
                        <a:alpha val="52000"/>
                      </a:schemeClr>
                    </a:gs>
                    <a:gs pos="44000">
                      <a:schemeClr val="tx1">
                        <a:alpha val="0"/>
                      </a:schemeClr>
                    </a:gs>
                  </a:gsLst>
                  <a:lin ang="6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82" name="文本框 81"/>
            <p:cNvSpPr txBox="1"/>
            <p:nvPr/>
          </p:nvSpPr>
          <p:spPr>
            <a:xfrm>
              <a:off x="8518220" y="796621"/>
              <a:ext cx="616371" cy="4944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gradFill>
                    <a:gsLst>
                      <a:gs pos="100000">
                        <a:srgbClr val="6264F8"/>
                      </a:gs>
                      <a:gs pos="49000">
                        <a:srgbClr val="B584EC"/>
                      </a:gs>
                      <a:gs pos="0">
                        <a:srgbClr val="EE9AE5"/>
                      </a:gs>
                    </a:gsLst>
                    <a:lin scaled="1"/>
                  </a:gradFill>
                </a14:hiddenFill>
              </a:ext>
            </a:extLst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01</a:t>
              </a:r>
            </a:p>
          </p:txBody>
        </p:sp>
        <p:sp>
          <p:nvSpPr>
            <p:cNvPr id="83" name="文本框 82"/>
            <p:cNvSpPr txBox="1"/>
            <p:nvPr/>
          </p:nvSpPr>
          <p:spPr>
            <a:xfrm>
              <a:off x="3013686" y="2198340"/>
              <a:ext cx="616371" cy="4944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dirty="0">
                  <a:solidFill>
                    <a:schemeClr val="accent3">
                      <a:lumMod val="75000"/>
                    </a:schemeClr>
                  </a:solidFill>
                  <a:cs typeface="+mn-ea"/>
                  <a:sym typeface="+mn-lt"/>
                </a:rPr>
                <a:t>02</a:t>
              </a:r>
              <a:endParaRPr lang="zh-CN" altLang="en-US" dirty="0">
                <a:solidFill>
                  <a:schemeClr val="accent3">
                    <a:lumMod val="7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4" name="文本框 83"/>
            <p:cNvSpPr txBox="1"/>
            <p:nvPr/>
          </p:nvSpPr>
          <p:spPr>
            <a:xfrm>
              <a:off x="8518220" y="3399005"/>
              <a:ext cx="616371" cy="4944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03</a:t>
              </a:r>
            </a:p>
          </p:txBody>
        </p:sp>
        <p:sp>
          <p:nvSpPr>
            <p:cNvPr id="85" name="Freeform 51"/>
            <p:cNvSpPr>
              <a:spLocks noEditPoints="1"/>
            </p:cNvSpPr>
            <p:nvPr/>
          </p:nvSpPr>
          <p:spPr bwMode="auto">
            <a:xfrm>
              <a:off x="5772995" y="775398"/>
              <a:ext cx="646856" cy="471058"/>
            </a:xfrm>
            <a:custGeom>
              <a:avLst/>
              <a:gdLst>
                <a:gd name="T0" fmla="*/ 56 w 376"/>
                <a:gd name="T1" fmla="*/ 29 h 274"/>
                <a:gd name="T2" fmla="*/ 318 w 376"/>
                <a:gd name="T3" fmla="*/ 29 h 274"/>
                <a:gd name="T4" fmla="*/ 318 w 376"/>
                <a:gd name="T5" fmla="*/ 187 h 274"/>
                <a:gd name="T6" fmla="*/ 56 w 376"/>
                <a:gd name="T7" fmla="*/ 187 h 274"/>
                <a:gd name="T8" fmla="*/ 56 w 376"/>
                <a:gd name="T9" fmla="*/ 29 h 274"/>
                <a:gd name="T10" fmla="*/ 86 w 376"/>
                <a:gd name="T11" fmla="*/ 146 h 274"/>
                <a:gd name="T12" fmla="*/ 86 w 376"/>
                <a:gd name="T13" fmla="*/ 155 h 274"/>
                <a:gd name="T14" fmla="*/ 256 w 376"/>
                <a:gd name="T15" fmla="*/ 155 h 274"/>
                <a:gd name="T16" fmla="*/ 256 w 376"/>
                <a:gd name="T17" fmla="*/ 146 h 274"/>
                <a:gd name="T18" fmla="*/ 86 w 376"/>
                <a:gd name="T19" fmla="*/ 146 h 274"/>
                <a:gd name="T20" fmla="*/ 86 w 376"/>
                <a:gd name="T21" fmla="*/ 125 h 274"/>
                <a:gd name="T22" fmla="*/ 86 w 376"/>
                <a:gd name="T23" fmla="*/ 134 h 274"/>
                <a:gd name="T24" fmla="*/ 256 w 376"/>
                <a:gd name="T25" fmla="*/ 134 h 274"/>
                <a:gd name="T26" fmla="*/ 256 w 376"/>
                <a:gd name="T27" fmla="*/ 125 h 274"/>
                <a:gd name="T28" fmla="*/ 86 w 376"/>
                <a:gd name="T29" fmla="*/ 125 h 274"/>
                <a:gd name="T30" fmla="*/ 86 w 376"/>
                <a:gd name="T31" fmla="*/ 100 h 274"/>
                <a:gd name="T32" fmla="*/ 86 w 376"/>
                <a:gd name="T33" fmla="*/ 108 h 274"/>
                <a:gd name="T34" fmla="*/ 304 w 376"/>
                <a:gd name="T35" fmla="*/ 108 h 274"/>
                <a:gd name="T36" fmla="*/ 304 w 376"/>
                <a:gd name="T37" fmla="*/ 100 h 274"/>
                <a:gd name="T38" fmla="*/ 86 w 376"/>
                <a:gd name="T39" fmla="*/ 100 h 274"/>
                <a:gd name="T40" fmla="*/ 86 w 376"/>
                <a:gd name="T41" fmla="*/ 76 h 274"/>
                <a:gd name="T42" fmla="*/ 86 w 376"/>
                <a:gd name="T43" fmla="*/ 85 h 274"/>
                <a:gd name="T44" fmla="*/ 304 w 376"/>
                <a:gd name="T45" fmla="*/ 85 h 274"/>
                <a:gd name="T46" fmla="*/ 304 w 376"/>
                <a:gd name="T47" fmla="*/ 76 h 274"/>
                <a:gd name="T48" fmla="*/ 86 w 376"/>
                <a:gd name="T49" fmla="*/ 76 h 274"/>
                <a:gd name="T50" fmla="*/ 86 w 376"/>
                <a:gd name="T51" fmla="*/ 52 h 274"/>
                <a:gd name="T52" fmla="*/ 86 w 376"/>
                <a:gd name="T53" fmla="*/ 61 h 274"/>
                <a:gd name="T54" fmla="*/ 304 w 376"/>
                <a:gd name="T55" fmla="*/ 61 h 274"/>
                <a:gd name="T56" fmla="*/ 304 w 376"/>
                <a:gd name="T57" fmla="*/ 52 h 274"/>
                <a:gd name="T58" fmla="*/ 86 w 376"/>
                <a:gd name="T59" fmla="*/ 52 h 274"/>
                <a:gd name="T60" fmla="*/ 167 w 376"/>
                <a:gd name="T61" fmla="*/ 230 h 274"/>
                <a:gd name="T62" fmla="*/ 207 w 376"/>
                <a:gd name="T63" fmla="*/ 230 h 274"/>
                <a:gd name="T64" fmla="*/ 221 w 376"/>
                <a:gd name="T65" fmla="*/ 253 h 274"/>
                <a:gd name="T66" fmla="*/ 155 w 376"/>
                <a:gd name="T67" fmla="*/ 253 h 274"/>
                <a:gd name="T68" fmla="*/ 167 w 376"/>
                <a:gd name="T69" fmla="*/ 230 h 274"/>
                <a:gd name="T70" fmla="*/ 57 w 376"/>
                <a:gd name="T71" fmla="*/ 0 h 274"/>
                <a:gd name="T72" fmla="*/ 30 w 376"/>
                <a:gd name="T73" fmla="*/ 27 h 274"/>
                <a:gd name="T74" fmla="*/ 30 w 376"/>
                <a:gd name="T75" fmla="*/ 183 h 274"/>
                <a:gd name="T76" fmla="*/ 50 w 376"/>
                <a:gd name="T77" fmla="*/ 210 h 274"/>
                <a:gd name="T78" fmla="*/ 50 w 376"/>
                <a:gd name="T79" fmla="*/ 210 h 274"/>
                <a:gd name="T80" fmla="*/ 0 w 376"/>
                <a:gd name="T81" fmla="*/ 249 h 274"/>
                <a:gd name="T82" fmla="*/ 0 w 376"/>
                <a:gd name="T83" fmla="*/ 274 h 274"/>
                <a:gd name="T84" fmla="*/ 376 w 376"/>
                <a:gd name="T85" fmla="*/ 274 h 274"/>
                <a:gd name="T86" fmla="*/ 376 w 376"/>
                <a:gd name="T87" fmla="*/ 249 h 274"/>
                <a:gd name="T88" fmla="*/ 322 w 376"/>
                <a:gd name="T89" fmla="*/ 210 h 274"/>
                <a:gd name="T90" fmla="*/ 344 w 376"/>
                <a:gd name="T91" fmla="*/ 183 h 274"/>
                <a:gd name="T92" fmla="*/ 344 w 376"/>
                <a:gd name="T93" fmla="*/ 27 h 274"/>
                <a:gd name="T94" fmla="*/ 316 w 376"/>
                <a:gd name="T95" fmla="*/ 0 h 274"/>
                <a:gd name="T96" fmla="*/ 57 w 376"/>
                <a:gd name="T97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76" h="274">
                  <a:moveTo>
                    <a:pt x="56" y="29"/>
                  </a:moveTo>
                  <a:cubicBezTo>
                    <a:pt x="318" y="29"/>
                    <a:pt x="318" y="29"/>
                    <a:pt x="318" y="29"/>
                  </a:cubicBezTo>
                  <a:cubicBezTo>
                    <a:pt x="318" y="187"/>
                    <a:pt x="318" y="187"/>
                    <a:pt x="318" y="187"/>
                  </a:cubicBezTo>
                  <a:cubicBezTo>
                    <a:pt x="56" y="187"/>
                    <a:pt x="56" y="187"/>
                    <a:pt x="56" y="187"/>
                  </a:cubicBezTo>
                  <a:cubicBezTo>
                    <a:pt x="56" y="29"/>
                    <a:pt x="56" y="29"/>
                    <a:pt x="56" y="29"/>
                  </a:cubicBezTo>
                  <a:close/>
                  <a:moveTo>
                    <a:pt x="86" y="146"/>
                  </a:moveTo>
                  <a:cubicBezTo>
                    <a:pt x="86" y="155"/>
                    <a:pt x="86" y="155"/>
                    <a:pt x="86" y="155"/>
                  </a:cubicBezTo>
                  <a:cubicBezTo>
                    <a:pt x="256" y="155"/>
                    <a:pt x="256" y="155"/>
                    <a:pt x="256" y="155"/>
                  </a:cubicBezTo>
                  <a:cubicBezTo>
                    <a:pt x="256" y="146"/>
                    <a:pt x="256" y="146"/>
                    <a:pt x="256" y="146"/>
                  </a:cubicBezTo>
                  <a:cubicBezTo>
                    <a:pt x="86" y="146"/>
                    <a:pt x="86" y="146"/>
                    <a:pt x="86" y="146"/>
                  </a:cubicBezTo>
                  <a:close/>
                  <a:moveTo>
                    <a:pt x="86" y="125"/>
                  </a:moveTo>
                  <a:cubicBezTo>
                    <a:pt x="86" y="134"/>
                    <a:pt x="86" y="134"/>
                    <a:pt x="86" y="134"/>
                  </a:cubicBezTo>
                  <a:cubicBezTo>
                    <a:pt x="256" y="134"/>
                    <a:pt x="256" y="134"/>
                    <a:pt x="256" y="134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86" y="125"/>
                    <a:pt x="86" y="125"/>
                    <a:pt x="86" y="125"/>
                  </a:cubicBezTo>
                  <a:close/>
                  <a:moveTo>
                    <a:pt x="86" y="100"/>
                  </a:moveTo>
                  <a:cubicBezTo>
                    <a:pt x="86" y="108"/>
                    <a:pt x="86" y="108"/>
                    <a:pt x="86" y="108"/>
                  </a:cubicBezTo>
                  <a:cubicBezTo>
                    <a:pt x="304" y="108"/>
                    <a:pt x="304" y="108"/>
                    <a:pt x="304" y="108"/>
                  </a:cubicBezTo>
                  <a:cubicBezTo>
                    <a:pt x="304" y="100"/>
                    <a:pt x="304" y="100"/>
                    <a:pt x="304" y="100"/>
                  </a:cubicBezTo>
                  <a:cubicBezTo>
                    <a:pt x="86" y="100"/>
                    <a:pt x="86" y="100"/>
                    <a:pt x="86" y="100"/>
                  </a:cubicBezTo>
                  <a:close/>
                  <a:moveTo>
                    <a:pt x="86" y="76"/>
                  </a:moveTo>
                  <a:cubicBezTo>
                    <a:pt x="86" y="85"/>
                    <a:pt x="86" y="85"/>
                    <a:pt x="86" y="85"/>
                  </a:cubicBezTo>
                  <a:cubicBezTo>
                    <a:pt x="304" y="85"/>
                    <a:pt x="304" y="85"/>
                    <a:pt x="304" y="85"/>
                  </a:cubicBezTo>
                  <a:cubicBezTo>
                    <a:pt x="304" y="76"/>
                    <a:pt x="304" y="76"/>
                    <a:pt x="304" y="76"/>
                  </a:cubicBezTo>
                  <a:cubicBezTo>
                    <a:pt x="86" y="76"/>
                    <a:pt x="86" y="76"/>
                    <a:pt x="86" y="76"/>
                  </a:cubicBezTo>
                  <a:close/>
                  <a:moveTo>
                    <a:pt x="86" y="52"/>
                  </a:moveTo>
                  <a:cubicBezTo>
                    <a:pt x="86" y="61"/>
                    <a:pt x="86" y="61"/>
                    <a:pt x="86" y="61"/>
                  </a:cubicBezTo>
                  <a:cubicBezTo>
                    <a:pt x="304" y="61"/>
                    <a:pt x="304" y="61"/>
                    <a:pt x="304" y="61"/>
                  </a:cubicBezTo>
                  <a:cubicBezTo>
                    <a:pt x="304" y="52"/>
                    <a:pt x="304" y="52"/>
                    <a:pt x="304" y="52"/>
                  </a:cubicBezTo>
                  <a:cubicBezTo>
                    <a:pt x="86" y="52"/>
                    <a:pt x="86" y="52"/>
                    <a:pt x="86" y="52"/>
                  </a:cubicBezTo>
                  <a:close/>
                  <a:moveTo>
                    <a:pt x="167" y="230"/>
                  </a:moveTo>
                  <a:cubicBezTo>
                    <a:pt x="207" y="230"/>
                    <a:pt x="207" y="230"/>
                    <a:pt x="207" y="230"/>
                  </a:cubicBezTo>
                  <a:cubicBezTo>
                    <a:pt x="221" y="253"/>
                    <a:pt x="221" y="253"/>
                    <a:pt x="221" y="253"/>
                  </a:cubicBezTo>
                  <a:cubicBezTo>
                    <a:pt x="155" y="253"/>
                    <a:pt x="155" y="253"/>
                    <a:pt x="155" y="253"/>
                  </a:cubicBezTo>
                  <a:cubicBezTo>
                    <a:pt x="167" y="230"/>
                    <a:pt x="167" y="230"/>
                    <a:pt x="167" y="230"/>
                  </a:cubicBezTo>
                  <a:close/>
                  <a:moveTo>
                    <a:pt x="57" y="0"/>
                  </a:moveTo>
                  <a:cubicBezTo>
                    <a:pt x="42" y="0"/>
                    <a:pt x="30" y="12"/>
                    <a:pt x="30" y="27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96"/>
                    <a:pt x="38" y="207"/>
                    <a:pt x="50" y="210"/>
                  </a:cubicBezTo>
                  <a:cubicBezTo>
                    <a:pt x="50" y="210"/>
                    <a:pt x="50" y="210"/>
                    <a:pt x="50" y="210"/>
                  </a:cubicBezTo>
                  <a:cubicBezTo>
                    <a:pt x="0" y="249"/>
                    <a:pt x="0" y="249"/>
                    <a:pt x="0" y="249"/>
                  </a:cubicBezTo>
                  <a:cubicBezTo>
                    <a:pt x="0" y="274"/>
                    <a:pt x="0" y="274"/>
                    <a:pt x="0" y="274"/>
                  </a:cubicBezTo>
                  <a:cubicBezTo>
                    <a:pt x="376" y="274"/>
                    <a:pt x="376" y="274"/>
                    <a:pt x="376" y="274"/>
                  </a:cubicBezTo>
                  <a:cubicBezTo>
                    <a:pt x="376" y="249"/>
                    <a:pt x="376" y="249"/>
                    <a:pt x="376" y="249"/>
                  </a:cubicBezTo>
                  <a:cubicBezTo>
                    <a:pt x="322" y="210"/>
                    <a:pt x="322" y="210"/>
                    <a:pt x="322" y="210"/>
                  </a:cubicBezTo>
                  <a:cubicBezTo>
                    <a:pt x="335" y="208"/>
                    <a:pt x="344" y="196"/>
                    <a:pt x="344" y="183"/>
                  </a:cubicBezTo>
                  <a:cubicBezTo>
                    <a:pt x="344" y="27"/>
                    <a:pt x="344" y="27"/>
                    <a:pt x="344" y="27"/>
                  </a:cubicBezTo>
                  <a:cubicBezTo>
                    <a:pt x="344" y="12"/>
                    <a:pt x="332" y="0"/>
                    <a:pt x="316" y="0"/>
                  </a:cubicBezTo>
                  <a:lnTo>
                    <a:pt x="57" y="0"/>
                  </a:lnTo>
                  <a:close/>
                </a:path>
              </a:pathLst>
            </a:custGeom>
            <a:solidFill>
              <a:srgbClr val="B45BE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86" name="Freeform 104"/>
            <p:cNvSpPr>
              <a:spLocks noEditPoints="1"/>
            </p:cNvSpPr>
            <p:nvPr/>
          </p:nvSpPr>
          <p:spPr bwMode="auto">
            <a:xfrm>
              <a:off x="5891104" y="2174395"/>
              <a:ext cx="410636" cy="496372"/>
            </a:xfrm>
            <a:custGeom>
              <a:avLst/>
              <a:gdLst>
                <a:gd name="T0" fmla="*/ 0 w 77"/>
                <a:gd name="T1" fmla="*/ 85 h 93"/>
                <a:gd name="T2" fmla="*/ 30 w 77"/>
                <a:gd name="T3" fmla="*/ 20 h 93"/>
                <a:gd name="T4" fmla="*/ 38 w 77"/>
                <a:gd name="T5" fmla="*/ 26 h 93"/>
                <a:gd name="T6" fmla="*/ 39 w 77"/>
                <a:gd name="T7" fmla="*/ 27 h 93"/>
                <a:gd name="T8" fmla="*/ 39 w 77"/>
                <a:gd name="T9" fmla="*/ 27 h 93"/>
                <a:gd name="T10" fmla="*/ 40 w 77"/>
                <a:gd name="T11" fmla="*/ 27 h 93"/>
                <a:gd name="T12" fmla="*/ 40 w 77"/>
                <a:gd name="T13" fmla="*/ 28 h 93"/>
                <a:gd name="T14" fmla="*/ 40 w 77"/>
                <a:gd name="T15" fmla="*/ 28 h 93"/>
                <a:gd name="T16" fmla="*/ 41 w 77"/>
                <a:gd name="T17" fmla="*/ 28 h 93"/>
                <a:gd name="T18" fmla="*/ 41 w 77"/>
                <a:gd name="T19" fmla="*/ 29 h 93"/>
                <a:gd name="T20" fmla="*/ 42 w 77"/>
                <a:gd name="T21" fmla="*/ 29 h 93"/>
                <a:gd name="T22" fmla="*/ 42 w 77"/>
                <a:gd name="T23" fmla="*/ 29 h 93"/>
                <a:gd name="T24" fmla="*/ 43 w 77"/>
                <a:gd name="T25" fmla="*/ 29 h 93"/>
                <a:gd name="T26" fmla="*/ 43 w 77"/>
                <a:gd name="T27" fmla="*/ 30 h 93"/>
                <a:gd name="T28" fmla="*/ 43 w 77"/>
                <a:gd name="T29" fmla="*/ 30 h 93"/>
                <a:gd name="T30" fmla="*/ 48 w 77"/>
                <a:gd name="T31" fmla="*/ 33 h 93"/>
                <a:gd name="T32" fmla="*/ 48 w 77"/>
                <a:gd name="T33" fmla="*/ 33 h 93"/>
                <a:gd name="T34" fmla="*/ 49 w 77"/>
                <a:gd name="T35" fmla="*/ 34 h 93"/>
                <a:gd name="T36" fmla="*/ 49 w 77"/>
                <a:gd name="T37" fmla="*/ 34 h 93"/>
                <a:gd name="T38" fmla="*/ 50 w 77"/>
                <a:gd name="T39" fmla="*/ 34 h 93"/>
                <a:gd name="T40" fmla="*/ 50 w 77"/>
                <a:gd name="T41" fmla="*/ 35 h 93"/>
                <a:gd name="T42" fmla="*/ 50 w 77"/>
                <a:gd name="T43" fmla="*/ 35 h 93"/>
                <a:gd name="T44" fmla="*/ 51 w 77"/>
                <a:gd name="T45" fmla="*/ 35 h 93"/>
                <a:gd name="T46" fmla="*/ 51 w 77"/>
                <a:gd name="T47" fmla="*/ 36 h 93"/>
                <a:gd name="T48" fmla="*/ 52 w 77"/>
                <a:gd name="T49" fmla="*/ 36 h 93"/>
                <a:gd name="T50" fmla="*/ 52 w 77"/>
                <a:gd name="T51" fmla="*/ 36 h 93"/>
                <a:gd name="T52" fmla="*/ 53 w 77"/>
                <a:gd name="T53" fmla="*/ 37 h 93"/>
                <a:gd name="T54" fmla="*/ 53 w 77"/>
                <a:gd name="T55" fmla="*/ 37 h 93"/>
                <a:gd name="T56" fmla="*/ 48 w 77"/>
                <a:gd name="T57" fmla="*/ 79 h 93"/>
                <a:gd name="T58" fmla="*/ 7 w 77"/>
                <a:gd name="T59" fmla="*/ 91 h 93"/>
                <a:gd name="T60" fmla="*/ 35 w 77"/>
                <a:gd name="T61" fmla="*/ 64 h 93"/>
                <a:gd name="T62" fmla="*/ 19 w 77"/>
                <a:gd name="T63" fmla="*/ 53 h 93"/>
                <a:gd name="T64" fmla="*/ 3 w 77"/>
                <a:gd name="T65" fmla="*/ 88 h 93"/>
                <a:gd name="T66" fmla="*/ 73 w 77"/>
                <a:gd name="T67" fmla="*/ 93 h 93"/>
                <a:gd name="T68" fmla="*/ 54 w 77"/>
                <a:gd name="T69" fmla="*/ 83 h 93"/>
                <a:gd name="T70" fmla="*/ 69 w 77"/>
                <a:gd name="T71" fmla="*/ 42 h 93"/>
                <a:gd name="T72" fmla="*/ 34 w 77"/>
                <a:gd name="T73" fmla="*/ 0 h 93"/>
                <a:gd name="T74" fmla="*/ 69 w 77"/>
                <a:gd name="T75" fmla="*/ 42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7" h="93">
                  <a:moveTo>
                    <a:pt x="3" y="88"/>
                  </a:moveTo>
                  <a:cubicBezTo>
                    <a:pt x="2" y="87"/>
                    <a:pt x="1" y="86"/>
                    <a:pt x="0" y="85"/>
                  </a:cubicBezTo>
                  <a:cubicBezTo>
                    <a:pt x="0" y="72"/>
                    <a:pt x="0" y="58"/>
                    <a:pt x="0" y="45"/>
                  </a:cubicBezTo>
                  <a:cubicBezTo>
                    <a:pt x="12" y="40"/>
                    <a:pt x="21" y="32"/>
                    <a:pt x="30" y="20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7"/>
                    <a:pt x="38" y="27"/>
                    <a:pt x="38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8"/>
                    <a:pt x="40" y="28"/>
                    <a:pt x="40" y="28"/>
                  </a:cubicBezTo>
                  <a:cubicBezTo>
                    <a:pt x="40" y="28"/>
                    <a:pt x="40" y="28"/>
                    <a:pt x="40" y="28"/>
                  </a:cubicBezTo>
                  <a:cubicBezTo>
                    <a:pt x="40" y="28"/>
                    <a:pt x="40" y="28"/>
                    <a:pt x="40" y="28"/>
                  </a:cubicBezTo>
                  <a:cubicBezTo>
                    <a:pt x="41" y="28"/>
                    <a:pt x="41" y="28"/>
                    <a:pt x="41" y="28"/>
                  </a:cubicBezTo>
                  <a:cubicBezTo>
                    <a:pt x="41" y="28"/>
                    <a:pt x="41" y="28"/>
                    <a:pt x="41" y="28"/>
                  </a:cubicBezTo>
                  <a:cubicBezTo>
                    <a:pt x="41" y="28"/>
                    <a:pt x="41" y="28"/>
                    <a:pt x="41" y="28"/>
                  </a:cubicBezTo>
                  <a:cubicBezTo>
                    <a:pt x="41" y="29"/>
                    <a:pt x="41" y="29"/>
                    <a:pt x="41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9"/>
                    <a:pt x="43" y="29"/>
                    <a:pt x="43" y="29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4" y="30"/>
                    <a:pt x="44" y="30"/>
                    <a:pt x="44" y="30"/>
                  </a:cubicBezTo>
                  <a:cubicBezTo>
                    <a:pt x="48" y="33"/>
                    <a:pt x="48" y="33"/>
                    <a:pt x="48" y="33"/>
                  </a:cubicBezTo>
                  <a:cubicBezTo>
                    <a:pt x="48" y="33"/>
                    <a:pt x="48" y="33"/>
                    <a:pt x="48" y="33"/>
                  </a:cubicBezTo>
                  <a:cubicBezTo>
                    <a:pt x="48" y="33"/>
                    <a:pt x="48" y="33"/>
                    <a:pt x="48" y="33"/>
                  </a:cubicBezTo>
                  <a:cubicBezTo>
                    <a:pt x="48" y="34"/>
                    <a:pt x="48" y="34"/>
                    <a:pt x="48" y="34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50" y="34"/>
                    <a:pt x="50" y="34"/>
                    <a:pt x="50" y="34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1" y="35"/>
                    <a:pt x="51" y="35"/>
                    <a:pt x="51" y="35"/>
                  </a:cubicBezTo>
                  <a:cubicBezTo>
                    <a:pt x="51" y="35"/>
                    <a:pt x="51" y="35"/>
                    <a:pt x="51" y="35"/>
                  </a:cubicBezTo>
                  <a:cubicBezTo>
                    <a:pt x="51" y="35"/>
                    <a:pt x="51" y="35"/>
                    <a:pt x="51" y="35"/>
                  </a:cubicBezTo>
                  <a:cubicBezTo>
                    <a:pt x="51" y="36"/>
                    <a:pt x="51" y="36"/>
                    <a:pt x="51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3" y="37"/>
                    <a:pt x="53" y="37"/>
                    <a:pt x="53" y="37"/>
                  </a:cubicBezTo>
                  <a:cubicBezTo>
                    <a:pt x="53" y="37"/>
                    <a:pt x="53" y="37"/>
                    <a:pt x="53" y="37"/>
                  </a:cubicBezTo>
                  <a:cubicBezTo>
                    <a:pt x="53" y="37"/>
                    <a:pt x="53" y="37"/>
                    <a:pt x="53" y="37"/>
                  </a:cubicBezTo>
                  <a:cubicBezTo>
                    <a:pt x="62" y="43"/>
                    <a:pt x="62" y="43"/>
                    <a:pt x="62" y="43"/>
                  </a:cubicBezTo>
                  <a:cubicBezTo>
                    <a:pt x="53" y="55"/>
                    <a:pt x="49" y="67"/>
                    <a:pt x="48" y="79"/>
                  </a:cubicBezTo>
                  <a:cubicBezTo>
                    <a:pt x="36" y="84"/>
                    <a:pt x="23" y="88"/>
                    <a:pt x="11" y="93"/>
                  </a:cubicBezTo>
                  <a:cubicBezTo>
                    <a:pt x="9" y="92"/>
                    <a:pt x="8" y="91"/>
                    <a:pt x="7" y="91"/>
                  </a:cubicBezTo>
                  <a:cubicBezTo>
                    <a:pt x="23" y="68"/>
                    <a:pt x="23" y="68"/>
                    <a:pt x="23" y="68"/>
                  </a:cubicBezTo>
                  <a:cubicBezTo>
                    <a:pt x="27" y="69"/>
                    <a:pt x="32" y="68"/>
                    <a:pt x="35" y="64"/>
                  </a:cubicBezTo>
                  <a:cubicBezTo>
                    <a:pt x="38" y="60"/>
                    <a:pt x="37" y="54"/>
                    <a:pt x="32" y="51"/>
                  </a:cubicBezTo>
                  <a:cubicBezTo>
                    <a:pt x="28" y="47"/>
                    <a:pt x="22" y="49"/>
                    <a:pt x="19" y="53"/>
                  </a:cubicBezTo>
                  <a:cubicBezTo>
                    <a:pt x="16" y="57"/>
                    <a:pt x="16" y="62"/>
                    <a:pt x="19" y="65"/>
                  </a:cubicBezTo>
                  <a:cubicBezTo>
                    <a:pt x="3" y="88"/>
                    <a:pt x="3" y="88"/>
                    <a:pt x="3" y="88"/>
                  </a:cubicBezTo>
                  <a:close/>
                  <a:moveTo>
                    <a:pt x="27" y="93"/>
                  </a:moveTo>
                  <a:cubicBezTo>
                    <a:pt x="73" y="93"/>
                    <a:pt x="73" y="93"/>
                    <a:pt x="73" y="93"/>
                  </a:cubicBezTo>
                  <a:cubicBezTo>
                    <a:pt x="73" y="83"/>
                    <a:pt x="73" y="83"/>
                    <a:pt x="73" y="83"/>
                  </a:cubicBezTo>
                  <a:cubicBezTo>
                    <a:pt x="54" y="83"/>
                    <a:pt x="54" y="83"/>
                    <a:pt x="54" y="83"/>
                  </a:cubicBezTo>
                  <a:cubicBezTo>
                    <a:pt x="27" y="93"/>
                    <a:pt x="27" y="93"/>
                    <a:pt x="27" y="93"/>
                  </a:cubicBezTo>
                  <a:close/>
                  <a:moveTo>
                    <a:pt x="69" y="42"/>
                  </a:moveTo>
                  <a:cubicBezTo>
                    <a:pt x="77" y="31"/>
                    <a:pt x="77" y="31"/>
                    <a:pt x="77" y="31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26" y="12"/>
                    <a:pt x="26" y="12"/>
                    <a:pt x="26" y="12"/>
                  </a:cubicBezTo>
                  <a:lnTo>
                    <a:pt x="69" y="42"/>
                  </a:lnTo>
                  <a:close/>
                </a:path>
              </a:pathLst>
            </a:custGeom>
            <a:solidFill>
              <a:srgbClr val="B45BE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87" name="Freeform 283"/>
            <p:cNvSpPr>
              <a:spLocks noEditPoints="1"/>
            </p:cNvSpPr>
            <p:nvPr/>
          </p:nvSpPr>
          <p:spPr bwMode="auto">
            <a:xfrm>
              <a:off x="5926551" y="3454400"/>
              <a:ext cx="319570" cy="443176"/>
            </a:xfrm>
            <a:custGeom>
              <a:avLst/>
              <a:gdLst>
                <a:gd name="T0" fmla="*/ 6 w 45"/>
                <a:gd name="T1" fmla="*/ 0 h 62"/>
                <a:gd name="T2" fmla="*/ 39 w 45"/>
                <a:gd name="T3" fmla="*/ 0 h 62"/>
                <a:gd name="T4" fmla="*/ 45 w 45"/>
                <a:gd name="T5" fmla="*/ 5 h 62"/>
                <a:gd name="T6" fmla="*/ 45 w 45"/>
                <a:gd name="T7" fmla="*/ 56 h 62"/>
                <a:gd name="T8" fmla="*/ 39 w 45"/>
                <a:gd name="T9" fmla="*/ 62 h 62"/>
                <a:gd name="T10" fmla="*/ 6 w 45"/>
                <a:gd name="T11" fmla="*/ 62 h 62"/>
                <a:gd name="T12" fmla="*/ 0 w 45"/>
                <a:gd name="T13" fmla="*/ 56 h 62"/>
                <a:gd name="T14" fmla="*/ 0 w 45"/>
                <a:gd name="T15" fmla="*/ 5 h 62"/>
                <a:gd name="T16" fmla="*/ 6 w 45"/>
                <a:gd name="T17" fmla="*/ 0 h 62"/>
                <a:gd name="T18" fmla="*/ 20 w 45"/>
                <a:gd name="T19" fmla="*/ 54 h 62"/>
                <a:gd name="T20" fmla="*/ 20 w 45"/>
                <a:gd name="T21" fmla="*/ 59 h 62"/>
                <a:gd name="T22" fmla="*/ 25 w 45"/>
                <a:gd name="T23" fmla="*/ 59 h 62"/>
                <a:gd name="T24" fmla="*/ 25 w 45"/>
                <a:gd name="T25" fmla="*/ 54 h 62"/>
                <a:gd name="T26" fmla="*/ 20 w 45"/>
                <a:gd name="T27" fmla="*/ 54 h 62"/>
                <a:gd name="T28" fmla="*/ 15 w 45"/>
                <a:gd name="T29" fmla="*/ 3 h 62"/>
                <a:gd name="T30" fmla="*/ 15 w 45"/>
                <a:gd name="T31" fmla="*/ 5 h 62"/>
                <a:gd name="T32" fmla="*/ 29 w 45"/>
                <a:gd name="T33" fmla="*/ 5 h 62"/>
                <a:gd name="T34" fmla="*/ 29 w 45"/>
                <a:gd name="T35" fmla="*/ 3 h 62"/>
                <a:gd name="T36" fmla="*/ 15 w 45"/>
                <a:gd name="T37" fmla="*/ 3 h 62"/>
                <a:gd name="T38" fmla="*/ 5 w 45"/>
                <a:gd name="T39" fmla="*/ 8 h 62"/>
                <a:gd name="T40" fmla="*/ 5 w 45"/>
                <a:gd name="T41" fmla="*/ 51 h 62"/>
                <a:gd name="T42" fmla="*/ 40 w 45"/>
                <a:gd name="T43" fmla="*/ 51 h 62"/>
                <a:gd name="T44" fmla="*/ 40 w 45"/>
                <a:gd name="T45" fmla="*/ 8 h 62"/>
                <a:gd name="T46" fmla="*/ 5 w 45"/>
                <a:gd name="T47" fmla="*/ 8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5" h="62">
                  <a:moveTo>
                    <a:pt x="6" y="0"/>
                  </a:moveTo>
                  <a:cubicBezTo>
                    <a:pt x="39" y="0"/>
                    <a:pt x="39" y="0"/>
                    <a:pt x="39" y="0"/>
                  </a:cubicBezTo>
                  <a:cubicBezTo>
                    <a:pt x="42" y="0"/>
                    <a:pt x="45" y="2"/>
                    <a:pt x="45" y="5"/>
                  </a:cubicBezTo>
                  <a:cubicBezTo>
                    <a:pt x="45" y="56"/>
                    <a:pt x="45" y="56"/>
                    <a:pt x="45" y="56"/>
                  </a:cubicBezTo>
                  <a:cubicBezTo>
                    <a:pt x="45" y="59"/>
                    <a:pt x="42" y="62"/>
                    <a:pt x="39" y="62"/>
                  </a:cubicBezTo>
                  <a:cubicBezTo>
                    <a:pt x="6" y="62"/>
                    <a:pt x="6" y="62"/>
                    <a:pt x="6" y="62"/>
                  </a:cubicBezTo>
                  <a:cubicBezTo>
                    <a:pt x="2" y="62"/>
                    <a:pt x="0" y="59"/>
                    <a:pt x="0" y="5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6" y="0"/>
                  </a:cubicBezTo>
                  <a:close/>
                  <a:moveTo>
                    <a:pt x="20" y="54"/>
                  </a:moveTo>
                  <a:cubicBezTo>
                    <a:pt x="20" y="59"/>
                    <a:pt x="20" y="59"/>
                    <a:pt x="20" y="59"/>
                  </a:cubicBezTo>
                  <a:cubicBezTo>
                    <a:pt x="25" y="59"/>
                    <a:pt x="25" y="59"/>
                    <a:pt x="25" y="59"/>
                  </a:cubicBezTo>
                  <a:cubicBezTo>
                    <a:pt x="25" y="54"/>
                    <a:pt x="25" y="54"/>
                    <a:pt x="25" y="54"/>
                  </a:cubicBezTo>
                  <a:cubicBezTo>
                    <a:pt x="20" y="54"/>
                    <a:pt x="20" y="54"/>
                    <a:pt x="20" y="54"/>
                  </a:cubicBezTo>
                  <a:close/>
                  <a:moveTo>
                    <a:pt x="15" y="3"/>
                  </a:moveTo>
                  <a:cubicBezTo>
                    <a:pt x="15" y="5"/>
                    <a:pt x="15" y="5"/>
                    <a:pt x="15" y="5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9" y="3"/>
                    <a:pt x="29" y="3"/>
                    <a:pt x="29" y="3"/>
                  </a:cubicBezTo>
                  <a:cubicBezTo>
                    <a:pt x="15" y="3"/>
                    <a:pt x="15" y="3"/>
                    <a:pt x="15" y="3"/>
                  </a:cubicBezTo>
                  <a:close/>
                  <a:moveTo>
                    <a:pt x="5" y="8"/>
                  </a:moveTo>
                  <a:cubicBezTo>
                    <a:pt x="5" y="51"/>
                    <a:pt x="5" y="51"/>
                    <a:pt x="5" y="51"/>
                  </a:cubicBezTo>
                  <a:cubicBezTo>
                    <a:pt x="40" y="51"/>
                    <a:pt x="40" y="51"/>
                    <a:pt x="40" y="51"/>
                  </a:cubicBezTo>
                  <a:cubicBezTo>
                    <a:pt x="40" y="8"/>
                    <a:pt x="40" y="8"/>
                    <a:pt x="40" y="8"/>
                  </a:cubicBezTo>
                  <a:lnTo>
                    <a:pt x="5" y="8"/>
                  </a:lnTo>
                  <a:close/>
                </a:path>
              </a:pathLst>
            </a:custGeom>
            <a:solidFill>
              <a:srgbClr val="B45BE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grpSp>
          <p:nvGrpSpPr>
            <p:cNvPr id="88" name="组合 87"/>
            <p:cNvGrpSpPr/>
            <p:nvPr/>
          </p:nvGrpSpPr>
          <p:grpSpPr>
            <a:xfrm flipH="1">
              <a:off x="2837801" y="4395785"/>
              <a:ext cx="2946402" cy="815975"/>
              <a:chOff x="7842789" y="4446233"/>
              <a:chExt cx="2946401" cy="815975"/>
            </a:xfrm>
          </p:grpSpPr>
          <p:sp>
            <p:nvSpPr>
              <p:cNvPr id="89" name="Freeform 47"/>
              <p:cNvSpPr/>
              <p:nvPr/>
            </p:nvSpPr>
            <p:spPr bwMode="auto">
              <a:xfrm>
                <a:off x="7842789" y="4801833"/>
                <a:ext cx="2103438" cy="106363"/>
              </a:xfrm>
              <a:custGeom>
                <a:avLst/>
                <a:gdLst>
                  <a:gd name="T0" fmla="*/ 0 w 1325"/>
                  <a:gd name="T1" fmla="*/ 67 h 67"/>
                  <a:gd name="T2" fmla="*/ 0 w 1325"/>
                  <a:gd name="T3" fmla="*/ 0 h 67"/>
                  <a:gd name="T4" fmla="*/ 1325 w 1325"/>
                  <a:gd name="T5" fmla="*/ 0 h 67"/>
                  <a:gd name="T6" fmla="*/ 1325 w 1325"/>
                  <a:gd name="T7" fmla="*/ 67 h 67"/>
                  <a:gd name="T8" fmla="*/ 0 w 1325"/>
                  <a:gd name="T9" fmla="*/ 67 h 67"/>
                  <a:gd name="T10" fmla="*/ 0 w 1325"/>
                  <a:gd name="T11" fmla="*/ 67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25" h="67">
                    <a:moveTo>
                      <a:pt x="0" y="67"/>
                    </a:moveTo>
                    <a:lnTo>
                      <a:pt x="0" y="0"/>
                    </a:lnTo>
                    <a:lnTo>
                      <a:pt x="1325" y="0"/>
                    </a:lnTo>
                    <a:lnTo>
                      <a:pt x="1325" y="67"/>
                    </a:lnTo>
                    <a:lnTo>
                      <a:pt x="0" y="67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0" name="Freeform 48"/>
              <p:cNvSpPr>
                <a:spLocks noEditPoints="1"/>
              </p:cNvSpPr>
              <p:nvPr/>
            </p:nvSpPr>
            <p:spPr bwMode="auto">
              <a:xfrm>
                <a:off x="9860502" y="4446233"/>
                <a:ext cx="928688" cy="815975"/>
              </a:xfrm>
              <a:custGeom>
                <a:avLst/>
                <a:gdLst>
                  <a:gd name="T0" fmla="*/ 163 w 585"/>
                  <a:gd name="T1" fmla="*/ 514 h 514"/>
                  <a:gd name="T2" fmla="*/ 163 w 585"/>
                  <a:gd name="T3" fmla="*/ 480 h 514"/>
                  <a:gd name="T4" fmla="*/ 192 w 585"/>
                  <a:gd name="T5" fmla="*/ 463 h 514"/>
                  <a:gd name="T6" fmla="*/ 163 w 585"/>
                  <a:gd name="T7" fmla="*/ 480 h 514"/>
                  <a:gd name="T8" fmla="*/ 163 w 585"/>
                  <a:gd name="T9" fmla="*/ 514 h 514"/>
                  <a:gd name="T10" fmla="*/ 144 w 585"/>
                  <a:gd name="T11" fmla="*/ 514 h 514"/>
                  <a:gd name="T12" fmla="*/ 0 w 585"/>
                  <a:gd name="T13" fmla="*/ 257 h 514"/>
                  <a:gd name="T14" fmla="*/ 144 w 585"/>
                  <a:gd name="T15" fmla="*/ 0 h 514"/>
                  <a:gd name="T16" fmla="*/ 438 w 585"/>
                  <a:gd name="T17" fmla="*/ 0 h 514"/>
                  <a:gd name="T18" fmla="*/ 585 w 585"/>
                  <a:gd name="T19" fmla="*/ 257 h 514"/>
                  <a:gd name="T20" fmla="*/ 438 w 585"/>
                  <a:gd name="T21" fmla="*/ 514 h 514"/>
                  <a:gd name="T22" fmla="*/ 163 w 585"/>
                  <a:gd name="T23" fmla="*/ 514 h 514"/>
                  <a:gd name="T24" fmla="*/ 163 w 585"/>
                  <a:gd name="T25" fmla="*/ 514 h 514"/>
                  <a:gd name="T26" fmla="*/ 400 w 585"/>
                  <a:gd name="T27" fmla="*/ 447 h 514"/>
                  <a:gd name="T28" fmla="*/ 509 w 585"/>
                  <a:gd name="T29" fmla="*/ 257 h 514"/>
                  <a:gd name="T30" fmla="*/ 400 w 585"/>
                  <a:gd name="T31" fmla="*/ 65 h 514"/>
                  <a:gd name="T32" fmla="*/ 182 w 585"/>
                  <a:gd name="T33" fmla="*/ 65 h 514"/>
                  <a:gd name="T34" fmla="*/ 76 w 585"/>
                  <a:gd name="T35" fmla="*/ 257 h 514"/>
                  <a:gd name="T36" fmla="*/ 182 w 585"/>
                  <a:gd name="T37" fmla="*/ 447 h 514"/>
                  <a:gd name="T38" fmla="*/ 400 w 585"/>
                  <a:gd name="T39" fmla="*/ 447 h 514"/>
                  <a:gd name="T40" fmla="*/ 400 w 585"/>
                  <a:gd name="T41" fmla="*/ 447 h 5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85" h="514">
                    <a:moveTo>
                      <a:pt x="163" y="514"/>
                    </a:moveTo>
                    <a:lnTo>
                      <a:pt x="163" y="480"/>
                    </a:lnTo>
                    <a:lnTo>
                      <a:pt x="192" y="463"/>
                    </a:lnTo>
                    <a:lnTo>
                      <a:pt x="163" y="480"/>
                    </a:lnTo>
                    <a:lnTo>
                      <a:pt x="163" y="514"/>
                    </a:lnTo>
                    <a:lnTo>
                      <a:pt x="144" y="514"/>
                    </a:lnTo>
                    <a:lnTo>
                      <a:pt x="0" y="257"/>
                    </a:lnTo>
                    <a:lnTo>
                      <a:pt x="144" y="0"/>
                    </a:lnTo>
                    <a:lnTo>
                      <a:pt x="438" y="0"/>
                    </a:lnTo>
                    <a:lnTo>
                      <a:pt x="585" y="257"/>
                    </a:lnTo>
                    <a:lnTo>
                      <a:pt x="438" y="514"/>
                    </a:lnTo>
                    <a:lnTo>
                      <a:pt x="163" y="514"/>
                    </a:lnTo>
                    <a:lnTo>
                      <a:pt x="163" y="514"/>
                    </a:lnTo>
                    <a:close/>
                    <a:moveTo>
                      <a:pt x="400" y="447"/>
                    </a:moveTo>
                    <a:lnTo>
                      <a:pt x="509" y="257"/>
                    </a:lnTo>
                    <a:lnTo>
                      <a:pt x="400" y="65"/>
                    </a:lnTo>
                    <a:lnTo>
                      <a:pt x="182" y="65"/>
                    </a:lnTo>
                    <a:lnTo>
                      <a:pt x="76" y="257"/>
                    </a:lnTo>
                    <a:lnTo>
                      <a:pt x="182" y="447"/>
                    </a:lnTo>
                    <a:lnTo>
                      <a:pt x="400" y="447"/>
                    </a:lnTo>
                    <a:lnTo>
                      <a:pt x="400" y="447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91" name="文本框 90"/>
            <p:cNvSpPr txBox="1"/>
            <p:nvPr/>
          </p:nvSpPr>
          <p:spPr>
            <a:xfrm>
              <a:off x="3013686" y="4596228"/>
              <a:ext cx="616371" cy="4944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dirty="0">
                  <a:solidFill>
                    <a:schemeClr val="accent1">
                      <a:lumMod val="75000"/>
                    </a:schemeClr>
                  </a:solidFill>
                  <a:cs typeface="+mn-ea"/>
                  <a:sym typeface="+mn-lt"/>
                </a:rPr>
                <a:t>04</a:t>
              </a:r>
              <a:endParaRPr lang="zh-CN" altLang="en-US" dirty="0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93" name="组合 92"/>
            <p:cNvGrpSpPr/>
            <p:nvPr/>
          </p:nvGrpSpPr>
          <p:grpSpPr>
            <a:xfrm>
              <a:off x="5186556" y="4514939"/>
              <a:ext cx="1762288" cy="2343061"/>
              <a:chOff x="5186556" y="4514939"/>
              <a:chExt cx="1762288" cy="2343061"/>
            </a:xfrm>
          </p:grpSpPr>
          <p:grpSp>
            <p:nvGrpSpPr>
              <p:cNvPr id="94" name="组合 93"/>
              <p:cNvGrpSpPr/>
              <p:nvPr/>
            </p:nvGrpSpPr>
            <p:grpSpPr>
              <a:xfrm>
                <a:off x="5186556" y="4514939"/>
                <a:ext cx="1762288" cy="2343061"/>
                <a:chOff x="5172559" y="4514939"/>
                <a:chExt cx="1762288" cy="2343061"/>
              </a:xfrm>
            </p:grpSpPr>
            <p:sp>
              <p:nvSpPr>
                <p:cNvPr id="95" name="矩形 94"/>
                <p:cNvSpPr/>
                <p:nvPr/>
              </p:nvSpPr>
              <p:spPr>
                <a:xfrm rot="3047875">
                  <a:off x="5358470" y="4629847"/>
                  <a:ext cx="611975" cy="983797"/>
                </a:xfrm>
                <a:prstGeom prst="rect">
                  <a:avLst/>
                </a:prstGeom>
                <a:gradFill>
                  <a:gsLst>
                    <a:gs pos="0">
                      <a:schemeClr val="tx1">
                        <a:alpha val="17000"/>
                      </a:schemeClr>
                    </a:gs>
                    <a:gs pos="66000">
                      <a:schemeClr val="tx1">
                        <a:alpha val="0"/>
                      </a:schemeClr>
                    </a:gs>
                  </a:gsLst>
                  <a:lin ang="54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96" name="椭圆 95"/>
                <p:cNvSpPr/>
                <p:nvPr/>
              </p:nvSpPr>
              <p:spPr>
                <a:xfrm>
                  <a:off x="5789255" y="4514939"/>
                  <a:ext cx="568052" cy="56805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C6C6C6"/>
                    </a:gs>
                    <a:gs pos="61000">
                      <a:srgbClr val="EEEEEE"/>
                    </a:gs>
                    <a:gs pos="100000">
                      <a:schemeClr val="bg1">
                        <a:tint val="23500"/>
                        <a:satMod val="160000"/>
                        <a:lumMod val="96000"/>
                      </a:schemeClr>
                    </a:gs>
                  </a:gsLst>
                  <a:lin ang="7800000" scaled="0"/>
                  <a:tileRect/>
                </a:gradFill>
                <a:ln w="15875" cap="flat" cmpd="sng">
                  <a:gradFill flip="none" rotWithShape="1">
                    <a:gsLst>
                      <a:gs pos="100000">
                        <a:schemeClr val="bg1">
                          <a:lumMod val="65000"/>
                        </a:schemeClr>
                      </a:gs>
                      <a:gs pos="0">
                        <a:schemeClr val="bg1">
                          <a:lumMod val="0"/>
                          <a:lumOff val="100000"/>
                        </a:schemeClr>
                      </a:gs>
                      <a:gs pos="54000">
                        <a:schemeClr val="bg1">
                          <a:lumMod val="85000"/>
                        </a:schemeClr>
                      </a:gs>
                    </a:gsLst>
                    <a:lin ang="7800000" scaled="0"/>
                    <a:tileRect/>
                  </a:gradFill>
                  <a:prstDash val="solid"/>
                  <a:round/>
                </a:ln>
                <a:effectLst>
                  <a:outerShdw blurRad="177800" dir="7800000" sx="105000" sy="105000" algn="r" rotWithShape="0">
                    <a:prstClr val="black">
                      <a:alpha val="40000"/>
                    </a:prstClr>
                  </a:outerShdw>
                  <a:softEdge rad="0"/>
                </a:effectLst>
                <a:scene3d>
                  <a:camera prst="orthographicFront"/>
                  <a:lightRig rig="flat" dir="t"/>
                </a:scene3d>
                <a:sp3d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flatTx/>
                </a:bodyPr>
                <a:lstStyle/>
                <a:p>
                  <a:pPr algn="ctr"/>
                  <a:endParaRPr lang="zh-CN" altLang="en-US" sz="32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grpSp>
              <p:nvGrpSpPr>
                <p:cNvPr id="97" name="组合 96"/>
                <p:cNvGrpSpPr/>
                <p:nvPr/>
              </p:nvGrpSpPr>
              <p:grpSpPr>
                <a:xfrm>
                  <a:off x="5211714" y="4920620"/>
                  <a:ext cx="1723133" cy="1937380"/>
                  <a:chOff x="5033353" y="4441251"/>
                  <a:chExt cx="2124075" cy="2388174"/>
                </a:xfrm>
              </p:grpSpPr>
              <p:sp>
                <p:nvSpPr>
                  <p:cNvPr id="98" name="矩形 97"/>
                  <p:cNvSpPr/>
                  <p:nvPr/>
                </p:nvSpPr>
                <p:spPr>
                  <a:xfrm>
                    <a:off x="6815436" y="5582207"/>
                    <a:ext cx="273325" cy="1089532"/>
                  </a:xfrm>
                  <a:prstGeom prst="rect">
                    <a:avLst/>
                  </a:prstGeom>
                  <a:gradFill>
                    <a:gsLst>
                      <a:gs pos="0">
                        <a:schemeClr val="tx1">
                          <a:alpha val="52000"/>
                        </a:schemeClr>
                      </a:gs>
                      <a:gs pos="44000">
                        <a:schemeClr val="tx1">
                          <a:alpha val="0"/>
                        </a:schemeClr>
                      </a:gs>
                    </a:gsLst>
                    <a:lin ang="600000" scaled="0"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dirty="0">
                      <a:cs typeface="+mn-ea"/>
                      <a:sym typeface="+mn-lt"/>
                    </a:endParaRPr>
                  </a:p>
                </p:txBody>
              </p:sp>
              <p:grpSp>
                <p:nvGrpSpPr>
                  <p:cNvPr id="99" name="组合 98"/>
                  <p:cNvGrpSpPr/>
                  <p:nvPr/>
                </p:nvGrpSpPr>
                <p:grpSpPr>
                  <a:xfrm>
                    <a:off x="5033353" y="4441251"/>
                    <a:ext cx="2124075" cy="2388174"/>
                    <a:chOff x="5048797" y="4424287"/>
                    <a:chExt cx="2124075" cy="2388174"/>
                  </a:xfrm>
                  <a:effectLst>
                    <a:outerShdw blurRad="203200" dist="114300" dir="8100000" algn="tr" rotWithShape="0">
                      <a:prstClr val="black">
                        <a:alpha val="40000"/>
                      </a:prstClr>
                    </a:outerShdw>
                  </a:effectLst>
                </p:grpSpPr>
                <p:sp>
                  <p:nvSpPr>
                    <p:cNvPr id="100" name="Freeform 43"/>
                    <p:cNvSpPr/>
                    <p:nvPr/>
                  </p:nvSpPr>
                  <p:spPr bwMode="auto">
                    <a:xfrm>
                      <a:off x="5048797" y="4462904"/>
                      <a:ext cx="2124075" cy="1125538"/>
                    </a:xfrm>
                    <a:custGeom>
                      <a:avLst/>
                      <a:gdLst>
                        <a:gd name="T0" fmla="*/ 29 w 563"/>
                        <a:gd name="T1" fmla="*/ 297 h 297"/>
                        <a:gd name="T2" fmla="*/ 0 w 563"/>
                        <a:gd name="T3" fmla="*/ 281 h 297"/>
                        <a:gd name="T4" fmla="*/ 0 w 563"/>
                        <a:gd name="T5" fmla="*/ 242 h 297"/>
                        <a:gd name="T6" fmla="*/ 237 w 563"/>
                        <a:gd name="T7" fmla="*/ 24 h 297"/>
                        <a:gd name="T8" fmla="*/ 326 w 563"/>
                        <a:gd name="T9" fmla="*/ 24 h 297"/>
                        <a:gd name="T10" fmla="*/ 563 w 563"/>
                        <a:gd name="T11" fmla="*/ 242 h 297"/>
                        <a:gd name="T12" fmla="*/ 563 w 563"/>
                        <a:gd name="T13" fmla="*/ 280 h 297"/>
                        <a:gd name="T14" fmla="*/ 534 w 563"/>
                        <a:gd name="T15" fmla="*/ 297 h 297"/>
                        <a:gd name="T16" fmla="*/ 29 w 563"/>
                        <a:gd name="T17" fmla="*/ 297 h 297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</a:cxnLst>
                      <a:rect l="0" t="0" r="r" b="b"/>
                      <a:pathLst>
                        <a:path w="563" h="297">
                          <a:moveTo>
                            <a:pt x="29" y="297"/>
                          </a:moveTo>
                          <a:cubicBezTo>
                            <a:pt x="11" y="297"/>
                            <a:pt x="0" y="292"/>
                            <a:pt x="0" y="281"/>
                          </a:cubicBezTo>
                          <a:cubicBezTo>
                            <a:pt x="0" y="273"/>
                            <a:pt x="0" y="242"/>
                            <a:pt x="0" y="242"/>
                          </a:cubicBezTo>
                          <a:cubicBezTo>
                            <a:pt x="237" y="24"/>
                            <a:pt x="237" y="24"/>
                            <a:pt x="237" y="24"/>
                          </a:cubicBezTo>
                          <a:cubicBezTo>
                            <a:pt x="262" y="0"/>
                            <a:pt x="301" y="0"/>
                            <a:pt x="326" y="24"/>
                          </a:cubicBezTo>
                          <a:cubicBezTo>
                            <a:pt x="563" y="242"/>
                            <a:pt x="563" y="242"/>
                            <a:pt x="563" y="242"/>
                          </a:cubicBezTo>
                          <a:cubicBezTo>
                            <a:pt x="563" y="242"/>
                            <a:pt x="563" y="273"/>
                            <a:pt x="563" y="280"/>
                          </a:cubicBezTo>
                          <a:cubicBezTo>
                            <a:pt x="563" y="292"/>
                            <a:pt x="552" y="297"/>
                            <a:pt x="534" y="297"/>
                          </a:cubicBezTo>
                          <a:lnTo>
                            <a:pt x="29" y="297"/>
                          </a:lnTo>
                          <a:close/>
                        </a:path>
                      </a:pathLst>
                    </a:custGeom>
                    <a:solidFill>
                      <a:schemeClr val="accent1">
                        <a:lumMod val="75000"/>
                      </a:schemeClr>
                    </a:solidFill>
                    <a:ln>
                      <a:noFill/>
                    </a:ln>
                  </p:spPr>
                  <p:txBody>
                    <a:bodyPr vert="horz" wrap="square" lIns="91440" tIns="45720" rIns="91440" bIns="45720" numCol="1" anchor="t" anchorCtr="0" compatLnSpc="1"/>
                    <a:lstStyle/>
                    <a:p>
                      <a:endParaRPr lang="zh-CN" altLang="en-US" dirty="0">
                        <a:cs typeface="+mn-ea"/>
                        <a:sym typeface="+mn-lt"/>
                      </a:endParaRPr>
                    </a:p>
                  </p:txBody>
                </p:sp>
                <p:sp>
                  <p:nvSpPr>
                    <p:cNvPr id="101" name="任意多边形 50"/>
                    <p:cNvSpPr/>
                    <p:nvPr/>
                  </p:nvSpPr>
                  <p:spPr bwMode="auto">
                    <a:xfrm>
                      <a:off x="5050652" y="4424287"/>
                      <a:ext cx="2120365" cy="2388174"/>
                    </a:xfrm>
                    <a:custGeom>
                      <a:avLst/>
                      <a:gdLst>
                        <a:gd name="connsiteX0" fmla="*/ 1060183 w 2120365"/>
                        <a:gd name="connsiteY0" fmla="*/ 0 h 2388174"/>
                        <a:gd name="connsiteX1" fmla="*/ 1227977 w 2120365"/>
                        <a:gd name="connsiteY1" fmla="*/ 64954 h 2388174"/>
                        <a:gd name="connsiteX2" fmla="*/ 2065062 w 2120365"/>
                        <a:gd name="connsiteY2" fmla="*/ 885820 h 2388174"/>
                        <a:gd name="connsiteX3" fmla="*/ 2012273 w 2120365"/>
                        <a:gd name="connsiteY3" fmla="*/ 1051499 h 2388174"/>
                        <a:gd name="connsiteX4" fmla="*/ 1793608 w 2120365"/>
                        <a:gd name="connsiteY4" fmla="*/ 1051499 h 2388174"/>
                        <a:gd name="connsiteX5" fmla="*/ 1793608 w 2120365"/>
                        <a:gd name="connsiteY5" fmla="*/ 2388174 h 2388174"/>
                        <a:gd name="connsiteX6" fmla="*/ 326758 w 2120365"/>
                        <a:gd name="connsiteY6" fmla="*/ 2388174 h 2388174"/>
                        <a:gd name="connsiteX7" fmla="*/ 326758 w 2120365"/>
                        <a:gd name="connsiteY7" fmla="*/ 1051499 h 2388174"/>
                        <a:gd name="connsiteX8" fmla="*/ 108093 w 2120365"/>
                        <a:gd name="connsiteY8" fmla="*/ 1051499 h 2388174"/>
                        <a:gd name="connsiteX9" fmla="*/ 55304 w 2120365"/>
                        <a:gd name="connsiteY9" fmla="*/ 885820 h 2388174"/>
                        <a:gd name="connsiteX10" fmla="*/ 892389 w 2120365"/>
                        <a:gd name="connsiteY10" fmla="*/ 64954 h 2388174"/>
                        <a:gd name="connsiteX11" fmla="*/ 1060183 w 2120365"/>
                        <a:gd name="connsiteY11" fmla="*/ 0 h 238817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</a:cxnLst>
                      <a:rect l="l" t="t" r="r" b="b"/>
                      <a:pathLst>
                        <a:path w="2120365" h="2388174">
                          <a:moveTo>
                            <a:pt x="1060183" y="0"/>
                          </a:moveTo>
                          <a:cubicBezTo>
                            <a:pt x="1120514" y="0"/>
                            <a:pt x="1180844" y="21652"/>
                            <a:pt x="1227977" y="64954"/>
                          </a:cubicBezTo>
                          <a:cubicBezTo>
                            <a:pt x="2065062" y="885820"/>
                            <a:pt x="2065062" y="885820"/>
                            <a:pt x="2065062" y="885820"/>
                          </a:cubicBezTo>
                          <a:cubicBezTo>
                            <a:pt x="2155558" y="976190"/>
                            <a:pt x="2132934" y="1051499"/>
                            <a:pt x="2012273" y="1051499"/>
                          </a:cubicBezTo>
                          <a:lnTo>
                            <a:pt x="1793608" y="1051499"/>
                          </a:lnTo>
                          <a:lnTo>
                            <a:pt x="1793608" y="2388174"/>
                          </a:lnTo>
                          <a:lnTo>
                            <a:pt x="326758" y="2388174"/>
                          </a:lnTo>
                          <a:lnTo>
                            <a:pt x="326758" y="1051499"/>
                          </a:lnTo>
                          <a:lnTo>
                            <a:pt x="108093" y="1051499"/>
                          </a:lnTo>
                          <a:cubicBezTo>
                            <a:pt x="-12568" y="1051499"/>
                            <a:pt x="-35192" y="976190"/>
                            <a:pt x="55304" y="885820"/>
                          </a:cubicBezTo>
                          <a:cubicBezTo>
                            <a:pt x="892389" y="64954"/>
                            <a:pt x="892389" y="64954"/>
                            <a:pt x="892389" y="64954"/>
                          </a:cubicBezTo>
                          <a:cubicBezTo>
                            <a:pt x="939522" y="21652"/>
                            <a:pt x="999853" y="0"/>
                            <a:pt x="1060183" y="0"/>
                          </a:cubicBezTo>
                          <a:close/>
                        </a:path>
                      </a:pathLst>
                    </a:custGeom>
                    <a:gradFill>
                      <a:gsLst>
                        <a:gs pos="0">
                          <a:srgbClr val="84C6FF"/>
                        </a:gs>
                        <a:gs pos="100000">
                          <a:srgbClr val="2B7FBD"/>
                        </a:gs>
                      </a:gsLst>
                      <a:lin scaled="1"/>
                    </a:gradFill>
                    <a:ln>
                      <a:noFill/>
                    </a:ln>
                  </p:spPr>
                  <p:txBody>
                    <a:bodyPr vert="horz" wrap="square" lIns="91440" tIns="45720" rIns="91440" bIns="45720" numCol="1" anchor="t" anchorCtr="0" compatLnSpc="1">
                      <a:noAutofit/>
                    </a:bodyPr>
                    <a:lstStyle/>
                    <a:p>
                      <a:endParaRPr lang="zh-CN" altLang="en-US" dirty="0">
                        <a:cs typeface="+mn-ea"/>
                        <a:sym typeface="+mn-lt"/>
                      </a:endParaRPr>
                    </a:p>
                  </p:txBody>
                </p:sp>
              </p:grpSp>
            </p:grpSp>
          </p:grpSp>
          <p:sp>
            <p:nvSpPr>
              <p:cNvPr id="102" name="Freeform 27"/>
              <p:cNvSpPr>
                <a:spLocks noEditPoints="1"/>
              </p:cNvSpPr>
              <p:nvPr/>
            </p:nvSpPr>
            <p:spPr bwMode="auto">
              <a:xfrm>
                <a:off x="5942424" y="4611261"/>
                <a:ext cx="278800" cy="290102"/>
              </a:xfrm>
              <a:custGeom>
                <a:avLst/>
                <a:gdLst>
                  <a:gd name="T0" fmla="*/ 81 w 94"/>
                  <a:gd name="T1" fmla="*/ 57 h 98"/>
                  <a:gd name="T2" fmla="*/ 81 w 94"/>
                  <a:gd name="T3" fmla="*/ 95 h 98"/>
                  <a:gd name="T4" fmla="*/ 81 w 94"/>
                  <a:gd name="T5" fmla="*/ 98 h 98"/>
                  <a:gd name="T6" fmla="*/ 78 w 94"/>
                  <a:gd name="T7" fmla="*/ 98 h 98"/>
                  <a:gd name="T8" fmla="*/ 67 w 94"/>
                  <a:gd name="T9" fmla="*/ 98 h 98"/>
                  <a:gd name="T10" fmla="*/ 67 w 94"/>
                  <a:gd name="T11" fmla="*/ 68 h 98"/>
                  <a:gd name="T12" fmla="*/ 62 w 94"/>
                  <a:gd name="T13" fmla="*/ 64 h 98"/>
                  <a:gd name="T14" fmla="*/ 49 w 94"/>
                  <a:gd name="T15" fmla="*/ 64 h 98"/>
                  <a:gd name="T16" fmla="*/ 45 w 94"/>
                  <a:gd name="T17" fmla="*/ 68 h 98"/>
                  <a:gd name="T18" fmla="*/ 45 w 94"/>
                  <a:gd name="T19" fmla="*/ 98 h 98"/>
                  <a:gd name="T20" fmla="*/ 15 w 94"/>
                  <a:gd name="T21" fmla="*/ 98 h 98"/>
                  <a:gd name="T22" fmla="*/ 12 w 94"/>
                  <a:gd name="T23" fmla="*/ 98 h 98"/>
                  <a:gd name="T24" fmla="*/ 12 w 94"/>
                  <a:gd name="T25" fmla="*/ 95 h 98"/>
                  <a:gd name="T26" fmla="*/ 12 w 94"/>
                  <a:gd name="T27" fmla="*/ 57 h 98"/>
                  <a:gd name="T28" fmla="*/ 3 w 94"/>
                  <a:gd name="T29" fmla="*/ 57 h 98"/>
                  <a:gd name="T30" fmla="*/ 0 w 94"/>
                  <a:gd name="T31" fmla="*/ 50 h 98"/>
                  <a:gd name="T32" fmla="*/ 44 w 94"/>
                  <a:gd name="T33" fmla="*/ 3 h 98"/>
                  <a:gd name="T34" fmla="*/ 47 w 94"/>
                  <a:gd name="T35" fmla="*/ 0 h 98"/>
                  <a:gd name="T36" fmla="*/ 50 w 94"/>
                  <a:gd name="T37" fmla="*/ 3 h 98"/>
                  <a:gd name="T38" fmla="*/ 94 w 94"/>
                  <a:gd name="T39" fmla="*/ 50 h 98"/>
                  <a:gd name="T40" fmla="*/ 90 w 94"/>
                  <a:gd name="T41" fmla="*/ 57 h 98"/>
                  <a:gd name="T42" fmla="*/ 81 w 94"/>
                  <a:gd name="T43" fmla="*/ 57 h 98"/>
                  <a:gd name="T44" fmla="*/ 74 w 94"/>
                  <a:gd name="T45" fmla="*/ 8 h 98"/>
                  <a:gd name="T46" fmla="*/ 77 w 94"/>
                  <a:gd name="T47" fmla="*/ 8 h 98"/>
                  <a:gd name="T48" fmla="*/ 77 w 94"/>
                  <a:gd name="T49" fmla="*/ 2 h 98"/>
                  <a:gd name="T50" fmla="*/ 61 w 94"/>
                  <a:gd name="T51" fmla="*/ 2 h 98"/>
                  <a:gd name="T52" fmla="*/ 61 w 94"/>
                  <a:gd name="T53" fmla="*/ 8 h 98"/>
                  <a:gd name="T54" fmla="*/ 64 w 94"/>
                  <a:gd name="T55" fmla="*/ 8 h 98"/>
                  <a:gd name="T56" fmla="*/ 64 w 94"/>
                  <a:gd name="T57" fmla="*/ 13 h 98"/>
                  <a:gd name="T58" fmla="*/ 74 w 94"/>
                  <a:gd name="T59" fmla="*/ 25 h 98"/>
                  <a:gd name="T60" fmla="*/ 74 w 94"/>
                  <a:gd name="T61" fmla="*/ 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94" h="98">
                    <a:moveTo>
                      <a:pt x="81" y="57"/>
                    </a:moveTo>
                    <a:cubicBezTo>
                      <a:pt x="81" y="95"/>
                      <a:pt x="81" y="95"/>
                      <a:pt x="81" y="95"/>
                    </a:cubicBezTo>
                    <a:cubicBezTo>
                      <a:pt x="81" y="98"/>
                      <a:pt x="81" y="98"/>
                      <a:pt x="81" y="98"/>
                    </a:cubicBezTo>
                    <a:cubicBezTo>
                      <a:pt x="78" y="98"/>
                      <a:pt x="78" y="98"/>
                      <a:pt x="78" y="98"/>
                    </a:cubicBezTo>
                    <a:cubicBezTo>
                      <a:pt x="67" y="98"/>
                      <a:pt x="67" y="98"/>
                      <a:pt x="67" y="98"/>
                    </a:cubicBezTo>
                    <a:cubicBezTo>
                      <a:pt x="67" y="68"/>
                      <a:pt x="67" y="68"/>
                      <a:pt x="67" y="68"/>
                    </a:cubicBezTo>
                    <a:cubicBezTo>
                      <a:pt x="67" y="66"/>
                      <a:pt x="65" y="64"/>
                      <a:pt x="62" y="64"/>
                    </a:cubicBezTo>
                    <a:cubicBezTo>
                      <a:pt x="49" y="64"/>
                      <a:pt x="49" y="64"/>
                      <a:pt x="49" y="64"/>
                    </a:cubicBezTo>
                    <a:cubicBezTo>
                      <a:pt x="47" y="64"/>
                      <a:pt x="45" y="66"/>
                      <a:pt x="45" y="68"/>
                    </a:cubicBezTo>
                    <a:cubicBezTo>
                      <a:pt x="45" y="98"/>
                      <a:pt x="45" y="98"/>
                      <a:pt x="45" y="98"/>
                    </a:cubicBezTo>
                    <a:cubicBezTo>
                      <a:pt x="15" y="98"/>
                      <a:pt x="15" y="98"/>
                      <a:pt x="15" y="98"/>
                    </a:cubicBezTo>
                    <a:cubicBezTo>
                      <a:pt x="12" y="98"/>
                      <a:pt x="12" y="98"/>
                      <a:pt x="12" y="98"/>
                    </a:cubicBezTo>
                    <a:cubicBezTo>
                      <a:pt x="12" y="95"/>
                      <a:pt x="12" y="95"/>
                      <a:pt x="12" y="95"/>
                    </a:cubicBezTo>
                    <a:cubicBezTo>
                      <a:pt x="12" y="57"/>
                      <a:pt x="12" y="57"/>
                      <a:pt x="12" y="57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0" y="50"/>
                      <a:pt x="0" y="50"/>
                      <a:pt x="0" y="50"/>
                    </a:cubicBezTo>
                    <a:cubicBezTo>
                      <a:pt x="44" y="3"/>
                      <a:pt x="44" y="3"/>
                      <a:pt x="44" y="3"/>
                    </a:cubicBezTo>
                    <a:cubicBezTo>
                      <a:pt x="47" y="0"/>
                      <a:pt x="47" y="0"/>
                      <a:pt x="47" y="0"/>
                    </a:cubicBezTo>
                    <a:cubicBezTo>
                      <a:pt x="50" y="3"/>
                      <a:pt x="50" y="3"/>
                      <a:pt x="50" y="3"/>
                    </a:cubicBezTo>
                    <a:cubicBezTo>
                      <a:pt x="94" y="50"/>
                      <a:pt x="94" y="50"/>
                      <a:pt x="94" y="50"/>
                    </a:cubicBezTo>
                    <a:cubicBezTo>
                      <a:pt x="90" y="57"/>
                      <a:pt x="90" y="57"/>
                      <a:pt x="90" y="57"/>
                    </a:cubicBezTo>
                    <a:cubicBezTo>
                      <a:pt x="81" y="57"/>
                      <a:pt x="81" y="57"/>
                      <a:pt x="81" y="57"/>
                    </a:cubicBezTo>
                    <a:close/>
                    <a:moveTo>
                      <a:pt x="74" y="8"/>
                    </a:moveTo>
                    <a:cubicBezTo>
                      <a:pt x="77" y="8"/>
                      <a:pt x="77" y="8"/>
                      <a:pt x="77" y="8"/>
                    </a:cubicBezTo>
                    <a:cubicBezTo>
                      <a:pt x="77" y="2"/>
                      <a:pt x="77" y="2"/>
                      <a:pt x="77" y="2"/>
                    </a:cubicBezTo>
                    <a:cubicBezTo>
                      <a:pt x="61" y="2"/>
                      <a:pt x="61" y="2"/>
                      <a:pt x="61" y="2"/>
                    </a:cubicBezTo>
                    <a:cubicBezTo>
                      <a:pt x="61" y="8"/>
                      <a:pt x="61" y="8"/>
                      <a:pt x="61" y="8"/>
                    </a:cubicBezTo>
                    <a:cubicBezTo>
                      <a:pt x="64" y="8"/>
                      <a:pt x="64" y="8"/>
                      <a:pt x="64" y="8"/>
                    </a:cubicBezTo>
                    <a:cubicBezTo>
                      <a:pt x="64" y="13"/>
                      <a:pt x="64" y="13"/>
                      <a:pt x="64" y="13"/>
                    </a:cubicBezTo>
                    <a:cubicBezTo>
                      <a:pt x="74" y="25"/>
                      <a:pt x="74" y="25"/>
                      <a:pt x="74" y="25"/>
                    </a:cubicBezTo>
                    <a:lnTo>
                      <a:pt x="74" y="8"/>
                    </a:lnTo>
                    <a:close/>
                  </a:path>
                </a:pathLst>
              </a:custGeom>
              <a:solidFill>
                <a:srgbClr val="B45BEB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</p:grpSp>
      <p:sp>
        <p:nvSpPr>
          <p:cNvPr id="103" name="文本框 102"/>
          <p:cNvSpPr txBox="1"/>
          <p:nvPr/>
        </p:nvSpPr>
        <p:spPr>
          <a:xfrm>
            <a:off x="8773401" y="5100260"/>
            <a:ext cx="2439076" cy="7891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add text content, such as keywords, some brief introductions, etc.</a:t>
            </a:r>
          </a:p>
        </p:txBody>
      </p:sp>
      <p:sp>
        <p:nvSpPr>
          <p:cNvPr id="104" name="文本框 103"/>
          <p:cNvSpPr txBox="1"/>
          <p:nvPr/>
        </p:nvSpPr>
        <p:spPr>
          <a:xfrm>
            <a:off x="8773401" y="4656213"/>
            <a:ext cx="2439076" cy="3965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title text</a:t>
            </a:r>
          </a:p>
        </p:txBody>
      </p:sp>
      <p:sp>
        <p:nvSpPr>
          <p:cNvPr id="105" name="文本框 104"/>
          <p:cNvSpPr txBox="1"/>
          <p:nvPr/>
        </p:nvSpPr>
        <p:spPr>
          <a:xfrm>
            <a:off x="979524" y="5100260"/>
            <a:ext cx="2439076" cy="7891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add text content, such as keywords, some brief introductions, etc.</a:t>
            </a:r>
          </a:p>
        </p:txBody>
      </p:sp>
      <p:sp>
        <p:nvSpPr>
          <p:cNvPr id="106" name="文本框 105"/>
          <p:cNvSpPr txBox="1"/>
          <p:nvPr/>
        </p:nvSpPr>
        <p:spPr>
          <a:xfrm>
            <a:off x="979524" y="4656213"/>
            <a:ext cx="2439076" cy="3965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title text</a:t>
            </a:r>
          </a:p>
        </p:txBody>
      </p:sp>
      <p:sp>
        <p:nvSpPr>
          <p:cNvPr id="107" name="文本框 106"/>
          <p:cNvSpPr txBox="1"/>
          <p:nvPr/>
        </p:nvSpPr>
        <p:spPr>
          <a:xfrm>
            <a:off x="979524" y="2660028"/>
            <a:ext cx="2439076" cy="7891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here to add text content, such as keywords, some brief introductions, etc.</a:t>
            </a:r>
          </a:p>
        </p:txBody>
      </p:sp>
      <p:sp>
        <p:nvSpPr>
          <p:cNvPr id="108" name="文本框 107"/>
          <p:cNvSpPr txBox="1"/>
          <p:nvPr/>
        </p:nvSpPr>
        <p:spPr>
          <a:xfrm>
            <a:off x="979524" y="2215981"/>
            <a:ext cx="2439076" cy="3965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Add title text</a:t>
            </a:r>
          </a:p>
        </p:txBody>
      </p:sp>
      <p:grpSp>
        <p:nvGrpSpPr>
          <p:cNvPr id="109" name="组合 108"/>
          <p:cNvGrpSpPr/>
          <p:nvPr/>
        </p:nvGrpSpPr>
        <p:grpSpPr>
          <a:xfrm>
            <a:off x="8773160" y="1892935"/>
            <a:ext cx="2439035" cy="1556385"/>
            <a:chOff x="13816" y="2981"/>
            <a:chExt cx="3841" cy="2451"/>
          </a:xfrm>
        </p:grpSpPr>
        <p:sp>
          <p:nvSpPr>
            <p:cNvPr id="110" name="文本框 109"/>
            <p:cNvSpPr txBox="1"/>
            <p:nvPr/>
          </p:nvSpPr>
          <p:spPr>
            <a:xfrm>
              <a:off x="13816" y="4189"/>
              <a:ext cx="3841" cy="124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11" name="文本框 110"/>
            <p:cNvSpPr txBox="1"/>
            <p:nvPr/>
          </p:nvSpPr>
          <p:spPr>
            <a:xfrm>
              <a:off x="13816" y="3490"/>
              <a:ext cx="3841" cy="6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12" name="文本框 111"/>
            <p:cNvSpPr txBox="1"/>
            <p:nvPr/>
          </p:nvSpPr>
          <p:spPr>
            <a:xfrm>
              <a:off x="13816" y="2981"/>
              <a:ext cx="3841" cy="57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THE TITLE</a:t>
              </a:r>
            </a:p>
          </p:txBody>
        </p:sp>
      </p:grpSp>
      <p:sp>
        <p:nvSpPr>
          <p:cNvPr id="113" name="文本框 112"/>
          <p:cNvSpPr txBox="1"/>
          <p:nvPr/>
        </p:nvSpPr>
        <p:spPr>
          <a:xfrm>
            <a:off x="8773401" y="4332869"/>
            <a:ext cx="2439076" cy="3627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THE TITLE</a:t>
            </a:r>
          </a:p>
        </p:txBody>
      </p:sp>
      <p:sp>
        <p:nvSpPr>
          <p:cNvPr id="114" name="文本框 113"/>
          <p:cNvSpPr txBox="1"/>
          <p:nvPr/>
        </p:nvSpPr>
        <p:spPr>
          <a:xfrm>
            <a:off x="979524" y="4332869"/>
            <a:ext cx="2439076" cy="3627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THE TITLE</a:t>
            </a:r>
          </a:p>
        </p:txBody>
      </p:sp>
      <p:sp>
        <p:nvSpPr>
          <p:cNvPr id="115" name="文本框 114"/>
          <p:cNvSpPr txBox="1"/>
          <p:nvPr/>
        </p:nvSpPr>
        <p:spPr>
          <a:xfrm>
            <a:off x="979524" y="1892637"/>
            <a:ext cx="2439076" cy="3627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 THE TITLE</a:t>
            </a:r>
          </a:p>
        </p:txBody>
      </p:sp>
      <p:grpSp>
        <p:nvGrpSpPr>
          <p:cNvPr id="116" name="组合 115">
            <a:extLst>
              <a:ext uri="{FF2B5EF4-FFF2-40B4-BE49-F238E27FC236}">
                <a16:creationId xmlns:a16="http://schemas.microsoft.com/office/drawing/2014/main" id="{CF83B8E8-3F23-A57A-E8C1-A46E7F6E9616}"/>
              </a:ext>
            </a:extLst>
          </p:cNvPr>
          <p:cNvGrpSpPr/>
          <p:nvPr/>
        </p:nvGrpSpPr>
        <p:grpSpPr>
          <a:xfrm>
            <a:off x="0" y="195580"/>
            <a:ext cx="2521585" cy="649605"/>
            <a:chOff x="1599" y="0"/>
            <a:chExt cx="3971" cy="1023"/>
          </a:xfrm>
        </p:grpSpPr>
        <p:sp>
          <p:nvSpPr>
            <p:cNvPr id="117" name="Freeform 10">
              <a:extLst>
                <a:ext uri="{FF2B5EF4-FFF2-40B4-BE49-F238E27FC236}">
                  <a16:creationId xmlns:a16="http://schemas.microsoft.com/office/drawing/2014/main" id="{EEDFDA04-39E5-8ABE-B324-60199FFD230D}"/>
                </a:ext>
              </a:extLst>
            </p:cNvPr>
            <p:cNvSpPr/>
            <p:nvPr/>
          </p:nvSpPr>
          <p:spPr bwMode="auto">
            <a:xfrm flipH="1">
              <a:off x="1599" y="0"/>
              <a:ext cx="3971" cy="1023"/>
            </a:xfrm>
            <a:custGeom>
              <a:avLst/>
              <a:gdLst>
                <a:gd name="T0" fmla="*/ 593 w 594"/>
                <a:gd name="T1" fmla="*/ 157 h 179"/>
                <a:gd name="T2" fmla="*/ 592 w 594"/>
                <a:gd name="T3" fmla="*/ 156 h 179"/>
                <a:gd name="T4" fmla="*/ 577 w 594"/>
                <a:gd name="T5" fmla="*/ 149 h 179"/>
                <a:gd name="T6" fmla="*/ 576 w 594"/>
                <a:gd name="T7" fmla="*/ 148 h 179"/>
                <a:gd name="T8" fmla="*/ 572 w 594"/>
                <a:gd name="T9" fmla="*/ 147 h 179"/>
                <a:gd name="T10" fmla="*/ 572 w 594"/>
                <a:gd name="T11" fmla="*/ 148 h 179"/>
                <a:gd name="T12" fmla="*/ 566 w 594"/>
                <a:gd name="T13" fmla="*/ 147 h 179"/>
                <a:gd name="T14" fmla="*/ 566 w 594"/>
                <a:gd name="T15" fmla="*/ 146 h 179"/>
                <a:gd name="T16" fmla="*/ 565 w 594"/>
                <a:gd name="T17" fmla="*/ 146 h 179"/>
                <a:gd name="T18" fmla="*/ 564 w 594"/>
                <a:gd name="T19" fmla="*/ 146 h 179"/>
                <a:gd name="T20" fmla="*/ 557 w 594"/>
                <a:gd name="T21" fmla="*/ 145 h 179"/>
                <a:gd name="T22" fmla="*/ 557 w 594"/>
                <a:gd name="T23" fmla="*/ 145 h 179"/>
                <a:gd name="T24" fmla="*/ 557 w 594"/>
                <a:gd name="T25" fmla="*/ 145 h 179"/>
                <a:gd name="T26" fmla="*/ 548 w 594"/>
                <a:gd name="T27" fmla="*/ 144 h 179"/>
                <a:gd name="T28" fmla="*/ 549 w 594"/>
                <a:gd name="T29" fmla="*/ 143 h 179"/>
                <a:gd name="T30" fmla="*/ 548 w 594"/>
                <a:gd name="T31" fmla="*/ 144 h 179"/>
                <a:gd name="T32" fmla="*/ 506 w 594"/>
                <a:gd name="T33" fmla="*/ 142 h 179"/>
                <a:gd name="T34" fmla="*/ 139 w 594"/>
                <a:gd name="T35" fmla="*/ 143 h 179"/>
                <a:gd name="T36" fmla="*/ 139 w 594"/>
                <a:gd name="T37" fmla="*/ 166 h 179"/>
                <a:gd name="T38" fmla="*/ 134 w 594"/>
                <a:gd name="T39" fmla="*/ 178 h 179"/>
                <a:gd name="T40" fmla="*/ 124 w 594"/>
                <a:gd name="T41" fmla="*/ 176 h 179"/>
                <a:gd name="T42" fmla="*/ 6 w 594"/>
                <a:gd name="T43" fmla="*/ 100 h 179"/>
                <a:gd name="T44" fmla="*/ 0 w 594"/>
                <a:gd name="T45" fmla="*/ 90 h 179"/>
                <a:gd name="T46" fmla="*/ 6 w 594"/>
                <a:gd name="T47" fmla="*/ 80 h 179"/>
                <a:gd name="T48" fmla="*/ 124 w 594"/>
                <a:gd name="T49" fmla="*/ 3 h 179"/>
                <a:gd name="T50" fmla="*/ 134 w 594"/>
                <a:gd name="T51" fmla="*/ 1 h 179"/>
                <a:gd name="T52" fmla="*/ 139 w 594"/>
                <a:gd name="T53" fmla="*/ 13 h 179"/>
                <a:gd name="T54" fmla="*/ 139 w 594"/>
                <a:gd name="T55" fmla="*/ 31 h 179"/>
                <a:gd name="T56" fmla="*/ 512 w 594"/>
                <a:gd name="T57" fmla="*/ 30 h 179"/>
                <a:gd name="T58" fmla="*/ 518 w 594"/>
                <a:gd name="T59" fmla="*/ 30 h 179"/>
                <a:gd name="T60" fmla="*/ 533 w 594"/>
                <a:gd name="T61" fmla="*/ 31 h 179"/>
                <a:gd name="T62" fmla="*/ 547 w 594"/>
                <a:gd name="T63" fmla="*/ 32 h 179"/>
                <a:gd name="T64" fmla="*/ 558 w 594"/>
                <a:gd name="T65" fmla="*/ 33 h 179"/>
                <a:gd name="T66" fmla="*/ 569 w 594"/>
                <a:gd name="T67" fmla="*/ 35 h 179"/>
                <a:gd name="T68" fmla="*/ 573 w 594"/>
                <a:gd name="T69" fmla="*/ 36 h 179"/>
                <a:gd name="T70" fmla="*/ 577 w 594"/>
                <a:gd name="T71" fmla="*/ 37 h 179"/>
                <a:gd name="T72" fmla="*/ 582 w 594"/>
                <a:gd name="T73" fmla="*/ 38 h 179"/>
                <a:gd name="T74" fmla="*/ 586 w 594"/>
                <a:gd name="T75" fmla="*/ 39 h 179"/>
                <a:gd name="T76" fmla="*/ 587 w 594"/>
                <a:gd name="T77" fmla="*/ 40 h 179"/>
                <a:gd name="T78" fmla="*/ 589 w 594"/>
                <a:gd name="T79" fmla="*/ 41 h 179"/>
                <a:gd name="T80" fmla="*/ 591 w 594"/>
                <a:gd name="T81" fmla="*/ 42 h 179"/>
                <a:gd name="T82" fmla="*/ 592 w 594"/>
                <a:gd name="T83" fmla="*/ 43 h 179"/>
                <a:gd name="T84" fmla="*/ 593 w 594"/>
                <a:gd name="T85" fmla="*/ 44 h 179"/>
                <a:gd name="T86" fmla="*/ 594 w 594"/>
                <a:gd name="T87" fmla="*/ 156 h 179"/>
                <a:gd name="T88" fmla="*/ 593 w 594"/>
                <a:gd name="T89" fmla="*/ 157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94" h="179">
                  <a:moveTo>
                    <a:pt x="593" y="157"/>
                  </a:moveTo>
                  <a:cubicBezTo>
                    <a:pt x="592" y="156"/>
                    <a:pt x="592" y="156"/>
                    <a:pt x="592" y="156"/>
                  </a:cubicBezTo>
                  <a:cubicBezTo>
                    <a:pt x="589" y="153"/>
                    <a:pt x="584" y="151"/>
                    <a:pt x="577" y="149"/>
                  </a:cubicBezTo>
                  <a:cubicBezTo>
                    <a:pt x="576" y="148"/>
                    <a:pt x="576" y="148"/>
                    <a:pt x="576" y="148"/>
                  </a:cubicBezTo>
                  <a:cubicBezTo>
                    <a:pt x="572" y="147"/>
                    <a:pt x="572" y="147"/>
                    <a:pt x="572" y="147"/>
                  </a:cubicBezTo>
                  <a:cubicBezTo>
                    <a:pt x="572" y="148"/>
                    <a:pt x="572" y="148"/>
                    <a:pt x="572" y="148"/>
                  </a:cubicBezTo>
                  <a:cubicBezTo>
                    <a:pt x="570" y="147"/>
                    <a:pt x="568" y="147"/>
                    <a:pt x="566" y="147"/>
                  </a:cubicBezTo>
                  <a:cubicBezTo>
                    <a:pt x="566" y="146"/>
                    <a:pt x="566" y="146"/>
                    <a:pt x="566" y="146"/>
                  </a:cubicBezTo>
                  <a:cubicBezTo>
                    <a:pt x="565" y="146"/>
                    <a:pt x="565" y="146"/>
                    <a:pt x="565" y="146"/>
                  </a:cubicBezTo>
                  <a:cubicBezTo>
                    <a:pt x="564" y="146"/>
                    <a:pt x="564" y="146"/>
                    <a:pt x="564" y="146"/>
                  </a:cubicBezTo>
                  <a:cubicBezTo>
                    <a:pt x="562" y="146"/>
                    <a:pt x="560" y="145"/>
                    <a:pt x="557" y="145"/>
                  </a:cubicBezTo>
                  <a:cubicBezTo>
                    <a:pt x="557" y="145"/>
                    <a:pt x="557" y="145"/>
                    <a:pt x="557" y="145"/>
                  </a:cubicBezTo>
                  <a:cubicBezTo>
                    <a:pt x="557" y="145"/>
                    <a:pt x="557" y="145"/>
                    <a:pt x="557" y="145"/>
                  </a:cubicBezTo>
                  <a:cubicBezTo>
                    <a:pt x="554" y="145"/>
                    <a:pt x="551" y="144"/>
                    <a:pt x="548" y="144"/>
                  </a:cubicBezTo>
                  <a:cubicBezTo>
                    <a:pt x="549" y="143"/>
                    <a:pt x="549" y="143"/>
                    <a:pt x="549" y="143"/>
                  </a:cubicBezTo>
                  <a:cubicBezTo>
                    <a:pt x="548" y="144"/>
                    <a:pt x="548" y="144"/>
                    <a:pt x="548" y="144"/>
                  </a:cubicBezTo>
                  <a:cubicBezTo>
                    <a:pt x="536" y="143"/>
                    <a:pt x="521" y="142"/>
                    <a:pt x="506" y="142"/>
                  </a:cubicBezTo>
                  <a:cubicBezTo>
                    <a:pt x="139" y="143"/>
                    <a:pt x="139" y="143"/>
                    <a:pt x="139" y="143"/>
                  </a:cubicBezTo>
                  <a:cubicBezTo>
                    <a:pt x="139" y="166"/>
                    <a:pt x="139" y="166"/>
                    <a:pt x="139" y="166"/>
                  </a:cubicBezTo>
                  <a:cubicBezTo>
                    <a:pt x="139" y="172"/>
                    <a:pt x="138" y="176"/>
                    <a:pt x="134" y="178"/>
                  </a:cubicBezTo>
                  <a:cubicBezTo>
                    <a:pt x="132" y="179"/>
                    <a:pt x="128" y="179"/>
                    <a:pt x="124" y="176"/>
                  </a:cubicBezTo>
                  <a:cubicBezTo>
                    <a:pt x="6" y="100"/>
                    <a:pt x="6" y="100"/>
                    <a:pt x="6" y="100"/>
                  </a:cubicBezTo>
                  <a:cubicBezTo>
                    <a:pt x="2" y="97"/>
                    <a:pt x="0" y="93"/>
                    <a:pt x="0" y="90"/>
                  </a:cubicBezTo>
                  <a:cubicBezTo>
                    <a:pt x="0" y="86"/>
                    <a:pt x="2" y="82"/>
                    <a:pt x="6" y="80"/>
                  </a:cubicBezTo>
                  <a:cubicBezTo>
                    <a:pt x="124" y="3"/>
                    <a:pt x="124" y="3"/>
                    <a:pt x="124" y="3"/>
                  </a:cubicBezTo>
                  <a:cubicBezTo>
                    <a:pt x="128" y="1"/>
                    <a:pt x="132" y="0"/>
                    <a:pt x="134" y="1"/>
                  </a:cubicBezTo>
                  <a:cubicBezTo>
                    <a:pt x="138" y="3"/>
                    <a:pt x="139" y="7"/>
                    <a:pt x="139" y="13"/>
                  </a:cubicBezTo>
                  <a:cubicBezTo>
                    <a:pt x="139" y="31"/>
                    <a:pt x="139" y="31"/>
                    <a:pt x="139" y="31"/>
                  </a:cubicBezTo>
                  <a:cubicBezTo>
                    <a:pt x="512" y="30"/>
                    <a:pt x="512" y="30"/>
                    <a:pt x="512" y="30"/>
                  </a:cubicBezTo>
                  <a:cubicBezTo>
                    <a:pt x="518" y="30"/>
                    <a:pt x="518" y="30"/>
                    <a:pt x="518" y="30"/>
                  </a:cubicBezTo>
                  <a:cubicBezTo>
                    <a:pt x="524" y="30"/>
                    <a:pt x="529" y="30"/>
                    <a:pt x="533" y="31"/>
                  </a:cubicBezTo>
                  <a:cubicBezTo>
                    <a:pt x="547" y="32"/>
                    <a:pt x="547" y="32"/>
                    <a:pt x="547" y="32"/>
                  </a:cubicBezTo>
                  <a:cubicBezTo>
                    <a:pt x="550" y="32"/>
                    <a:pt x="558" y="33"/>
                    <a:pt x="558" y="33"/>
                  </a:cubicBezTo>
                  <a:cubicBezTo>
                    <a:pt x="569" y="35"/>
                    <a:pt x="569" y="35"/>
                    <a:pt x="569" y="35"/>
                  </a:cubicBezTo>
                  <a:cubicBezTo>
                    <a:pt x="570" y="35"/>
                    <a:pt x="572" y="35"/>
                    <a:pt x="573" y="36"/>
                  </a:cubicBezTo>
                  <a:cubicBezTo>
                    <a:pt x="577" y="37"/>
                    <a:pt x="577" y="37"/>
                    <a:pt x="577" y="37"/>
                  </a:cubicBezTo>
                  <a:cubicBezTo>
                    <a:pt x="582" y="38"/>
                    <a:pt x="582" y="38"/>
                    <a:pt x="582" y="38"/>
                  </a:cubicBezTo>
                  <a:cubicBezTo>
                    <a:pt x="586" y="39"/>
                    <a:pt x="586" y="39"/>
                    <a:pt x="586" y="39"/>
                  </a:cubicBezTo>
                  <a:cubicBezTo>
                    <a:pt x="587" y="40"/>
                    <a:pt x="587" y="40"/>
                    <a:pt x="587" y="40"/>
                  </a:cubicBezTo>
                  <a:cubicBezTo>
                    <a:pt x="589" y="41"/>
                    <a:pt x="589" y="41"/>
                    <a:pt x="589" y="41"/>
                  </a:cubicBezTo>
                  <a:cubicBezTo>
                    <a:pt x="591" y="42"/>
                    <a:pt x="591" y="42"/>
                    <a:pt x="591" y="42"/>
                  </a:cubicBezTo>
                  <a:cubicBezTo>
                    <a:pt x="592" y="43"/>
                    <a:pt x="592" y="43"/>
                    <a:pt x="592" y="43"/>
                  </a:cubicBezTo>
                  <a:cubicBezTo>
                    <a:pt x="593" y="44"/>
                    <a:pt x="593" y="44"/>
                    <a:pt x="593" y="44"/>
                  </a:cubicBezTo>
                  <a:cubicBezTo>
                    <a:pt x="594" y="156"/>
                    <a:pt x="594" y="156"/>
                    <a:pt x="594" y="156"/>
                  </a:cubicBezTo>
                  <a:lnTo>
                    <a:pt x="593" y="157"/>
                  </a:lnTo>
                  <a:close/>
                </a:path>
              </a:pathLst>
            </a:custGeom>
            <a:gradFill>
              <a:gsLst>
                <a:gs pos="100000">
                  <a:srgbClr val="61D3F8"/>
                </a:gs>
                <a:gs pos="0">
                  <a:srgbClr val="A73FF6"/>
                </a:gs>
              </a:gsLst>
              <a:lin scaled="1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015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8" name="文本框 37">
              <a:extLst>
                <a:ext uri="{FF2B5EF4-FFF2-40B4-BE49-F238E27FC236}">
                  <a16:creationId xmlns:a16="http://schemas.microsoft.com/office/drawing/2014/main" id="{6EC4A663-B5A9-22FC-9DA8-8066FB8F28B0}"/>
                </a:ext>
              </a:extLst>
            </p:cNvPr>
            <p:cNvSpPr txBox="1"/>
            <p:nvPr/>
          </p:nvSpPr>
          <p:spPr>
            <a:xfrm>
              <a:off x="4531" y="221"/>
              <a:ext cx="865" cy="580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4800">
                  <a:solidFill>
                    <a:schemeClr val="bg1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1800" dirty="0">
                  <a:solidFill>
                    <a:prstClr val="white"/>
                  </a:solidFill>
                  <a:latin typeface="+mn-lt"/>
                  <a:ea typeface="+mn-ea"/>
                  <a:cs typeface="+mn-ea"/>
                  <a:sym typeface="+mn-lt"/>
                </a:rPr>
                <a:t>04</a:t>
              </a:r>
              <a:endParaRPr lang="zh-CN" altLang="en-US" sz="1800" dirty="0">
                <a:solidFill>
                  <a:prstClr val="white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19" name="文本框 47">
              <a:extLst>
                <a:ext uri="{FF2B5EF4-FFF2-40B4-BE49-F238E27FC236}">
                  <a16:creationId xmlns:a16="http://schemas.microsoft.com/office/drawing/2014/main" id="{A131B68F-4D23-0CA4-E78A-8DB3E9D40E08}"/>
                </a:ext>
              </a:extLst>
            </p:cNvPr>
            <p:cNvSpPr txBox="1"/>
            <p:nvPr/>
          </p:nvSpPr>
          <p:spPr>
            <a:xfrm>
              <a:off x="1702" y="219"/>
              <a:ext cx="2980" cy="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800">
                  <a:solidFill>
                    <a:schemeClr val="bg1"/>
                  </a:solidFill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algn="ctr"/>
              <a:r>
                <a:rPr lang="en-US" altLang="zh-CN" sz="1800" b="1" spc="100" dirty="0">
                  <a:uFillTx/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1800" b="1" spc="100" dirty="0"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slow" advClick="0" advTm="3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/>
      <p:bldP spid="103" grpId="1"/>
      <p:bldP spid="104" grpId="0"/>
      <p:bldP spid="104" grpId="1"/>
      <p:bldP spid="105" grpId="0"/>
      <p:bldP spid="105" grpId="1"/>
      <p:bldP spid="106" grpId="0"/>
      <p:bldP spid="106" grpId="1"/>
      <p:bldP spid="107" grpId="0"/>
      <p:bldP spid="107" grpId="1"/>
      <p:bldP spid="108" grpId="0"/>
      <p:bldP spid="108" grpId="1"/>
      <p:bldP spid="113" grpId="0"/>
      <p:bldP spid="113" grpId="1"/>
      <p:bldP spid="114" grpId="0"/>
      <p:bldP spid="114" grpId="1"/>
      <p:bldP spid="115" grpId="0"/>
      <p:bldP spid="11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51miz-E1132254-693DDBEF-3840x2560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305" b="-502"/>
          <a:stretch>
            <a:fillRect/>
          </a:stretch>
        </p:blipFill>
        <p:spPr>
          <a:xfrm>
            <a:off x="8591062" y="-29845"/>
            <a:ext cx="5348605" cy="7264400"/>
          </a:xfrm>
          <a:prstGeom prst="rect">
            <a:avLst/>
          </a:prstGeom>
        </p:spPr>
      </p:pic>
      <p:pic>
        <p:nvPicPr>
          <p:cNvPr id="7" name="图片 6" descr="51miz-E1132253-37CF9E38-3840x2560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5400000" flipV="1">
            <a:off x="-2498090" y="2499360"/>
            <a:ext cx="6901180" cy="1903730"/>
          </a:xfrm>
          <a:prstGeom prst="rect">
            <a:avLst/>
          </a:prstGeom>
        </p:spPr>
      </p:pic>
      <p:sp>
        <p:nvSpPr>
          <p:cNvPr id="28" name="TextBox 16"/>
          <p:cNvSpPr txBox="1"/>
          <p:nvPr/>
        </p:nvSpPr>
        <p:spPr>
          <a:xfrm>
            <a:off x="5496243" y="1753235"/>
            <a:ext cx="1198880" cy="959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en-US" altLang="zh-CN" sz="4800" kern="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01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437038" y="2914650"/>
            <a:ext cx="5317289" cy="1015663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60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6000" b="1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25" name="文本框 224"/>
          <p:cNvSpPr txBox="1"/>
          <p:nvPr/>
        </p:nvSpPr>
        <p:spPr>
          <a:xfrm>
            <a:off x="3461480" y="4151266"/>
            <a:ext cx="5268406" cy="4833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9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Lorem ipsum dolor sit amet, consectetuer adipiscing elit. Maecenas porttitor congue massa. Fusce posuere, magna sed pulvinar ultricies, </a:t>
            </a:r>
            <a:r>
              <a:rPr lang="en-US" altLang="zh-CN" sz="90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o</a:t>
            </a:r>
            <a:endParaRPr lang="zh-CN" altLang="en-US" sz="90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" name="Rounded Rectangle 7">
            <a:extLst>
              <a:ext uri="{FF2B5EF4-FFF2-40B4-BE49-F238E27FC236}">
                <a16:creationId xmlns:a16="http://schemas.microsoft.com/office/drawing/2014/main" id="{E5E53435-95E0-0F40-0CE9-DF3182C6F5EF}"/>
              </a:ext>
            </a:extLst>
          </p:cNvPr>
          <p:cNvSpPr/>
          <p:nvPr/>
        </p:nvSpPr>
        <p:spPr>
          <a:xfrm>
            <a:off x="5253382" y="822058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>
                <a:solidFill>
                  <a:schemeClr val="bg1">
                    <a:lumMod val="65000"/>
                  </a:schemeClr>
                </a:solidFill>
              </a:rPr>
              <a:t>LOGO</a:t>
            </a:r>
            <a:endParaRPr lang="ko-KR" altLang="en-US" sz="27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 spd="slow" advClick="0" advTm="3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8" grpId="1"/>
      <p:bldP spid="8" grpId="0"/>
      <p:bldP spid="8" grpId="1"/>
      <p:bldP spid="225" grpId="0"/>
      <p:bldP spid="225" grpId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Freeform: Shape 43"/>
          <p:cNvSpPr/>
          <p:nvPr/>
        </p:nvSpPr>
        <p:spPr>
          <a:xfrm>
            <a:off x="1618516" y="1147503"/>
            <a:ext cx="8228076" cy="5713002"/>
          </a:xfrm>
          <a:custGeom>
            <a:avLst/>
            <a:gdLst>
              <a:gd name="connsiteX0" fmla="*/ 8846452 w 9277691"/>
              <a:gd name="connsiteY0" fmla="*/ 0 h 6441781"/>
              <a:gd name="connsiteX1" fmla="*/ 9277691 w 9277691"/>
              <a:gd name="connsiteY1" fmla="*/ 879048 h 6441781"/>
              <a:gd name="connsiteX2" fmla="*/ 8945791 w 9277691"/>
              <a:gd name="connsiteY2" fmla="*/ 828131 h 6441781"/>
              <a:gd name="connsiteX3" fmla="*/ 8652053 w 9277691"/>
              <a:gd name="connsiteY3" fmla="*/ 1928396 h 6441781"/>
              <a:gd name="connsiteX4" fmla="*/ 8651631 w 9277691"/>
              <a:gd name="connsiteY4" fmla="*/ 1931327 h 6441781"/>
              <a:gd name="connsiteX5" fmla="*/ 2716823 w 9277691"/>
              <a:gd name="connsiteY5" fmla="*/ 6441781 h 6441781"/>
              <a:gd name="connsiteX6" fmla="*/ 0 w 9277691"/>
              <a:gd name="connsiteY6" fmla="*/ 6432988 h 6441781"/>
              <a:gd name="connsiteX7" fmla="*/ 7848184 w 9277691"/>
              <a:gd name="connsiteY7" fmla="*/ 1875643 h 6441781"/>
              <a:gd name="connsiteX8" fmla="*/ 8227221 w 9277691"/>
              <a:gd name="connsiteY8" fmla="*/ 717895 h 6441781"/>
              <a:gd name="connsiteX9" fmla="*/ 7904572 w 9277691"/>
              <a:gd name="connsiteY9" fmla="*/ 668397 h 6441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277691" h="6441781">
                <a:moveTo>
                  <a:pt x="8846452" y="0"/>
                </a:moveTo>
                <a:lnTo>
                  <a:pt x="9277691" y="879048"/>
                </a:lnTo>
                <a:lnTo>
                  <a:pt x="8945791" y="828131"/>
                </a:lnTo>
                <a:lnTo>
                  <a:pt x="8652053" y="1928396"/>
                </a:lnTo>
                <a:cubicBezTo>
                  <a:pt x="8651912" y="1929373"/>
                  <a:pt x="8651772" y="1930350"/>
                  <a:pt x="8651631" y="1931327"/>
                </a:cubicBezTo>
                <a:lnTo>
                  <a:pt x="2716823" y="6441781"/>
                </a:lnTo>
                <a:lnTo>
                  <a:pt x="0" y="6432988"/>
                </a:lnTo>
                <a:lnTo>
                  <a:pt x="7848184" y="1875643"/>
                </a:lnTo>
                <a:lnTo>
                  <a:pt x="8227221" y="717895"/>
                </a:lnTo>
                <a:lnTo>
                  <a:pt x="7904572" y="668397"/>
                </a:lnTo>
                <a:close/>
              </a:path>
            </a:pathLst>
          </a:custGeom>
          <a:gradFill flip="none" rotWithShape="1">
            <a:gsLst>
              <a:gs pos="0">
                <a:srgbClr val="1BBEE9"/>
              </a:gs>
              <a:gs pos="100000">
                <a:srgbClr val="C570EA"/>
              </a:gs>
            </a:gsLst>
            <a:lin scaled="1"/>
          </a:gra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grpSp>
        <p:nvGrpSpPr>
          <p:cNvPr id="115" name="组合 114"/>
          <p:cNvGrpSpPr/>
          <p:nvPr/>
        </p:nvGrpSpPr>
        <p:grpSpPr>
          <a:xfrm>
            <a:off x="4955540" y="3820160"/>
            <a:ext cx="1097280" cy="1097280"/>
            <a:chOff x="7804" y="6016"/>
            <a:chExt cx="1728" cy="1728"/>
          </a:xfrm>
        </p:grpSpPr>
        <p:sp>
          <p:nvSpPr>
            <p:cNvPr id="66" name="Oval 45"/>
            <p:cNvSpPr>
              <a:spLocks noChangeAspect="1"/>
            </p:cNvSpPr>
            <p:nvPr/>
          </p:nvSpPr>
          <p:spPr>
            <a:xfrm>
              <a:off x="7852" y="6032"/>
              <a:ext cx="1633" cy="1633"/>
            </a:xfrm>
            <a:prstGeom prst="ellipse">
              <a:avLst/>
            </a:prstGeom>
            <a:solidFill>
              <a:schemeClr val="accent2"/>
            </a:solidFill>
            <a:ln w="63500">
              <a:noFill/>
            </a:ln>
            <a:effectLst>
              <a:outerShdw blurRad="152400" dist="101600" dir="5400000" sx="90000" sy="-19000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>
                <a:cs typeface="+mn-ea"/>
                <a:sym typeface="+mn-lt"/>
              </a:endParaRPr>
            </a:p>
          </p:txBody>
        </p:sp>
        <p:sp>
          <p:nvSpPr>
            <p:cNvPr id="70" name="Oval 12"/>
            <p:cNvSpPr>
              <a:spLocks noChangeAspect="1"/>
            </p:cNvSpPr>
            <p:nvPr/>
          </p:nvSpPr>
          <p:spPr>
            <a:xfrm>
              <a:off x="7804" y="6016"/>
              <a:ext cx="1728" cy="1728"/>
            </a:xfrm>
            <a:prstGeom prst="ellipse">
              <a:avLst/>
            </a:prstGeom>
            <a:gradFill>
              <a:gsLst>
                <a:gs pos="100000">
                  <a:srgbClr val="6264F8"/>
                </a:gs>
                <a:gs pos="49000">
                  <a:srgbClr val="B584EC"/>
                </a:gs>
                <a:gs pos="0">
                  <a:srgbClr val="EE9AE5"/>
                </a:gs>
              </a:gsLst>
              <a:lin scaled="1"/>
            </a:gradFill>
            <a:ln w="6350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>
                <a:cs typeface="+mn-ea"/>
                <a:sym typeface="+mn-lt"/>
              </a:endParaRPr>
            </a:p>
          </p:txBody>
        </p:sp>
        <p:sp>
          <p:nvSpPr>
            <p:cNvPr id="73" name="Rectangle 16"/>
            <p:cNvSpPr/>
            <p:nvPr/>
          </p:nvSpPr>
          <p:spPr>
            <a:xfrm rot="2700000">
              <a:off x="8459" y="6505"/>
              <a:ext cx="419" cy="751"/>
            </a:xfrm>
            <a:custGeom>
              <a:avLst/>
              <a:gdLst/>
              <a:ahLst/>
              <a:cxnLst/>
              <a:rect l="l" t="t" r="r" b="b"/>
              <a:pathLst>
                <a:path w="2232248" h="4001999">
                  <a:moveTo>
                    <a:pt x="1116887" y="0"/>
                  </a:moveTo>
                  <a:cubicBezTo>
                    <a:pt x="1270748" y="4762"/>
                    <a:pt x="1433283" y="120651"/>
                    <a:pt x="1447291" y="308459"/>
                  </a:cubicBezTo>
                  <a:cubicBezTo>
                    <a:pt x="1483174" y="544979"/>
                    <a:pt x="1283237" y="603082"/>
                    <a:pt x="1339988" y="887363"/>
                  </a:cubicBezTo>
                  <a:lnTo>
                    <a:pt x="2232248" y="887363"/>
                  </a:lnTo>
                  <a:lnTo>
                    <a:pt x="2232248" y="1778237"/>
                  </a:lnTo>
                  <a:cubicBezTo>
                    <a:pt x="1956566" y="1829261"/>
                    <a:pt x="1897086" y="1634366"/>
                    <a:pt x="1663321" y="1669832"/>
                  </a:cubicBezTo>
                  <a:cubicBezTo>
                    <a:pt x="1475513" y="1683840"/>
                    <a:pt x="1359624" y="1846375"/>
                    <a:pt x="1354862" y="2000236"/>
                  </a:cubicBezTo>
                  <a:cubicBezTo>
                    <a:pt x="1358037" y="2135389"/>
                    <a:pt x="1477787" y="2334920"/>
                    <a:pt x="1701420" y="2336507"/>
                  </a:cubicBezTo>
                  <a:cubicBezTo>
                    <a:pt x="1972077" y="2308709"/>
                    <a:pt x="1932339" y="2176007"/>
                    <a:pt x="2232248" y="2187989"/>
                  </a:cubicBezTo>
                  <a:lnTo>
                    <a:pt x="2232248" y="3119611"/>
                  </a:lnTo>
                  <a:lnTo>
                    <a:pt x="1303259" y="3119611"/>
                  </a:lnTo>
                  <a:cubicBezTo>
                    <a:pt x="1289664" y="3424971"/>
                    <a:pt x="1423682" y="3383289"/>
                    <a:pt x="1451633" y="3655441"/>
                  </a:cubicBezTo>
                  <a:cubicBezTo>
                    <a:pt x="1450046" y="3879074"/>
                    <a:pt x="1250515" y="3998824"/>
                    <a:pt x="1115362" y="4001999"/>
                  </a:cubicBezTo>
                  <a:cubicBezTo>
                    <a:pt x="961501" y="3997237"/>
                    <a:pt x="798966" y="3881348"/>
                    <a:pt x="784958" y="3693540"/>
                  </a:cubicBezTo>
                  <a:cubicBezTo>
                    <a:pt x="749282" y="3458385"/>
                    <a:pt x="946712" y="3399594"/>
                    <a:pt x="892811" y="3119611"/>
                  </a:cubicBezTo>
                  <a:lnTo>
                    <a:pt x="0" y="3119611"/>
                  </a:lnTo>
                  <a:lnTo>
                    <a:pt x="0" y="2203607"/>
                  </a:lnTo>
                  <a:cubicBezTo>
                    <a:pt x="285884" y="2145799"/>
                    <a:pt x="343730" y="2346665"/>
                    <a:pt x="580754" y="2310706"/>
                  </a:cubicBezTo>
                  <a:cubicBezTo>
                    <a:pt x="768562" y="2296698"/>
                    <a:pt x="884451" y="2134163"/>
                    <a:pt x="889213" y="1980302"/>
                  </a:cubicBezTo>
                  <a:cubicBezTo>
                    <a:pt x="886038" y="1845149"/>
                    <a:pt x="766288" y="1645618"/>
                    <a:pt x="542655" y="1644031"/>
                  </a:cubicBezTo>
                  <a:cubicBezTo>
                    <a:pt x="268493" y="1672188"/>
                    <a:pt x="312817" y="1807984"/>
                    <a:pt x="0" y="1792208"/>
                  </a:cubicBezTo>
                  <a:lnTo>
                    <a:pt x="0" y="887363"/>
                  </a:lnTo>
                  <a:lnTo>
                    <a:pt x="928847" y="887363"/>
                  </a:lnTo>
                  <a:cubicBezTo>
                    <a:pt x="944034" y="576570"/>
                    <a:pt x="808718" y="620178"/>
                    <a:pt x="780616" y="346558"/>
                  </a:cubicBezTo>
                  <a:cubicBezTo>
                    <a:pt x="782203" y="122925"/>
                    <a:pt x="981734" y="3175"/>
                    <a:pt x="111688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cs typeface="+mn-ea"/>
                <a:sym typeface="+mn-lt"/>
              </a:endParaRPr>
            </a:p>
          </p:txBody>
        </p:sp>
      </p:grpSp>
      <p:grpSp>
        <p:nvGrpSpPr>
          <p:cNvPr id="114" name="组合 113"/>
          <p:cNvGrpSpPr/>
          <p:nvPr/>
        </p:nvGrpSpPr>
        <p:grpSpPr>
          <a:xfrm>
            <a:off x="2960370" y="4935220"/>
            <a:ext cx="1280160" cy="1280160"/>
            <a:chOff x="4662" y="7772"/>
            <a:chExt cx="2016" cy="2016"/>
          </a:xfrm>
        </p:grpSpPr>
        <p:sp>
          <p:nvSpPr>
            <p:cNvPr id="65" name="Oval 44"/>
            <p:cNvSpPr>
              <a:spLocks noChangeAspect="1"/>
            </p:cNvSpPr>
            <p:nvPr/>
          </p:nvSpPr>
          <p:spPr>
            <a:xfrm>
              <a:off x="4718" y="7796"/>
              <a:ext cx="1905" cy="1905"/>
            </a:xfrm>
            <a:prstGeom prst="ellipse">
              <a:avLst/>
            </a:prstGeom>
            <a:solidFill>
              <a:schemeClr val="accent1"/>
            </a:solidFill>
            <a:ln w="63500">
              <a:noFill/>
            </a:ln>
            <a:effectLst>
              <a:outerShdw blurRad="152400" dist="101600" dir="5400000" sx="90000" sy="-19000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>
                <a:cs typeface="+mn-ea"/>
                <a:sym typeface="+mn-lt"/>
              </a:endParaRPr>
            </a:p>
          </p:txBody>
        </p:sp>
        <p:sp>
          <p:nvSpPr>
            <p:cNvPr id="69" name="Oval 10"/>
            <p:cNvSpPr>
              <a:spLocks noChangeAspect="1"/>
            </p:cNvSpPr>
            <p:nvPr/>
          </p:nvSpPr>
          <p:spPr>
            <a:xfrm>
              <a:off x="4662" y="7772"/>
              <a:ext cx="2016" cy="2016"/>
            </a:xfrm>
            <a:prstGeom prst="ellipse">
              <a:avLst/>
            </a:prstGeom>
            <a:solidFill>
              <a:schemeClr val="accent1"/>
            </a:solidFill>
            <a:ln w="6350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>
                <a:cs typeface="+mn-ea"/>
                <a:sym typeface="+mn-lt"/>
              </a:endParaRPr>
            </a:p>
          </p:txBody>
        </p:sp>
        <p:sp>
          <p:nvSpPr>
            <p:cNvPr id="74" name="Rectangle 36"/>
            <p:cNvSpPr/>
            <p:nvPr/>
          </p:nvSpPr>
          <p:spPr>
            <a:xfrm>
              <a:off x="5336" y="8539"/>
              <a:ext cx="701" cy="586"/>
            </a:xfrm>
            <a:custGeom>
              <a:avLst/>
              <a:gdLst/>
              <a:ahLst/>
              <a:cxnLst/>
              <a:rect l="l" t="t" r="r" b="b"/>
              <a:pathLst>
                <a:path w="3186824" h="2663936">
                  <a:moveTo>
                    <a:pt x="2624444" y="2376100"/>
                  </a:moveTo>
                  <a:lnTo>
                    <a:pt x="2624444" y="2520100"/>
                  </a:lnTo>
                  <a:lnTo>
                    <a:pt x="2952463" y="2520100"/>
                  </a:lnTo>
                  <a:lnTo>
                    <a:pt x="2952463" y="2376100"/>
                  </a:lnTo>
                  <a:close/>
                  <a:moveTo>
                    <a:pt x="210911" y="2376100"/>
                  </a:moveTo>
                  <a:lnTo>
                    <a:pt x="210911" y="2520100"/>
                  </a:lnTo>
                  <a:lnTo>
                    <a:pt x="538930" y="2520100"/>
                  </a:lnTo>
                  <a:lnTo>
                    <a:pt x="538930" y="2376100"/>
                  </a:lnTo>
                  <a:close/>
                  <a:moveTo>
                    <a:pt x="2624444" y="2095269"/>
                  </a:moveTo>
                  <a:lnTo>
                    <a:pt x="2624444" y="2239269"/>
                  </a:lnTo>
                  <a:lnTo>
                    <a:pt x="2952463" y="2239269"/>
                  </a:lnTo>
                  <a:lnTo>
                    <a:pt x="2952463" y="2095269"/>
                  </a:lnTo>
                  <a:close/>
                  <a:moveTo>
                    <a:pt x="210911" y="2095269"/>
                  </a:moveTo>
                  <a:lnTo>
                    <a:pt x="210911" y="2239269"/>
                  </a:lnTo>
                  <a:lnTo>
                    <a:pt x="538930" y="2239269"/>
                  </a:lnTo>
                  <a:lnTo>
                    <a:pt x="538930" y="2095269"/>
                  </a:lnTo>
                  <a:close/>
                  <a:moveTo>
                    <a:pt x="2624444" y="1814436"/>
                  </a:moveTo>
                  <a:lnTo>
                    <a:pt x="2624444" y="1958436"/>
                  </a:lnTo>
                  <a:lnTo>
                    <a:pt x="2952463" y="1958436"/>
                  </a:lnTo>
                  <a:lnTo>
                    <a:pt x="2952463" y="1814436"/>
                  </a:lnTo>
                  <a:close/>
                  <a:moveTo>
                    <a:pt x="210911" y="1814436"/>
                  </a:moveTo>
                  <a:lnTo>
                    <a:pt x="210911" y="1958436"/>
                  </a:lnTo>
                  <a:lnTo>
                    <a:pt x="538930" y="1958436"/>
                  </a:lnTo>
                  <a:lnTo>
                    <a:pt x="538930" y="1814436"/>
                  </a:lnTo>
                  <a:close/>
                  <a:moveTo>
                    <a:pt x="2624444" y="1533603"/>
                  </a:moveTo>
                  <a:lnTo>
                    <a:pt x="2624444" y="1677603"/>
                  </a:lnTo>
                  <a:lnTo>
                    <a:pt x="2952463" y="1677603"/>
                  </a:lnTo>
                  <a:lnTo>
                    <a:pt x="2952463" y="1533603"/>
                  </a:lnTo>
                  <a:close/>
                  <a:moveTo>
                    <a:pt x="210911" y="1533603"/>
                  </a:moveTo>
                  <a:lnTo>
                    <a:pt x="210911" y="1677603"/>
                  </a:lnTo>
                  <a:lnTo>
                    <a:pt x="538930" y="1677603"/>
                  </a:lnTo>
                  <a:lnTo>
                    <a:pt x="538930" y="1533603"/>
                  </a:lnTo>
                  <a:close/>
                  <a:moveTo>
                    <a:pt x="2624444" y="1252770"/>
                  </a:moveTo>
                  <a:lnTo>
                    <a:pt x="2624444" y="1396770"/>
                  </a:lnTo>
                  <a:lnTo>
                    <a:pt x="2952463" y="1396770"/>
                  </a:lnTo>
                  <a:lnTo>
                    <a:pt x="2952463" y="1252770"/>
                  </a:lnTo>
                  <a:close/>
                  <a:moveTo>
                    <a:pt x="210911" y="1252770"/>
                  </a:moveTo>
                  <a:lnTo>
                    <a:pt x="210911" y="1396770"/>
                  </a:lnTo>
                  <a:lnTo>
                    <a:pt x="538930" y="1396770"/>
                  </a:lnTo>
                  <a:lnTo>
                    <a:pt x="538930" y="1252770"/>
                  </a:lnTo>
                  <a:close/>
                  <a:moveTo>
                    <a:pt x="2624444" y="971937"/>
                  </a:moveTo>
                  <a:lnTo>
                    <a:pt x="2624444" y="1115937"/>
                  </a:lnTo>
                  <a:lnTo>
                    <a:pt x="2952463" y="1115937"/>
                  </a:lnTo>
                  <a:lnTo>
                    <a:pt x="2952463" y="971937"/>
                  </a:lnTo>
                  <a:close/>
                  <a:moveTo>
                    <a:pt x="210911" y="971937"/>
                  </a:moveTo>
                  <a:lnTo>
                    <a:pt x="210911" y="1115937"/>
                  </a:lnTo>
                  <a:lnTo>
                    <a:pt x="538930" y="1115937"/>
                  </a:lnTo>
                  <a:lnTo>
                    <a:pt x="538930" y="971937"/>
                  </a:lnTo>
                  <a:close/>
                  <a:moveTo>
                    <a:pt x="2624444" y="691104"/>
                  </a:moveTo>
                  <a:lnTo>
                    <a:pt x="2624444" y="835104"/>
                  </a:lnTo>
                  <a:lnTo>
                    <a:pt x="2952463" y="835104"/>
                  </a:lnTo>
                  <a:lnTo>
                    <a:pt x="2952463" y="691104"/>
                  </a:lnTo>
                  <a:close/>
                  <a:moveTo>
                    <a:pt x="210911" y="691104"/>
                  </a:moveTo>
                  <a:lnTo>
                    <a:pt x="210911" y="835104"/>
                  </a:lnTo>
                  <a:lnTo>
                    <a:pt x="538930" y="835104"/>
                  </a:lnTo>
                  <a:lnTo>
                    <a:pt x="538930" y="691104"/>
                  </a:lnTo>
                  <a:close/>
                  <a:moveTo>
                    <a:pt x="988006" y="552354"/>
                  </a:moveTo>
                  <a:lnTo>
                    <a:pt x="988006" y="2111583"/>
                  </a:lnTo>
                  <a:lnTo>
                    <a:pt x="2332169" y="1331969"/>
                  </a:lnTo>
                  <a:close/>
                  <a:moveTo>
                    <a:pt x="2624444" y="410271"/>
                  </a:moveTo>
                  <a:lnTo>
                    <a:pt x="2624444" y="554271"/>
                  </a:lnTo>
                  <a:lnTo>
                    <a:pt x="2952463" y="554271"/>
                  </a:lnTo>
                  <a:lnTo>
                    <a:pt x="2952463" y="410271"/>
                  </a:lnTo>
                  <a:close/>
                  <a:moveTo>
                    <a:pt x="210911" y="410271"/>
                  </a:moveTo>
                  <a:lnTo>
                    <a:pt x="210911" y="554271"/>
                  </a:lnTo>
                  <a:lnTo>
                    <a:pt x="538930" y="554271"/>
                  </a:lnTo>
                  <a:lnTo>
                    <a:pt x="538930" y="410271"/>
                  </a:lnTo>
                  <a:close/>
                  <a:moveTo>
                    <a:pt x="2624444" y="129438"/>
                  </a:moveTo>
                  <a:lnTo>
                    <a:pt x="2624444" y="273438"/>
                  </a:lnTo>
                  <a:lnTo>
                    <a:pt x="2952463" y="273438"/>
                  </a:lnTo>
                  <a:lnTo>
                    <a:pt x="2952463" y="129438"/>
                  </a:lnTo>
                  <a:close/>
                  <a:moveTo>
                    <a:pt x="210911" y="129438"/>
                  </a:moveTo>
                  <a:lnTo>
                    <a:pt x="210911" y="273438"/>
                  </a:lnTo>
                  <a:lnTo>
                    <a:pt x="538930" y="273438"/>
                  </a:lnTo>
                  <a:lnTo>
                    <a:pt x="538930" y="129438"/>
                  </a:lnTo>
                  <a:close/>
                  <a:moveTo>
                    <a:pt x="0" y="0"/>
                  </a:moveTo>
                  <a:lnTo>
                    <a:pt x="3186824" y="0"/>
                  </a:lnTo>
                  <a:lnTo>
                    <a:pt x="3186824" y="2663936"/>
                  </a:lnTo>
                  <a:lnTo>
                    <a:pt x="0" y="26639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cs typeface="+mn-ea"/>
                <a:sym typeface="+mn-lt"/>
              </a:endParaRPr>
            </a:p>
          </p:txBody>
        </p:sp>
      </p:grpSp>
      <p:grpSp>
        <p:nvGrpSpPr>
          <p:cNvPr id="116" name="组合 115"/>
          <p:cNvGrpSpPr/>
          <p:nvPr/>
        </p:nvGrpSpPr>
        <p:grpSpPr>
          <a:xfrm>
            <a:off x="6767830" y="2887980"/>
            <a:ext cx="914400" cy="914400"/>
            <a:chOff x="10658" y="4548"/>
            <a:chExt cx="1440" cy="1440"/>
          </a:xfrm>
        </p:grpSpPr>
        <p:sp>
          <p:nvSpPr>
            <p:cNvPr id="67" name="Oval 46"/>
            <p:cNvSpPr>
              <a:spLocks noChangeAspect="1"/>
            </p:cNvSpPr>
            <p:nvPr/>
          </p:nvSpPr>
          <p:spPr>
            <a:xfrm>
              <a:off x="10698" y="4556"/>
              <a:ext cx="1361" cy="1361"/>
            </a:xfrm>
            <a:prstGeom prst="ellipse">
              <a:avLst/>
            </a:prstGeom>
            <a:solidFill>
              <a:schemeClr val="accent3"/>
            </a:solidFill>
            <a:ln w="63500">
              <a:noFill/>
            </a:ln>
            <a:effectLst>
              <a:outerShdw blurRad="152400" dist="101600" dir="5400000" sx="90000" sy="-19000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>
                <a:cs typeface="+mn-ea"/>
                <a:sym typeface="+mn-lt"/>
              </a:endParaRPr>
            </a:p>
          </p:txBody>
        </p:sp>
        <p:sp>
          <p:nvSpPr>
            <p:cNvPr id="71" name="Oval 13"/>
            <p:cNvSpPr>
              <a:spLocks noChangeAspect="1"/>
            </p:cNvSpPr>
            <p:nvPr/>
          </p:nvSpPr>
          <p:spPr>
            <a:xfrm>
              <a:off x="10658" y="4548"/>
              <a:ext cx="1440" cy="1440"/>
            </a:xfrm>
            <a:prstGeom prst="ellipse">
              <a:avLst/>
            </a:prstGeom>
            <a:gradFill>
              <a:gsLst>
                <a:gs pos="0">
                  <a:srgbClr val="84C6FF"/>
                </a:gs>
                <a:gs pos="100000">
                  <a:srgbClr val="2B7FBD"/>
                </a:gs>
              </a:gsLst>
              <a:lin scaled="1"/>
            </a:gradFill>
            <a:ln w="6350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>
                <a:cs typeface="+mn-ea"/>
                <a:sym typeface="+mn-lt"/>
              </a:endParaRPr>
            </a:p>
          </p:txBody>
        </p:sp>
        <p:sp>
          <p:nvSpPr>
            <p:cNvPr id="75" name="Round Same Side Corner Rectangle 36"/>
            <p:cNvSpPr>
              <a:spLocks noChangeAspect="1"/>
            </p:cNvSpPr>
            <p:nvPr/>
          </p:nvSpPr>
          <p:spPr>
            <a:xfrm>
              <a:off x="11086" y="5018"/>
              <a:ext cx="624" cy="493"/>
            </a:xfrm>
            <a:custGeom>
              <a:avLst/>
              <a:gdLst/>
              <a:ahLst/>
              <a:cxnLst/>
              <a:rect l="l" t="t" r="r" b="b"/>
              <a:pathLst>
                <a:path w="3219104" h="2545072">
                  <a:moveTo>
                    <a:pt x="2779672" y="457200"/>
                  </a:moveTo>
                  <a:lnTo>
                    <a:pt x="2975888" y="457200"/>
                  </a:lnTo>
                  <a:cubicBezTo>
                    <a:pt x="3110212" y="457200"/>
                    <a:pt x="3219104" y="566092"/>
                    <a:pt x="3219104" y="700416"/>
                  </a:cubicBezTo>
                  <a:lnTo>
                    <a:pt x="3219104" y="2301856"/>
                  </a:lnTo>
                  <a:cubicBezTo>
                    <a:pt x="3219104" y="2436180"/>
                    <a:pt x="3110212" y="2545072"/>
                    <a:pt x="2975888" y="2545072"/>
                  </a:cubicBezTo>
                  <a:lnTo>
                    <a:pt x="2779672" y="2545072"/>
                  </a:lnTo>
                  <a:close/>
                  <a:moveTo>
                    <a:pt x="243216" y="457200"/>
                  </a:moveTo>
                  <a:lnTo>
                    <a:pt x="439432" y="457200"/>
                  </a:lnTo>
                  <a:lnTo>
                    <a:pt x="439432" y="2545072"/>
                  </a:lnTo>
                  <a:lnTo>
                    <a:pt x="243216" y="2545072"/>
                  </a:lnTo>
                  <a:cubicBezTo>
                    <a:pt x="108892" y="2545072"/>
                    <a:pt x="0" y="2436180"/>
                    <a:pt x="0" y="2301856"/>
                  </a:cubicBezTo>
                  <a:lnTo>
                    <a:pt x="0" y="700416"/>
                  </a:lnTo>
                  <a:cubicBezTo>
                    <a:pt x="0" y="566092"/>
                    <a:pt x="108892" y="457200"/>
                    <a:pt x="243216" y="457200"/>
                  </a:cubicBezTo>
                  <a:close/>
                  <a:moveTo>
                    <a:pt x="1428476" y="174246"/>
                  </a:moveTo>
                  <a:cubicBezTo>
                    <a:pt x="1372210" y="174246"/>
                    <a:pt x="1326598" y="219858"/>
                    <a:pt x="1326598" y="276124"/>
                  </a:cubicBezTo>
                  <a:lnTo>
                    <a:pt x="1326598" y="457200"/>
                  </a:lnTo>
                  <a:lnTo>
                    <a:pt x="1892506" y="457200"/>
                  </a:lnTo>
                  <a:lnTo>
                    <a:pt x="1892506" y="276124"/>
                  </a:lnTo>
                  <a:cubicBezTo>
                    <a:pt x="1892506" y="219858"/>
                    <a:pt x="1846894" y="174246"/>
                    <a:pt x="1790628" y="174246"/>
                  </a:cubicBezTo>
                  <a:close/>
                  <a:moveTo>
                    <a:pt x="1285704" y="0"/>
                  </a:moveTo>
                  <a:lnTo>
                    <a:pt x="1933400" y="0"/>
                  </a:lnTo>
                  <a:cubicBezTo>
                    <a:pt x="2007048" y="0"/>
                    <a:pt x="2066752" y="59704"/>
                    <a:pt x="2066752" y="133352"/>
                  </a:cubicBezTo>
                  <a:lnTo>
                    <a:pt x="2066752" y="457200"/>
                  </a:lnTo>
                  <a:lnTo>
                    <a:pt x="2599672" y="457200"/>
                  </a:lnTo>
                  <a:lnTo>
                    <a:pt x="2599672" y="2545072"/>
                  </a:lnTo>
                  <a:lnTo>
                    <a:pt x="619432" y="2545072"/>
                  </a:lnTo>
                  <a:lnTo>
                    <a:pt x="619432" y="457200"/>
                  </a:lnTo>
                  <a:lnTo>
                    <a:pt x="1152352" y="457200"/>
                  </a:lnTo>
                  <a:lnTo>
                    <a:pt x="1152352" y="133352"/>
                  </a:lnTo>
                  <a:cubicBezTo>
                    <a:pt x="1152352" y="59704"/>
                    <a:pt x="1212056" y="0"/>
                    <a:pt x="128570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cs typeface="+mn-ea"/>
                <a:sym typeface="+mn-lt"/>
              </a:endParaRPr>
            </a:p>
          </p:txBody>
        </p:sp>
      </p:grpSp>
      <p:grpSp>
        <p:nvGrpSpPr>
          <p:cNvPr id="117" name="组合 116"/>
          <p:cNvGrpSpPr/>
          <p:nvPr/>
        </p:nvGrpSpPr>
        <p:grpSpPr>
          <a:xfrm>
            <a:off x="8397240" y="2138680"/>
            <a:ext cx="731520" cy="731520"/>
            <a:chOff x="13224" y="3368"/>
            <a:chExt cx="1152" cy="1152"/>
          </a:xfrm>
        </p:grpSpPr>
        <p:sp>
          <p:nvSpPr>
            <p:cNvPr id="68" name="Oval 47"/>
            <p:cNvSpPr>
              <a:spLocks noChangeAspect="1"/>
            </p:cNvSpPr>
            <p:nvPr/>
          </p:nvSpPr>
          <p:spPr>
            <a:xfrm>
              <a:off x="13255" y="3368"/>
              <a:ext cx="1088" cy="1088"/>
            </a:xfrm>
            <a:prstGeom prst="ellipse">
              <a:avLst/>
            </a:prstGeom>
            <a:solidFill>
              <a:schemeClr val="accent4"/>
            </a:solidFill>
            <a:ln w="63500">
              <a:noFill/>
            </a:ln>
            <a:effectLst>
              <a:outerShdw blurRad="152400" dist="101600" dir="5400000" sx="90000" sy="-19000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>
                <a:cs typeface="+mn-ea"/>
                <a:sym typeface="+mn-lt"/>
              </a:endParaRPr>
            </a:p>
          </p:txBody>
        </p:sp>
        <p:sp>
          <p:nvSpPr>
            <p:cNvPr id="72" name="Oval 14"/>
            <p:cNvSpPr>
              <a:spLocks noChangeAspect="1"/>
            </p:cNvSpPr>
            <p:nvPr/>
          </p:nvSpPr>
          <p:spPr>
            <a:xfrm>
              <a:off x="13224" y="3368"/>
              <a:ext cx="1152" cy="1152"/>
            </a:xfrm>
            <a:prstGeom prst="ellipse">
              <a:avLst/>
            </a:prstGeom>
            <a:gradFill>
              <a:gsLst>
                <a:gs pos="0">
                  <a:srgbClr val="84C6FF"/>
                </a:gs>
                <a:gs pos="100000">
                  <a:srgbClr val="2B7FBD"/>
                </a:gs>
              </a:gsLst>
              <a:lin scaled="1"/>
            </a:gradFill>
            <a:ln w="6350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>
                <a:cs typeface="+mn-ea"/>
                <a:sym typeface="+mn-lt"/>
              </a:endParaRPr>
            </a:p>
          </p:txBody>
        </p:sp>
        <p:sp>
          <p:nvSpPr>
            <p:cNvPr id="76" name="Oval 21"/>
            <p:cNvSpPr>
              <a:spLocks noChangeAspect="1"/>
            </p:cNvSpPr>
            <p:nvPr/>
          </p:nvSpPr>
          <p:spPr>
            <a:xfrm>
              <a:off x="13520" y="3662"/>
              <a:ext cx="559" cy="563"/>
            </a:xfrm>
            <a:custGeom>
              <a:avLst/>
              <a:gdLst/>
              <a:ahLst/>
              <a:cxnLst/>
              <a:rect l="l" t="t" r="r" b="b"/>
              <a:pathLst>
                <a:path w="1652142" h="1665940">
                  <a:moveTo>
                    <a:pt x="898689" y="548008"/>
                  </a:moveTo>
                  <a:cubicBezTo>
                    <a:pt x="737950" y="504938"/>
                    <a:pt x="572731" y="600328"/>
                    <a:pt x="529661" y="761066"/>
                  </a:cubicBezTo>
                  <a:cubicBezTo>
                    <a:pt x="486591" y="921805"/>
                    <a:pt x="581980" y="1087025"/>
                    <a:pt x="742719" y="1130094"/>
                  </a:cubicBezTo>
                  <a:cubicBezTo>
                    <a:pt x="903458" y="1173164"/>
                    <a:pt x="1068677" y="1077775"/>
                    <a:pt x="1111747" y="917036"/>
                  </a:cubicBezTo>
                  <a:cubicBezTo>
                    <a:pt x="1154817" y="756297"/>
                    <a:pt x="1059428" y="591077"/>
                    <a:pt x="898689" y="548008"/>
                  </a:cubicBezTo>
                  <a:close/>
                  <a:moveTo>
                    <a:pt x="952303" y="347916"/>
                  </a:moveTo>
                  <a:cubicBezTo>
                    <a:pt x="1223549" y="420596"/>
                    <a:pt x="1384519" y="699404"/>
                    <a:pt x="1311839" y="970650"/>
                  </a:cubicBezTo>
                  <a:cubicBezTo>
                    <a:pt x="1239159" y="1241896"/>
                    <a:pt x="960351" y="1402866"/>
                    <a:pt x="689105" y="1330186"/>
                  </a:cubicBezTo>
                  <a:cubicBezTo>
                    <a:pt x="417859" y="1257506"/>
                    <a:pt x="256889" y="978698"/>
                    <a:pt x="329569" y="707451"/>
                  </a:cubicBezTo>
                  <a:cubicBezTo>
                    <a:pt x="402249" y="436205"/>
                    <a:pt x="681057" y="275235"/>
                    <a:pt x="952303" y="347916"/>
                  </a:cubicBezTo>
                  <a:close/>
                  <a:moveTo>
                    <a:pt x="971799" y="275155"/>
                  </a:moveTo>
                  <a:cubicBezTo>
                    <a:pt x="660368" y="191707"/>
                    <a:pt x="340256" y="376524"/>
                    <a:pt x="256808" y="687955"/>
                  </a:cubicBezTo>
                  <a:cubicBezTo>
                    <a:pt x="173361" y="999387"/>
                    <a:pt x="358178" y="1319499"/>
                    <a:pt x="669609" y="1402947"/>
                  </a:cubicBezTo>
                  <a:cubicBezTo>
                    <a:pt x="981040" y="1486395"/>
                    <a:pt x="1301152" y="1301577"/>
                    <a:pt x="1384600" y="990146"/>
                  </a:cubicBezTo>
                  <a:cubicBezTo>
                    <a:pt x="1468047" y="678715"/>
                    <a:pt x="1283230" y="358603"/>
                    <a:pt x="971799" y="275155"/>
                  </a:cubicBezTo>
                  <a:close/>
                  <a:moveTo>
                    <a:pt x="1652142" y="394531"/>
                  </a:moveTo>
                  <a:lnTo>
                    <a:pt x="1649662" y="403784"/>
                  </a:lnTo>
                  <a:lnTo>
                    <a:pt x="1647140" y="399895"/>
                  </a:lnTo>
                  <a:close/>
                  <a:moveTo>
                    <a:pt x="1158157" y="65026"/>
                  </a:moveTo>
                  <a:lnTo>
                    <a:pt x="1154679" y="271718"/>
                  </a:lnTo>
                  <a:lnTo>
                    <a:pt x="1148331" y="270017"/>
                  </a:lnTo>
                  <a:cubicBezTo>
                    <a:pt x="1200055" y="299127"/>
                    <a:pt x="1246804" y="334821"/>
                    <a:pt x="1286346" y="377149"/>
                  </a:cubicBezTo>
                  <a:lnTo>
                    <a:pt x="1470353" y="331395"/>
                  </a:lnTo>
                  <a:lnTo>
                    <a:pt x="1588305" y="553229"/>
                  </a:lnTo>
                  <a:lnTo>
                    <a:pt x="1457194" y="671432"/>
                  </a:lnTo>
                  <a:cubicBezTo>
                    <a:pt x="1473630" y="731297"/>
                    <a:pt x="1481376" y="793983"/>
                    <a:pt x="1478595" y="857704"/>
                  </a:cubicBezTo>
                  <a:lnTo>
                    <a:pt x="1642362" y="948616"/>
                  </a:lnTo>
                  <a:lnTo>
                    <a:pt x="1577335" y="1191298"/>
                  </a:lnTo>
                  <a:lnTo>
                    <a:pt x="1378614" y="1187955"/>
                  </a:lnTo>
                  <a:cubicBezTo>
                    <a:pt x="1353489" y="1229936"/>
                    <a:pt x="1323048" y="1267799"/>
                    <a:pt x="1288939" y="1301599"/>
                  </a:cubicBezTo>
                  <a:lnTo>
                    <a:pt x="1354201" y="1471932"/>
                  </a:lnTo>
                  <a:lnTo>
                    <a:pt x="1148396" y="1616039"/>
                  </a:lnTo>
                  <a:lnTo>
                    <a:pt x="992294" y="1480516"/>
                  </a:lnTo>
                  <a:lnTo>
                    <a:pt x="1011291" y="1467215"/>
                  </a:lnTo>
                  <a:cubicBezTo>
                    <a:pt x="951500" y="1486565"/>
                    <a:pt x="888271" y="1495869"/>
                    <a:pt x="823805" y="1495510"/>
                  </a:cubicBezTo>
                  <a:lnTo>
                    <a:pt x="729193" y="1665940"/>
                  </a:lnTo>
                  <a:lnTo>
                    <a:pt x="486511" y="1600914"/>
                  </a:lnTo>
                  <a:lnTo>
                    <a:pt x="489790" y="1406012"/>
                  </a:lnTo>
                  <a:cubicBezTo>
                    <a:pt x="438364" y="1376702"/>
                    <a:pt x="391917" y="1340859"/>
                    <a:pt x="352658" y="1298452"/>
                  </a:cubicBezTo>
                  <a:lnTo>
                    <a:pt x="355803" y="1305197"/>
                  </a:lnTo>
                  <a:lnTo>
                    <a:pt x="152856" y="1344512"/>
                  </a:lnTo>
                  <a:lnTo>
                    <a:pt x="46675" y="1116809"/>
                  </a:lnTo>
                  <a:lnTo>
                    <a:pt x="183929" y="1005520"/>
                  </a:lnTo>
                  <a:cubicBezTo>
                    <a:pt x="169279" y="951824"/>
                    <a:pt x="161626" y="895865"/>
                    <a:pt x="161615" y="838915"/>
                  </a:cubicBezTo>
                  <a:lnTo>
                    <a:pt x="0" y="749197"/>
                  </a:lnTo>
                  <a:lnTo>
                    <a:pt x="65026" y="506515"/>
                  </a:lnTo>
                  <a:lnTo>
                    <a:pt x="250227" y="509630"/>
                  </a:lnTo>
                  <a:cubicBezTo>
                    <a:pt x="275353" y="465291"/>
                    <a:pt x="305693" y="424864"/>
                    <a:pt x="340015" y="388679"/>
                  </a:cubicBezTo>
                  <a:lnTo>
                    <a:pt x="277984" y="197357"/>
                  </a:lnTo>
                  <a:lnTo>
                    <a:pt x="491050" y="64219"/>
                  </a:lnTo>
                  <a:lnTo>
                    <a:pt x="639843" y="207726"/>
                  </a:lnTo>
                  <a:lnTo>
                    <a:pt x="638348" y="208660"/>
                  </a:lnTo>
                  <a:cubicBezTo>
                    <a:pt x="696840" y="190256"/>
                    <a:pt x="758594" y="181748"/>
                    <a:pt x="821488" y="182440"/>
                  </a:cubicBezTo>
                  <a:lnTo>
                    <a:pt x="815140" y="180739"/>
                  </a:lnTo>
                  <a:lnTo>
                    <a:pt x="91547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>
                <a:cs typeface="+mn-ea"/>
                <a:sym typeface="+mn-lt"/>
              </a:endParaRPr>
            </a:p>
          </p:txBody>
        </p:sp>
      </p:grpSp>
      <p:grpSp>
        <p:nvGrpSpPr>
          <p:cNvPr id="98" name="组合 97"/>
          <p:cNvGrpSpPr/>
          <p:nvPr/>
        </p:nvGrpSpPr>
        <p:grpSpPr>
          <a:xfrm>
            <a:off x="6737985" y="4926965"/>
            <a:ext cx="2439035" cy="1556385"/>
            <a:chOff x="13816" y="2981"/>
            <a:chExt cx="3841" cy="2451"/>
          </a:xfrm>
        </p:grpSpPr>
        <p:sp>
          <p:nvSpPr>
            <p:cNvPr id="99" name="文本框 98"/>
            <p:cNvSpPr txBox="1"/>
            <p:nvPr/>
          </p:nvSpPr>
          <p:spPr>
            <a:xfrm>
              <a:off x="13816" y="4189"/>
              <a:ext cx="3841" cy="124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</a:p>
          </p:txBody>
        </p:sp>
        <p:sp>
          <p:nvSpPr>
            <p:cNvPr id="100" name="文本框 99"/>
            <p:cNvSpPr txBox="1"/>
            <p:nvPr/>
          </p:nvSpPr>
          <p:spPr>
            <a:xfrm>
              <a:off x="13816" y="3490"/>
              <a:ext cx="3841" cy="6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107" name="文本框 106"/>
            <p:cNvSpPr txBox="1"/>
            <p:nvPr/>
          </p:nvSpPr>
          <p:spPr>
            <a:xfrm>
              <a:off x="13816" y="2981"/>
              <a:ext cx="3841" cy="57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600" dirty="0">
                  <a:solidFill>
                    <a:schemeClr val="accent1">
                      <a:lumMod val="60000"/>
                      <a:lumOff val="40000"/>
                    </a:schemeClr>
                  </a:solidFill>
                  <a:cs typeface="+mn-ea"/>
                  <a:sym typeface="+mn-lt"/>
                </a:rPr>
                <a:t>THE TITLE</a:t>
              </a:r>
            </a:p>
          </p:txBody>
        </p:sp>
      </p:grpSp>
      <p:grpSp>
        <p:nvGrpSpPr>
          <p:cNvPr id="101" name="组合 100"/>
          <p:cNvGrpSpPr/>
          <p:nvPr/>
        </p:nvGrpSpPr>
        <p:grpSpPr>
          <a:xfrm>
            <a:off x="5605145" y="1143000"/>
            <a:ext cx="2439035" cy="1556385"/>
            <a:chOff x="13816" y="2981"/>
            <a:chExt cx="3841" cy="2451"/>
          </a:xfrm>
        </p:grpSpPr>
        <p:sp>
          <p:nvSpPr>
            <p:cNvPr id="102" name="文本框 101"/>
            <p:cNvSpPr txBox="1"/>
            <p:nvPr/>
          </p:nvSpPr>
          <p:spPr>
            <a:xfrm>
              <a:off x="13816" y="4189"/>
              <a:ext cx="3841" cy="124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</a:p>
          </p:txBody>
        </p:sp>
        <p:sp>
          <p:nvSpPr>
            <p:cNvPr id="103" name="文本框 102"/>
            <p:cNvSpPr txBox="1"/>
            <p:nvPr/>
          </p:nvSpPr>
          <p:spPr>
            <a:xfrm>
              <a:off x="13816" y="3490"/>
              <a:ext cx="3841" cy="6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104" name="文本框 103"/>
            <p:cNvSpPr txBox="1"/>
            <p:nvPr/>
          </p:nvSpPr>
          <p:spPr>
            <a:xfrm>
              <a:off x="13816" y="2981"/>
              <a:ext cx="3841" cy="57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sz="1600" dirty="0">
                  <a:solidFill>
                    <a:schemeClr val="accent1">
                      <a:lumMod val="60000"/>
                      <a:lumOff val="40000"/>
                    </a:schemeClr>
                  </a:solidFill>
                  <a:cs typeface="+mn-ea"/>
                  <a:sym typeface="+mn-lt"/>
                </a:rPr>
                <a:t>THE TITLE</a:t>
              </a:r>
            </a:p>
          </p:txBody>
        </p:sp>
      </p:grpSp>
      <p:grpSp>
        <p:nvGrpSpPr>
          <p:cNvPr id="105" name="组合 104"/>
          <p:cNvGrpSpPr/>
          <p:nvPr/>
        </p:nvGrpSpPr>
        <p:grpSpPr>
          <a:xfrm>
            <a:off x="1532255" y="2710815"/>
            <a:ext cx="2439035" cy="1556385"/>
            <a:chOff x="13816" y="2981"/>
            <a:chExt cx="3841" cy="2451"/>
          </a:xfrm>
        </p:grpSpPr>
        <p:sp>
          <p:nvSpPr>
            <p:cNvPr id="106" name="文本框 105"/>
            <p:cNvSpPr txBox="1"/>
            <p:nvPr/>
          </p:nvSpPr>
          <p:spPr>
            <a:xfrm>
              <a:off x="13816" y="4189"/>
              <a:ext cx="3841" cy="124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</a:p>
          </p:txBody>
        </p:sp>
        <p:sp>
          <p:nvSpPr>
            <p:cNvPr id="108" name="文本框 107"/>
            <p:cNvSpPr txBox="1"/>
            <p:nvPr/>
          </p:nvSpPr>
          <p:spPr>
            <a:xfrm>
              <a:off x="13816" y="3490"/>
              <a:ext cx="3841" cy="6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109" name="文本框 108"/>
            <p:cNvSpPr txBox="1"/>
            <p:nvPr/>
          </p:nvSpPr>
          <p:spPr>
            <a:xfrm>
              <a:off x="13816" y="2981"/>
              <a:ext cx="3841" cy="57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sz="1600" dirty="0">
                  <a:solidFill>
                    <a:schemeClr val="accent1">
                      <a:lumMod val="60000"/>
                      <a:lumOff val="40000"/>
                    </a:schemeClr>
                  </a:solidFill>
                  <a:cs typeface="+mn-ea"/>
                  <a:sym typeface="+mn-lt"/>
                </a:rPr>
                <a:t>THE TITLE</a:t>
              </a:r>
            </a:p>
          </p:txBody>
        </p:sp>
      </p:grpSp>
      <p:grpSp>
        <p:nvGrpSpPr>
          <p:cNvPr id="110" name="组合 109"/>
          <p:cNvGrpSpPr/>
          <p:nvPr/>
        </p:nvGrpSpPr>
        <p:grpSpPr>
          <a:xfrm>
            <a:off x="8842375" y="3192145"/>
            <a:ext cx="2439035" cy="1556385"/>
            <a:chOff x="13816" y="2981"/>
            <a:chExt cx="3841" cy="2451"/>
          </a:xfrm>
        </p:grpSpPr>
        <p:sp>
          <p:nvSpPr>
            <p:cNvPr id="111" name="文本框 110"/>
            <p:cNvSpPr txBox="1"/>
            <p:nvPr/>
          </p:nvSpPr>
          <p:spPr>
            <a:xfrm>
              <a:off x="13816" y="4189"/>
              <a:ext cx="3841" cy="124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</a:p>
          </p:txBody>
        </p:sp>
        <p:sp>
          <p:nvSpPr>
            <p:cNvPr id="112" name="文本框 111"/>
            <p:cNvSpPr txBox="1"/>
            <p:nvPr/>
          </p:nvSpPr>
          <p:spPr>
            <a:xfrm>
              <a:off x="13816" y="3490"/>
              <a:ext cx="3841" cy="6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113" name="文本框 112"/>
            <p:cNvSpPr txBox="1"/>
            <p:nvPr/>
          </p:nvSpPr>
          <p:spPr>
            <a:xfrm>
              <a:off x="13816" y="2981"/>
              <a:ext cx="3841" cy="57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altLang="zh-CN" sz="1600" dirty="0">
                  <a:solidFill>
                    <a:schemeClr val="accent1">
                      <a:lumMod val="60000"/>
                      <a:lumOff val="40000"/>
                    </a:schemeClr>
                  </a:solidFill>
                  <a:cs typeface="+mn-ea"/>
                  <a:sym typeface="+mn-lt"/>
                </a:rPr>
                <a:t>THE TITLE</a:t>
              </a:r>
            </a:p>
          </p:txBody>
        </p:sp>
      </p:grpSp>
      <p:grpSp>
        <p:nvGrpSpPr>
          <p:cNvPr id="39" name="组合 38">
            <a:extLst>
              <a:ext uri="{FF2B5EF4-FFF2-40B4-BE49-F238E27FC236}">
                <a16:creationId xmlns:a16="http://schemas.microsoft.com/office/drawing/2014/main" id="{5617CD31-0D2F-E120-B070-D386009433EE}"/>
              </a:ext>
            </a:extLst>
          </p:cNvPr>
          <p:cNvGrpSpPr/>
          <p:nvPr/>
        </p:nvGrpSpPr>
        <p:grpSpPr>
          <a:xfrm>
            <a:off x="0" y="195580"/>
            <a:ext cx="2521585" cy="649605"/>
            <a:chOff x="1599" y="0"/>
            <a:chExt cx="3971" cy="1023"/>
          </a:xfrm>
        </p:grpSpPr>
        <p:sp>
          <p:nvSpPr>
            <p:cNvPr id="40" name="Freeform 10">
              <a:extLst>
                <a:ext uri="{FF2B5EF4-FFF2-40B4-BE49-F238E27FC236}">
                  <a16:creationId xmlns:a16="http://schemas.microsoft.com/office/drawing/2014/main" id="{EAABD215-AEB1-0230-B9D2-2AB0EA10FB72}"/>
                </a:ext>
              </a:extLst>
            </p:cNvPr>
            <p:cNvSpPr/>
            <p:nvPr/>
          </p:nvSpPr>
          <p:spPr bwMode="auto">
            <a:xfrm flipH="1">
              <a:off x="1599" y="0"/>
              <a:ext cx="3971" cy="1023"/>
            </a:xfrm>
            <a:custGeom>
              <a:avLst/>
              <a:gdLst>
                <a:gd name="T0" fmla="*/ 593 w 594"/>
                <a:gd name="T1" fmla="*/ 157 h 179"/>
                <a:gd name="T2" fmla="*/ 592 w 594"/>
                <a:gd name="T3" fmla="*/ 156 h 179"/>
                <a:gd name="T4" fmla="*/ 577 w 594"/>
                <a:gd name="T5" fmla="*/ 149 h 179"/>
                <a:gd name="T6" fmla="*/ 576 w 594"/>
                <a:gd name="T7" fmla="*/ 148 h 179"/>
                <a:gd name="T8" fmla="*/ 572 w 594"/>
                <a:gd name="T9" fmla="*/ 147 h 179"/>
                <a:gd name="T10" fmla="*/ 572 w 594"/>
                <a:gd name="T11" fmla="*/ 148 h 179"/>
                <a:gd name="T12" fmla="*/ 566 w 594"/>
                <a:gd name="T13" fmla="*/ 147 h 179"/>
                <a:gd name="T14" fmla="*/ 566 w 594"/>
                <a:gd name="T15" fmla="*/ 146 h 179"/>
                <a:gd name="T16" fmla="*/ 565 w 594"/>
                <a:gd name="T17" fmla="*/ 146 h 179"/>
                <a:gd name="T18" fmla="*/ 564 w 594"/>
                <a:gd name="T19" fmla="*/ 146 h 179"/>
                <a:gd name="T20" fmla="*/ 557 w 594"/>
                <a:gd name="T21" fmla="*/ 145 h 179"/>
                <a:gd name="T22" fmla="*/ 557 w 594"/>
                <a:gd name="T23" fmla="*/ 145 h 179"/>
                <a:gd name="T24" fmla="*/ 557 w 594"/>
                <a:gd name="T25" fmla="*/ 145 h 179"/>
                <a:gd name="T26" fmla="*/ 548 w 594"/>
                <a:gd name="T27" fmla="*/ 144 h 179"/>
                <a:gd name="T28" fmla="*/ 549 w 594"/>
                <a:gd name="T29" fmla="*/ 143 h 179"/>
                <a:gd name="T30" fmla="*/ 548 w 594"/>
                <a:gd name="T31" fmla="*/ 144 h 179"/>
                <a:gd name="T32" fmla="*/ 506 w 594"/>
                <a:gd name="T33" fmla="*/ 142 h 179"/>
                <a:gd name="T34" fmla="*/ 139 w 594"/>
                <a:gd name="T35" fmla="*/ 143 h 179"/>
                <a:gd name="T36" fmla="*/ 139 w 594"/>
                <a:gd name="T37" fmla="*/ 166 h 179"/>
                <a:gd name="T38" fmla="*/ 134 w 594"/>
                <a:gd name="T39" fmla="*/ 178 h 179"/>
                <a:gd name="T40" fmla="*/ 124 w 594"/>
                <a:gd name="T41" fmla="*/ 176 h 179"/>
                <a:gd name="T42" fmla="*/ 6 w 594"/>
                <a:gd name="T43" fmla="*/ 100 h 179"/>
                <a:gd name="T44" fmla="*/ 0 w 594"/>
                <a:gd name="T45" fmla="*/ 90 h 179"/>
                <a:gd name="T46" fmla="*/ 6 w 594"/>
                <a:gd name="T47" fmla="*/ 80 h 179"/>
                <a:gd name="T48" fmla="*/ 124 w 594"/>
                <a:gd name="T49" fmla="*/ 3 h 179"/>
                <a:gd name="T50" fmla="*/ 134 w 594"/>
                <a:gd name="T51" fmla="*/ 1 h 179"/>
                <a:gd name="T52" fmla="*/ 139 w 594"/>
                <a:gd name="T53" fmla="*/ 13 h 179"/>
                <a:gd name="T54" fmla="*/ 139 w 594"/>
                <a:gd name="T55" fmla="*/ 31 h 179"/>
                <a:gd name="T56" fmla="*/ 512 w 594"/>
                <a:gd name="T57" fmla="*/ 30 h 179"/>
                <a:gd name="T58" fmla="*/ 518 w 594"/>
                <a:gd name="T59" fmla="*/ 30 h 179"/>
                <a:gd name="T60" fmla="*/ 533 w 594"/>
                <a:gd name="T61" fmla="*/ 31 h 179"/>
                <a:gd name="T62" fmla="*/ 547 w 594"/>
                <a:gd name="T63" fmla="*/ 32 h 179"/>
                <a:gd name="T64" fmla="*/ 558 w 594"/>
                <a:gd name="T65" fmla="*/ 33 h 179"/>
                <a:gd name="T66" fmla="*/ 569 w 594"/>
                <a:gd name="T67" fmla="*/ 35 h 179"/>
                <a:gd name="T68" fmla="*/ 573 w 594"/>
                <a:gd name="T69" fmla="*/ 36 h 179"/>
                <a:gd name="T70" fmla="*/ 577 w 594"/>
                <a:gd name="T71" fmla="*/ 37 h 179"/>
                <a:gd name="T72" fmla="*/ 582 w 594"/>
                <a:gd name="T73" fmla="*/ 38 h 179"/>
                <a:gd name="T74" fmla="*/ 586 w 594"/>
                <a:gd name="T75" fmla="*/ 39 h 179"/>
                <a:gd name="T76" fmla="*/ 587 w 594"/>
                <a:gd name="T77" fmla="*/ 40 h 179"/>
                <a:gd name="T78" fmla="*/ 589 w 594"/>
                <a:gd name="T79" fmla="*/ 41 h 179"/>
                <a:gd name="T80" fmla="*/ 591 w 594"/>
                <a:gd name="T81" fmla="*/ 42 h 179"/>
                <a:gd name="T82" fmla="*/ 592 w 594"/>
                <a:gd name="T83" fmla="*/ 43 h 179"/>
                <a:gd name="T84" fmla="*/ 593 w 594"/>
                <a:gd name="T85" fmla="*/ 44 h 179"/>
                <a:gd name="T86" fmla="*/ 594 w 594"/>
                <a:gd name="T87" fmla="*/ 156 h 179"/>
                <a:gd name="T88" fmla="*/ 593 w 594"/>
                <a:gd name="T89" fmla="*/ 157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94" h="179">
                  <a:moveTo>
                    <a:pt x="593" y="157"/>
                  </a:moveTo>
                  <a:cubicBezTo>
                    <a:pt x="592" y="156"/>
                    <a:pt x="592" y="156"/>
                    <a:pt x="592" y="156"/>
                  </a:cubicBezTo>
                  <a:cubicBezTo>
                    <a:pt x="589" y="153"/>
                    <a:pt x="584" y="151"/>
                    <a:pt x="577" y="149"/>
                  </a:cubicBezTo>
                  <a:cubicBezTo>
                    <a:pt x="576" y="148"/>
                    <a:pt x="576" y="148"/>
                    <a:pt x="576" y="148"/>
                  </a:cubicBezTo>
                  <a:cubicBezTo>
                    <a:pt x="572" y="147"/>
                    <a:pt x="572" y="147"/>
                    <a:pt x="572" y="147"/>
                  </a:cubicBezTo>
                  <a:cubicBezTo>
                    <a:pt x="572" y="148"/>
                    <a:pt x="572" y="148"/>
                    <a:pt x="572" y="148"/>
                  </a:cubicBezTo>
                  <a:cubicBezTo>
                    <a:pt x="570" y="147"/>
                    <a:pt x="568" y="147"/>
                    <a:pt x="566" y="147"/>
                  </a:cubicBezTo>
                  <a:cubicBezTo>
                    <a:pt x="566" y="146"/>
                    <a:pt x="566" y="146"/>
                    <a:pt x="566" y="146"/>
                  </a:cubicBezTo>
                  <a:cubicBezTo>
                    <a:pt x="565" y="146"/>
                    <a:pt x="565" y="146"/>
                    <a:pt x="565" y="146"/>
                  </a:cubicBezTo>
                  <a:cubicBezTo>
                    <a:pt x="564" y="146"/>
                    <a:pt x="564" y="146"/>
                    <a:pt x="564" y="146"/>
                  </a:cubicBezTo>
                  <a:cubicBezTo>
                    <a:pt x="562" y="146"/>
                    <a:pt x="560" y="145"/>
                    <a:pt x="557" y="145"/>
                  </a:cubicBezTo>
                  <a:cubicBezTo>
                    <a:pt x="557" y="145"/>
                    <a:pt x="557" y="145"/>
                    <a:pt x="557" y="145"/>
                  </a:cubicBezTo>
                  <a:cubicBezTo>
                    <a:pt x="557" y="145"/>
                    <a:pt x="557" y="145"/>
                    <a:pt x="557" y="145"/>
                  </a:cubicBezTo>
                  <a:cubicBezTo>
                    <a:pt x="554" y="145"/>
                    <a:pt x="551" y="144"/>
                    <a:pt x="548" y="144"/>
                  </a:cubicBezTo>
                  <a:cubicBezTo>
                    <a:pt x="549" y="143"/>
                    <a:pt x="549" y="143"/>
                    <a:pt x="549" y="143"/>
                  </a:cubicBezTo>
                  <a:cubicBezTo>
                    <a:pt x="548" y="144"/>
                    <a:pt x="548" y="144"/>
                    <a:pt x="548" y="144"/>
                  </a:cubicBezTo>
                  <a:cubicBezTo>
                    <a:pt x="536" y="143"/>
                    <a:pt x="521" y="142"/>
                    <a:pt x="506" y="142"/>
                  </a:cubicBezTo>
                  <a:cubicBezTo>
                    <a:pt x="139" y="143"/>
                    <a:pt x="139" y="143"/>
                    <a:pt x="139" y="143"/>
                  </a:cubicBezTo>
                  <a:cubicBezTo>
                    <a:pt x="139" y="166"/>
                    <a:pt x="139" y="166"/>
                    <a:pt x="139" y="166"/>
                  </a:cubicBezTo>
                  <a:cubicBezTo>
                    <a:pt x="139" y="172"/>
                    <a:pt x="138" y="176"/>
                    <a:pt x="134" y="178"/>
                  </a:cubicBezTo>
                  <a:cubicBezTo>
                    <a:pt x="132" y="179"/>
                    <a:pt x="128" y="179"/>
                    <a:pt x="124" y="176"/>
                  </a:cubicBezTo>
                  <a:cubicBezTo>
                    <a:pt x="6" y="100"/>
                    <a:pt x="6" y="100"/>
                    <a:pt x="6" y="100"/>
                  </a:cubicBezTo>
                  <a:cubicBezTo>
                    <a:pt x="2" y="97"/>
                    <a:pt x="0" y="93"/>
                    <a:pt x="0" y="90"/>
                  </a:cubicBezTo>
                  <a:cubicBezTo>
                    <a:pt x="0" y="86"/>
                    <a:pt x="2" y="82"/>
                    <a:pt x="6" y="80"/>
                  </a:cubicBezTo>
                  <a:cubicBezTo>
                    <a:pt x="124" y="3"/>
                    <a:pt x="124" y="3"/>
                    <a:pt x="124" y="3"/>
                  </a:cubicBezTo>
                  <a:cubicBezTo>
                    <a:pt x="128" y="1"/>
                    <a:pt x="132" y="0"/>
                    <a:pt x="134" y="1"/>
                  </a:cubicBezTo>
                  <a:cubicBezTo>
                    <a:pt x="138" y="3"/>
                    <a:pt x="139" y="7"/>
                    <a:pt x="139" y="13"/>
                  </a:cubicBezTo>
                  <a:cubicBezTo>
                    <a:pt x="139" y="31"/>
                    <a:pt x="139" y="31"/>
                    <a:pt x="139" y="31"/>
                  </a:cubicBezTo>
                  <a:cubicBezTo>
                    <a:pt x="512" y="30"/>
                    <a:pt x="512" y="30"/>
                    <a:pt x="512" y="30"/>
                  </a:cubicBezTo>
                  <a:cubicBezTo>
                    <a:pt x="518" y="30"/>
                    <a:pt x="518" y="30"/>
                    <a:pt x="518" y="30"/>
                  </a:cubicBezTo>
                  <a:cubicBezTo>
                    <a:pt x="524" y="30"/>
                    <a:pt x="529" y="30"/>
                    <a:pt x="533" y="31"/>
                  </a:cubicBezTo>
                  <a:cubicBezTo>
                    <a:pt x="547" y="32"/>
                    <a:pt x="547" y="32"/>
                    <a:pt x="547" y="32"/>
                  </a:cubicBezTo>
                  <a:cubicBezTo>
                    <a:pt x="550" y="32"/>
                    <a:pt x="558" y="33"/>
                    <a:pt x="558" y="33"/>
                  </a:cubicBezTo>
                  <a:cubicBezTo>
                    <a:pt x="569" y="35"/>
                    <a:pt x="569" y="35"/>
                    <a:pt x="569" y="35"/>
                  </a:cubicBezTo>
                  <a:cubicBezTo>
                    <a:pt x="570" y="35"/>
                    <a:pt x="572" y="35"/>
                    <a:pt x="573" y="36"/>
                  </a:cubicBezTo>
                  <a:cubicBezTo>
                    <a:pt x="577" y="37"/>
                    <a:pt x="577" y="37"/>
                    <a:pt x="577" y="37"/>
                  </a:cubicBezTo>
                  <a:cubicBezTo>
                    <a:pt x="582" y="38"/>
                    <a:pt x="582" y="38"/>
                    <a:pt x="582" y="38"/>
                  </a:cubicBezTo>
                  <a:cubicBezTo>
                    <a:pt x="586" y="39"/>
                    <a:pt x="586" y="39"/>
                    <a:pt x="586" y="39"/>
                  </a:cubicBezTo>
                  <a:cubicBezTo>
                    <a:pt x="587" y="40"/>
                    <a:pt x="587" y="40"/>
                    <a:pt x="587" y="40"/>
                  </a:cubicBezTo>
                  <a:cubicBezTo>
                    <a:pt x="589" y="41"/>
                    <a:pt x="589" y="41"/>
                    <a:pt x="589" y="41"/>
                  </a:cubicBezTo>
                  <a:cubicBezTo>
                    <a:pt x="591" y="42"/>
                    <a:pt x="591" y="42"/>
                    <a:pt x="591" y="42"/>
                  </a:cubicBezTo>
                  <a:cubicBezTo>
                    <a:pt x="592" y="43"/>
                    <a:pt x="592" y="43"/>
                    <a:pt x="592" y="43"/>
                  </a:cubicBezTo>
                  <a:cubicBezTo>
                    <a:pt x="593" y="44"/>
                    <a:pt x="593" y="44"/>
                    <a:pt x="593" y="44"/>
                  </a:cubicBezTo>
                  <a:cubicBezTo>
                    <a:pt x="594" y="156"/>
                    <a:pt x="594" y="156"/>
                    <a:pt x="594" y="156"/>
                  </a:cubicBezTo>
                  <a:lnTo>
                    <a:pt x="593" y="157"/>
                  </a:lnTo>
                  <a:close/>
                </a:path>
              </a:pathLst>
            </a:custGeom>
            <a:gradFill>
              <a:gsLst>
                <a:gs pos="100000">
                  <a:srgbClr val="61D3F8"/>
                </a:gs>
                <a:gs pos="0">
                  <a:srgbClr val="A73FF6"/>
                </a:gs>
              </a:gsLst>
              <a:lin scaled="1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015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1" name="文本框 37">
              <a:extLst>
                <a:ext uri="{FF2B5EF4-FFF2-40B4-BE49-F238E27FC236}">
                  <a16:creationId xmlns:a16="http://schemas.microsoft.com/office/drawing/2014/main" id="{1B64EC51-A265-3DEC-E64B-0314958AC5F4}"/>
                </a:ext>
              </a:extLst>
            </p:cNvPr>
            <p:cNvSpPr txBox="1"/>
            <p:nvPr/>
          </p:nvSpPr>
          <p:spPr>
            <a:xfrm>
              <a:off x="4531" y="221"/>
              <a:ext cx="865" cy="580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4800">
                  <a:solidFill>
                    <a:schemeClr val="bg1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1800" dirty="0">
                  <a:solidFill>
                    <a:prstClr val="white"/>
                  </a:solidFill>
                  <a:latin typeface="+mn-lt"/>
                  <a:ea typeface="+mn-ea"/>
                  <a:cs typeface="+mn-ea"/>
                  <a:sym typeface="+mn-lt"/>
                </a:rPr>
                <a:t>04</a:t>
              </a:r>
              <a:endParaRPr lang="zh-CN" altLang="en-US" sz="1800" dirty="0">
                <a:solidFill>
                  <a:prstClr val="white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2" name="文本框 47">
              <a:extLst>
                <a:ext uri="{FF2B5EF4-FFF2-40B4-BE49-F238E27FC236}">
                  <a16:creationId xmlns:a16="http://schemas.microsoft.com/office/drawing/2014/main" id="{EFD09AC3-1055-B168-34C3-7A80EC645F3B}"/>
                </a:ext>
              </a:extLst>
            </p:cNvPr>
            <p:cNvSpPr txBox="1"/>
            <p:nvPr/>
          </p:nvSpPr>
          <p:spPr>
            <a:xfrm>
              <a:off x="1702" y="219"/>
              <a:ext cx="2980" cy="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800">
                  <a:solidFill>
                    <a:schemeClr val="bg1"/>
                  </a:solidFill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algn="ctr"/>
              <a:r>
                <a:rPr lang="en-US" altLang="zh-CN" sz="1800" b="1" spc="100" dirty="0">
                  <a:uFillTx/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1800" b="1" spc="100" dirty="0"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slow" advClick="0" advTm="3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64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51miz-E1132254-693DDBEF-3840x2560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305" b="-502"/>
          <a:stretch>
            <a:fillRect/>
          </a:stretch>
        </p:blipFill>
        <p:spPr>
          <a:xfrm flipV="1">
            <a:off x="2644140" y="-50483"/>
            <a:ext cx="9589770" cy="6958965"/>
          </a:xfrm>
          <a:prstGeom prst="rect">
            <a:avLst/>
          </a:prstGeom>
        </p:spPr>
      </p:pic>
      <p:sp>
        <p:nvSpPr>
          <p:cNvPr id="216" name="文本框 215"/>
          <p:cNvSpPr txBox="1"/>
          <p:nvPr/>
        </p:nvSpPr>
        <p:spPr>
          <a:xfrm>
            <a:off x="147687" y="2086551"/>
            <a:ext cx="589444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800" b="1" dirty="0">
                <a:solidFill>
                  <a:prstClr val="black">
                    <a:lumMod val="65000"/>
                    <a:lumOff val="35000"/>
                  </a:prstClr>
                </a:solidFill>
                <a:cs typeface="+mn-ea"/>
                <a:sym typeface="+mn-lt"/>
              </a:rPr>
              <a:t>THANK YOU</a:t>
            </a:r>
            <a:endParaRPr lang="zh-CN" altLang="en-US" sz="6800" b="1" dirty="0">
              <a:solidFill>
                <a:prstClr val="black">
                  <a:lumMod val="65000"/>
                  <a:lumOff val="3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250" name="任意多边形: 形状 249"/>
          <p:cNvSpPr/>
          <p:nvPr/>
        </p:nvSpPr>
        <p:spPr>
          <a:xfrm>
            <a:off x="598170" y="5479415"/>
            <a:ext cx="418465" cy="241935"/>
          </a:xfrm>
          <a:custGeom>
            <a:avLst/>
            <a:gdLst>
              <a:gd name="connsiteX0" fmla="*/ 1109306 w 1202612"/>
              <a:gd name="connsiteY0" fmla="*/ 508000 h 694612"/>
              <a:gd name="connsiteX1" fmla="*/ 1202612 w 1202612"/>
              <a:gd name="connsiteY1" fmla="*/ 601306 h 694612"/>
              <a:gd name="connsiteX2" fmla="*/ 1109306 w 1202612"/>
              <a:gd name="connsiteY2" fmla="*/ 694612 h 694612"/>
              <a:gd name="connsiteX3" fmla="*/ 1016000 w 1202612"/>
              <a:gd name="connsiteY3" fmla="*/ 601306 h 694612"/>
              <a:gd name="connsiteX4" fmla="*/ 1109306 w 1202612"/>
              <a:gd name="connsiteY4" fmla="*/ 508000 h 694612"/>
              <a:gd name="connsiteX5" fmla="*/ 855306 w 1202612"/>
              <a:gd name="connsiteY5" fmla="*/ 508000 h 694612"/>
              <a:gd name="connsiteX6" fmla="*/ 948612 w 1202612"/>
              <a:gd name="connsiteY6" fmla="*/ 601306 h 694612"/>
              <a:gd name="connsiteX7" fmla="*/ 855306 w 1202612"/>
              <a:gd name="connsiteY7" fmla="*/ 694612 h 694612"/>
              <a:gd name="connsiteX8" fmla="*/ 762000 w 1202612"/>
              <a:gd name="connsiteY8" fmla="*/ 601306 h 694612"/>
              <a:gd name="connsiteX9" fmla="*/ 855306 w 1202612"/>
              <a:gd name="connsiteY9" fmla="*/ 508000 h 694612"/>
              <a:gd name="connsiteX10" fmla="*/ 601306 w 1202612"/>
              <a:gd name="connsiteY10" fmla="*/ 508000 h 694612"/>
              <a:gd name="connsiteX11" fmla="*/ 694612 w 1202612"/>
              <a:gd name="connsiteY11" fmla="*/ 601306 h 694612"/>
              <a:gd name="connsiteX12" fmla="*/ 601306 w 1202612"/>
              <a:gd name="connsiteY12" fmla="*/ 694612 h 694612"/>
              <a:gd name="connsiteX13" fmla="*/ 508000 w 1202612"/>
              <a:gd name="connsiteY13" fmla="*/ 601306 h 694612"/>
              <a:gd name="connsiteX14" fmla="*/ 601306 w 1202612"/>
              <a:gd name="connsiteY14" fmla="*/ 508000 h 694612"/>
              <a:gd name="connsiteX15" fmla="*/ 347306 w 1202612"/>
              <a:gd name="connsiteY15" fmla="*/ 508000 h 694612"/>
              <a:gd name="connsiteX16" fmla="*/ 440612 w 1202612"/>
              <a:gd name="connsiteY16" fmla="*/ 601306 h 694612"/>
              <a:gd name="connsiteX17" fmla="*/ 347306 w 1202612"/>
              <a:gd name="connsiteY17" fmla="*/ 694612 h 694612"/>
              <a:gd name="connsiteX18" fmla="*/ 254000 w 1202612"/>
              <a:gd name="connsiteY18" fmla="*/ 601306 h 694612"/>
              <a:gd name="connsiteX19" fmla="*/ 347306 w 1202612"/>
              <a:gd name="connsiteY19" fmla="*/ 508000 h 694612"/>
              <a:gd name="connsiteX20" fmla="*/ 93306 w 1202612"/>
              <a:gd name="connsiteY20" fmla="*/ 508000 h 694612"/>
              <a:gd name="connsiteX21" fmla="*/ 186612 w 1202612"/>
              <a:gd name="connsiteY21" fmla="*/ 601306 h 694612"/>
              <a:gd name="connsiteX22" fmla="*/ 93306 w 1202612"/>
              <a:gd name="connsiteY22" fmla="*/ 694612 h 694612"/>
              <a:gd name="connsiteX23" fmla="*/ 0 w 1202612"/>
              <a:gd name="connsiteY23" fmla="*/ 601306 h 694612"/>
              <a:gd name="connsiteX24" fmla="*/ 93306 w 1202612"/>
              <a:gd name="connsiteY24" fmla="*/ 508000 h 694612"/>
              <a:gd name="connsiteX25" fmla="*/ 1109306 w 1202612"/>
              <a:gd name="connsiteY25" fmla="*/ 254000 h 694612"/>
              <a:gd name="connsiteX26" fmla="*/ 1202612 w 1202612"/>
              <a:gd name="connsiteY26" fmla="*/ 347306 h 694612"/>
              <a:gd name="connsiteX27" fmla="*/ 1109306 w 1202612"/>
              <a:gd name="connsiteY27" fmla="*/ 440612 h 694612"/>
              <a:gd name="connsiteX28" fmla="*/ 1016000 w 1202612"/>
              <a:gd name="connsiteY28" fmla="*/ 347306 h 694612"/>
              <a:gd name="connsiteX29" fmla="*/ 1109306 w 1202612"/>
              <a:gd name="connsiteY29" fmla="*/ 254000 h 694612"/>
              <a:gd name="connsiteX30" fmla="*/ 855306 w 1202612"/>
              <a:gd name="connsiteY30" fmla="*/ 254000 h 694612"/>
              <a:gd name="connsiteX31" fmla="*/ 948612 w 1202612"/>
              <a:gd name="connsiteY31" fmla="*/ 347306 h 694612"/>
              <a:gd name="connsiteX32" fmla="*/ 855306 w 1202612"/>
              <a:gd name="connsiteY32" fmla="*/ 440612 h 694612"/>
              <a:gd name="connsiteX33" fmla="*/ 762000 w 1202612"/>
              <a:gd name="connsiteY33" fmla="*/ 347306 h 694612"/>
              <a:gd name="connsiteX34" fmla="*/ 855306 w 1202612"/>
              <a:gd name="connsiteY34" fmla="*/ 254000 h 694612"/>
              <a:gd name="connsiteX35" fmla="*/ 601306 w 1202612"/>
              <a:gd name="connsiteY35" fmla="*/ 254000 h 694612"/>
              <a:gd name="connsiteX36" fmla="*/ 694612 w 1202612"/>
              <a:gd name="connsiteY36" fmla="*/ 347306 h 694612"/>
              <a:gd name="connsiteX37" fmla="*/ 601306 w 1202612"/>
              <a:gd name="connsiteY37" fmla="*/ 440612 h 694612"/>
              <a:gd name="connsiteX38" fmla="*/ 508000 w 1202612"/>
              <a:gd name="connsiteY38" fmla="*/ 347306 h 694612"/>
              <a:gd name="connsiteX39" fmla="*/ 601306 w 1202612"/>
              <a:gd name="connsiteY39" fmla="*/ 254000 h 694612"/>
              <a:gd name="connsiteX40" fmla="*/ 347306 w 1202612"/>
              <a:gd name="connsiteY40" fmla="*/ 254000 h 694612"/>
              <a:gd name="connsiteX41" fmla="*/ 440612 w 1202612"/>
              <a:gd name="connsiteY41" fmla="*/ 347306 h 694612"/>
              <a:gd name="connsiteX42" fmla="*/ 347306 w 1202612"/>
              <a:gd name="connsiteY42" fmla="*/ 440612 h 694612"/>
              <a:gd name="connsiteX43" fmla="*/ 254000 w 1202612"/>
              <a:gd name="connsiteY43" fmla="*/ 347306 h 694612"/>
              <a:gd name="connsiteX44" fmla="*/ 347306 w 1202612"/>
              <a:gd name="connsiteY44" fmla="*/ 254000 h 694612"/>
              <a:gd name="connsiteX45" fmla="*/ 93306 w 1202612"/>
              <a:gd name="connsiteY45" fmla="*/ 254000 h 694612"/>
              <a:gd name="connsiteX46" fmla="*/ 186612 w 1202612"/>
              <a:gd name="connsiteY46" fmla="*/ 347306 h 694612"/>
              <a:gd name="connsiteX47" fmla="*/ 93306 w 1202612"/>
              <a:gd name="connsiteY47" fmla="*/ 440612 h 694612"/>
              <a:gd name="connsiteX48" fmla="*/ 0 w 1202612"/>
              <a:gd name="connsiteY48" fmla="*/ 347306 h 694612"/>
              <a:gd name="connsiteX49" fmla="*/ 93306 w 1202612"/>
              <a:gd name="connsiteY49" fmla="*/ 254000 h 694612"/>
              <a:gd name="connsiteX50" fmla="*/ 1109306 w 1202612"/>
              <a:gd name="connsiteY50" fmla="*/ 0 h 694612"/>
              <a:gd name="connsiteX51" fmla="*/ 1202612 w 1202612"/>
              <a:gd name="connsiteY51" fmla="*/ 93306 h 694612"/>
              <a:gd name="connsiteX52" fmla="*/ 1109306 w 1202612"/>
              <a:gd name="connsiteY52" fmla="*/ 186612 h 694612"/>
              <a:gd name="connsiteX53" fmla="*/ 1016000 w 1202612"/>
              <a:gd name="connsiteY53" fmla="*/ 93306 h 694612"/>
              <a:gd name="connsiteX54" fmla="*/ 1109306 w 1202612"/>
              <a:gd name="connsiteY54" fmla="*/ 0 h 694612"/>
              <a:gd name="connsiteX55" fmla="*/ 855306 w 1202612"/>
              <a:gd name="connsiteY55" fmla="*/ 0 h 694612"/>
              <a:gd name="connsiteX56" fmla="*/ 948612 w 1202612"/>
              <a:gd name="connsiteY56" fmla="*/ 93306 h 694612"/>
              <a:gd name="connsiteX57" fmla="*/ 855306 w 1202612"/>
              <a:gd name="connsiteY57" fmla="*/ 186612 h 694612"/>
              <a:gd name="connsiteX58" fmla="*/ 762000 w 1202612"/>
              <a:gd name="connsiteY58" fmla="*/ 93306 h 694612"/>
              <a:gd name="connsiteX59" fmla="*/ 855306 w 1202612"/>
              <a:gd name="connsiteY59" fmla="*/ 0 h 694612"/>
              <a:gd name="connsiteX60" fmla="*/ 601306 w 1202612"/>
              <a:gd name="connsiteY60" fmla="*/ 0 h 694612"/>
              <a:gd name="connsiteX61" fmla="*/ 694612 w 1202612"/>
              <a:gd name="connsiteY61" fmla="*/ 93306 h 694612"/>
              <a:gd name="connsiteX62" fmla="*/ 601306 w 1202612"/>
              <a:gd name="connsiteY62" fmla="*/ 186612 h 694612"/>
              <a:gd name="connsiteX63" fmla="*/ 508000 w 1202612"/>
              <a:gd name="connsiteY63" fmla="*/ 93306 h 694612"/>
              <a:gd name="connsiteX64" fmla="*/ 601306 w 1202612"/>
              <a:gd name="connsiteY64" fmla="*/ 0 h 694612"/>
              <a:gd name="connsiteX65" fmla="*/ 347306 w 1202612"/>
              <a:gd name="connsiteY65" fmla="*/ 0 h 694612"/>
              <a:gd name="connsiteX66" fmla="*/ 440612 w 1202612"/>
              <a:gd name="connsiteY66" fmla="*/ 93306 h 694612"/>
              <a:gd name="connsiteX67" fmla="*/ 347306 w 1202612"/>
              <a:gd name="connsiteY67" fmla="*/ 186612 h 694612"/>
              <a:gd name="connsiteX68" fmla="*/ 254000 w 1202612"/>
              <a:gd name="connsiteY68" fmla="*/ 93306 h 694612"/>
              <a:gd name="connsiteX69" fmla="*/ 347306 w 1202612"/>
              <a:gd name="connsiteY69" fmla="*/ 0 h 694612"/>
              <a:gd name="connsiteX70" fmla="*/ 93306 w 1202612"/>
              <a:gd name="connsiteY70" fmla="*/ 0 h 694612"/>
              <a:gd name="connsiteX71" fmla="*/ 186612 w 1202612"/>
              <a:gd name="connsiteY71" fmla="*/ 93306 h 694612"/>
              <a:gd name="connsiteX72" fmla="*/ 93306 w 1202612"/>
              <a:gd name="connsiteY72" fmla="*/ 186612 h 694612"/>
              <a:gd name="connsiteX73" fmla="*/ 0 w 1202612"/>
              <a:gd name="connsiteY73" fmla="*/ 93306 h 694612"/>
              <a:gd name="connsiteX74" fmla="*/ 93306 w 1202612"/>
              <a:gd name="connsiteY74" fmla="*/ 0 h 694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1202612" h="694612">
                <a:moveTo>
                  <a:pt x="1109306" y="508000"/>
                </a:moveTo>
                <a:cubicBezTo>
                  <a:pt x="1160837" y="508000"/>
                  <a:pt x="1202612" y="549775"/>
                  <a:pt x="1202612" y="601306"/>
                </a:cubicBezTo>
                <a:cubicBezTo>
                  <a:pt x="1202612" y="652837"/>
                  <a:pt x="1160837" y="694612"/>
                  <a:pt x="1109306" y="694612"/>
                </a:cubicBezTo>
                <a:cubicBezTo>
                  <a:pt x="1057775" y="694612"/>
                  <a:pt x="1016000" y="652837"/>
                  <a:pt x="1016000" y="601306"/>
                </a:cubicBezTo>
                <a:cubicBezTo>
                  <a:pt x="1016000" y="549775"/>
                  <a:pt x="1057775" y="508000"/>
                  <a:pt x="1109306" y="508000"/>
                </a:cubicBezTo>
                <a:close/>
                <a:moveTo>
                  <a:pt x="855306" y="508000"/>
                </a:moveTo>
                <a:cubicBezTo>
                  <a:pt x="906837" y="508000"/>
                  <a:pt x="948612" y="549775"/>
                  <a:pt x="948612" y="601306"/>
                </a:cubicBezTo>
                <a:cubicBezTo>
                  <a:pt x="948612" y="652837"/>
                  <a:pt x="906837" y="694612"/>
                  <a:pt x="855306" y="694612"/>
                </a:cubicBezTo>
                <a:cubicBezTo>
                  <a:pt x="803775" y="694612"/>
                  <a:pt x="762000" y="652837"/>
                  <a:pt x="762000" y="601306"/>
                </a:cubicBezTo>
                <a:cubicBezTo>
                  <a:pt x="762000" y="549775"/>
                  <a:pt x="803775" y="508000"/>
                  <a:pt x="855306" y="508000"/>
                </a:cubicBezTo>
                <a:close/>
                <a:moveTo>
                  <a:pt x="601306" y="508000"/>
                </a:moveTo>
                <a:cubicBezTo>
                  <a:pt x="652837" y="508000"/>
                  <a:pt x="694612" y="549775"/>
                  <a:pt x="694612" y="601306"/>
                </a:cubicBezTo>
                <a:cubicBezTo>
                  <a:pt x="694612" y="652837"/>
                  <a:pt x="652837" y="694612"/>
                  <a:pt x="601306" y="694612"/>
                </a:cubicBezTo>
                <a:cubicBezTo>
                  <a:pt x="549775" y="694612"/>
                  <a:pt x="508000" y="652837"/>
                  <a:pt x="508000" y="601306"/>
                </a:cubicBezTo>
                <a:cubicBezTo>
                  <a:pt x="508000" y="549775"/>
                  <a:pt x="549775" y="508000"/>
                  <a:pt x="601306" y="508000"/>
                </a:cubicBezTo>
                <a:close/>
                <a:moveTo>
                  <a:pt x="347306" y="508000"/>
                </a:moveTo>
                <a:cubicBezTo>
                  <a:pt x="398837" y="508000"/>
                  <a:pt x="440612" y="549775"/>
                  <a:pt x="440612" y="601306"/>
                </a:cubicBezTo>
                <a:cubicBezTo>
                  <a:pt x="440612" y="652837"/>
                  <a:pt x="398837" y="694612"/>
                  <a:pt x="347306" y="694612"/>
                </a:cubicBezTo>
                <a:cubicBezTo>
                  <a:pt x="295775" y="694612"/>
                  <a:pt x="254000" y="652837"/>
                  <a:pt x="254000" y="601306"/>
                </a:cubicBezTo>
                <a:cubicBezTo>
                  <a:pt x="254000" y="549775"/>
                  <a:pt x="295775" y="508000"/>
                  <a:pt x="347306" y="508000"/>
                </a:cubicBezTo>
                <a:close/>
                <a:moveTo>
                  <a:pt x="93306" y="508000"/>
                </a:moveTo>
                <a:cubicBezTo>
                  <a:pt x="144837" y="508000"/>
                  <a:pt x="186612" y="549775"/>
                  <a:pt x="186612" y="601306"/>
                </a:cubicBezTo>
                <a:cubicBezTo>
                  <a:pt x="186612" y="652837"/>
                  <a:pt x="144837" y="694612"/>
                  <a:pt x="93306" y="694612"/>
                </a:cubicBezTo>
                <a:cubicBezTo>
                  <a:pt x="41775" y="694612"/>
                  <a:pt x="0" y="652837"/>
                  <a:pt x="0" y="601306"/>
                </a:cubicBezTo>
                <a:cubicBezTo>
                  <a:pt x="0" y="549775"/>
                  <a:pt x="41775" y="508000"/>
                  <a:pt x="93306" y="508000"/>
                </a:cubicBezTo>
                <a:close/>
                <a:moveTo>
                  <a:pt x="1109306" y="254000"/>
                </a:moveTo>
                <a:cubicBezTo>
                  <a:pt x="1160837" y="254000"/>
                  <a:pt x="1202612" y="295775"/>
                  <a:pt x="1202612" y="347306"/>
                </a:cubicBezTo>
                <a:cubicBezTo>
                  <a:pt x="1202612" y="398837"/>
                  <a:pt x="1160837" y="440612"/>
                  <a:pt x="1109306" y="440612"/>
                </a:cubicBezTo>
                <a:cubicBezTo>
                  <a:pt x="1057775" y="440612"/>
                  <a:pt x="1016000" y="398837"/>
                  <a:pt x="1016000" y="347306"/>
                </a:cubicBezTo>
                <a:cubicBezTo>
                  <a:pt x="1016000" y="295775"/>
                  <a:pt x="1057775" y="254000"/>
                  <a:pt x="1109306" y="254000"/>
                </a:cubicBezTo>
                <a:close/>
                <a:moveTo>
                  <a:pt x="855306" y="254000"/>
                </a:moveTo>
                <a:cubicBezTo>
                  <a:pt x="906837" y="254000"/>
                  <a:pt x="948612" y="295775"/>
                  <a:pt x="948612" y="347306"/>
                </a:cubicBezTo>
                <a:cubicBezTo>
                  <a:pt x="948612" y="398837"/>
                  <a:pt x="906837" y="440612"/>
                  <a:pt x="855306" y="440612"/>
                </a:cubicBezTo>
                <a:cubicBezTo>
                  <a:pt x="803775" y="440612"/>
                  <a:pt x="762000" y="398837"/>
                  <a:pt x="762000" y="347306"/>
                </a:cubicBezTo>
                <a:cubicBezTo>
                  <a:pt x="762000" y="295775"/>
                  <a:pt x="803775" y="254000"/>
                  <a:pt x="855306" y="254000"/>
                </a:cubicBezTo>
                <a:close/>
                <a:moveTo>
                  <a:pt x="601306" y="254000"/>
                </a:moveTo>
                <a:cubicBezTo>
                  <a:pt x="652837" y="254000"/>
                  <a:pt x="694612" y="295775"/>
                  <a:pt x="694612" y="347306"/>
                </a:cubicBezTo>
                <a:cubicBezTo>
                  <a:pt x="694612" y="398837"/>
                  <a:pt x="652837" y="440612"/>
                  <a:pt x="601306" y="440612"/>
                </a:cubicBezTo>
                <a:cubicBezTo>
                  <a:pt x="549775" y="440612"/>
                  <a:pt x="508000" y="398837"/>
                  <a:pt x="508000" y="347306"/>
                </a:cubicBezTo>
                <a:cubicBezTo>
                  <a:pt x="508000" y="295775"/>
                  <a:pt x="549775" y="254000"/>
                  <a:pt x="601306" y="254000"/>
                </a:cubicBezTo>
                <a:close/>
                <a:moveTo>
                  <a:pt x="347306" y="254000"/>
                </a:moveTo>
                <a:cubicBezTo>
                  <a:pt x="398837" y="254000"/>
                  <a:pt x="440612" y="295775"/>
                  <a:pt x="440612" y="347306"/>
                </a:cubicBezTo>
                <a:cubicBezTo>
                  <a:pt x="440612" y="398837"/>
                  <a:pt x="398837" y="440612"/>
                  <a:pt x="347306" y="440612"/>
                </a:cubicBezTo>
                <a:cubicBezTo>
                  <a:pt x="295775" y="440612"/>
                  <a:pt x="254000" y="398837"/>
                  <a:pt x="254000" y="347306"/>
                </a:cubicBezTo>
                <a:cubicBezTo>
                  <a:pt x="254000" y="295775"/>
                  <a:pt x="295775" y="254000"/>
                  <a:pt x="347306" y="254000"/>
                </a:cubicBezTo>
                <a:close/>
                <a:moveTo>
                  <a:pt x="93306" y="254000"/>
                </a:moveTo>
                <a:cubicBezTo>
                  <a:pt x="144837" y="254000"/>
                  <a:pt x="186612" y="295775"/>
                  <a:pt x="186612" y="347306"/>
                </a:cubicBezTo>
                <a:cubicBezTo>
                  <a:pt x="186612" y="398837"/>
                  <a:pt x="144837" y="440612"/>
                  <a:pt x="93306" y="440612"/>
                </a:cubicBezTo>
                <a:cubicBezTo>
                  <a:pt x="41775" y="440612"/>
                  <a:pt x="0" y="398837"/>
                  <a:pt x="0" y="347306"/>
                </a:cubicBezTo>
                <a:cubicBezTo>
                  <a:pt x="0" y="295775"/>
                  <a:pt x="41775" y="254000"/>
                  <a:pt x="93306" y="254000"/>
                </a:cubicBezTo>
                <a:close/>
                <a:moveTo>
                  <a:pt x="1109306" y="0"/>
                </a:moveTo>
                <a:cubicBezTo>
                  <a:pt x="1160837" y="0"/>
                  <a:pt x="1202612" y="41775"/>
                  <a:pt x="1202612" y="93306"/>
                </a:cubicBezTo>
                <a:cubicBezTo>
                  <a:pt x="1202612" y="144837"/>
                  <a:pt x="1160837" y="186612"/>
                  <a:pt x="1109306" y="186612"/>
                </a:cubicBezTo>
                <a:cubicBezTo>
                  <a:pt x="1057775" y="186612"/>
                  <a:pt x="1016000" y="144837"/>
                  <a:pt x="1016000" y="93306"/>
                </a:cubicBezTo>
                <a:cubicBezTo>
                  <a:pt x="1016000" y="41775"/>
                  <a:pt x="1057775" y="0"/>
                  <a:pt x="1109306" y="0"/>
                </a:cubicBezTo>
                <a:close/>
                <a:moveTo>
                  <a:pt x="855306" y="0"/>
                </a:moveTo>
                <a:cubicBezTo>
                  <a:pt x="906837" y="0"/>
                  <a:pt x="948612" y="41775"/>
                  <a:pt x="948612" y="93306"/>
                </a:cubicBezTo>
                <a:cubicBezTo>
                  <a:pt x="948612" y="144837"/>
                  <a:pt x="906837" y="186612"/>
                  <a:pt x="855306" y="186612"/>
                </a:cubicBezTo>
                <a:cubicBezTo>
                  <a:pt x="803775" y="186612"/>
                  <a:pt x="762000" y="144837"/>
                  <a:pt x="762000" y="93306"/>
                </a:cubicBezTo>
                <a:cubicBezTo>
                  <a:pt x="762000" y="41775"/>
                  <a:pt x="803775" y="0"/>
                  <a:pt x="855306" y="0"/>
                </a:cubicBezTo>
                <a:close/>
                <a:moveTo>
                  <a:pt x="601306" y="0"/>
                </a:moveTo>
                <a:cubicBezTo>
                  <a:pt x="652837" y="0"/>
                  <a:pt x="694612" y="41775"/>
                  <a:pt x="694612" y="93306"/>
                </a:cubicBezTo>
                <a:cubicBezTo>
                  <a:pt x="694612" y="144837"/>
                  <a:pt x="652837" y="186612"/>
                  <a:pt x="601306" y="186612"/>
                </a:cubicBezTo>
                <a:cubicBezTo>
                  <a:pt x="549775" y="186612"/>
                  <a:pt x="508000" y="144837"/>
                  <a:pt x="508000" y="93306"/>
                </a:cubicBezTo>
                <a:cubicBezTo>
                  <a:pt x="508000" y="41775"/>
                  <a:pt x="549775" y="0"/>
                  <a:pt x="601306" y="0"/>
                </a:cubicBezTo>
                <a:close/>
                <a:moveTo>
                  <a:pt x="347306" y="0"/>
                </a:moveTo>
                <a:cubicBezTo>
                  <a:pt x="398837" y="0"/>
                  <a:pt x="440612" y="41775"/>
                  <a:pt x="440612" y="93306"/>
                </a:cubicBezTo>
                <a:cubicBezTo>
                  <a:pt x="440612" y="144837"/>
                  <a:pt x="398837" y="186612"/>
                  <a:pt x="347306" y="186612"/>
                </a:cubicBezTo>
                <a:cubicBezTo>
                  <a:pt x="295775" y="186612"/>
                  <a:pt x="254000" y="144837"/>
                  <a:pt x="254000" y="93306"/>
                </a:cubicBezTo>
                <a:cubicBezTo>
                  <a:pt x="254000" y="41775"/>
                  <a:pt x="295775" y="0"/>
                  <a:pt x="347306" y="0"/>
                </a:cubicBezTo>
                <a:close/>
                <a:moveTo>
                  <a:pt x="93306" y="0"/>
                </a:moveTo>
                <a:cubicBezTo>
                  <a:pt x="144837" y="0"/>
                  <a:pt x="186612" y="41775"/>
                  <a:pt x="186612" y="93306"/>
                </a:cubicBezTo>
                <a:cubicBezTo>
                  <a:pt x="186612" y="144837"/>
                  <a:pt x="144837" y="186612"/>
                  <a:pt x="93306" y="186612"/>
                </a:cubicBezTo>
                <a:cubicBezTo>
                  <a:pt x="41775" y="186612"/>
                  <a:pt x="0" y="144837"/>
                  <a:pt x="0" y="93306"/>
                </a:cubicBezTo>
                <a:cubicBezTo>
                  <a:pt x="0" y="41775"/>
                  <a:pt x="41775" y="0"/>
                  <a:pt x="93306" y="0"/>
                </a:cubicBezTo>
                <a:close/>
              </a:path>
            </a:pathLst>
          </a:custGeom>
          <a:gradFill>
            <a:gsLst>
              <a:gs pos="100000">
                <a:srgbClr val="61D3F8"/>
              </a:gs>
              <a:gs pos="0">
                <a:srgbClr val="A73FF6"/>
              </a:gs>
            </a:gsLst>
            <a:lin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9" name="任意多边形: 形状 249"/>
          <p:cNvSpPr/>
          <p:nvPr/>
        </p:nvSpPr>
        <p:spPr>
          <a:xfrm>
            <a:off x="12443460" y="0"/>
            <a:ext cx="144780" cy="83820"/>
          </a:xfrm>
          <a:custGeom>
            <a:avLst/>
            <a:gdLst>
              <a:gd name="connsiteX0" fmla="*/ 1109306 w 1202612"/>
              <a:gd name="connsiteY0" fmla="*/ 508000 h 694612"/>
              <a:gd name="connsiteX1" fmla="*/ 1202612 w 1202612"/>
              <a:gd name="connsiteY1" fmla="*/ 601306 h 694612"/>
              <a:gd name="connsiteX2" fmla="*/ 1109306 w 1202612"/>
              <a:gd name="connsiteY2" fmla="*/ 694612 h 694612"/>
              <a:gd name="connsiteX3" fmla="*/ 1016000 w 1202612"/>
              <a:gd name="connsiteY3" fmla="*/ 601306 h 694612"/>
              <a:gd name="connsiteX4" fmla="*/ 1109306 w 1202612"/>
              <a:gd name="connsiteY4" fmla="*/ 508000 h 694612"/>
              <a:gd name="connsiteX5" fmla="*/ 855306 w 1202612"/>
              <a:gd name="connsiteY5" fmla="*/ 508000 h 694612"/>
              <a:gd name="connsiteX6" fmla="*/ 948612 w 1202612"/>
              <a:gd name="connsiteY6" fmla="*/ 601306 h 694612"/>
              <a:gd name="connsiteX7" fmla="*/ 855306 w 1202612"/>
              <a:gd name="connsiteY7" fmla="*/ 694612 h 694612"/>
              <a:gd name="connsiteX8" fmla="*/ 762000 w 1202612"/>
              <a:gd name="connsiteY8" fmla="*/ 601306 h 694612"/>
              <a:gd name="connsiteX9" fmla="*/ 855306 w 1202612"/>
              <a:gd name="connsiteY9" fmla="*/ 508000 h 694612"/>
              <a:gd name="connsiteX10" fmla="*/ 601306 w 1202612"/>
              <a:gd name="connsiteY10" fmla="*/ 508000 h 694612"/>
              <a:gd name="connsiteX11" fmla="*/ 694612 w 1202612"/>
              <a:gd name="connsiteY11" fmla="*/ 601306 h 694612"/>
              <a:gd name="connsiteX12" fmla="*/ 601306 w 1202612"/>
              <a:gd name="connsiteY12" fmla="*/ 694612 h 694612"/>
              <a:gd name="connsiteX13" fmla="*/ 508000 w 1202612"/>
              <a:gd name="connsiteY13" fmla="*/ 601306 h 694612"/>
              <a:gd name="connsiteX14" fmla="*/ 601306 w 1202612"/>
              <a:gd name="connsiteY14" fmla="*/ 508000 h 694612"/>
              <a:gd name="connsiteX15" fmla="*/ 347306 w 1202612"/>
              <a:gd name="connsiteY15" fmla="*/ 508000 h 694612"/>
              <a:gd name="connsiteX16" fmla="*/ 440612 w 1202612"/>
              <a:gd name="connsiteY16" fmla="*/ 601306 h 694612"/>
              <a:gd name="connsiteX17" fmla="*/ 347306 w 1202612"/>
              <a:gd name="connsiteY17" fmla="*/ 694612 h 694612"/>
              <a:gd name="connsiteX18" fmla="*/ 254000 w 1202612"/>
              <a:gd name="connsiteY18" fmla="*/ 601306 h 694612"/>
              <a:gd name="connsiteX19" fmla="*/ 347306 w 1202612"/>
              <a:gd name="connsiteY19" fmla="*/ 508000 h 694612"/>
              <a:gd name="connsiteX20" fmla="*/ 93306 w 1202612"/>
              <a:gd name="connsiteY20" fmla="*/ 508000 h 694612"/>
              <a:gd name="connsiteX21" fmla="*/ 186612 w 1202612"/>
              <a:gd name="connsiteY21" fmla="*/ 601306 h 694612"/>
              <a:gd name="connsiteX22" fmla="*/ 93306 w 1202612"/>
              <a:gd name="connsiteY22" fmla="*/ 694612 h 694612"/>
              <a:gd name="connsiteX23" fmla="*/ 0 w 1202612"/>
              <a:gd name="connsiteY23" fmla="*/ 601306 h 694612"/>
              <a:gd name="connsiteX24" fmla="*/ 93306 w 1202612"/>
              <a:gd name="connsiteY24" fmla="*/ 508000 h 694612"/>
              <a:gd name="connsiteX25" fmla="*/ 1109306 w 1202612"/>
              <a:gd name="connsiteY25" fmla="*/ 254000 h 694612"/>
              <a:gd name="connsiteX26" fmla="*/ 1202612 w 1202612"/>
              <a:gd name="connsiteY26" fmla="*/ 347306 h 694612"/>
              <a:gd name="connsiteX27" fmla="*/ 1109306 w 1202612"/>
              <a:gd name="connsiteY27" fmla="*/ 440612 h 694612"/>
              <a:gd name="connsiteX28" fmla="*/ 1016000 w 1202612"/>
              <a:gd name="connsiteY28" fmla="*/ 347306 h 694612"/>
              <a:gd name="connsiteX29" fmla="*/ 1109306 w 1202612"/>
              <a:gd name="connsiteY29" fmla="*/ 254000 h 694612"/>
              <a:gd name="connsiteX30" fmla="*/ 855306 w 1202612"/>
              <a:gd name="connsiteY30" fmla="*/ 254000 h 694612"/>
              <a:gd name="connsiteX31" fmla="*/ 948612 w 1202612"/>
              <a:gd name="connsiteY31" fmla="*/ 347306 h 694612"/>
              <a:gd name="connsiteX32" fmla="*/ 855306 w 1202612"/>
              <a:gd name="connsiteY32" fmla="*/ 440612 h 694612"/>
              <a:gd name="connsiteX33" fmla="*/ 762000 w 1202612"/>
              <a:gd name="connsiteY33" fmla="*/ 347306 h 694612"/>
              <a:gd name="connsiteX34" fmla="*/ 855306 w 1202612"/>
              <a:gd name="connsiteY34" fmla="*/ 254000 h 694612"/>
              <a:gd name="connsiteX35" fmla="*/ 601306 w 1202612"/>
              <a:gd name="connsiteY35" fmla="*/ 254000 h 694612"/>
              <a:gd name="connsiteX36" fmla="*/ 694612 w 1202612"/>
              <a:gd name="connsiteY36" fmla="*/ 347306 h 694612"/>
              <a:gd name="connsiteX37" fmla="*/ 601306 w 1202612"/>
              <a:gd name="connsiteY37" fmla="*/ 440612 h 694612"/>
              <a:gd name="connsiteX38" fmla="*/ 508000 w 1202612"/>
              <a:gd name="connsiteY38" fmla="*/ 347306 h 694612"/>
              <a:gd name="connsiteX39" fmla="*/ 601306 w 1202612"/>
              <a:gd name="connsiteY39" fmla="*/ 254000 h 694612"/>
              <a:gd name="connsiteX40" fmla="*/ 347306 w 1202612"/>
              <a:gd name="connsiteY40" fmla="*/ 254000 h 694612"/>
              <a:gd name="connsiteX41" fmla="*/ 440612 w 1202612"/>
              <a:gd name="connsiteY41" fmla="*/ 347306 h 694612"/>
              <a:gd name="connsiteX42" fmla="*/ 347306 w 1202612"/>
              <a:gd name="connsiteY42" fmla="*/ 440612 h 694612"/>
              <a:gd name="connsiteX43" fmla="*/ 254000 w 1202612"/>
              <a:gd name="connsiteY43" fmla="*/ 347306 h 694612"/>
              <a:gd name="connsiteX44" fmla="*/ 347306 w 1202612"/>
              <a:gd name="connsiteY44" fmla="*/ 254000 h 694612"/>
              <a:gd name="connsiteX45" fmla="*/ 93306 w 1202612"/>
              <a:gd name="connsiteY45" fmla="*/ 254000 h 694612"/>
              <a:gd name="connsiteX46" fmla="*/ 186612 w 1202612"/>
              <a:gd name="connsiteY46" fmla="*/ 347306 h 694612"/>
              <a:gd name="connsiteX47" fmla="*/ 93306 w 1202612"/>
              <a:gd name="connsiteY47" fmla="*/ 440612 h 694612"/>
              <a:gd name="connsiteX48" fmla="*/ 0 w 1202612"/>
              <a:gd name="connsiteY48" fmla="*/ 347306 h 694612"/>
              <a:gd name="connsiteX49" fmla="*/ 93306 w 1202612"/>
              <a:gd name="connsiteY49" fmla="*/ 254000 h 694612"/>
              <a:gd name="connsiteX50" fmla="*/ 1109306 w 1202612"/>
              <a:gd name="connsiteY50" fmla="*/ 0 h 694612"/>
              <a:gd name="connsiteX51" fmla="*/ 1202612 w 1202612"/>
              <a:gd name="connsiteY51" fmla="*/ 93306 h 694612"/>
              <a:gd name="connsiteX52" fmla="*/ 1109306 w 1202612"/>
              <a:gd name="connsiteY52" fmla="*/ 186612 h 694612"/>
              <a:gd name="connsiteX53" fmla="*/ 1016000 w 1202612"/>
              <a:gd name="connsiteY53" fmla="*/ 93306 h 694612"/>
              <a:gd name="connsiteX54" fmla="*/ 1109306 w 1202612"/>
              <a:gd name="connsiteY54" fmla="*/ 0 h 694612"/>
              <a:gd name="connsiteX55" fmla="*/ 855306 w 1202612"/>
              <a:gd name="connsiteY55" fmla="*/ 0 h 694612"/>
              <a:gd name="connsiteX56" fmla="*/ 948612 w 1202612"/>
              <a:gd name="connsiteY56" fmla="*/ 93306 h 694612"/>
              <a:gd name="connsiteX57" fmla="*/ 855306 w 1202612"/>
              <a:gd name="connsiteY57" fmla="*/ 186612 h 694612"/>
              <a:gd name="connsiteX58" fmla="*/ 762000 w 1202612"/>
              <a:gd name="connsiteY58" fmla="*/ 93306 h 694612"/>
              <a:gd name="connsiteX59" fmla="*/ 855306 w 1202612"/>
              <a:gd name="connsiteY59" fmla="*/ 0 h 694612"/>
              <a:gd name="connsiteX60" fmla="*/ 601306 w 1202612"/>
              <a:gd name="connsiteY60" fmla="*/ 0 h 694612"/>
              <a:gd name="connsiteX61" fmla="*/ 694612 w 1202612"/>
              <a:gd name="connsiteY61" fmla="*/ 93306 h 694612"/>
              <a:gd name="connsiteX62" fmla="*/ 601306 w 1202612"/>
              <a:gd name="connsiteY62" fmla="*/ 186612 h 694612"/>
              <a:gd name="connsiteX63" fmla="*/ 508000 w 1202612"/>
              <a:gd name="connsiteY63" fmla="*/ 93306 h 694612"/>
              <a:gd name="connsiteX64" fmla="*/ 601306 w 1202612"/>
              <a:gd name="connsiteY64" fmla="*/ 0 h 694612"/>
              <a:gd name="connsiteX65" fmla="*/ 347306 w 1202612"/>
              <a:gd name="connsiteY65" fmla="*/ 0 h 694612"/>
              <a:gd name="connsiteX66" fmla="*/ 440612 w 1202612"/>
              <a:gd name="connsiteY66" fmla="*/ 93306 h 694612"/>
              <a:gd name="connsiteX67" fmla="*/ 347306 w 1202612"/>
              <a:gd name="connsiteY67" fmla="*/ 186612 h 694612"/>
              <a:gd name="connsiteX68" fmla="*/ 254000 w 1202612"/>
              <a:gd name="connsiteY68" fmla="*/ 93306 h 694612"/>
              <a:gd name="connsiteX69" fmla="*/ 347306 w 1202612"/>
              <a:gd name="connsiteY69" fmla="*/ 0 h 694612"/>
              <a:gd name="connsiteX70" fmla="*/ 93306 w 1202612"/>
              <a:gd name="connsiteY70" fmla="*/ 0 h 694612"/>
              <a:gd name="connsiteX71" fmla="*/ 186612 w 1202612"/>
              <a:gd name="connsiteY71" fmla="*/ 93306 h 694612"/>
              <a:gd name="connsiteX72" fmla="*/ 93306 w 1202612"/>
              <a:gd name="connsiteY72" fmla="*/ 186612 h 694612"/>
              <a:gd name="connsiteX73" fmla="*/ 0 w 1202612"/>
              <a:gd name="connsiteY73" fmla="*/ 93306 h 694612"/>
              <a:gd name="connsiteX74" fmla="*/ 93306 w 1202612"/>
              <a:gd name="connsiteY74" fmla="*/ 0 h 694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1202612" h="694612">
                <a:moveTo>
                  <a:pt x="1109306" y="508000"/>
                </a:moveTo>
                <a:cubicBezTo>
                  <a:pt x="1160837" y="508000"/>
                  <a:pt x="1202612" y="549775"/>
                  <a:pt x="1202612" y="601306"/>
                </a:cubicBezTo>
                <a:cubicBezTo>
                  <a:pt x="1202612" y="652837"/>
                  <a:pt x="1160837" y="694612"/>
                  <a:pt x="1109306" y="694612"/>
                </a:cubicBezTo>
                <a:cubicBezTo>
                  <a:pt x="1057775" y="694612"/>
                  <a:pt x="1016000" y="652837"/>
                  <a:pt x="1016000" y="601306"/>
                </a:cubicBezTo>
                <a:cubicBezTo>
                  <a:pt x="1016000" y="549775"/>
                  <a:pt x="1057775" y="508000"/>
                  <a:pt x="1109306" y="508000"/>
                </a:cubicBezTo>
                <a:close/>
                <a:moveTo>
                  <a:pt x="855306" y="508000"/>
                </a:moveTo>
                <a:cubicBezTo>
                  <a:pt x="906837" y="508000"/>
                  <a:pt x="948612" y="549775"/>
                  <a:pt x="948612" y="601306"/>
                </a:cubicBezTo>
                <a:cubicBezTo>
                  <a:pt x="948612" y="652837"/>
                  <a:pt x="906837" y="694612"/>
                  <a:pt x="855306" y="694612"/>
                </a:cubicBezTo>
                <a:cubicBezTo>
                  <a:pt x="803775" y="694612"/>
                  <a:pt x="762000" y="652837"/>
                  <a:pt x="762000" y="601306"/>
                </a:cubicBezTo>
                <a:cubicBezTo>
                  <a:pt x="762000" y="549775"/>
                  <a:pt x="803775" y="508000"/>
                  <a:pt x="855306" y="508000"/>
                </a:cubicBezTo>
                <a:close/>
                <a:moveTo>
                  <a:pt x="601306" y="508000"/>
                </a:moveTo>
                <a:cubicBezTo>
                  <a:pt x="652837" y="508000"/>
                  <a:pt x="694612" y="549775"/>
                  <a:pt x="694612" y="601306"/>
                </a:cubicBezTo>
                <a:cubicBezTo>
                  <a:pt x="694612" y="652837"/>
                  <a:pt x="652837" y="694612"/>
                  <a:pt x="601306" y="694612"/>
                </a:cubicBezTo>
                <a:cubicBezTo>
                  <a:pt x="549775" y="694612"/>
                  <a:pt x="508000" y="652837"/>
                  <a:pt x="508000" y="601306"/>
                </a:cubicBezTo>
                <a:cubicBezTo>
                  <a:pt x="508000" y="549775"/>
                  <a:pt x="549775" y="508000"/>
                  <a:pt x="601306" y="508000"/>
                </a:cubicBezTo>
                <a:close/>
                <a:moveTo>
                  <a:pt x="347306" y="508000"/>
                </a:moveTo>
                <a:cubicBezTo>
                  <a:pt x="398837" y="508000"/>
                  <a:pt x="440612" y="549775"/>
                  <a:pt x="440612" y="601306"/>
                </a:cubicBezTo>
                <a:cubicBezTo>
                  <a:pt x="440612" y="652837"/>
                  <a:pt x="398837" y="694612"/>
                  <a:pt x="347306" y="694612"/>
                </a:cubicBezTo>
                <a:cubicBezTo>
                  <a:pt x="295775" y="694612"/>
                  <a:pt x="254000" y="652837"/>
                  <a:pt x="254000" y="601306"/>
                </a:cubicBezTo>
                <a:cubicBezTo>
                  <a:pt x="254000" y="549775"/>
                  <a:pt x="295775" y="508000"/>
                  <a:pt x="347306" y="508000"/>
                </a:cubicBezTo>
                <a:close/>
                <a:moveTo>
                  <a:pt x="93306" y="508000"/>
                </a:moveTo>
                <a:cubicBezTo>
                  <a:pt x="144837" y="508000"/>
                  <a:pt x="186612" y="549775"/>
                  <a:pt x="186612" y="601306"/>
                </a:cubicBezTo>
                <a:cubicBezTo>
                  <a:pt x="186612" y="652837"/>
                  <a:pt x="144837" y="694612"/>
                  <a:pt x="93306" y="694612"/>
                </a:cubicBezTo>
                <a:cubicBezTo>
                  <a:pt x="41775" y="694612"/>
                  <a:pt x="0" y="652837"/>
                  <a:pt x="0" y="601306"/>
                </a:cubicBezTo>
                <a:cubicBezTo>
                  <a:pt x="0" y="549775"/>
                  <a:pt x="41775" y="508000"/>
                  <a:pt x="93306" y="508000"/>
                </a:cubicBezTo>
                <a:close/>
                <a:moveTo>
                  <a:pt x="1109306" y="254000"/>
                </a:moveTo>
                <a:cubicBezTo>
                  <a:pt x="1160837" y="254000"/>
                  <a:pt x="1202612" y="295775"/>
                  <a:pt x="1202612" y="347306"/>
                </a:cubicBezTo>
                <a:cubicBezTo>
                  <a:pt x="1202612" y="398837"/>
                  <a:pt x="1160837" y="440612"/>
                  <a:pt x="1109306" y="440612"/>
                </a:cubicBezTo>
                <a:cubicBezTo>
                  <a:pt x="1057775" y="440612"/>
                  <a:pt x="1016000" y="398837"/>
                  <a:pt x="1016000" y="347306"/>
                </a:cubicBezTo>
                <a:cubicBezTo>
                  <a:pt x="1016000" y="295775"/>
                  <a:pt x="1057775" y="254000"/>
                  <a:pt x="1109306" y="254000"/>
                </a:cubicBezTo>
                <a:close/>
                <a:moveTo>
                  <a:pt x="855306" y="254000"/>
                </a:moveTo>
                <a:cubicBezTo>
                  <a:pt x="906837" y="254000"/>
                  <a:pt x="948612" y="295775"/>
                  <a:pt x="948612" y="347306"/>
                </a:cubicBezTo>
                <a:cubicBezTo>
                  <a:pt x="948612" y="398837"/>
                  <a:pt x="906837" y="440612"/>
                  <a:pt x="855306" y="440612"/>
                </a:cubicBezTo>
                <a:cubicBezTo>
                  <a:pt x="803775" y="440612"/>
                  <a:pt x="762000" y="398837"/>
                  <a:pt x="762000" y="347306"/>
                </a:cubicBezTo>
                <a:cubicBezTo>
                  <a:pt x="762000" y="295775"/>
                  <a:pt x="803775" y="254000"/>
                  <a:pt x="855306" y="254000"/>
                </a:cubicBezTo>
                <a:close/>
                <a:moveTo>
                  <a:pt x="601306" y="254000"/>
                </a:moveTo>
                <a:cubicBezTo>
                  <a:pt x="652837" y="254000"/>
                  <a:pt x="694612" y="295775"/>
                  <a:pt x="694612" y="347306"/>
                </a:cubicBezTo>
                <a:cubicBezTo>
                  <a:pt x="694612" y="398837"/>
                  <a:pt x="652837" y="440612"/>
                  <a:pt x="601306" y="440612"/>
                </a:cubicBezTo>
                <a:cubicBezTo>
                  <a:pt x="549775" y="440612"/>
                  <a:pt x="508000" y="398837"/>
                  <a:pt x="508000" y="347306"/>
                </a:cubicBezTo>
                <a:cubicBezTo>
                  <a:pt x="508000" y="295775"/>
                  <a:pt x="549775" y="254000"/>
                  <a:pt x="601306" y="254000"/>
                </a:cubicBezTo>
                <a:close/>
                <a:moveTo>
                  <a:pt x="347306" y="254000"/>
                </a:moveTo>
                <a:cubicBezTo>
                  <a:pt x="398837" y="254000"/>
                  <a:pt x="440612" y="295775"/>
                  <a:pt x="440612" y="347306"/>
                </a:cubicBezTo>
                <a:cubicBezTo>
                  <a:pt x="440612" y="398837"/>
                  <a:pt x="398837" y="440612"/>
                  <a:pt x="347306" y="440612"/>
                </a:cubicBezTo>
                <a:cubicBezTo>
                  <a:pt x="295775" y="440612"/>
                  <a:pt x="254000" y="398837"/>
                  <a:pt x="254000" y="347306"/>
                </a:cubicBezTo>
                <a:cubicBezTo>
                  <a:pt x="254000" y="295775"/>
                  <a:pt x="295775" y="254000"/>
                  <a:pt x="347306" y="254000"/>
                </a:cubicBezTo>
                <a:close/>
                <a:moveTo>
                  <a:pt x="93306" y="254000"/>
                </a:moveTo>
                <a:cubicBezTo>
                  <a:pt x="144837" y="254000"/>
                  <a:pt x="186612" y="295775"/>
                  <a:pt x="186612" y="347306"/>
                </a:cubicBezTo>
                <a:cubicBezTo>
                  <a:pt x="186612" y="398837"/>
                  <a:pt x="144837" y="440612"/>
                  <a:pt x="93306" y="440612"/>
                </a:cubicBezTo>
                <a:cubicBezTo>
                  <a:pt x="41775" y="440612"/>
                  <a:pt x="0" y="398837"/>
                  <a:pt x="0" y="347306"/>
                </a:cubicBezTo>
                <a:cubicBezTo>
                  <a:pt x="0" y="295775"/>
                  <a:pt x="41775" y="254000"/>
                  <a:pt x="93306" y="254000"/>
                </a:cubicBezTo>
                <a:close/>
                <a:moveTo>
                  <a:pt x="1109306" y="0"/>
                </a:moveTo>
                <a:cubicBezTo>
                  <a:pt x="1160837" y="0"/>
                  <a:pt x="1202612" y="41775"/>
                  <a:pt x="1202612" y="93306"/>
                </a:cubicBezTo>
                <a:cubicBezTo>
                  <a:pt x="1202612" y="144837"/>
                  <a:pt x="1160837" y="186612"/>
                  <a:pt x="1109306" y="186612"/>
                </a:cubicBezTo>
                <a:cubicBezTo>
                  <a:pt x="1057775" y="186612"/>
                  <a:pt x="1016000" y="144837"/>
                  <a:pt x="1016000" y="93306"/>
                </a:cubicBezTo>
                <a:cubicBezTo>
                  <a:pt x="1016000" y="41775"/>
                  <a:pt x="1057775" y="0"/>
                  <a:pt x="1109306" y="0"/>
                </a:cubicBezTo>
                <a:close/>
                <a:moveTo>
                  <a:pt x="855306" y="0"/>
                </a:moveTo>
                <a:cubicBezTo>
                  <a:pt x="906837" y="0"/>
                  <a:pt x="948612" y="41775"/>
                  <a:pt x="948612" y="93306"/>
                </a:cubicBezTo>
                <a:cubicBezTo>
                  <a:pt x="948612" y="144837"/>
                  <a:pt x="906837" y="186612"/>
                  <a:pt x="855306" y="186612"/>
                </a:cubicBezTo>
                <a:cubicBezTo>
                  <a:pt x="803775" y="186612"/>
                  <a:pt x="762000" y="144837"/>
                  <a:pt x="762000" y="93306"/>
                </a:cubicBezTo>
                <a:cubicBezTo>
                  <a:pt x="762000" y="41775"/>
                  <a:pt x="803775" y="0"/>
                  <a:pt x="855306" y="0"/>
                </a:cubicBezTo>
                <a:close/>
                <a:moveTo>
                  <a:pt x="601306" y="0"/>
                </a:moveTo>
                <a:cubicBezTo>
                  <a:pt x="652837" y="0"/>
                  <a:pt x="694612" y="41775"/>
                  <a:pt x="694612" y="93306"/>
                </a:cubicBezTo>
                <a:cubicBezTo>
                  <a:pt x="694612" y="144837"/>
                  <a:pt x="652837" y="186612"/>
                  <a:pt x="601306" y="186612"/>
                </a:cubicBezTo>
                <a:cubicBezTo>
                  <a:pt x="549775" y="186612"/>
                  <a:pt x="508000" y="144837"/>
                  <a:pt x="508000" y="93306"/>
                </a:cubicBezTo>
                <a:cubicBezTo>
                  <a:pt x="508000" y="41775"/>
                  <a:pt x="549775" y="0"/>
                  <a:pt x="601306" y="0"/>
                </a:cubicBezTo>
                <a:close/>
                <a:moveTo>
                  <a:pt x="347306" y="0"/>
                </a:moveTo>
                <a:cubicBezTo>
                  <a:pt x="398837" y="0"/>
                  <a:pt x="440612" y="41775"/>
                  <a:pt x="440612" y="93306"/>
                </a:cubicBezTo>
                <a:cubicBezTo>
                  <a:pt x="440612" y="144837"/>
                  <a:pt x="398837" y="186612"/>
                  <a:pt x="347306" y="186612"/>
                </a:cubicBezTo>
                <a:cubicBezTo>
                  <a:pt x="295775" y="186612"/>
                  <a:pt x="254000" y="144837"/>
                  <a:pt x="254000" y="93306"/>
                </a:cubicBezTo>
                <a:cubicBezTo>
                  <a:pt x="254000" y="41775"/>
                  <a:pt x="295775" y="0"/>
                  <a:pt x="347306" y="0"/>
                </a:cubicBezTo>
                <a:close/>
                <a:moveTo>
                  <a:pt x="93306" y="0"/>
                </a:moveTo>
                <a:cubicBezTo>
                  <a:pt x="144837" y="0"/>
                  <a:pt x="186612" y="41775"/>
                  <a:pt x="186612" y="93306"/>
                </a:cubicBezTo>
                <a:cubicBezTo>
                  <a:pt x="186612" y="144837"/>
                  <a:pt x="144837" y="186612"/>
                  <a:pt x="93306" y="186612"/>
                </a:cubicBezTo>
                <a:cubicBezTo>
                  <a:pt x="41775" y="186612"/>
                  <a:pt x="0" y="144837"/>
                  <a:pt x="0" y="93306"/>
                </a:cubicBezTo>
                <a:cubicBezTo>
                  <a:pt x="0" y="41775"/>
                  <a:pt x="41775" y="0"/>
                  <a:pt x="93306" y="0"/>
                </a:cubicBezTo>
                <a:close/>
              </a:path>
            </a:pathLst>
          </a:custGeom>
          <a:gradFill>
            <a:gsLst>
              <a:gs pos="100000">
                <a:srgbClr val="61D3F8"/>
              </a:gs>
              <a:gs pos="0">
                <a:srgbClr val="A73FF6"/>
              </a:gs>
            </a:gsLst>
            <a:lin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solidFill>
                <a:prstClr val="white"/>
              </a:solidFill>
              <a:cs typeface="+mn-ea"/>
              <a:sym typeface="+mn-lt"/>
            </a:endParaRPr>
          </a:p>
        </p:txBody>
      </p:sp>
      <p:pic>
        <p:nvPicPr>
          <p:cNvPr id="3" name="图片 2" descr="C:\Users\Administrator\Desktop\51miz-E1268375-39080068.png51miz-E1268375-39080068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639889" y="1194117"/>
            <a:ext cx="5917419" cy="5189585"/>
          </a:xfrm>
          <a:prstGeom prst="rect">
            <a:avLst/>
          </a:prstGeom>
        </p:spPr>
      </p:pic>
      <p:grpSp>
        <p:nvGrpSpPr>
          <p:cNvPr id="24" name="组合 23">
            <a:extLst>
              <a:ext uri="{FF2B5EF4-FFF2-40B4-BE49-F238E27FC236}">
                <a16:creationId xmlns:a16="http://schemas.microsoft.com/office/drawing/2014/main" id="{CECD5A49-1DCC-F1B2-E4E1-6514F4AA174D}"/>
              </a:ext>
            </a:extLst>
          </p:cNvPr>
          <p:cNvGrpSpPr/>
          <p:nvPr/>
        </p:nvGrpSpPr>
        <p:grpSpPr>
          <a:xfrm>
            <a:off x="461010" y="4590055"/>
            <a:ext cx="2450465" cy="385445"/>
            <a:chOff x="814" y="7368"/>
            <a:chExt cx="3859" cy="607"/>
          </a:xfrm>
        </p:grpSpPr>
        <p:sp>
          <p:nvSpPr>
            <p:cNvPr id="25" name="PA_文本框 33">
              <a:extLst>
                <a:ext uri="{FF2B5EF4-FFF2-40B4-BE49-F238E27FC236}">
                  <a16:creationId xmlns:a16="http://schemas.microsoft.com/office/drawing/2014/main" id="{A31B2988-C493-1F3E-FF2A-94996FBA6DAB}"/>
                </a:ext>
              </a:extLst>
            </p:cNvPr>
            <p:cNvSpPr txBox="1"/>
            <p:nvPr>
              <p:custDataLst>
                <p:tags r:id="rId2"/>
              </p:custDataLst>
            </p:nvPr>
          </p:nvSpPr>
          <p:spPr>
            <a:xfrm>
              <a:off x="1521" y="7473"/>
              <a:ext cx="3152" cy="448"/>
            </a:xfrm>
            <a:prstGeom prst="rect">
              <a:avLst/>
            </a:prstGeom>
            <a:noFill/>
          </p:spPr>
          <p:txBody>
            <a:bodyPr wrap="square" lIns="68577" tIns="34289" rIns="68577" bIns="34289" rtlCol="0">
              <a:spAutoFit/>
            </a:bodyPr>
            <a:lstStyle/>
            <a:p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Report 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：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jpppt.com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       </a:t>
              </a:r>
            </a:p>
          </p:txBody>
        </p:sp>
        <p:grpSp>
          <p:nvGrpSpPr>
            <p:cNvPr id="26" name="组合 25">
              <a:extLst>
                <a:ext uri="{FF2B5EF4-FFF2-40B4-BE49-F238E27FC236}">
                  <a16:creationId xmlns:a16="http://schemas.microsoft.com/office/drawing/2014/main" id="{79FCF2B0-EC72-A59C-D418-F009C2567721}"/>
                </a:ext>
              </a:extLst>
            </p:cNvPr>
            <p:cNvGrpSpPr/>
            <p:nvPr/>
          </p:nvGrpSpPr>
          <p:grpSpPr>
            <a:xfrm>
              <a:off x="814" y="7368"/>
              <a:ext cx="607" cy="607"/>
              <a:chOff x="10333" y="7789"/>
              <a:chExt cx="1926" cy="1926"/>
            </a:xfrm>
          </p:grpSpPr>
          <p:sp>
            <p:nvSpPr>
              <p:cNvPr id="27" name="椭圆 26">
                <a:extLst>
                  <a:ext uri="{FF2B5EF4-FFF2-40B4-BE49-F238E27FC236}">
                    <a16:creationId xmlns:a16="http://schemas.microsoft.com/office/drawing/2014/main" id="{AB2DC644-A86B-BE14-84DE-9F93B956ACE2}"/>
                  </a:ext>
                </a:extLst>
              </p:cNvPr>
              <p:cNvSpPr/>
              <p:nvPr/>
            </p:nvSpPr>
            <p:spPr>
              <a:xfrm>
                <a:off x="10333" y="7789"/>
                <a:ext cx="1926" cy="1926"/>
              </a:xfrm>
              <a:prstGeom prst="ellipse">
                <a:avLst/>
              </a:prstGeom>
              <a:gradFill flip="none" rotWithShape="1">
                <a:gsLst>
                  <a:gs pos="0">
                    <a:srgbClr val="CBCBCB"/>
                  </a:gs>
                  <a:gs pos="100000">
                    <a:srgbClr val="F3F3F3"/>
                  </a:gs>
                </a:gsLst>
                <a:lin ang="2700000" scaled="1"/>
                <a:tileRect/>
              </a:gradFill>
              <a:ln w="31750">
                <a:gradFill flip="none" rotWithShape="1">
                  <a:gsLst>
                    <a:gs pos="0">
                      <a:schemeClr val="bg1"/>
                    </a:gs>
                    <a:gs pos="100000">
                      <a:srgbClr val="CBCBCB"/>
                    </a:gs>
                  </a:gsLst>
                  <a:lin ang="2700000" scaled="1"/>
                  <a:tileRect/>
                </a:gradFill>
              </a:ln>
              <a:effectLst>
                <a:outerShdw blurRad="127000" dist="762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8" name="椭圆 27">
                <a:extLst>
                  <a:ext uri="{FF2B5EF4-FFF2-40B4-BE49-F238E27FC236}">
                    <a16:creationId xmlns:a16="http://schemas.microsoft.com/office/drawing/2014/main" id="{885B5A19-2D06-B027-5389-028E067E2405}"/>
                  </a:ext>
                </a:extLst>
              </p:cNvPr>
              <p:cNvSpPr/>
              <p:nvPr/>
            </p:nvSpPr>
            <p:spPr>
              <a:xfrm>
                <a:off x="10630" y="8086"/>
                <a:ext cx="1333" cy="1333"/>
              </a:xfrm>
              <a:prstGeom prst="ellipse">
                <a:avLst/>
              </a:prstGeom>
              <a:solidFill>
                <a:srgbClr val="3096DE"/>
              </a:solidFill>
              <a:ln>
                <a:noFill/>
              </a:ln>
              <a:effectLst>
                <a:innerShdw blurRad="101600" dist="508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1" name="Freeform 18">
                <a:extLst>
                  <a:ext uri="{FF2B5EF4-FFF2-40B4-BE49-F238E27FC236}">
                    <a16:creationId xmlns:a16="http://schemas.microsoft.com/office/drawing/2014/main" id="{2FA38AD8-7847-69B8-136E-90DF27FBD189}"/>
                  </a:ext>
                </a:extLst>
              </p:cNvPr>
              <p:cNvSpPr/>
              <p:nvPr/>
            </p:nvSpPr>
            <p:spPr bwMode="auto">
              <a:xfrm>
                <a:off x="10995" y="8355"/>
                <a:ext cx="561" cy="773"/>
              </a:xfrm>
              <a:custGeom>
                <a:avLst/>
                <a:gdLst>
                  <a:gd name="T0" fmla="*/ 442 w 499"/>
                  <a:gd name="T1" fmla="*/ 629 h 687"/>
                  <a:gd name="T2" fmla="*/ 57 w 499"/>
                  <a:gd name="T3" fmla="*/ 629 h 687"/>
                  <a:gd name="T4" fmla="*/ 57 w 499"/>
                  <a:gd name="T5" fmla="*/ 200 h 687"/>
                  <a:gd name="T6" fmla="*/ 200 w 499"/>
                  <a:gd name="T7" fmla="*/ 200 h 687"/>
                  <a:gd name="T8" fmla="*/ 200 w 499"/>
                  <a:gd name="T9" fmla="*/ 57 h 687"/>
                  <a:gd name="T10" fmla="*/ 442 w 499"/>
                  <a:gd name="T11" fmla="*/ 57 h 687"/>
                  <a:gd name="T12" fmla="*/ 442 w 499"/>
                  <a:gd name="T13" fmla="*/ 116 h 687"/>
                  <a:gd name="T14" fmla="*/ 494 w 499"/>
                  <a:gd name="T15" fmla="*/ 64 h 687"/>
                  <a:gd name="T16" fmla="*/ 499 w 499"/>
                  <a:gd name="T17" fmla="*/ 59 h 687"/>
                  <a:gd name="T18" fmla="*/ 499 w 499"/>
                  <a:gd name="T19" fmla="*/ 0 h 687"/>
                  <a:gd name="T20" fmla="*/ 143 w 499"/>
                  <a:gd name="T21" fmla="*/ 0 h 687"/>
                  <a:gd name="T22" fmla="*/ 143 w 499"/>
                  <a:gd name="T23" fmla="*/ 0 h 687"/>
                  <a:gd name="T24" fmla="*/ 0 w 499"/>
                  <a:gd name="T25" fmla="*/ 143 h 687"/>
                  <a:gd name="T26" fmla="*/ 0 w 499"/>
                  <a:gd name="T27" fmla="*/ 687 h 687"/>
                  <a:gd name="T28" fmla="*/ 499 w 499"/>
                  <a:gd name="T29" fmla="*/ 687 h 687"/>
                  <a:gd name="T30" fmla="*/ 499 w 499"/>
                  <a:gd name="T31" fmla="*/ 429 h 687"/>
                  <a:gd name="T32" fmla="*/ 442 w 499"/>
                  <a:gd name="T33" fmla="*/ 486 h 687"/>
                  <a:gd name="T34" fmla="*/ 442 w 499"/>
                  <a:gd name="T35" fmla="*/ 629 h 6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99" h="687">
                    <a:moveTo>
                      <a:pt x="442" y="629"/>
                    </a:moveTo>
                    <a:lnTo>
                      <a:pt x="57" y="629"/>
                    </a:lnTo>
                    <a:lnTo>
                      <a:pt x="57" y="200"/>
                    </a:lnTo>
                    <a:lnTo>
                      <a:pt x="200" y="200"/>
                    </a:lnTo>
                    <a:lnTo>
                      <a:pt x="200" y="57"/>
                    </a:lnTo>
                    <a:lnTo>
                      <a:pt x="442" y="57"/>
                    </a:lnTo>
                    <a:lnTo>
                      <a:pt x="442" y="116"/>
                    </a:lnTo>
                    <a:lnTo>
                      <a:pt x="494" y="64"/>
                    </a:lnTo>
                    <a:lnTo>
                      <a:pt x="499" y="59"/>
                    </a:lnTo>
                    <a:lnTo>
                      <a:pt x="499" y="0"/>
                    </a:lnTo>
                    <a:lnTo>
                      <a:pt x="143" y="0"/>
                    </a:lnTo>
                    <a:lnTo>
                      <a:pt x="143" y="0"/>
                    </a:lnTo>
                    <a:lnTo>
                      <a:pt x="0" y="143"/>
                    </a:lnTo>
                    <a:lnTo>
                      <a:pt x="0" y="687"/>
                    </a:lnTo>
                    <a:lnTo>
                      <a:pt x="499" y="687"/>
                    </a:lnTo>
                    <a:lnTo>
                      <a:pt x="499" y="429"/>
                    </a:lnTo>
                    <a:lnTo>
                      <a:pt x="442" y="486"/>
                    </a:lnTo>
                    <a:lnTo>
                      <a:pt x="442" y="629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00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2" name="Freeform 19">
                <a:extLst>
                  <a:ext uri="{FF2B5EF4-FFF2-40B4-BE49-F238E27FC236}">
                    <a16:creationId xmlns:a16="http://schemas.microsoft.com/office/drawing/2014/main" id="{F2D61374-E810-F057-1CB3-7FD938FF337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225" y="8473"/>
                <a:ext cx="489" cy="485"/>
              </a:xfrm>
              <a:custGeom>
                <a:avLst/>
                <a:gdLst>
                  <a:gd name="T0" fmla="*/ 50 w 435"/>
                  <a:gd name="T1" fmla="*/ 279 h 431"/>
                  <a:gd name="T2" fmla="*/ 50 w 435"/>
                  <a:gd name="T3" fmla="*/ 279 h 431"/>
                  <a:gd name="T4" fmla="*/ 50 w 435"/>
                  <a:gd name="T5" fmla="*/ 279 h 431"/>
                  <a:gd name="T6" fmla="*/ 50 w 435"/>
                  <a:gd name="T7" fmla="*/ 279 h 431"/>
                  <a:gd name="T8" fmla="*/ 0 w 435"/>
                  <a:gd name="T9" fmla="*/ 431 h 431"/>
                  <a:gd name="T10" fmla="*/ 155 w 435"/>
                  <a:gd name="T11" fmla="*/ 381 h 431"/>
                  <a:gd name="T12" fmla="*/ 155 w 435"/>
                  <a:gd name="T13" fmla="*/ 381 h 431"/>
                  <a:gd name="T14" fmla="*/ 155 w 435"/>
                  <a:gd name="T15" fmla="*/ 381 h 431"/>
                  <a:gd name="T16" fmla="*/ 155 w 435"/>
                  <a:gd name="T17" fmla="*/ 381 h 431"/>
                  <a:gd name="T18" fmla="*/ 435 w 435"/>
                  <a:gd name="T19" fmla="*/ 102 h 431"/>
                  <a:gd name="T20" fmla="*/ 330 w 435"/>
                  <a:gd name="T21" fmla="*/ 0 h 431"/>
                  <a:gd name="T22" fmla="*/ 50 w 435"/>
                  <a:gd name="T23" fmla="*/ 279 h 431"/>
                  <a:gd name="T24" fmla="*/ 50 w 435"/>
                  <a:gd name="T25" fmla="*/ 279 h 431"/>
                  <a:gd name="T26" fmla="*/ 141 w 435"/>
                  <a:gd name="T27" fmla="*/ 360 h 431"/>
                  <a:gd name="T28" fmla="*/ 38 w 435"/>
                  <a:gd name="T29" fmla="*/ 396 h 431"/>
                  <a:gd name="T30" fmla="*/ 72 w 435"/>
                  <a:gd name="T31" fmla="*/ 291 h 431"/>
                  <a:gd name="T32" fmla="*/ 141 w 435"/>
                  <a:gd name="T33" fmla="*/ 360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35" h="431">
                    <a:moveTo>
                      <a:pt x="50" y="279"/>
                    </a:moveTo>
                    <a:lnTo>
                      <a:pt x="50" y="279"/>
                    </a:lnTo>
                    <a:lnTo>
                      <a:pt x="50" y="279"/>
                    </a:lnTo>
                    <a:lnTo>
                      <a:pt x="50" y="279"/>
                    </a:lnTo>
                    <a:lnTo>
                      <a:pt x="0" y="431"/>
                    </a:lnTo>
                    <a:lnTo>
                      <a:pt x="155" y="381"/>
                    </a:lnTo>
                    <a:lnTo>
                      <a:pt x="155" y="381"/>
                    </a:lnTo>
                    <a:lnTo>
                      <a:pt x="155" y="381"/>
                    </a:lnTo>
                    <a:lnTo>
                      <a:pt x="155" y="381"/>
                    </a:lnTo>
                    <a:lnTo>
                      <a:pt x="435" y="102"/>
                    </a:lnTo>
                    <a:lnTo>
                      <a:pt x="330" y="0"/>
                    </a:lnTo>
                    <a:lnTo>
                      <a:pt x="50" y="279"/>
                    </a:lnTo>
                    <a:lnTo>
                      <a:pt x="50" y="279"/>
                    </a:lnTo>
                    <a:close/>
                    <a:moveTo>
                      <a:pt x="141" y="360"/>
                    </a:moveTo>
                    <a:lnTo>
                      <a:pt x="38" y="396"/>
                    </a:lnTo>
                    <a:lnTo>
                      <a:pt x="72" y="291"/>
                    </a:lnTo>
                    <a:lnTo>
                      <a:pt x="141" y="36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00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3" name="组合 32">
            <a:extLst>
              <a:ext uri="{FF2B5EF4-FFF2-40B4-BE49-F238E27FC236}">
                <a16:creationId xmlns:a16="http://schemas.microsoft.com/office/drawing/2014/main" id="{7450C13C-01B9-D404-DF30-6D35324CBA07}"/>
              </a:ext>
            </a:extLst>
          </p:cNvPr>
          <p:cNvGrpSpPr/>
          <p:nvPr/>
        </p:nvGrpSpPr>
        <p:grpSpPr>
          <a:xfrm>
            <a:off x="3013868" y="4590055"/>
            <a:ext cx="2070100" cy="384810"/>
            <a:chOff x="5154" y="7298"/>
            <a:chExt cx="3260" cy="606"/>
          </a:xfrm>
        </p:grpSpPr>
        <p:sp>
          <p:nvSpPr>
            <p:cNvPr id="34" name="PA_文本框 33">
              <a:extLst>
                <a:ext uri="{FF2B5EF4-FFF2-40B4-BE49-F238E27FC236}">
                  <a16:creationId xmlns:a16="http://schemas.microsoft.com/office/drawing/2014/main" id="{22812728-EC0E-EFAE-5C9B-08EDAEB03EF4}"/>
                </a:ext>
              </a:extLst>
            </p:cNvPr>
            <p:cNvSpPr txBox="1"/>
            <p:nvPr>
              <p:custDataLst>
                <p:tags r:id="rId1"/>
              </p:custDataLst>
            </p:nvPr>
          </p:nvSpPr>
          <p:spPr>
            <a:xfrm>
              <a:off x="5851" y="7403"/>
              <a:ext cx="2563" cy="448"/>
            </a:xfrm>
            <a:prstGeom prst="rect">
              <a:avLst/>
            </a:prstGeom>
            <a:noFill/>
          </p:spPr>
          <p:txBody>
            <a:bodyPr wrap="none" lIns="68577" tIns="34289" rIns="68577" bIns="34289" rtlCol="0">
              <a:spAutoFit/>
            </a:bodyPr>
            <a:lstStyle/>
            <a:p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Time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：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May 2029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36" name="组合 35">
              <a:extLst>
                <a:ext uri="{FF2B5EF4-FFF2-40B4-BE49-F238E27FC236}">
                  <a16:creationId xmlns:a16="http://schemas.microsoft.com/office/drawing/2014/main" id="{E93252F2-B2BE-AA9F-3040-CBFE76638DFE}"/>
                </a:ext>
              </a:extLst>
            </p:cNvPr>
            <p:cNvGrpSpPr/>
            <p:nvPr/>
          </p:nvGrpSpPr>
          <p:grpSpPr>
            <a:xfrm>
              <a:off x="5154" y="7298"/>
              <a:ext cx="606" cy="606"/>
              <a:chOff x="5154" y="7298"/>
              <a:chExt cx="606" cy="606"/>
            </a:xfrm>
          </p:grpSpPr>
          <p:grpSp>
            <p:nvGrpSpPr>
              <p:cNvPr id="37" name="组合 36">
                <a:extLst>
                  <a:ext uri="{FF2B5EF4-FFF2-40B4-BE49-F238E27FC236}">
                    <a16:creationId xmlns:a16="http://schemas.microsoft.com/office/drawing/2014/main" id="{A8A13AC0-8A44-0494-F36F-153E990E0A56}"/>
                  </a:ext>
                </a:extLst>
              </p:cNvPr>
              <p:cNvGrpSpPr/>
              <p:nvPr/>
            </p:nvGrpSpPr>
            <p:grpSpPr>
              <a:xfrm>
                <a:off x="5154" y="7298"/>
                <a:ext cx="607" cy="607"/>
                <a:chOff x="10333" y="7789"/>
                <a:chExt cx="1926" cy="1926"/>
              </a:xfrm>
            </p:grpSpPr>
            <p:sp>
              <p:nvSpPr>
                <p:cNvPr id="40" name="椭圆 39">
                  <a:extLst>
                    <a:ext uri="{FF2B5EF4-FFF2-40B4-BE49-F238E27FC236}">
                      <a16:creationId xmlns:a16="http://schemas.microsoft.com/office/drawing/2014/main" id="{57A53C05-9081-88CC-DA25-32EC97F9C644}"/>
                    </a:ext>
                  </a:extLst>
                </p:cNvPr>
                <p:cNvSpPr/>
                <p:nvPr/>
              </p:nvSpPr>
              <p:spPr>
                <a:xfrm>
                  <a:off x="10333" y="7789"/>
                  <a:ext cx="1926" cy="192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CBCBCB"/>
                    </a:gs>
                    <a:gs pos="100000">
                      <a:srgbClr val="F3F3F3"/>
                    </a:gs>
                  </a:gsLst>
                  <a:lin ang="2700000" scaled="1"/>
                  <a:tileRect/>
                </a:gradFill>
                <a:ln w="31750">
                  <a:gradFill flip="none" rotWithShape="1">
                    <a:gsLst>
                      <a:gs pos="0">
                        <a:schemeClr val="bg1"/>
                      </a:gs>
                      <a:gs pos="100000">
                        <a:srgbClr val="CBCBCB"/>
                      </a:gs>
                    </a:gsLst>
                    <a:lin ang="2700000" scaled="1"/>
                    <a:tileRect/>
                  </a:gradFill>
                </a:ln>
                <a:effectLst>
                  <a:outerShdw blurRad="127000" dist="762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000">
                    <a:solidFill>
                      <a:prstClr val="white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41" name="椭圆 40">
                  <a:extLst>
                    <a:ext uri="{FF2B5EF4-FFF2-40B4-BE49-F238E27FC236}">
                      <a16:creationId xmlns:a16="http://schemas.microsoft.com/office/drawing/2014/main" id="{3FA02ED2-4C93-1C7E-121C-2DE0D35B740C}"/>
                    </a:ext>
                  </a:extLst>
                </p:cNvPr>
                <p:cNvSpPr/>
                <p:nvPr/>
              </p:nvSpPr>
              <p:spPr>
                <a:xfrm>
                  <a:off x="10630" y="8086"/>
                  <a:ext cx="1333" cy="1333"/>
                </a:xfrm>
                <a:prstGeom prst="ellipse">
                  <a:avLst/>
                </a:prstGeom>
                <a:solidFill>
                  <a:srgbClr val="3096DE"/>
                </a:solidFill>
                <a:ln>
                  <a:noFill/>
                </a:ln>
                <a:effectLst>
                  <a:innerShdw blurRad="101600" dist="508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000">
                    <a:solidFill>
                      <a:prstClr val="white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38" name="Freeform 266">
                <a:extLst>
                  <a:ext uri="{FF2B5EF4-FFF2-40B4-BE49-F238E27FC236}">
                    <a16:creationId xmlns:a16="http://schemas.microsoft.com/office/drawing/2014/main" id="{49749998-C192-2862-97DA-DAB34926E232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5340" y="7472"/>
                <a:ext cx="235" cy="258"/>
              </a:xfrm>
              <a:custGeom>
                <a:avLst/>
                <a:gdLst>
                  <a:gd name="T0" fmla="*/ 62 w 183"/>
                  <a:gd name="T1" fmla="*/ 22 h 200"/>
                  <a:gd name="T2" fmla="*/ 36 w 183"/>
                  <a:gd name="T3" fmla="*/ 11 h 200"/>
                  <a:gd name="T4" fmla="*/ 0 w 183"/>
                  <a:gd name="T5" fmla="*/ 48 h 200"/>
                  <a:gd name="T6" fmla="*/ 9 w 183"/>
                  <a:gd name="T7" fmla="*/ 73 h 200"/>
                  <a:gd name="T8" fmla="*/ 62 w 183"/>
                  <a:gd name="T9" fmla="*/ 22 h 200"/>
                  <a:gd name="T10" fmla="*/ 147 w 183"/>
                  <a:gd name="T11" fmla="*/ 11 h 200"/>
                  <a:gd name="T12" fmla="*/ 119 w 183"/>
                  <a:gd name="T13" fmla="*/ 23 h 200"/>
                  <a:gd name="T14" fmla="*/ 170 w 183"/>
                  <a:gd name="T15" fmla="*/ 76 h 200"/>
                  <a:gd name="T16" fmla="*/ 183 w 183"/>
                  <a:gd name="T17" fmla="*/ 48 h 200"/>
                  <a:gd name="T18" fmla="*/ 147 w 183"/>
                  <a:gd name="T19" fmla="*/ 11 h 200"/>
                  <a:gd name="T20" fmla="*/ 169 w 183"/>
                  <a:gd name="T21" fmla="*/ 103 h 200"/>
                  <a:gd name="T22" fmla="*/ 96 w 183"/>
                  <a:gd name="T23" fmla="*/ 23 h 200"/>
                  <a:gd name="T24" fmla="*/ 96 w 183"/>
                  <a:gd name="T25" fmla="*/ 6 h 200"/>
                  <a:gd name="T26" fmla="*/ 98 w 183"/>
                  <a:gd name="T27" fmla="*/ 6 h 200"/>
                  <a:gd name="T28" fmla="*/ 102 w 183"/>
                  <a:gd name="T29" fmla="*/ 3 h 200"/>
                  <a:gd name="T30" fmla="*/ 98 w 183"/>
                  <a:gd name="T31" fmla="*/ 0 h 200"/>
                  <a:gd name="T32" fmla="*/ 81 w 183"/>
                  <a:gd name="T33" fmla="*/ 0 h 200"/>
                  <a:gd name="T34" fmla="*/ 78 w 183"/>
                  <a:gd name="T35" fmla="*/ 3 h 200"/>
                  <a:gd name="T36" fmla="*/ 81 w 183"/>
                  <a:gd name="T37" fmla="*/ 6 h 200"/>
                  <a:gd name="T38" fmla="*/ 84 w 183"/>
                  <a:gd name="T39" fmla="*/ 6 h 200"/>
                  <a:gd name="T40" fmla="*/ 84 w 183"/>
                  <a:gd name="T41" fmla="*/ 23 h 200"/>
                  <a:gd name="T42" fmla="*/ 9 w 183"/>
                  <a:gd name="T43" fmla="*/ 103 h 200"/>
                  <a:gd name="T44" fmla="*/ 38 w 183"/>
                  <a:gd name="T45" fmla="*/ 164 h 200"/>
                  <a:gd name="T46" fmla="*/ 29 w 183"/>
                  <a:gd name="T47" fmla="*/ 190 h 200"/>
                  <a:gd name="T48" fmla="*/ 33 w 183"/>
                  <a:gd name="T49" fmla="*/ 198 h 200"/>
                  <a:gd name="T50" fmla="*/ 35 w 183"/>
                  <a:gd name="T51" fmla="*/ 199 h 200"/>
                  <a:gd name="T52" fmla="*/ 43 w 183"/>
                  <a:gd name="T53" fmla="*/ 196 h 200"/>
                  <a:gd name="T54" fmla="*/ 53 w 183"/>
                  <a:gd name="T55" fmla="*/ 174 h 200"/>
                  <a:gd name="T56" fmla="*/ 89 w 183"/>
                  <a:gd name="T57" fmla="*/ 183 h 200"/>
                  <a:gd name="T58" fmla="*/ 125 w 183"/>
                  <a:gd name="T59" fmla="*/ 174 h 200"/>
                  <a:gd name="T60" fmla="*/ 136 w 183"/>
                  <a:gd name="T61" fmla="*/ 196 h 200"/>
                  <a:gd name="T62" fmla="*/ 144 w 183"/>
                  <a:gd name="T63" fmla="*/ 199 h 200"/>
                  <a:gd name="T64" fmla="*/ 146 w 183"/>
                  <a:gd name="T65" fmla="*/ 198 h 200"/>
                  <a:gd name="T66" fmla="*/ 149 w 183"/>
                  <a:gd name="T67" fmla="*/ 190 h 200"/>
                  <a:gd name="T68" fmla="*/ 141 w 183"/>
                  <a:gd name="T69" fmla="*/ 164 h 200"/>
                  <a:gd name="T70" fmla="*/ 169 w 183"/>
                  <a:gd name="T71" fmla="*/ 103 h 200"/>
                  <a:gd name="T72" fmla="*/ 89 w 183"/>
                  <a:gd name="T73" fmla="*/ 167 h 200"/>
                  <a:gd name="T74" fmla="*/ 25 w 183"/>
                  <a:gd name="T75" fmla="*/ 103 h 200"/>
                  <a:gd name="T76" fmla="*/ 89 w 183"/>
                  <a:gd name="T77" fmla="*/ 39 h 200"/>
                  <a:gd name="T78" fmla="*/ 153 w 183"/>
                  <a:gd name="T79" fmla="*/ 103 h 200"/>
                  <a:gd name="T80" fmla="*/ 89 w 183"/>
                  <a:gd name="T81" fmla="*/ 167 h 200"/>
                  <a:gd name="T82" fmla="*/ 97 w 183"/>
                  <a:gd name="T83" fmla="*/ 111 h 200"/>
                  <a:gd name="T84" fmla="*/ 100 w 183"/>
                  <a:gd name="T85" fmla="*/ 103 h 200"/>
                  <a:gd name="T86" fmla="*/ 91 w 183"/>
                  <a:gd name="T87" fmla="*/ 92 h 200"/>
                  <a:gd name="T88" fmla="*/ 91 w 183"/>
                  <a:gd name="T89" fmla="*/ 55 h 200"/>
                  <a:gd name="T90" fmla="*/ 89 w 183"/>
                  <a:gd name="T91" fmla="*/ 53 h 200"/>
                  <a:gd name="T92" fmla="*/ 87 w 183"/>
                  <a:gd name="T93" fmla="*/ 55 h 200"/>
                  <a:gd name="T94" fmla="*/ 87 w 183"/>
                  <a:gd name="T95" fmla="*/ 92 h 200"/>
                  <a:gd name="T96" fmla="*/ 78 w 183"/>
                  <a:gd name="T97" fmla="*/ 103 h 200"/>
                  <a:gd name="T98" fmla="*/ 89 w 183"/>
                  <a:gd name="T99" fmla="*/ 114 h 200"/>
                  <a:gd name="T100" fmla="*/ 93 w 183"/>
                  <a:gd name="T101" fmla="*/ 113 h 200"/>
                  <a:gd name="T102" fmla="*/ 104 w 183"/>
                  <a:gd name="T103" fmla="*/ 131 h 200"/>
                  <a:gd name="T104" fmla="*/ 107 w 183"/>
                  <a:gd name="T105" fmla="*/ 132 h 200"/>
                  <a:gd name="T106" fmla="*/ 108 w 183"/>
                  <a:gd name="T107" fmla="*/ 129 h 200"/>
                  <a:gd name="T108" fmla="*/ 97 w 183"/>
                  <a:gd name="T109" fmla="*/ 111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83" h="200">
                    <a:moveTo>
                      <a:pt x="62" y="22"/>
                    </a:moveTo>
                    <a:cubicBezTo>
                      <a:pt x="56" y="15"/>
                      <a:pt x="46" y="11"/>
                      <a:pt x="36" y="11"/>
                    </a:cubicBezTo>
                    <a:cubicBezTo>
                      <a:pt x="16" y="11"/>
                      <a:pt x="0" y="28"/>
                      <a:pt x="0" y="48"/>
                    </a:cubicBezTo>
                    <a:cubicBezTo>
                      <a:pt x="0" y="57"/>
                      <a:pt x="3" y="66"/>
                      <a:pt x="9" y="73"/>
                    </a:cubicBezTo>
                    <a:cubicBezTo>
                      <a:pt x="18" y="49"/>
                      <a:pt x="38" y="30"/>
                      <a:pt x="62" y="22"/>
                    </a:cubicBezTo>
                    <a:close/>
                    <a:moveTo>
                      <a:pt x="147" y="11"/>
                    </a:moveTo>
                    <a:cubicBezTo>
                      <a:pt x="136" y="11"/>
                      <a:pt x="126" y="16"/>
                      <a:pt x="119" y="23"/>
                    </a:cubicBezTo>
                    <a:cubicBezTo>
                      <a:pt x="143" y="32"/>
                      <a:pt x="162" y="52"/>
                      <a:pt x="170" y="76"/>
                    </a:cubicBezTo>
                    <a:cubicBezTo>
                      <a:pt x="178" y="69"/>
                      <a:pt x="183" y="59"/>
                      <a:pt x="183" y="48"/>
                    </a:cubicBezTo>
                    <a:cubicBezTo>
                      <a:pt x="183" y="28"/>
                      <a:pt x="167" y="11"/>
                      <a:pt x="147" y="11"/>
                    </a:cubicBezTo>
                    <a:close/>
                    <a:moveTo>
                      <a:pt x="169" y="103"/>
                    </a:moveTo>
                    <a:cubicBezTo>
                      <a:pt x="169" y="61"/>
                      <a:pt x="137" y="26"/>
                      <a:pt x="96" y="23"/>
                    </a:cubicBezTo>
                    <a:cubicBezTo>
                      <a:pt x="96" y="6"/>
                      <a:pt x="96" y="6"/>
                      <a:pt x="96" y="6"/>
                    </a:cubicBezTo>
                    <a:cubicBezTo>
                      <a:pt x="98" y="6"/>
                      <a:pt x="98" y="6"/>
                      <a:pt x="98" y="6"/>
                    </a:cubicBezTo>
                    <a:cubicBezTo>
                      <a:pt x="100" y="6"/>
                      <a:pt x="102" y="5"/>
                      <a:pt x="102" y="3"/>
                    </a:cubicBezTo>
                    <a:cubicBezTo>
                      <a:pt x="102" y="1"/>
                      <a:pt x="100" y="0"/>
                      <a:pt x="98" y="0"/>
                    </a:cubicBezTo>
                    <a:cubicBezTo>
                      <a:pt x="81" y="0"/>
                      <a:pt x="81" y="0"/>
                      <a:pt x="81" y="0"/>
                    </a:cubicBezTo>
                    <a:cubicBezTo>
                      <a:pt x="80" y="0"/>
                      <a:pt x="78" y="1"/>
                      <a:pt x="78" y="3"/>
                    </a:cubicBezTo>
                    <a:cubicBezTo>
                      <a:pt x="78" y="5"/>
                      <a:pt x="80" y="6"/>
                      <a:pt x="81" y="6"/>
                    </a:cubicBezTo>
                    <a:cubicBezTo>
                      <a:pt x="84" y="6"/>
                      <a:pt x="84" y="6"/>
                      <a:pt x="84" y="6"/>
                    </a:cubicBezTo>
                    <a:cubicBezTo>
                      <a:pt x="84" y="23"/>
                      <a:pt x="84" y="23"/>
                      <a:pt x="84" y="23"/>
                    </a:cubicBezTo>
                    <a:cubicBezTo>
                      <a:pt x="42" y="25"/>
                      <a:pt x="9" y="60"/>
                      <a:pt x="9" y="103"/>
                    </a:cubicBezTo>
                    <a:cubicBezTo>
                      <a:pt x="9" y="127"/>
                      <a:pt x="20" y="150"/>
                      <a:pt x="38" y="164"/>
                    </a:cubicBezTo>
                    <a:cubicBezTo>
                      <a:pt x="29" y="190"/>
                      <a:pt x="29" y="190"/>
                      <a:pt x="29" y="190"/>
                    </a:cubicBezTo>
                    <a:cubicBezTo>
                      <a:pt x="28" y="194"/>
                      <a:pt x="30" y="197"/>
                      <a:pt x="33" y="198"/>
                    </a:cubicBezTo>
                    <a:cubicBezTo>
                      <a:pt x="35" y="199"/>
                      <a:pt x="35" y="199"/>
                      <a:pt x="35" y="199"/>
                    </a:cubicBezTo>
                    <a:cubicBezTo>
                      <a:pt x="38" y="200"/>
                      <a:pt x="41" y="199"/>
                      <a:pt x="43" y="196"/>
                    </a:cubicBezTo>
                    <a:cubicBezTo>
                      <a:pt x="53" y="174"/>
                      <a:pt x="53" y="174"/>
                      <a:pt x="53" y="174"/>
                    </a:cubicBezTo>
                    <a:cubicBezTo>
                      <a:pt x="64" y="180"/>
                      <a:pt x="76" y="183"/>
                      <a:pt x="89" y="183"/>
                    </a:cubicBezTo>
                    <a:cubicBezTo>
                      <a:pt x="102" y="183"/>
                      <a:pt x="114" y="180"/>
                      <a:pt x="125" y="174"/>
                    </a:cubicBezTo>
                    <a:cubicBezTo>
                      <a:pt x="136" y="196"/>
                      <a:pt x="136" y="196"/>
                      <a:pt x="136" y="196"/>
                    </a:cubicBezTo>
                    <a:cubicBezTo>
                      <a:pt x="137" y="199"/>
                      <a:pt x="141" y="200"/>
                      <a:pt x="144" y="199"/>
                    </a:cubicBezTo>
                    <a:cubicBezTo>
                      <a:pt x="146" y="198"/>
                      <a:pt x="146" y="198"/>
                      <a:pt x="146" y="198"/>
                    </a:cubicBezTo>
                    <a:cubicBezTo>
                      <a:pt x="149" y="197"/>
                      <a:pt x="150" y="194"/>
                      <a:pt x="149" y="190"/>
                    </a:cubicBezTo>
                    <a:cubicBezTo>
                      <a:pt x="141" y="164"/>
                      <a:pt x="141" y="164"/>
                      <a:pt x="141" y="164"/>
                    </a:cubicBezTo>
                    <a:cubicBezTo>
                      <a:pt x="158" y="149"/>
                      <a:pt x="169" y="127"/>
                      <a:pt x="169" y="103"/>
                    </a:cubicBezTo>
                    <a:close/>
                    <a:moveTo>
                      <a:pt x="89" y="167"/>
                    </a:moveTo>
                    <a:cubicBezTo>
                      <a:pt x="54" y="167"/>
                      <a:pt x="25" y="138"/>
                      <a:pt x="25" y="103"/>
                    </a:cubicBezTo>
                    <a:cubicBezTo>
                      <a:pt x="25" y="67"/>
                      <a:pt x="54" y="39"/>
                      <a:pt x="89" y="39"/>
                    </a:cubicBezTo>
                    <a:cubicBezTo>
                      <a:pt x="124" y="39"/>
                      <a:pt x="153" y="67"/>
                      <a:pt x="153" y="103"/>
                    </a:cubicBezTo>
                    <a:cubicBezTo>
                      <a:pt x="153" y="138"/>
                      <a:pt x="124" y="167"/>
                      <a:pt x="89" y="167"/>
                    </a:cubicBezTo>
                    <a:close/>
                    <a:moveTo>
                      <a:pt x="97" y="111"/>
                    </a:moveTo>
                    <a:cubicBezTo>
                      <a:pt x="99" y="109"/>
                      <a:pt x="100" y="106"/>
                      <a:pt x="100" y="103"/>
                    </a:cubicBezTo>
                    <a:cubicBezTo>
                      <a:pt x="100" y="97"/>
                      <a:pt x="96" y="93"/>
                      <a:pt x="91" y="92"/>
                    </a:cubicBezTo>
                    <a:cubicBezTo>
                      <a:pt x="91" y="55"/>
                      <a:pt x="91" y="55"/>
                      <a:pt x="91" y="55"/>
                    </a:cubicBezTo>
                    <a:cubicBezTo>
                      <a:pt x="91" y="54"/>
                      <a:pt x="90" y="53"/>
                      <a:pt x="89" y="53"/>
                    </a:cubicBezTo>
                    <a:cubicBezTo>
                      <a:pt x="88" y="53"/>
                      <a:pt x="87" y="54"/>
                      <a:pt x="87" y="55"/>
                    </a:cubicBezTo>
                    <a:cubicBezTo>
                      <a:pt x="87" y="92"/>
                      <a:pt x="87" y="92"/>
                      <a:pt x="87" y="92"/>
                    </a:cubicBezTo>
                    <a:cubicBezTo>
                      <a:pt x="82" y="93"/>
                      <a:pt x="78" y="97"/>
                      <a:pt x="78" y="103"/>
                    </a:cubicBezTo>
                    <a:cubicBezTo>
                      <a:pt x="78" y="109"/>
                      <a:pt x="83" y="114"/>
                      <a:pt x="89" y="114"/>
                    </a:cubicBezTo>
                    <a:cubicBezTo>
                      <a:pt x="90" y="114"/>
                      <a:pt x="92" y="114"/>
                      <a:pt x="93" y="113"/>
                    </a:cubicBezTo>
                    <a:cubicBezTo>
                      <a:pt x="104" y="131"/>
                      <a:pt x="104" y="131"/>
                      <a:pt x="104" y="131"/>
                    </a:cubicBezTo>
                    <a:cubicBezTo>
                      <a:pt x="105" y="132"/>
                      <a:pt x="106" y="133"/>
                      <a:pt x="107" y="132"/>
                    </a:cubicBezTo>
                    <a:cubicBezTo>
                      <a:pt x="108" y="131"/>
                      <a:pt x="109" y="130"/>
                      <a:pt x="108" y="129"/>
                    </a:cubicBezTo>
                    <a:lnTo>
                      <a:pt x="97" y="11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000">
                  <a:solidFill>
                    <a:schemeClr val="accent4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42" name="Rounded Rectangle 7">
            <a:extLst>
              <a:ext uri="{FF2B5EF4-FFF2-40B4-BE49-F238E27FC236}">
                <a16:creationId xmlns:a16="http://schemas.microsoft.com/office/drawing/2014/main" id="{5404775B-A2D2-9CA7-7527-D708DB15BC4A}"/>
              </a:ext>
            </a:extLst>
          </p:cNvPr>
          <p:cNvSpPr/>
          <p:nvPr/>
        </p:nvSpPr>
        <p:spPr>
          <a:xfrm>
            <a:off x="520448" y="397690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>
                <a:solidFill>
                  <a:schemeClr val="bg1">
                    <a:lumMod val="65000"/>
                  </a:schemeClr>
                </a:solidFill>
              </a:rPr>
              <a:t>LOGO</a:t>
            </a:r>
            <a:endParaRPr lang="ko-KR" altLang="en-US" sz="27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3" name="TextBox 3">
            <a:hlinkClick r:id="rId6"/>
            <a:extLst>
              <a:ext uri="{FF2B5EF4-FFF2-40B4-BE49-F238E27FC236}">
                <a16:creationId xmlns:a16="http://schemas.microsoft.com/office/drawing/2014/main" id="{EA0AB481-7ECD-1564-68E5-1E17037EA2D0}"/>
              </a:ext>
            </a:extLst>
          </p:cNvPr>
          <p:cNvSpPr txBox="1"/>
          <p:nvPr/>
        </p:nvSpPr>
        <p:spPr>
          <a:xfrm>
            <a:off x="1016635" y="5498786"/>
            <a:ext cx="5169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016560"/>
      </p:ext>
    </p:extLst>
  </p:cSld>
  <p:clrMapOvr>
    <a:masterClrMapping/>
  </p:clrMapOvr>
  <p:transition spd="slow" advClick="0" advTm="3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" grpId="0"/>
      <p:bldP spid="216" grpId="1"/>
      <p:bldP spid="250" grpId="0" bldLvl="0" animBg="1"/>
      <p:bldP spid="250" grpId="1" animBg="1"/>
      <p:bldP spid="39" grpId="0" bldLvl="0" animBg="1"/>
      <p:bldP spid="39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911942" y="1428750"/>
            <a:ext cx="4253588" cy="4253587"/>
            <a:chOff x="4026242" y="1733550"/>
            <a:chExt cx="4253588" cy="4253587"/>
          </a:xfrm>
        </p:grpSpPr>
        <p:grpSp>
          <p:nvGrpSpPr>
            <p:cNvPr id="3" name="组合 2"/>
            <p:cNvGrpSpPr/>
            <p:nvPr/>
          </p:nvGrpSpPr>
          <p:grpSpPr>
            <a:xfrm>
              <a:off x="4026242" y="1733550"/>
              <a:ext cx="4253588" cy="4253587"/>
              <a:chOff x="4026242" y="1924050"/>
              <a:chExt cx="4253588" cy="4253587"/>
            </a:xfrm>
          </p:grpSpPr>
          <p:sp>
            <p:nvSpPr>
              <p:cNvPr id="21" name="任意多边形: 形状 20"/>
              <p:cNvSpPr/>
              <p:nvPr/>
            </p:nvSpPr>
            <p:spPr>
              <a:xfrm>
                <a:off x="5571636" y="1924050"/>
                <a:ext cx="1162800" cy="1804268"/>
              </a:xfrm>
              <a:custGeom>
                <a:avLst/>
                <a:gdLst>
                  <a:gd name="connsiteX0" fmla="*/ 0 w 1162800"/>
                  <a:gd name="connsiteY0" fmla="*/ 0 h 1804268"/>
                  <a:gd name="connsiteX1" fmla="*/ 1162050 w 1162800"/>
                  <a:gd name="connsiteY1" fmla="*/ 0 h 1804268"/>
                  <a:gd name="connsiteX2" fmla="*/ 1162050 w 1162800"/>
                  <a:gd name="connsiteY2" fmla="*/ 427508 h 1804268"/>
                  <a:gd name="connsiteX3" fmla="*/ 1162800 w 1162800"/>
                  <a:gd name="connsiteY3" fmla="*/ 434948 h 1804268"/>
                  <a:gd name="connsiteX4" fmla="*/ 1162800 w 1162800"/>
                  <a:gd name="connsiteY4" fmla="*/ 1222868 h 1804268"/>
                  <a:gd name="connsiteX5" fmla="*/ 581400 w 1162800"/>
                  <a:gd name="connsiteY5" fmla="*/ 1804268 h 1804268"/>
                  <a:gd name="connsiteX6" fmla="*/ 0 w 1162800"/>
                  <a:gd name="connsiteY6" fmla="*/ 1222868 h 1804268"/>
                  <a:gd name="connsiteX7" fmla="*/ 0 w 1162800"/>
                  <a:gd name="connsiteY7" fmla="*/ 734902 h 1804268"/>
                  <a:gd name="connsiteX8" fmla="*/ 0 w 1162800"/>
                  <a:gd name="connsiteY8" fmla="*/ 734189 h 1804268"/>
                  <a:gd name="connsiteX9" fmla="*/ 0 w 1162800"/>
                  <a:gd name="connsiteY9" fmla="*/ 434948 h 18042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162800" h="1804268">
                    <a:moveTo>
                      <a:pt x="0" y="0"/>
                    </a:moveTo>
                    <a:lnTo>
                      <a:pt x="1162050" y="0"/>
                    </a:lnTo>
                    <a:lnTo>
                      <a:pt x="1162050" y="427508"/>
                    </a:lnTo>
                    <a:lnTo>
                      <a:pt x="1162800" y="434948"/>
                    </a:lnTo>
                    <a:lnTo>
                      <a:pt x="1162800" y="1222868"/>
                    </a:lnTo>
                    <a:cubicBezTo>
                      <a:pt x="1162800" y="1543966"/>
                      <a:pt x="902498" y="1804268"/>
                      <a:pt x="581400" y="1804268"/>
                    </a:cubicBezTo>
                    <a:cubicBezTo>
                      <a:pt x="260302" y="1804268"/>
                      <a:pt x="0" y="1543966"/>
                      <a:pt x="0" y="1222868"/>
                    </a:cubicBezTo>
                    <a:lnTo>
                      <a:pt x="0" y="734902"/>
                    </a:lnTo>
                    <a:lnTo>
                      <a:pt x="0" y="734189"/>
                    </a:lnTo>
                    <a:lnTo>
                      <a:pt x="0" y="434948"/>
                    </a:lnTo>
                    <a:close/>
                  </a:path>
                </a:pathLst>
              </a:custGeom>
              <a:gradFill>
                <a:gsLst>
                  <a:gs pos="100000">
                    <a:srgbClr val="6264F8"/>
                  </a:gs>
                  <a:gs pos="49000">
                    <a:srgbClr val="B584EC"/>
                  </a:gs>
                  <a:gs pos="0">
                    <a:srgbClr val="EE9AE5"/>
                  </a:gs>
                </a:gsLst>
                <a:lin ang="2700000" scaled="1"/>
              </a:gradFill>
              <a:ln w="25400">
                <a:gradFill>
                  <a:gsLst>
                    <a:gs pos="100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2700000" scaled="0"/>
                </a:gradFill>
                <a:prstDash val="solid"/>
              </a:ln>
              <a:effectLst>
                <a:outerShdw blurRad="254000" dist="38100" dir="16200000" algn="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262626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2" name="任意多边形: 形状 21"/>
              <p:cNvSpPr/>
              <p:nvPr/>
            </p:nvSpPr>
            <p:spPr>
              <a:xfrm rot="5400000">
                <a:off x="6796296" y="3148710"/>
                <a:ext cx="1162800" cy="1804268"/>
              </a:xfrm>
              <a:custGeom>
                <a:avLst/>
                <a:gdLst>
                  <a:gd name="connsiteX0" fmla="*/ 0 w 1162800"/>
                  <a:gd name="connsiteY0" fmla="*/ 0 h 1804268"/>
                  <a:gd name="connsiteX1" fmla="*/ 1162050 w 1162800"/>
                  <a:gd name="connsiteY1" fmla="*/ 0 h 1804268"/>
                  <a:gd name="connsiteX2" fmla="*/ 1162050 w 1162800"/>
                  <a:gd name="connsiteY2" fmla="*/ 427508 h 1804268"/>
                  <a:gd name="connsiteX3" fmla="*/ 1162800 w 1162800"/>
                  <a:gd name="connsiteY3" fmla="*/ 434948 h 1804268"/>
                  <a:gd name="connsiteX4" fmla="*/ 1162800 w 1162800"/>
                  <a:gd name="connsiteY4" fmla="*/ 1222868 h 1804268"/>
                  <a:gd name="connsiteX5" fmla="*/ 581400 w 1162800"/>
                  <a:gd name="connsiteY5" fmla="*/ 1804268 h 1804268"/>
                  <a:gd name="connsiteX6" fmla="*/ 0 w 1162800"/>
                  <a:gd name="connsiteY6" fmla="*/ 1222868 h 1804268"/>
                  <a:gd name="connsiteX7" fmla="*/ 0 w 1162800"/>
                  <a:gd name="connsiteY7" fmla="*/ 734902 h 1804268"/>
                  <a:gd name="connsiteX8" fmla="*/ 0 w 1162800"/>
                  <a:gd name="connsiteY8" fmla="*/ 734189 h 1804268"/>
                  <a:gd name="connsiteX9" fmla="*/ 0 w 1162800"/>
                  <a:gd name="connsiteY9" fmla="*/ 434948 h 18042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162800" h="1804268">
                    <a:moveTo>
                      <a:pt x="0" y="0"/>
                    </a:moveTo>
                    <a:lnTo>
                      <a:pt x="1162050" y="0"/>
                    </a:lnTo>
                    <a:lnTo>
                      <a:pt x="1162050" y="427508"/>
                    </a:lnTo>
                    <a:lnTo>
                      <a:pt x="1162800" y="434948"/>
                    </a:lnTo>
                    <a:lnTo>
                      <a:pt x="1162800" y="1222868"/>
                    </a:lnTo>
                    <a:cubicBezTo>
                      <a:pt x="1162800" y="1543966"/>
                      <a:pt x="902498" y="1804268"/>
                      <a:pt x="581400" y="1804268"/>
                    </a:cubicBezTo>
                    <a:cubicBezTo>
                      <a:pt x="260302" y="1804268"/>
                      <a:pt x="0" y="1543966"/>
                      <a:pt x="0" y="1222868"/>
                    </a:cubicBezTo>
                    <a:lnTo>
                      <a:pt x="0" y="734902"/>
                    </a:lnTo>
                    <a:lnTo>
                      <a:pt x="0" y="734189"/>
                    </a:lnTo>
                    <a:lnTo>
                      <a:pt x="0" y="434948"/>
                    </a:lnTo>
                    <a:close/>
                  </a:path>
                </a:pathLst>
              </a:custGeom>
              <a:gradFill>
                <a:gsLst>
                  <a:gs pos="100000">
                    <a:srgbClr val="6264F8"/>
                  </a:gs>
                  <a:gs pos="49000">
                    <a:srgbClr val="B584EC"/>
                  </a:gs>
                  <a:gs pos="0">
                    <a:srgbClr val="EE9AE5"/>
                  </a:gs>
                </a:gsLst>
                <a:lin ang="2700000" scaled="1"/>
              </a:gradFill>
              <a:ln w="25400">
                <a:gradFill>
                  <a:gsLst>
                    <a:gs pos="100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2700000" scaled="0"/>
                </a:gradFill>
                <a:prstDash val="solid"/>
              </a:ln>
              <a:effectLst>
                <a:outerShdw blurRad="254000" dist="38100" dir="16200000" algn="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262626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4" name="任意多边形: 形状 23"/>
              <p:cNvSpPr/>
              <p:nvPr/>
            </p:nvSpPr>
            <p:spPr>
              <a:xfrm rot="10800000">
                <a:off x="5571637" y="4373369"/>
                <a:ext cx="1162800" cy="1804268"/>
              </a:xfrm>
              <a:custGeom>
                <a:avLst/>
                <a:gdLst>
                  <a:gd name="connsiteX0" fmla="*/ 0 w 1162800"/>
                  <a:gd name="connsiteY0" fmla="*/ 0 h 1804268"/>
                  <a:gd name="connsiteX1" fmla="*/ 1162050 w 1162800"/>
                  <a:gd name="connsiteY1" fmla="*/ 0 h 1804268"/>
                  <a:gd name="connsiteX2" fmla="*/ 1162050 w 1162800"/>
                  <a:gd name="connsiteY2" fmla="*/ 427508 h 1804268"/>
                  <a:gd name="connsiteX3" fmla="*/ 1162800 w 1162800"/>
                  <a:gd name="connsiteY3" fmla="*/ 434948 h 1804268"/>
                  <a:gd name="connsiteX4" fmla="*/ 1162800 w 1162800"/>
                  <a:gd name="connsiteY4" fmla="*/ 1222868 h 1804268"/>
                  <a:gd name="connsiteX5" fmla="*/ 581400 w 1162800"/>
                  <a:gd name="connsiteY5" fmla="*/ 1804268 h 1804268"/>
                  <a:gd name="connsiteX6" fmla="*/ 0 w 1162800"/>
                  <a:gd name="connsiteY6" fmla="*/ 1222868 h 1804268"/>
                  <a:gd name="connsiteX7" fmla="*/ 0 w 1162800"/>
                  <a:gd name="connsiteY7" fmla="*/ 734902 h 1804268"/>
                  <a:gd name="connsiteX8" fmla="*/ 0 w 1162800"/>
                  <a:gd name="connsiteY8" fmla="*/ 734189 h 1804268"/>
                  <a:gd name="connsiteX9" fmla="*/ 0 w 1162800"/>
                  <a:gd name="connsiteY9" fmla="*/ 434948 h 18042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162800" h="1804268">
                    <a:moveTo>
                      <a:pt x="0" y="0"/>
                    </a:moveTo>
                    <a:lnTo>
                      <a:pt x="1162050" y="0"/>
                    </a:lnTo>
                    <a:lnTo>
                      <a:pt x="1162050" y="427508"/>
                    </a:lnTo>
                    <a:lnTo>
                      <a:pt x="1162800" y="434948"/>
                    </a:lnTo>
                    <a:lnTo>
                      <a:pt x="1162800" y="1222868"/>
                    </a:lnTo>
                    <a:cubicBezTo>
                      <a:pt x="1162800" y="1543966"/>
                      <a:pt x="902498" y="1804268"/>
                      <a:pt x="581400" y="1804268"/>
                    </a:cubicBezTo>
                    <a:cubicBezTo>
                      <a:pt x="260302" y="1804268"/>
                      <a:pt x="0" y="1543966"/>
                      <a:pt x="0" y="1222868"/>
                    </a:cubicBezTo>
                    <a:lnTo>
                      <a:pt x="0" y="734902"/>
                    </a:lnTo>
                    <a:lnTo>
                      <a:pt x="0" y="734189"/>
                    </a:lnTo>
                    <a:lnTo>
                      <a:pt x="0" y="434948"/>
                    </a:lnTo>
                    <a:close/>
                  </a:path>
                </a:pathLst>
              </a:custGeom>
              <a:gradFill>
                <a:gsLst>
                  <a:gs pos="100000">
                    <a:srgbClr val="6264F8"/>
                  </a:gs>
                  <a:gs pos="49000">
                    <a:srgbClr val="B584EC"/>
                  </a:gs>
                  <a:gs pos="0">
                    <a:srgbClr val="EE9AE5"/>
                  </a:gs>
                </a:gsLst>
                <a:lin ang="2700000" scaled="1"/>
              </a:gradFill>
              <a:ln w="25400">
                <a:gradFill>
                  <a:gsLst>
                    <a:gs pos="100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2700000" scaled="0"/>
                </a:gradFill>
                <a:prstDash val="solid"/>
              </a:ln>
              <a:effectLst>
                <a:outerShdw blurRad="254000" dist="38100" dir="16200000" algn="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262626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4" name="任意多边形: 形状 26"/>
              <p:cNvSpPr/>
              <p:nvPr/>
            </p:nvSpPr>
            <p:spPr>
              <a:xfrm rot="16200000">
                <a:off x="4346976" y="3148711"/>
                <a:ext cx="1162800" cy="1804268"/>
              </a:xfrm>
              <a:custGeom>
                <a:avLst/>
                <a:gdLst>
                  <a:gd name="connsiteX0" fmla="*/ 0 w 1162800"/>
                  <a:gd name="connsiteY0" fmla="*/ 0 h 1804268"/>
                  <a:gd name="connsiteX1" fmla="*/ 1162050 w 1162800"/>
                  <a:gd name="connsiteY1" fmla="*/ 0 h 1804268"/>
                  <a:gd name="connsiteX2" fmla="*/ 1162050 w 1162800"/>
                  <a:gd name="connsiteY2" fmla="*/ 427508 h 1804268"/>
                  <a:gd name="connsiteX3" fmla="*/ 1162800 w 1162800"/>
                  <a:gd name="connsiteY3" fmla="*/ 434948 h 1804268"/>
                  <a:gd name="connsiteX4" fmla="*/ 1162800 w 1162800"/>
                  <a:gd name="connsiteY4" fmla="*/ 1222868 h 1804268"/>
                  <a:gd name="connsiteX5" fmla="*/ 581400 w 1162800"/>
                  <a:gd name="connsiteY5" fmla="*/ 1804268 h 1804268"/>
                  <a:gd name="connsiteX6" fmla="*/ 0 w 1162800"/>
                  <a:gd name="connsiteY6" fmla="*/ 1222868 h 1804268"/>
                  <a:gd name="connsiteX7" fmla="*/ 0 w 1162800"/>
                  <a:gd name="connsiteY7" fmla="*/ 734902 h 1804268"/>
                  <a:gd name="connsiteX8" fmla="*/ 0 w 1162800"/>
                  <a:gd name="connsiteY8" fmla="*/ 734189 h 1804268"/>
                  <a:gd name="connsiteX9" fmla="*/ 0 w 1162800"/>
                  <a:gd name="connsiteY9" fmla="*/ 434948 h 18042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162800" h="1804268">
                    <a:moveTo>
                      <a:pt x="0" y="0"/>
                    </a:moveTo>
                    <a:lnTo>
                      <a:pt x="1162050" y="0"/>
                    </a:lnTo>
                    <a:lnTo>
                      <a:pt x="1162050" y="427508"/>
                    </a:lnTo>
                    <a:lnTo>
                      <a:pt x="1162800" y="434948"/>
                    </a:lnTo>
                    <a:lnTo>
                      <a:pt x="1162800" y="1222868"/>
                    </a:lnTo>
                    <a:cubicBezTo>
                      <a:pt x="1162800" y="1543966"/>
                      <a:pt x="902498" y="1804268"/>
                      <a:pt x="581400" y="1804268"/>
                    </a:cubicBezTo>
                    <a:cubicBezTo>
                      <a:pt x="260302" y="1804268"/>
                      <a:pt x="0" y="1543966"/>
                      <a:pt x="0" y="1222868"/>
                    </a:cubicBezTo>
                    <a:lnTo>
                      <a:pt x="0" y="734902"/>
                    </a:lnTo>
                    <a:lnTo>
                      <a:pt x="0" y="734189"/>
                    </a:lnTo>
                    <a:lnTo>
                      <a:pt x="0" y="434948"/>
                    </a:lnTo>
                    <a:close/>
                  </a:path>
                </a:pathLst>
              </a:custGeom>
              <a:gradFill>
                <a:gsLst>
                  <a:gs pos="0">
                    <a:srgbClr val="1BBEE9"/>
                  </a:gs>
                  <a:gs pos="100000">
                    <a:srgbClr val="C570EA"/>
                  </a:gs>
                </a:gsLst>
                <a:lin ang="2700000" scaled="1"/>
              </a:gradFill>
              <a:ln w="25400">
                <a:gradFill>
                  <a:gsLst>
                    <a:gs pos="100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2700000" scaled="0"/>
                </a:gradFill>
                <a:prstDash val="solid"/>
              </a:ln>
              <a:effectLst>
                <a:outerShdw blurRad="254000" dist="38100" dir="16200000" algn="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262626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0" name="任意多边形: 形状 33"/>
              <p:cNvSpPr/>
              <p:nvPr/>
            </p:nvSpPr>
            <p:spPr>
              <a:xfrm>
                <a:off x="5713558" y="2048399"/>
                <a:ext cx="993256" cy="1541196"/>
              </a:xfrm>
              <a:custGeom>
                <a:avLst/>
                <a:gdLst>
                  <a:gd name="connsiteX0" fmla="*/ 0 w 1162800"/>
                  <a:gd name="connsiteY0" fmla="*/ 0 h 1804268"/>
                  <a:gd name="connsiteX1" fmla="*/ 1162050 w 1162800"/>
                  <a:gd name="connsiteY1" fmla="*/ 0 h 1804268"/>
                  <a:gd name="connsiteX2" fmla="*/ 1162050 w 1162800"/>
                  <a:gd name="connsiteY2" fmla="*/ 427508 h 1804268"/>
                  <a:gd name="connsiteX3" fmla="*/ 1162800 w 1162800"/>
                  <a:gd name="connsiteY3" fmla="*/ 434948 h 1804268"/>
                  <a:gd name="connsiteX4" fmla="*/ 1162800 w 1162800"/>
                  <a:gd name="connsiteY4" fmla="*/ 1222868 h 1804268"/>
                  <a:gd name="connsiteX5" fmla="*/ 581400 w 1162800"/>
                  <a:gd name="connsiteY5" fmla="*/ 1804268 h 1804268"/>
                  <a:gd name="connsiteX6" fmla="*/ 0 w 1162800"/>
                  <a:gd name="connsiteY6" fmla="*/ 1222868 h 1804268"/>
                  <a:gd name="connsiteX7" fmla="*/ 0 w 1162800"/>
                  <a:gd name="connsiteY7" fmla="*/ 734902 h 1804268"/>
                  <a:gd name="connsiteX8" fmla="*/ 0 w 1162800"/>
                  <a:gd name="connsiteY8" fmla="*/ 734189 h 1804268"/>
                  <a:gd name="connsiteX9" fmla="*/ 0 w 1162800"/>
                  <a:gd name="connsiteY9" fmla="*/ 434948 h 18042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162800" h="1804268">
                    <a:moveTo>
                      <a:pt x="0" y="0"/>
                    </a:moveTo>
                    <a:lnTo>
                      <a:pt x="1162050" y="0"/>
                    </a:lnTo>
                    <a:lnTo>
                      <a:pt x="1162050" y="427508"/>
                    </a:lnTo>
                    <a:lnTo>
                      <a:pt x="1162800" y="434948"/>
                    </a:lnTo>
                    <a:lnTo>
                      <a:pt x="1162800" y="1222868"/>
                    </a:lnTo>
                    <a:cubicBezTo>
                      <a:pt x="1162800" y="1543966"/>
                      <a:pt x="902498" y="1804268"/>
                      <a:pt x="581400" y="1804268"/>
                    </a:cubicBezTo>
                    <a:cubicBezTo>
                      <a:pt x="260302" y="1804268"/>
                      <a:pt x="0" y="1543966"/>
                      <a:pt x="0" y="1222868"/>
                    </a:cubicBezTo>
                    <a:lnTo>
                      <a:pt x="0" y="734902"/>
                    </a:lnTo>
                    <a:lnTo>
                      <a:pt x="0" y="734189"/>
                    </a:lnTo>
                    <a:lnTo>
                      <a:pt x="0" y="434948"/>
                    </a:ln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chemeClr val="bg1">
                      <a:lumMod val="85000"/>
                    </a:schemeClr>
                  </a:gs>
                </a:gsLst>
                <a:lin ang="2700000" scaled="0"/>
              </a:gradFill>
              <a:ln w="25400">
                <a:noFill/>
                <a:prstDash val="solid"/>
              </a:ln>
              <a:effectLst>
                <a:innerShdw blurRad="139700">
                  <a:prstClr val="black">
                    <a:alpha val="52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262626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3" name="任意多边形: 形状 34"/>
              <p:cNvSpPr/>
              <p:nvPr/>
            </p:nvSpPr>
            <p:spPr>
              <a:xfrm rot="5400000">
                <a:off x="6881068" y="3280246"/>
                <a:ext cx="993256" cy="1541196"/>
              </a:xfrm>
              <a:custGeom>
                <a:avLst/>
                <a:gdLst>
                  <a:gd name="connsiteX0" fmla="*/ 0 w 1162800"/>
                  <a:gd name="connsiteY0" fmla="*/ 0 h 1804268"/>
                  <a:gd name="connsiteX1" fmla="*/ 1162050 w 1162800"/>
                  <a:gd name="connsiteY1" fmla="*/ 0 h 1804268"/>
                  <a:gd name="connsiteX2" fmla="*/ 1162050 w 1162800"/>
                  <a:gd name="connsiteY2" fmla="*/ 427508 h 1804268"/>
                  <a:gd name="connsiteX3" fmla="*/ 1162800 w 1162800"/>
                  <a:gd name="connsiteY3" fmla="*/ 434948 h 1804268"/>
                  <a:gd name="connsiteX4" fmla="*/ 1162800 w 1162800"/>
                  <a:gd name="connsiteY4" fmla="*/ 1222868 h 1804268"/>
                  <a:gd name="connsiteX5" fmla="*/ 581400 w 1162800"/>
                  <a:gd name="connsiteY5" fmla="*/ 1804268 h 1804268"/>
                  <a:gd name="connsiteX6" fmla="*/ 0 w 1162800"/>
                  <a:gd name="connsiteY6" fmla="*/ 1222868 h 1804268"/>
                  <a:gd name="connsiteX7" fmla="*/ 0 w 1162800"/>
                  <a:gd name="connsiteY7" fmla="*/ 734902 h 1804268"/>
                  <a:gd name="connsiteX8" fmla="*/ 0 w 1162800"/>
                  <a:gd name="connsiteY8" fmla="*/ 734189 h 1804268"/>
                  <a:gd name="connsiteX9" fmla="*/ 0 w 1162800"/>
                  <a:gd name="connsiteY9" fmla="*/ 434948 h 18042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162800" h="1804268">
                    <a:moveTo>
                      <a:pt x="0" y="0"/>
                    </a:moveTo>
                    <a:lnTo>
                      <a:pt x="1162050" y="0"/>
                    </a:lnTo>
                    <a:lnTo>
                      <a:pt x="1162050" y="427508"/>
                    </a:lnTo>
                    <a:lnTo>
                      <a:pt x="1162800" y="434948"/>
                    </a:lnTo>
                    <a:lnTo>
                      <a:pt x="1162800" y="1222868"/>
                    </a:lnTo>
                    <a:cubicBezTo>
                      <a:pt x="1162800" y="1543966"/>
                      <a:pt x="902498" y="1804268"/>
                      <a:pt x="581400" y="1804268"/>
                    </a:cubicBezTo>
                    <a:cubicBezTo>
                      <a:pt x="260302" y="1804268"/>
                      <a:pt x="0" y="1543966"/>
                      <a:pt x="0" y="1222868"/>
                    </a:cubicBezTo>
                    <a:lnTo>
                      <a:pt x="0" y="734902"/>
                    </a:lnTo>
                    <a:lnTo>
                      <a:pt x="0" y="734189"/>
                    </a:lnTo>
                    <a:lnTo>
                      <a:pt x="0" y="434948"/>
                    </a:ln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chemeClr val="bg1">
                      <a:lumMod val="85000"/>
                    </a:schemeClr>
                  </a:gs>
                </a:gsLst>
                <a:lin ang="2700000" scaled="0"/>
              </a:gradFill>
              <a:ln w="25400">
                <a:noFill/>
                <a:prstDash val="solid"/>
              </a:ln>
              <a:effectLst>
                <a:innerShdw blurRad="139700">
                  <a:prstClr val="black">
                    <a:alpha val="52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262626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5" name="任意多边形: 形状 35"/>
              <p:cNvSpPr/>
              <p:nvPr/>
            </p:nvSpPr>
            <p:spPr>
              <a:xfrm rot="16200000">
                <a:off x="4431748" y="3280247"/>
                <a:ext cx="993256" cy="1541196"/>
              </a:xfrm>
              <a:custGeom>
                <a:avLst/>
                <a:gdLst>
                  <a:gd name="connsiteX0" fmla="*/ 0 w 1162800"/>
                  <a:gd name="connsiteY0" fmla="*/ 0 h 1804268"/>
                  <a:gd name="connsiteX1" fmla="*/ 1162050 w 1162800"/>
                  <a:gd name="connsiteY1" fmla="*/ 0 h 1804268"/>
                  <a:gd name="connsiteX2" fmla="*/ 1162050 w 1162800"/>
                  <a:gd name="connsiteY2" fmla="*/ 427508 h 1804268"/>
                  <a:gd name="connsiteX3" fmla="*/ 1162800 w 1162800"/>
                  <a:gd name="connsiteY3" fmla="*/ 434948 h 1804268"/>
                  <a:gd name="connsiteX4" fmla="*/ 1162800 w 1162800"/>
                  <a:gd name="connsiteY4" fmla="*/ 1222868 h 1804268"/>
                  <a:gd name="connsiteX5" fmla="*/ 581400 w 1162800"/>
                  <a:gd name="connsiteY5" fmla="*/ 1804268 h 1804268"/>
                  <a:gd name="connsiteX6" fmla="*/ 0 w 1162800"/>
                  <a:gd name="connsiteY6" fmla="*/ 1222868 h 1804268"/>
                  <a:gd name="connsiteX7" fmla="*/ 0 w 1162800"/>
                  <a:gd name="connsiteY7" fmla="*/ 734902 h 1804268"/>
                  <a:gd name="connsiteX8" fmla="*/ 0 w 1162800"/>
                  <a:gd name="connsiteY8" fmla="*/ 734189 h 1804268"/>
                  <a:gd name="connsiteX9" fmla="*/ 0 w 1162800"/>
                  <a:gd name="connsiteY9" fmla="*/ 434948 h 18042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162800" h="1804268">
                    <a:moveTo>
                      <a:pt x="0" y="0"/>
                    </a:moveTo>
                    <a:lnTo>
                      <a:pt x="1162050" y="0"/>
                    </a:lnTo>
                    <a:lnTo>
                      <a:pt x="1162050" y="427508"/>
                    </a:lnTo>
                    <a:lnTo>
                      <a:pt x="1162800" y="434948"/>
                    </a:lnTo>
                    <a:lnTo>
                      <a:pt x="1162800" y="1222868"/>
                    </a:lnTo>
                    <a:cubicBezTo>
                      <a:pt x="1162800" y="1543966"/>
                      <a:pt x="902498" y="1804268"/>
                      <a:pt x="581400" y="1804268"/>
                    </a:cubicBezTo>
                    <a:cubicBezTo>
                      <a:pt x="260302" y="1804268"/>
                      <a:pt x="0" y="1543966"/>
                      <a:pt x="0" y="1222868"/>
                    </a:cubicBezTo>
                    <a:lnTo>
                      <a:pt x="0" y="734902"/>
                    </a:lnTo>
                    <a:lnTo>
                      <a:pt x="0" y="734189"/>
                    </a:lnTo>
                    <a:lnTo>
                      <a:pt x="0" y="434948"/>
                    </a:ln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chemeClr val="bg1">
                      <a:lumMod val="85000"/>
                    </a:schemeClr>
                  </a:gs>
                </a:gsLst>
                <a:lin ang="2700000" scaled="0"/>
              </a:gradFill>
              <a:ln w="25400">
                <a:noFill/>
                <a:prstDash val="solid"/>
              </a:ln>
              <a:effectLst>
                <a:innerShdw blurRad="139700">
                  <a:prstClr val="black">
                    <a:alpha val="52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262626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6" name="任意多边形: 形状 36"/>
              <p:cNvSpPr/>
              <p:nvPr/>
            </p:nvSpPr>
            <p:spPr>
              <a:xfrm rot="10800000">
                <a:off x="5656409" y="4504905"/>
                <a:ext cx="993256" cy="1541196"/>
              </a:xfrm>
              <a:custGeom>
                <a:avLst/>
                <a:gdLst>
                  <a:gd name="connsiteX0" fmla="*/ 0 w 1162800"/>
                  <a:gd name="connsiteY0" fmla="*/ 0 h 1804268"/>
                  <a:gd name="connsiteX1" fmla="*/ 1162050 w 1162800"/>
                  <a:gd name="connsiteY1" fmla="*/ 0 h 1804268"/>
                  <a:gd name="connsiteX2" fmla="*/ 1162050 w 1162800"/>
                  <a:gd name="connsiteY2" fmla="*/ 427508 h 1804268"/>
                  <a:gd name="connsiteX3" fmla="*/ 1162800 w 1162800"/>
                  <a:gd name="connsiteY3" fmla="*/ 434948 h 1804268"/>
                  <a:gd name="connsiteX4" fmla="*/ 1162800 w 1162800"/>
                  <a:gd name="connsiteY4" fmla="*/ 1222868 h 1804268"/>
                  <a:gd name="connsiteX5" fmla="*/ 581400 w 1162800"/>
                  <a:gd name="connsiteY5" fmla="*/ 1804268 h 1804268"/>
                  <a:gd name="connsiteX6" fmla="*/ 0 w 1162800"/>
                  <a:gd name="connsiteY6" fmla="*/ 1222868 h 1804268"/>
                  <a:gd name="connsiteX7" fmla="*/ 0 w 1162800"/>
                  <a:gd name="connsiteY7" fmla="*/ 734902 h 1804268"/>
                  <a:gd name="connsiteX8" fmla="*/ 0 w 1162800"/>
                  <a:gd name="connsiteY8" fmla="*/ 734189 h 1804268"/>
                  <a:gd name="connsiteX9" fmla="*/ 0 w 1162800"/>
                  <a:gd name="connsiteY9" fmla="*/ 434948 h 18042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162800" h="1804268">
                    <a:moveTo>
                      <a:pt x="0" y="0"/>
                    </a:moveTo>
                    <a:lnTo>
                      <a:pt x="1162050" y="0"/>
                    </a:lnTo>
                    <a:lnTo>
                      <a:pt x="1162050" y="427508"/>
                    </a:lnTo>
                    <a:lnTo>
                      <a:pt x="1162800" y="434948"/>
                    </a:lnTo>
                    <a:lnTo>
                      <a:pt x="1162800" y="1222868"/>
                    </a:lnTo>
                    <a:cubicBezTo>
                      <a:pt x="1162800" y="1543966"/>
                      <a:pt x="902498" y="1804268"/>
                      <a:pt x="581400" y="1804268"/>
                    </a:cubicBezTo>
                    <a:cubicBezTo>
                      <a:pt x="260302" y="1804268"/>
                      <a:pt x="0" y="1543966"/>
                      <a:pt x="0" y="1222868"/>
                    </a:cubicBezTo>
                    <a:lnTo>
                      <a:pt x="0" y="734902"/>
                    </a:lnTo>
                    <a:lnTo>
                      <a:pt x="0" y="734189"/>
                    </a:lnTo>
                    <a:lnTo>
                      <a:pt x="0" y="434948"/>
                    </a:lnTo>
                    <a:close/>
                  </a:path>
                </a:pathLst>
              </a:custGeom>
              <a:gradFill>
                <a:gsLst>
                  <a:gs pos="100000">
                    <a:schemeClr val="bg1"/>
                  </a:gs>
                  <a:gs pos="0">
                    <a:schemeClr val="bg1">
                      <a:lumMod val="85000"/>
                    </a:schemeClr>
                  </a:gs>
                </a:gsLst>
                <a:lin ang="2700000" scaled="0"/>
              </a:gradFill>
              <a:ln w="25400">
                <a:noFill/>
                <a:prstDash val="solid"/>
              </a:ln>
              <a:effectLst>
                <a:innerShdw blurRad="139700">
                  <a:prstClr val="black">
                    <a:alpha val="52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262626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32" name="椭圆 31"/>
            <p:cNvSpPr/>
            <p:nvPr/>
          </p:nvSpPr>
          <p:spPr>
            <a:xfrm>
              <a:off x="5490749" y="3198056"/>
              <a:ext cx="1324574" cy="1324574"/>
            </a:xfrm>
            <a:prstGeom prst="ellipse">
              <a:avLst/>
            </a:prstGeom>
            <a:gradFill>
              <a:gsLst>
                <a:gs pos="100000">
                  <a:srgbClr val="61D3F8"/>
                </a:gs>
                <a:gs pos="0">
                  <a:srgbClr val="A73FF6"/>
                </a:gs>
              </a:gsLst>
              <a:lin ang="2700000" scaled="1"/>
            </a:gradFill>
            <a:ln w="25400">
              <a:noFill/>
              <a:prstDash val="solid"/>
            </a:ln>
            <a:effectLst>
              <a:innerShdw blurRad="139700">
                <a:prstClr val="black">
                  <a:alpha val="52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262626"/>
                </a:solidFill>
                <a:cs typeface="+mn-ea"/>
                <a:sym typeface="+mn-lt"/>
              </a:endParaRPr>
            </a:p>
          </p:txBody>
        </p:sp>
        <p:sp>
          <p:nvSpPr>
            <p:cNvPr id="49" name="椭圆 48"/>
            <p:cNvSpPr/>
            <p:nvPr/>
          </p:nvSpPr>
          <p:spPr>
            <a:xfrm>
              <a:off x="5663972" y="3371279"/>
              <a:ext cx="978128" cy="978128"/>
            </a:xfrm>
            <a:prstGeom prst="ellipse">
              <a:avLst/>
            </a:prstGeom>
            <a:gradFill>
              <a:gsLst>
                <a:gs pos="100000">
                  <a:schemeClr val="bg1"/>
                </a:gs>
                <a:gs pos="0">
                  <a:schemeClr val="bg1">
                    <a:lumMod val="85000"/>
                  </a:schemeClr>
                </a:gs>
              </a:gsLst>
              <a:lin ang="2700000" scaled="0"/>
            </a:gradFill>
            <a:ln w="25400">
              <a:gradFill>
                <a:gsLst>
                  <a:gs pos="100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2700000" scaled="0"/>
              </a:gradFill>
              <a:prstDash val="solid"/>
            </a:ln>
            <a:effectLst>
              <a:outerShdw blurRad="254000" dist="38100" dir="162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262626"/>
                </a:solidFill>
                <a:cs typeface="+mn-ea"/>
                <a:sym typeface="+mn-lt"/>
              </a:endParaRPr>
            </a:p>
          </p:txBody>
        </p:sp>
      </p:grpSp>
      <p:pic>
        <p:nvPicPr>
          <p:cNvPr id="257" name="图片 256" descr="黑白色的标志&#10;&#10;中度可信度描述已自动生成"/>
          <p:cNvPicPr>
            <a:picLocks noChangeAspect="1"/>
          </p:cNvPicPr>
          <p:nvPr/>
        </p:nvPicPr>
        <p:blipFill>
          <a:blip r:embed="rId2" cstate="screen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86529" y="3273502"/>
            <a:ext cx="704414" cy="564082"/>
          </a:xfrm>
          <a:prstGeom prst="rect">
            <a:avLst/>
          </a:prstGeom>
        </p:spPr>
      </p:pic>
      <p:sp>
        <p:nvSpPr>
          <p:cNvPr id="258" name="文本框 257"/>
          <p:cNvSpPr txBox="1"/>
          <p:nvPr/>
        </p:nvSpPr>
        <p:spPr>
          <a:xfrm>
            <a:off x="5584674" y="1857829"/>
            <a:ext cx="908124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b="1">
                <a:solidFill>
                  <a:srgbClr val="6849F0"/>
                </a:solidFill>
                <a:cs typeface="+mn-ea"/>
                <a:sym typeface="+mn-lt"/>
              </a:rPr>
              <a:t>01</a:t>
            </a:r>
          </a:p>
        </p:txBody>
      </p:sp>
      <p:sp>
        <p:nvSpPr>
          <p:cNvPr id="50" name="文本框 49"/>
          <p:cNvSpPr txBox="1"/>
          <p:nvPr/>
        </p:nvSpPr>
        <p:spPr>
          <a:xfrm>
            <a:off x="6892949" y="3170823"/>
            <a:ext cx="908124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b="1">
                <a:solidFill>
                  <a:srgbClr val="6849F0"/>
                </a:solidFill>
                <a:cs typeface="+mn-ea"/>
                <a:sym typeface="+mn-lt"/>
              </a:rPr>
              <a:t>02</a:t>
            </a:r>
          </a:p>
        </p:txBody>
      </p:sp>
      <p:sp>
        <p:nvSpPr>
          <p:cNvPr id="51" name="文本框 50"/>
          <p:cNvSpPr txBox="1"/>
          <p:nvPr/>
        </p:nvSpPr>
        <p:spPr>
          <a:xfrm>
            <a:off x="5584674" y="4558801"/>
            <a:ext cx="908124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b="1">
                <a:solidFill>
                  <a:srgbClr val="6849F0"/>
                </a:solidFill>
                <a:cs typeface="+mn-ea"/>
                <a:sym typeface="+mn-lt"/>
              </a:rPr>
              <a:t>03</a:t>
            </a:r>
          </a:p>
        </p:txBody>
      </p:sp>
      <p:sp>
        <p:nvSpPr>
          <p:cNvPr id="52" name="文本框 51"/>
          <p:cNvSpPr txBox="1"/>
          <p:nvPr/>
        </p:nvSpPr>
        <p:spPr>
          <a:xfrm>
            <a:off x="4276399" y="3170823"/>
            <a:ext cx="908124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b="1">
                <a:solidFill>
                  <a:srgbClr val="6849F0"/>
                </a:solidFill>
                <a:cs typeface="+mn-ea"/>
                <a:sym typeface="+mn-lt"/>
              </a:rPr>
              <a:t>04</a:t>
            </a:r>
          </a:p>
        </p:txBody>
      </p:sp>
      <p:grpSp>
        <p:nvGrpSpPr>
          <p:cNvPr id="263" name="组合 262"/>
          <p:cNvGrpSpPr/>
          <p:nvPr/>
        </p:nvGrpSpPr>
        <p:grpSpPr>
          <a:xfrm>
            <a:off x="6979214" y="1595683"/>
            <a:ext cx="3517200" cy="1005028"/>
            <a:chOff x="7093514" y="1834161"/>
            <a:chExt cx="3517200" cy="1005028"/>
          </a:xfrm>
        </p:grpSpPr>
        <p:grpSp>
          <p:nvGrpSpPr>
            <p:cNvPr id="259" name="组合 258"/>
            <p:cNvGrpSpPr/>
            <p:nvPr/>
          </p:nvGrpSpPr>
          <p:grpSpPr>
            <a:xfrm>
              <a:off x="7093514" y="1834161"/>
              <a:ext cx="3517200" cy="1005028"/>
              <a:chOff x="7013148" y="1593294"/>
              <a:chExt cx="3517200" cy="1005028"/>
            </a:xfrm>
          </p:grpSpPr>
          <p:sp>
            <p:nvSpPr>
              <p:cNvPr id="53" name="文本框 52"/>
              <p:cNvSpPr txBox="1"/>
              <p:nvPr/>
            </p:nvSpPr>
            <p:spPr>
              <a:xfrm>
                <a:off x="7013148" y="2028038"/>
                <a:ext cx="3517200" cy="57028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altLang="zh-CN" sz="1100" dirty="0">
                    <a:solidFill>
                      <a:srgbClr val="7F7F7F"/>
                    </a:solidFill>
                    <a:cs typeface="+mn-ea"/>
                    <a:sym typeface="+mn-lt"/>
                  </a:rPr>
                  <a:t>Click here to add text content, such as keywords, some brief introductions, etc.</a:t>
                </a:r>
                <a:endParaRPr lang="zh-CN" altLang="en-US" sz="1100" dirty="0">
                  <a:solidFill>
                    <a:srgbClr val="7F7F7F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4" name="文本框 53"/>
              <p:cNvSpPr txBox="1"/>
              <p:nvPr/>
            </p:nvSpPr>
            <p:spPr>
              <a:xfrm>
                <a:off x="7013148" y="1593294"/>
                <a:ext cx="2270292" cy="36279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zh-CN" sz="1600" b="1" dirty="0">
                    <a:solidFill>
                      <a:srgbClr val="262626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rgbClr val="262626"/>
                  </a:solidFill>
                  <a:cs typeface="+mn-ea"/>
                  <a:sym typeface="+mn-lt"/>
                </a:endParaRPr>
              </a:p>
            </p:txBody>
          </p:sp>
        </p:grpSp>
        <p:cxnSp>
          <p:nvCxnSpPr>
            <p:cNvPr id="262" name="直接连接符 261"/>
            <p:cNvCxnSpPr/>
            <p:nvPr/>
          </p:nvCxnSpPr>
          <p:spPr>
            <a:xfrm>
              <a:off x="7181850" y="2268905"/>
              <a:ext cx="260411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组合 54"/>
          <p:cNvGrpSpPr/>
          <p:nvPr/>
        </p:nvGrpSpPr>
        <p:grpSpPr>
          <a:xfrm>
            <a:off x="6979214" y="4504283"/>
            <a:ext cx="3517200" cy="1005028"/>
            <a:chOff x="7093514" y="1834161"/>
            <a:chExt cx="3517200" cy="1005028"/>
          </a:xfrm>
        </p:grpSpPr>
        <p:grpSp>
          <p:nvGrpSpPr>
            <p:cNvPr id="56" name="组合 55"/>
            <p:cNvGrpSpPr/>
            <p:nvPr/>
          </p:nvGrpSpPr>
          <p:grpSpPr>
            <a:xfrm>
              <a:off x="7093514" y="1834161"/>
              <a:ext cx="3517200" cy="1005028"/>
              <a:chOff x="7013148" y="1593294"/>
              <a:chExt cx="3517200" cy="1005028"/>
            </a:xfrm>
          </p:grpSpPr>
          <p:sp>
            <p:nvSpPr>
              <p:cNvPr id="57" name="文本框 56"/>
              <p:cNvSpPr txBox="1"/>
              <p:nvPr/>
            </p:nvSpPr>
            <p:spPr>
              <a:xfrm>
                <a:off x="7013148" y="2028038"/>
                <a:ext cx="3517200" cy="57028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altLang="zh-CN" sz="1100" dirty="0">
                    <a:solidFill>
                      <a:srgbClr val="7F7F7F"/>
                    </a:solidFill>
                    <a:cs typeface="+mn-ea"/>
                    <a:sym typeface="+mn-lt"/>
                  </a:rPr>
                  <a:t>Click here to add text content, such as keywords, some brief introductions, etc.</a:t>
                </a:r>
                <a:endParaRPr lang="zh-CN" altLang="en-US" sz="1100" dirty="0">
                  <a:solidFill>
                    <a:srgbClr val="7F7F7F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8" name="文本框 57"/>
              <p:cNvSpPr txBox="1"/>
              <p:nvPr/>
            </p:nvSpPr>
            <p:spPr>
              <a:xfrm>
                <a:off x="7013148" y="1593294"/>
                <a:ext cx="2270292" cy="36279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zh-CN" sz="1600" b="1" dirty="0">
                    <a:solidFill>
                      <a:srgbClr val="262626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b="1" dirty="0">
                  <a:solidFill>
                    <a:srgbClr val="262626"/>
                  </a:solidFill>
                  <a:cs typeface="+mn-ea"/>
                  <a:sym typeface="+mn-lt"/>
                </a:endParaRPr>
              </a:p>
            </p:txBody>
          </p:sp>
        </p:grpSp>
        <p:cxnSp>
          <p:nvCxnSpPr>
            <p:cNvPr id="59" name="直接连接符 58"/>
            <p:cNvCxnSpPr/>
            <p:nvPr/>
          </p:nvCxnSpPr>
          <p:spPr>
            <a:xfrm>
              <a:off x="7181850" y="2268905"/>
              <a:ext cx="260411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组合 59"/>
          <p:cNvGrpSpPr/>
          <p:nvPr/>
        </p:nvGrpSpPr>
        <p:grpSpPr>
          <a:xfrm>
            <a:off x="1574526" y="1595683"/>
            <a:ext cx="3517200" cy="1005028"/>
            <a:chOff x="1688826" y="1900483"/>
            <a:chExt cx="3517200" cy="1005028"/>
          </a:xfrm>
        </p:grpSpPr>
        <p:sp>
          <p:nvSpPr>
            <p:cNvPr id="65" name="文本框 64"/>
            <p:cNvSpPr txBox="1"/>
            <p:nvPr/>
          </p:nvSpPr>
          <p:spPr>
            <a:xfrm>
              <a:off x="1688826" y="2335227"/>
              <a:ext cx="3517200" cy="57028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n-US" altLang="zh-CN" sz="1100" dirty="0">
                  <a:solidFill>
                    <a:srgbClr val="7F7F7F"/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1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  <p:sp>
          <p:nvSpPr>
            <p:cNvPr id="66" name="文本框 65"/>
            <p:cNvSpPr txBox="1"/>
            <p:nvPr/>
          </p:nvSpPr>
          <p:spPr>
            <a:xfrm>
              <a:off x="2935734" y="1900483"/>
              <a:ext cx="2270292" cy="36279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sz="1600" b="1" dirty="0">
                  <a:solidFill>
                    <a:srgbClr val="262626"/>
                  </a:solidFill>
                  <a:cs typeface="+mn-ea"/>
                  <a:sym typeface="+mn-lt"/>
                </a:rPr>
                <a:t>Add title text</a:t>
              </a:r>
              <a:endParaRPr lang="zh-CN" altLang="en-US" sz="1600" b="1" dirty="0">
                <a:solidFill>
                  <a:srgbClr val="262626"/>
                </a:solidFill>
                <a:cs typeface="+mn-ea"/>
                <a:sym typeface="+mn-lt"/>
              </a:endParaRPr>
            </a:p>
          </p:txBody>
        </p:sp>
        <p:cxnSp>
          <p:nvCxnSpPr>
            <p:cNvPr id="64" name="直接连接符 63"/>
            <p:cNvCxnSpPr/>
            <p:nvPr/>
          </p:nvCxnSpPr>
          <p:spPr>
            <a:xfrm>
              <a:off x="4831315" y="2335227"/>
              <a:ext cx="260411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组合 60"/>
          <p:cNvGrpSpPr/>
          <p:nvPr/>
        </p:nvGrpSpPr>
        <p:grpSpPr>
          <a:xfrm>
            <a:off x="1574526" y="4504283"/>
            <a:ext cx="3517200" cy="1005028"/>
            <a:chOff x="1688826" y="4809083"/>
            <a:chExt cx="3517200" cy="1005028"/>
          </a:xfrm>
        </p:grpSpPr>
        <p:sp>
          <p:nvSpPr>
            <p:cNvPr id="62" name="文本框 61"/>
            <p:cNvSpPr txBox="1"/>
            <p:nvPr/>
          </p:nvSpPr>
          <p:spPr>
            <a:xfrm>
              <a:off x="1688826" y="5243827"/>
              <a:ext cx="3517200" cy="57028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n-US" altLang="zh-CN" sz="1100" dirty="0">
                  <a:solidFill>
                    <a:srgbClr val="7F7F7F"/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1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  <p:sp>
          <p:nvSpPr>
            <p:cNvPr id="63" name="文本框 62"/>
            <p:cNvSpPr txBox="1"/>
            <p:nvPr/>
          </p:nvSpPr>
          <p:spPr>
            <a:xfrm>
              <a:off x="2935734" y="4809083"/>
              <a:ext cx="2270292" cy="36279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sz="1600" b="1" dirty="0">
                  <a:solidFill>
                    <a:srgbClr val="262626"/>
                  </a:solidFill>
                  <a:cs typeface="+mn-ea"/>
                  <a:sym typeface="+mn-lt"/>
                </a:rPr>
                <a:t>Add title text</a:t>
              </a:r>
              <a:endParaRPr lang="zh-CN" altLang="en-US" sz="1600" b="1" dirty="0">
                <a:solidFill>
                  <a:srgbClr val="262626"/>
                </a:solidFill>
                <a:cs typeface="+mn-ea"/>
                <a:sym typeface="+mn-lt"/>
              </a:endParaRPr>
            </a:p>
          </p:txBody>
        </p:sp>
        <p:cxnSp>
          <p:nvCxnSpPr>
            <p:cNvPr id="67" name="直接连接符 66"/>
            <p:cNvCxnSpPr/>
            <p:nvPr/>
          </p:nvCxnSpPr>
          <p:spPr>
            <a:xfrm>
              <a:off x="4831315" y="5243827"/>
              <a:ext cx="260411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9" name="组合 88"/>
          <p:cNvGrpSpPr/>
          <p:nvPr/>
        </p:nvGrpSpPr>
        <p:grpSpPr>
          <a:xfrm>
            <a:off x="0" y="195580"/>
            <a:ext cx="2521585" cy="649605"/>
            <a:chOff x="1599" y="0"/>
            <a:chExt cx="3971" cy="1023"/>
          </a:xfrm>
        </p:grpSpPr>
        <p:sp>
          <p:nvSpPr>
            <p:cNvPr id="71" name="Freeform 10"/>
            <p:cNvSpPr/>
            <p:nvPr/>
          </p:nvSpPr>
          <p:spPr bwMode="auto">
            <a:xfrm flipH="1">
              <a:off x="1599" y="0"/>
              <a:ext cx="3971" cy="1023"/>
            </a:xfrm>
            <a:custGeom>
              <a:avLst/>
              <a:gdLst>
                <a:gd name="T0" fmla="*/ 593 w 594"/>
                <a:gd name="T1" fmla="*/ 157 h 179"/>
                <a:gd name="T2" fmla="*/ 592 w 594"/>
                <a:gd name="T3" fmla="*/ 156 h 179"/>
                <a:gd name="T4" fmla="*/ 577 w 594"/>
                <a:gd name="T5" fmla="*/ 149 h 179"/>
                <a:gd name="T6" fmla="*/ 576 w 594"/>
                <a:gd name="T7" fmla="*/ 148 h 179"/>
                <a:gd name="T8" fmla="*/ 572 w 594"/>
                <a:gd name="T9" fmla="*/ 147 h 179"/>
                <a:gd name="T10" fmla="*/ 572 w 594"/>
                <a:gd name="T11" fmla="*/ 148 h 179"/>
                <a:gd name="T12" fmla="*/ 566 w 594"/>
                <a:gd name="T13" fmla="*/ 147 h 179"/>
                <a:gd name="T14" fmla="*/ 566 w 594"/>
                <a:gd name="T15" fmla="*/ 146 h 179"/>
                <a:gd name="T16" fmla="*/ 565 w 594"/>
                <a:gd name="T17" fmla="*/ 146 h 179"/>
                <a:gd name="T18" fmla="*/ 564 w 594"/>
                <a:gd name="T19" fmla="*/ 146 h 179"/>
                <a:gd name="T20" fmla="*/ 557 w 594"/>
                <a:gd name="T21" fmla="*/ 145 h 179"/>
                <a:gd name="T22" fmla="*/ 557 w 594"/>
                <a:gd name="T23" fmla="*/ 145 h 179"/>
                <a:gd name="T24" fmla="*/ 557 w 594"/>
                <a:gd name="T25" fmla="*/ 145 h 179"/>
                <a:gd name="T26" fmla="*/ 548 w 594"/>
                <a:gd name="T27" fmla="*/ 144 h 179"/>
                <a:gd name="T28" fmla="*/ 549 w 594"/>
                <a:gd name="T29" fmla="*/ 143 h 179"/>
                <a:gd name="T30" fmla="*/ 548 w 594"/>
                <a:gd name="T31" fmla="*/ 144 h 179"/>
                <a:gd name="T32" fmla="*/ 506 w 594"/>
                <a:gd name="T33" fmla="*/ 142 h 179"/>
                <a:gd name="T34" fmla="*/ 139 w 594"/>
                <a:gd name="T35" fmla="*/ 143 h 179"/>
                <a:gd name="T36" fmla="*/ 139 w 594"/>
                <a:gd name="T37" fmla="*/ 166 h 179"/>
                <a:gd name="T38" fmla="*/ 134 w 594"/>
                <a:gd name="T39" fmla="*/ 178 h 179"/>
                <a:gd name="T40" fmla="*/ 124 w 594"/>
                <a:gd name="T41" fmla="*/ 176 h 179"/>
                <a:gd name="T42" fmla="*/ 6 w 594"/>
                <a:gd name="T43" fmla="*/ 100 h 179"/>
                <a:gd name="T44" fmla="*/ 0 w 594"/>
                <a:gd name="T45" fmla="*/ 90 h 179"/>
                <a:gd name="T46" fmla="*/ 6 w 594"/>
                <a:gd name="T47" fmla="*/ 80 h 179"/>
                <a:gd name="T48" fmla="*/ 124 w 594"/>
                <a:gd name="T49" fmla="*/ 3 h 179"/>
                <a:gd name="T50" fmla="*/ 134 w 594"/>
                <a:gd name="T51" fmla="*/ 1 h 179"/>
                <a:gd name="T52" fmla="*/ 139 w 594"/>
                <a:gd name="T53" fmla="*/ 13 h 179"/>
                <a:gd name="T54" fmla="*/ 139 w 594"/>
                <a:gd name="T55" fmla="*/ 31 h 179"/>
                <a:gd name="T56" fmla="*/ 512 w 594"/>
                <a:gd name="T57" fmla="*/ 30 h 179"/>
                <a:gd name="T58" fmla="*/ 518 w 594"/>
                <a:gd name="T59" fmla="*/ 30 h 179"/>
                <a:gd name="T60" fmla="*/ 533 w 594"/>
                <a:gd name="T61" fmla="*/ 31 h 179"/>
                <a:gd name="T62" fmla="*/ 547 w 594"/>
                <a:gd name="T63" fmla="*/ 32 h 179"/>
                <a:gd name="T64" fmla="*/ 558 w 594"/>
                <a:gd name="T65" fmla="*/ 33 h 179"/>
                <a:gd name="T66" fmla="*/ 569 w 594"/>
                <a:gd name="T67" fmla="*/ 35 h 179"/>
                <a:gd name="T68" fmla="*/ 573 w 594"/>
                <a:gd name="T69" fmla="*/ 36 h 179"/>
                <a:gd name="T70" fmla="*/ 577 w 594"/>
                <a:gd name="T71" fmla="*/ 37 h 179"/>
                <a:gd name="T72" fmla="*/ 582 w 594"/>
                <a:gd name="T73" fmla="*/ 38 h 179"/>
                <a:gd name="T74" fmla="*/ 586 w 594"/>
                <a:gd name="T75" fmla="*/ 39 h 179"/>
                <a:gd name="T76" fmla="*/ 587 w 594"/>
                <a:gd name="T77" fmla="*/ 40 h 179"/>
                <a:gd name="T78" fmla="*/ 589 w 594"/>
                <a:gd name="T79" fmla="*/ 41 h 179"/>
                <a:gd name="T80" fmla="*/ 591 w 594"/>
                <a:gd name="T81" fmla="*/ 42 h 179"/>
                <a:gd name="T82" fmla="*/ 592 w 594"/>
                <a:gd name="T83" fmla="*/ 43 h 179"/>
                <a:gd name="T84" fmla="*/ 593 w 594"/>
                <a:gd name="T85" fmla="*/ 44 h 179"/>
                <a:gd name="T86" fmla="*/ 594 w 594"/>
                <a:gd name="T87" fmla="*/ 156 h 179"/>
                <a:gd name="T88" fmla="*/ 593 w 594"/>
                <a:gd name="T89" fmla="*/ 157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94" h="179">
                  <a:moveTo>
                    <a:pt x="593" y="157"/>
                  </a:moveTo>
                  <a:cubicBezTo>
                    <a:pt x="592" y="156"/>
                    <a:pt x="592" y="156"/>
                    <a:pt x="592" y="156"/>
                  </a:cubicBezTo>
                  <a:cubicBezTo>
                    <a:pt x="589" y="153"/>
                    <a:pt x="584" y="151"/>
                    <a:pt x="577" y="149"/>
                  </a:cubicBezTo>
                  <a:cubicBezTo>
                    <a:pt x="576" y="148"/>
                    <a:pt x="576" y="148"/>
                    <a:pt x="576" y="148"/>
                  </a:cubicBezTo>
                  <a:cubicBezTo>
                    <a:pt x="572" y="147"/>
                    <a:pt x="572" y="147"/>
                    <a:pt x="572" y="147"/>
                  </a:cubicBezTo>
                  <a:cubicBezTo>
                    <a:pt x="572" y="148"/>
                    <a:pt x="572" y="148"/>
                    <a:pt x="572" y="148"/>
                  </a:cubicBezTo>
                  <a:cubicBezTo>
                    <a:pt x="570" y="147"/>
                    <a:pt x="568" y="147"/>
                    <a:pt x="566" y="147"/>
                  </a:cubicBezTo>
                  <a:cubicBezTo>
                    <a:pt x="566" y="146"/>
                    <a:pt x="566" y="146"/>
                    <a:pt x="566" y="146"/>
                  </a:cubicBezTo>
                  <a:cubicBezTo>
                    <a:pt x="565" y="146"/>
                    <a:pt x="565" y="146"/>
                    <a:pt x="565" y="146"/>
                  </a:cubicBezTo>
                  <a:cubicBezTo>
                    <a:pt x="564" y="146"/>
                    <a:pt x="564" y="146"/>
                    <a:pt x="564" y="146"/>
                  </a:cubicBezTo>
                  <a:cubicBezTo>
                    <a:pt x="562" y="146"/>
                    <a:pt x="560" y="145"/>
                    <a:pt x="557" y="145"/>
                  </a:cubicBezTo>
                  <a:cubicBezTo>
                    <a:pt x="557" y="145"/>
                    <a:pt x="557" y="145"/>
                    <a:pt x="557" y="145"/>
                  </a:cubicBezTo>
                  <a:cubicBezTo>
                    <a:pt x="557" y="145"/>
                    <a:pt x="557" y="145"/>
                    <a:pt x="557" y="145"/>
                  </a:cubicBezTo>
                  <a:cubicBezTo>
                    <a:pt x="554" y="145"/>
                    <a:pt x="551" y="144"/>
                    <a:pt x="548" y="144"/>
                  </a:cubicBezTo>
                  <a:cubicBezTo>
                    <a:pt x="549" y="143"/>
                    <a:pt x="549" y="143"/>
                    <a:pt x="549" y="143"/>
                  </a:cubicBezTo>
                  <a:cubicBezTo>
                    <a:pt x="548" y="144"/>
                    <a:pt x="548" y="144"/>
                    <a:pt x="548" y="144"/>
                  </a:cubicBezTo>
                  <a:cubicBezTo>
                    <a:pt x="536" y="143"/>
                    <a:pt x="521" y="142"/>
                    <a:pt x="506" y="142"/>
                  </a:cubicBezTo>
                  <a:cubicBezTo>
                    <a:pt x="139" y="143"/>
                    <a:pt x="139" y="143"/>
                    <a:pt x="139" y="143"/>
                  </a:cubicBezTo>
                  <a:cubicBezTo>
                    <a:pt x="139" y="166"/>
                    <a:pt x="139" y="166"/>
                    <a:pt x="139" y="166"/>
                  </a:cubicBezTo>
                  <a:cubicBezTo>
                    <a:pt x="139" y="172"/>
                    <a:pt x="138" y="176"/>
                    <a:pt x="134" y="178"/>
                  </a:cubicBezTo>
                  <a:cubicBezTo>
                    <a:pt x="132" y="179"/>
                    <a:pt x="128" y="179"/>
                    <a:pt x="124" y="176"/>
                  </a:cubicBezTo>
                  <a:cubicBezTo>
                    <a:pt x="6" y="100"/>
                    <a:pt x="6" y="100"/>
                    <a:pt x="6" y="100"/>
                  </a:cubicBezTo>
                  <a:cubicBezTo>
                    <a:pt x="2" y="97"/>
                    <a:pt x="0" y="93"/>
                    <a:pt x="0" y="90"/>
                  </a:cubicBezTo>
                  <a:cubicBezTo>
                    <a:pt x="0" y="86"/>
                    <a:pt x="2" y="82"/>
                    <a:pt x="6" y="80"/>
                  </a:cubicBezTo>
                  <a:cubicBezTo>
                    <a:pt x="124" y="3"/>
                    <a:pt x="124" y="3"/>
                    <a:pt x="124" y="3"/>
                  </a:cubicBezTo>
                  <a:cubicBezTo>
                    <a:pt x="128" y="1"/>
                    <a:pt x="132" y="0"/>
                    <a:pt x="134" y="1"/>
                  </a:cubicBezTo>
                  <a:cubicBezTo>
                    <a:pt x="138" y="3"/>
                    <a:pt x="139" y="7"/>
                    <a:pt x="139" y="13"/>
                  </a:cubicBezTo>
                  <a:cubicBezTo>
                    <a:pt x="139" y="31"/>
                    <a:pt x="139" y="31"/>
                    <a:pt x="139" y="31"/>
                  </a:cubicBezTo>
                  <a:cubicBezTo>
                    <a:pt x="512" y="30"/>
                    <a:pt x="512" y="30"/>
                    <a:pt x="512" y="30"/>
                  </a:cubicBezTo>
                  <a:cubicBezTo>
                    <a:pt x="518" y="30"/>
                    <a:pt x="518" y="30"/>
                    <a:pt x="518" y="30"/>
                  </a:cubicBezTo>
                  <a:cubicBezTo>
                    <a:pt x="524" y="30"/>
                    <a:pt x="529" y="30"/>
                    <a:pt x="533" y="31"/>
                  </a:cubicBezTo>
                  <a:cubicBezTo>
                    <a:pt x="547" y="32"/>
                    <a:pt x="547" y="32"/>
                    <a:pt x="547" y="32"/>
                  </a:cubicBezTo>
                  <a:cubicBezTo>
                    <a:pt x="550" y="32"/>
                    <a:pt x="558" y="33"/>
                    <a:pt x="558" y="33"/>
                  </a:cubicBezTo>
                  <a:cubicBezTo>
                    <a:pt x="569" y="35"/>
                    <a:pt x="569" y="35"/>
                    <a:pt x="569" y="35"/>
                  </a:cubicBezTo>
                  <a:cubicBezTo>
                    <a:pt x="570" y="35"/>
                    <a:pt x="572" y="35"/>
                    <a:pt x="573" y="36"/>
                  </a:cubicBezTo>
                  <a:cubicBezTo>
                    <a:pt x="577" y="37"/>
                    <a:pt x="577" y="37"/>
                    <a:pt x="577" y="37"/>
                  </a:cubicBezTo>
                  <a:cubicBezTo>
                    <a:pt x="582" y="38"/>
                    <a:pt x="582" y="38"/>
                    <a:pt x="582" y="38"/>
                  </a:cubicBezTo>
                  <a:cubicBezTo>
                    <a:pt x="586" y="39"/>
                    <a:pt x="586" y="39"/>
                    <a:pt x="586" y="39"/>
                  </a:cubicBezTo>
                  <a:cubicBezTo>
                    <a:pt x="587" y="40"/>
                    <a:pt x="587" y="40"/>
                    <a:pt x="587" y="40"/>
                  </a:cubicBezTo>
                  <a:cubicBezTo>
                    <a:pt x="589" y="41"/>
                    <a:pt x="589" y="41"/>
                    <a:pt x="589" y="41"/>
                  </a:cubicBezTo>
                  <a:cubicBezTo>
                    <a:pt x="591" y="42"/>
                    <a:pt x="591" y="42"/>
                    <a:pt x="591" y="42"/>
                  </a:cubicBezTo>
                  <a:cubicBezTo>
                    <a:pt x="592" y="43"/>
                    <a:pt x="592" y="43"/>
                    <a:pt x="592" y="43"/>
                  </a:cubicBezTo>
                  <a:cubicBezTo>
                    <a:pt x="593" y="44"/>
                    <a:pt x="593" y="44"/>
                    <a:pt x="593" y="44"/>
                  </a:cubicBezTo>
                  <a:cubicBezTo>
                    <a:pt x="594" y="156"/>
                    <a:pt x="594" y="156"/>
                    <a:pt x="594" y="156"/>
                  </a:cubicBezTo>
                  <a:lnTo>
                    <a:pt x="593" y="157"/>
                  </a:lnTo>
                  <a:close/>
                </a:path>
              </a:pathLst>
            </a:custGeom>
            <a:gradFill>
              <a:gsLst>
                <a:gs pos="100000">
                  <a:srgbClr val="61D3F8"/>
                </a:gs>
                <a:gs pos="0">
                  <a:srgbClr val="A73FF6"/>
                </a:gs>
              </a:gsLst>
              <a:lin scaled="1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015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4" name="文本框 37"/>
            <p:cNvSpPr txBox="1"/>
            <p:nvPr/>
          </p:nvSpPr>
          <p:spPr>
            <a:xfrm>
              <a:off x="4531" y="221"/>
              <a:ext cx="865" cy="580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4800">
                  <a:solidFill>
                    <a:schemeClr val="bg1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1800" dirty="0">
                  <a:solidFill>
                    <a:prstClr val="white"/>
                  </a:solidFill>
                  <a:latin typeface="+mn-lt"/>
                  <a:ea typeface="+mn-ea"/>
                  <a:cs typeface="+mn-ea"/>
                  <a:sym typeface="+mn-lt"/>
                </a:rPr>
                <a:t>01</a:t>
              </a:r>
              <a:endParaRPr lang="zh-CN" altLang="en-US" sz="1800" dirty="0">
                <a:solidFill>
                  <a:prstClr val="white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32" name="文本框 47"/>
            <p:cNvSpPr txBox="1"/>
            <p:nvPr/>
          </p:nvSpPr>
          <p:spPr>
            <a:xfrm>
              <a:off x="1843" y="191"/>
              <a:ext cx="2990" cy="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800">
                  <a:solidFill>
                    <a:schemeClr val="bg1"/>
                  </a:solidFill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algn="ctr"/>
              <a:r>
                <a:rPr lang="en-US" altLang="zh-CN" sz="1800" b="1" dirty="0">
                  <a:uFillTx/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1800" b="1" dirty="0"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slow" advClick="0" advTm="3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" grpId="0"/>
      <p:bldP spid="50" grpId="0"/>
      <p:bldP spid="51" grpId="0"/>
      <p:bldP spid="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7397750" y="838200"/>
            <a:ext cx="3077845" cy="5189855"/>
            <a:chOff x="2560" y="2"/>
            <a:chExt cx="2562" cy="4320"/>
          </a:xfrm>
          <a:effectLst/>
        </p:grpSpPr>
        <p:sp>
          <p:nvSpPr>
            <p:cNvPr id="5" name="Freeform 5"/>
            <p:cNvSpPr/>
            <p:nvPr/>
          </p:nvSpPr>
          <p:spPr bwMode="auto">
            <a:xfrm>
              <a:off x="3184" y="1981"/>
              <a:ext cx="264" cy="96"/>
            </a:xfrm>
            <a:custGeom>
              <a:avLst/>
              <a:gdLst>
                <a:gd name="T0" fmla="*/ 0 w 264"/>
                <a:gd name="T1" fmla="*/ 92 h 96"/>
                <a:gd name="T2" fmla="*/ 258 w 264"/>
                <a:gd name="T3" fmla="*/ 0 h 96"/>
                <a:gd name="T4" fmla="*/ 264 w 264"/>
                <a:gd name="T5" fmla="*/ 15 h 96"/>
                <a:gd name="T6" fmla="*/ 31 w 264"/>
                <a:gd name="T7" fmla="*/ 96 h 96"/>
                <a:gd name="T8" fmla="*/ 0 w 264"/>
                <a:gd name="T9" fmla="*/ 9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96">
                  <a:moveTo>
                    <a:pt x="0" y="92"/>
                  </a:moveTo>
                  <a:lnTo>
                    <a:pt x="258" y="0"/>
                  </a:lnTo>
                  <a:lnTo>
                    <a:pt x="264" y="15"/>
                  </a:lnTo>
                  <a:lnTo>
                    <a:pt x="31" y="96"/>
                  </a:lnTo>
                  <a:lnTo>
                    <a:pt x="0" y="92"/>
                  </a:lnTo>
                  <a:close/>
                </a:path>
              </a:pathLst>
            </a:custGeom>
            <a:solidFill>
              <a:srgbClr val="D1D2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8" name="Freeform 6"/>
            <p:cNvSpPr/>
            <p:nvPr/>
          </p:nvSpPr>
          <p:spPr bwMode="auto">
            <a:xfrm>
              <a:off x="3381" y="2"/>
              <a:ext cx="891" cy="1652"/>
            </a:xfrm>
            <a:custGeom>
              <a:avLst/>
              <a:gdLst>
                <a:gd name="T0" fmla="*/ 0 w 891"/>
                <a:gd name="T1" fmla="*/ 1652 h 1652"/>
                <a:gd name="T2" fmla="*/ 891 w 891"/>
                <a:gd name="T3" fmla="*/ 1249 h 1652"/>
                <a:gd name="T4" fmla="*/ 891 w 891"/>
                <a:gd name="T5" fmla="*/ 0 h 1652"/>
                <a:gd name="T6" fmla="*/ 9 w 891"/>
                <a:gd name="T7" fmla="*/ 608 h 1652"/>
                <a:gd name="T8" fmla="*/ 0 w 891"/>
                <a:gd name="T9" fmla="*/ 1652 h 16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1" h="1652">
                  <a:moveTo>
                    <a:pt x="0" y="1652"/>
                  </a:moveTo>
                  <a:lnTo>
                    <a:pt x="891" y="1249"/>
                  </a:lnTo>
                  <a:lnTo>
                    <a:pt x="891" y="0"/>
                  </a:lnTo>
                  <a:lnTo>
                    <a:pt x="9" y="608"/>
                  </a:lnTo>
                  <a:lnTo>
                    <a:pt x="0" y="1652"/>
                  </a:lnTo>
                  <a:close/>
                </a:path>
              </a:pathLst>
            </a:custGeom>
            <a:gradFill>
              <a:gsLst>
                <a:gs pos="100000">
                  <a:srgbClr val="6264F8"/>
                </a:gs>
                <a:gs pos="49000">
                  <a:srgbClr val="B584EC"/>
                </a:gs>
                <a:gs pos="0">
                  <a:srgbClr val="EE9AE5"/>
                </a:gs>
              </a:gsLst>
              <a:lin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" name="Freeform 7"/>
            <p:cNvSpPr/>
            <p:nvPr/>
          </p:nvSpPr>
          <p:spPr bwMode="auto">
            <a:xfrm>
              <a:off x="4272" y="2"/>
              <a:ext cx="850" cy="1650"/>
            </a:xfrm>
            <a:custGeom>
              <a:avLst/>
              <a:gdLst>
                <a:gd name="T0" fmla="*/ 850 w 850"/>
                <a:gd name="T1" fmla="*/ 1650 h 1650"/>
                <a:gd name="T2" fmla="*/ 0 w 850"/>
                <a:gd name="T3" fmla="*/ 1249 h 1650"/>
                <a:gd name="T4" fmla="*/ 0 w 850"/>
                <a:gd name="T5" fmla="*/ 0 h 1650"/>
                <a:gd name="T6" fmla="*/ 850 w 850"/>
                <a:gd name="T7" fmla="*/ 622 h 1650"/>
                <a:gd name="T8" fmla="*/ 850 w 850"/>
                <a:gd name="T9" fmla="*/ 1650 h 1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0" h="1650">
                  <a:moveTo>
                    <a:pt x="850" y="1650"/>
                  </a:moveTo>
                  <a:lnTo>
                    <a:pt x="0" y="1249"/>
                  </a:lnTo>
                  <a:lnTo>
                    <a:pt x="0" y="0"/>
                  </a:lnTo>
                  <a:lnTo>
                    <a:pt x="850" y="622"/>
                  </a:lnTo>
                  <a:lnTo>
                    <a:pt x="850" y="1650"/>
                  </a:lnTo>
                  <a:close/>
                </a:path>
              </a:pathLst>
            </a:custGeom>
            <a:solidFill>
              <a:srgbClr val="6849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0" name="Freeform 8"/>
            <p:cNvSpPr/>
            <p:nvPr/>
          </p:nvSpPr>
          <p:spPr bwMode="auto">
            <a:xfrm>
              <a:off x="3381" y="1251"/>
              <a:ext cx="1741" cy="722"/>
            </a:xfrm>
            <a:custGeom>
              <a:avLst/>
              <a:gdLst>
                <a:gd name="T0" fmla="*/ 1741 w 1741"/>
                <a:gd name="T1" fmla="*/ 401 h 722"/>
                <a:gd name="T2" fmla="*/ 909 w 1741"/>
                <a:gd name="T3" fmla="*/ 722 h 722"/>
                <a:gd name="T4" fmla="*/ 0 w 1741"/>
                <a:gd name="T5" fmla="*/ 403 h 722"/>
                <a:gd name="T6" fmla="*/ 891 w 1741"/>
                <a:gd name="T7" fmla="*/ 0 h 722"/>
                <a:gd name="T8" fmla="*/ 1741 w 1741"/>
                <a:gd name="T9" fmla="*/ 401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41" h="722">
                  <a:moveTo>
                    <a:pt x="1741" y="401"/>
                  </a:moveTo>
                  <a:lnTo>
                    <a:pt x="909" y="722"/>
                  </a:lnTo>
                  <a:lnTo>
                    <a:pt x="0" y="403"/>
                  </a:lnTo>
                  <a:lnTo>
                    <a:pt x="891" y="0"/>
                  </a:lnTo>
                  <a:lnTo>
                    <a:pt x="1741" y="401"/>
                  </a:lnTo>
                  <a:close/>
                </a:path>
              </a:pathLst>
            </a:custGeom>
            <a:gradFill>
              <a:gsLst>
                <a:gs pos="0">
                  <a:srgbClr val="012D86"/>
                </a:gs>
                <a:gs pos="100000">
                  <a:srgbClr val="0E2557"/>
                </a:gs>
              </a:gsLst>
              <a:lin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" name="Freeform 9"/>
            <p:cNvSpPr/>
            <p:nvPr/>
          </p:nvSpPr>
          <p:spPr bwMode="auto">
            <a:xfrm>
              <a:off x="4889" y="687"/>
              <a:ext cx="85" cy="60"/>
            </a:xfrm>
            <a:custGeom>
              <a:avLst/>
              <a:gdLst>
                <a:gd name="T0" fmla="*/ 43 w 44"/>
                <a:gd name="T1" fmla="*/ 0 h 31"/>
                <a:gd name="T2" fmla="*/ 0 w 44"/>
                <a:gd name="T3" fmla="*/ 25 h 31"/>
                <a:gd name="T4" fmla="*/ 3 w 44"/>
                <a:gd name="T5" fmla="*/ 31 h 31"/>
                <a:gd name="T6" fmla="*/ 44 w 44"/>
                <a:gd name="T7" fmla="*/ 7 h 31"/>
                <a:gd name="T8" fmla="*/ 43 w 44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31">
                  <a:moveTo>
                    <a:pt x="43" y="0"/>
                  </a:moveTo>
                  <a:cubicBezTo>
                    <a:pt x="25" y="4"/>
                    <a:pt x="1" y="25"/>
                    <a:pt x="0" y="25"/>
                  </a:cubicBezTo>
                  <a:cubicBezTo>
                    <a:pt x="3" y="31"/>
                    <a:pt x="3" y="31"/>
                    <a:pt x="3" y="31"/>
                  </a:cubicBezTo>
                  <a:cubicBezTo>
                    <a:pt x="3" y="31"/>
                    <a:pt x="26" y="10"/>
                    <a:pt x="44" y="7"/>
                  </a:cubicBezTo>
                  <a:lnTo>
                    <a:pt x="4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2" name="Freeform 10"/>
            <p:cNvSpPr/>
            <p:nvPr/>
          </p:nvSpPr>
          <p:spPr bwMode="auto">
            <a:xfrm>
              <a:off x="4762" y="512"/>
              <a:ext cx="34" cy="123"/>
            </a:xfrm>
            <a:custGeom>
              <a:avLst/>
              <a:gdLst>
                <a:gd name="T0" fmla="*/ 18 w 18"/>
                <a:gd name="T1" fmla="*/ 3 h 64"/>
                <a:gd name="T2" fmla="*/ 14 w 18"/>
                <a:gd name="T3" fmla="*/ 0 h 64"/>
                <a:gd name="T4" fmla="*/ 0 w 18"/>
                <a:gd name="T5" fmla="*/ 63 h 64"/>
                <a:gd name="T6" fmla="*/ 5 w 18"/>
                <a:gd name="T7" fmla="*/ 64 h 64"/>
                <a:gd name="T8" fmla="*/ 18 w 18"/>
                <a:gd name="T9" fmla="*/ 3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64">
                  <a:moveTo>
                    <a:pt x="18" y="3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4" y="22"/>
                    <a:pt x="0" y="61"/>
                    <a:pt x="0" y="63"/>
                  </a:cubicBezTo>
                  <a:cubicBezTo>
                    <a:pt x="5" y="64"/>
                    <a:pt x="5" y="64"/>
                    <a:pt x="5" y="64"/>
                  </a:cubicBezTo>
                  <a:cubicBezTo>
                    <a:pt x="5" y="63"/>
                    <a:pt x="8" y="25"/>
                    <a:pt x="18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5" name="Freeform 11"/>
            <p:cNvSpPr/>
            <p:nvPr/>
          </p:nvSpPr>
          <p:spPr bwMode="auto">
            <a:xfrm>
              <a:off x="4929" y="843"/>
              <a:ext cx="89" cy="27"/>
            </a:xfrm>
            <a:custGeom>
              <a:avLst/>
              <a:gdLst>
                <a:gd name="T0" fmla="*/ 0 w 46"/>
                <a:gd name="T1" fmla="*/ 5 h 14"/>
                <a:gd name="T2" fmla="*/ 0 w 46"/>
                <a:gd name="T3" fmla="*/ 11 h 14"/>
                <a:gd name="T4" fmla="*/ 45 w 46"/>
                <a:gd name="T5" fmla="*/ 14 h 14"/>
                <a:gd name="T6" fmla="*/ 46 w 46"/>
                <a:gd name="T7" fmla="*/ 8 h 14"/>
                <a:gd name="T8" fmla="*/ 0 w 46"/>
                <a:gd name="T9" fmla="*/ 5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14">
                  <a:moveTo>
                    <a:pt x="0" y="5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28" y="7"/>
                    <a:pt x="45" y="14"/>
                  </a:cubicBezTo>
                  <a:cubicBezTo>
                    <a:pt x="46" y="8"/>
                    <a:pt x="46" y="8"/>
                    <a:pt x="46" y="8"/>
                  </a:cubicBezTo>
                  <a:cubicBezTo>
                    <a:pt x="28" y="0"/>
                    <a:pt x="1" y="5"/>
                    <a:pt x="0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6" name="Freeform 12"/>
            <p:cNvSpPr/>
            <p:nvPr/>
          </p:nvSpPr>
          <p:spPr bwMode="auto">
            <a:xfrm>
              <a:off x="4494" y="707"/>
              <a:ext cx="87" cy="57"/>
            </a:xfrm>
            <a:custGeom>
              <a:avLst/>
              <a:gdLst>
                <a:gd name="T0" fmla="*/ 0 w 45"/>
                <a:gd name="T1" fmla="*/ 7 h 30"/>
                <a:gd name="T2" fmla="*/ 42 w 45"/>
                <a:gd name="T3" fmla="*/ 30 h 30"/>
                <a:gd name="T4" fmla="*/ 45 w 45"/>
                <a:gd name="T5" fmla="*/ 24 h 30"/>
                <a:gd name="T6" fmla="*/ 1 w 45"/>
                <a:gd name="T7" fmla="*/ 0 h 30"/>
                <a:gd name="T8" fmla="*/ 0 w 45"/>
                <a:gd name="T9" fmla="*/ 7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30">
                  <a:moveTo>
                    <a:pt x="0" y="7"/>
                  </a:moveTo>
                  <a:cubicBezTo>
                    <a:pt x="18" y="9"/>
                    <a:pt x="42" y="29"/>
                    <a:pt x="42" y="30"/>
                  </a:cubicBezTo>
                  <a:cubicBezTo>
                    <a:pt x="45" y="24"/>
                    <a:pt x="45" y="24"/>
                    <a:pt x="45" y="24"/>
                  </a:cubicBezTo>
                  <a:cubicBezTo>
                    <a:pt x="44" y="23"/>
                    <a:pt x="20" y="3"/>
                    <a:pt x="1" y="0"/>
                  </a:cubicBezTo>
                  <a:lnTo>
                    <a:pt x="0" y="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7" name="Freeform 13"/>
            <p:cNvSpPr/>
            <p:nvPr/>
          </p:nvSpPr>
          <p:spPr bwMode="auto">
            <a:xfrm>
              <a:off x="4594" y="535"/>
              <a:ext cx="54" cy="114"/>
            </a:xfrm>
            <a:custGeom>
              <a:avLst/>
              <a:gdLst>
                <a:gd name="T0" fmla="*/ 28 w 28"/>
                <a:gd name="T1" fmla="*/ 56 h 59"/>
                <a:gd name="T2" fmla="*/ 3 w 28"/>
                <a:gd name="T3" fmla="*/ 0 h 59"/>
                <a:gd name="T4" fmla="*/ 0 w 28"/>
                <a:gd name="T5" fmla="*/ 5 h 59"/>
                <a:gd name="T6" fmla="*/ 24 w 28"/>
                <a:gd name="T7" fmla="*/ 59 h 59"/>
                <a:gd name="T8" fmla="*/ 28 w 28"/>
                <a:gd name="T9" fmla="*/ 5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59">
                  <a:moveTo>
                    <a:pt x="28" y="56"/>
                  </a:moveTo>
                  <a:cubicBezTo>
                    <a:pt x="28" y="55"/>
                    <a:pt x="17" y="18"/>
                    <a:pt x="3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13" y="22"/>
                    <a:pt x="24" y="58"/>
                    <a:pt x="24" y="59"/>
                  </a:cubicBezTo>
                  <a:lnTo>
                    <a:pt x="28" y="5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8" name="Freeform 14"/>
            <p:cNvSpPr/>
            <p:nvPr/>
          </p:nvSpPr>
          <p:spPr bwMode="auto">
            <a:xfrm>
              <a:off x="4479" y="868"/>
              <a:ext cx="90" cy="29"/>
            </a:xfrm>
            <a:custGeom>
              <a:avLst/>
              <a:gdLst>
                <a:gd name="T0" fmla="*/ 0 w 47"/>
                <a:gd name="T1" fmla="*/ 9 h 15"/>
                <a:gd name="T2" fmla="*/ 2 w 47"/>
                <a:gd name="T3" fmla="*/ 15 h 15"/>
                <a:gd name="T4" fmla="*/ 46 w 47"/>
                <a:gd name="T5" fmla="*/ 11 h 15"/>
                <a:gd name="T6" fmla="*/ 47 w 47"/>
                <a:gd name="T7" fmla="*/ 5 h 15"/>
                <a:gd name="T8" fmla="*/ 0 w 47"/>
                <a:gd name="T9" fmla="*/ 9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5">
                  <a:moveTo>
                    <a:pt x="0" y="9"/>
                  </a:moveTo>
                  <a:cubicBezTo>
                    <a:pt x="2" y="15"/>
                    <a:pt x="2" y="15"/>
                    <a:pt x="2" y="15"/>
                  </a:cubicBezTo>
                  <a:cubicBezTo>
                    <a:pt x="19" y="7"/>
                    <a:pt x="46" y="11"/>
                    <a:pt x="46" y="11"/>
                  </a:cubicBezTo>
                  <a:cubicBezTo>
                    <a:pt x="47" y="5"/>
                    <a:pt x="47" y="5"/>
                    <a:pt x="47" y="5"/>
                  </a:cubicBezTo>
                  <a:cubicBezTo>
                    <a:pt x="46" y="5"/>
                    <a:pt x="18" y="0"/>
                    <a:pt x="0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9" name="Freeform 15"/>
            <p:cNvSpPr/>
            <p:nvPr/>
          </p:nvSpPr>
          <p:spPr bwMode="auto">
            <a:xfrm>
              <a:off x="4910" y="972"/>
              <a:ext cx="71" cy="70"/>
            </a:xfrm>
            <a:custGeom>
              <a:avLst/>
              <a:gdLst>
                <a:gd name="T0" fmla="*/ 3 w 37"/>
                <a:gd name="T1" fmla="*/ 0 h 36"/>
                <a:gd name="T2" fmla="*/ 0 w 37"/>
                <a:gd name="T3" fmla="*/ 5 h 36"/>
                <a:gd name="T4" fmla="*/ 32 w 37"/>
                <a:gd name="T5" fmla="*/ 36 h 36"/>
                <a:gd name="T6" fmla="*/ 37 w 37"/>
                <a:gd name="T7" fmla="*/ 32 h 36"/>
                <a:gd name="T8" fmla="*/ 3 w 37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36">
                  <a:moveTo>
                    <a:pt x="3" y="0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24" y="19"/>
                    <a:pt x="32" y="36"/>
                  </a:cubicBezTo>
                  <a:cubicBezTo>
                    <a:pt x="37" y="32"/>
                    <a:pt x="37" y="32"/>
                    <a:pt x="37" y="32"/>
                  </a:cubicBezTo>
                  <a:cubicBezTo>
                    <a:pt x="29" y="14"/>
                    <a:pt x="4" y="0"/>
                    <a:pt x="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0" name="Freeform 16"/>
            <p:cNvSpPr/>
            <p:nvPr/>
          </p:nvSpPr>
          <p:spPr bwMode="auto">
            <a:xfrm>
              <a:off x="4690" y="1072"/>
              <a:ext cx="108" cy="56"/>
            </a:xfrm>
            <a:custGeom>
              <a:avLst/>
              <a:gdLst>
                <a:gd name="T0" fmla="*/ 53 w 56"/>
                <a:gd name="T1" fmla="*/ 22 h 29"/>
                <a:gd name="T2" fmla="*/ 3 w 56"/>
                <a:gd name="T3" fmla="*/ 0 h 29"/>
                <a:gd name="T4" fmla="*/ 0 w 56"/>
                <a:gd name="T5" fmla="*/ 2 h 29"/>
                <a:gd name="T6" fmla="*/ 2 w 56"/>
                <a:gd name="T7" fmla="*/ 6 h 29"/>
                <a:gd name="T8" fmla="*/ 53 w 56"/>
                <a:gd name="T9" fmla="*/ 28 h 29"/>
                <a:gd name="T10" fmla="*/ 56 w 56"/>
                <a:gd name="T11" fmla="*/ 26 h 29"/>
                <a:gd name="T12" fmla="*/ 53 w 56"/>
                <a:gd name="T13" fmla="*/ 22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" h="29">
                  <a:moveTo>
                    <a:pt x="53" y="22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6"/>
                    <a:pt x="2" y="6"/>
                  </a:cubicBezTo>
                  <a:cubicBezTo>
                    <a:pt x="53" y="28"/>
                    <a:pt x="53" y="28"/>
                    <a:pt x="53" y="28"/>
                  </a:cubicBezTo>
                  <a:cubicBezTo>
                    <a:pt x="55" y="29"/>
                    <a:pt x="56" y="28"/>
                    <a:pt x="56" y="26"/>
                  </a:cubicBezTo>
                  <a:cubicBezTo>
                    <a:pt x="56" y="25"/>
                    <a:pt x="55" y="23"/>
                    <a:pt x="53" y="2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1" name="Freeform 17"/>
            <p:cNvSpPr/>
            <p:nvPr/>
          </p:nvSpPr>
          <p:spPr bwMode="auto">
            <a:xfrm>
              <a:off x="4690" y="1090"/>
              <a:ext cx="106" cy="56"/>
            </a:xfrm>
            <a:custGeom>
              <a:avLst/>
              <a:gdLst>
                <a:gd name="T0" fmla="*/ 53 w 55"/>
                <a:gd name="T1" fmla="*/ 22 h 29"/>
                <a:gd name="T2" fmla="*/ 2 w 55"/>
                <a:gd name="T3" fmla="*/ 0 h 29"/>
                <a:gd name="T4" fmla="*/ 0 w 55"/>
                <a:gd name="T5" fmla="*/ 2 h 29"/>
                <a:gd name="T6" fmla="*/ 2 w 55"/>
                <a:gd name="T7" fmla="*/ 6 h 29"/>
                <a:gd name="T8" fmla="*/ 53 w 55"/>
                <a:gd name="T9" fmla="*/ 28 h 29"/>
                <a:gd name="T10" fmla="*/ 55 w 55"/>
                <a:gd name="T11" fmla="*/ 26 h 29"/>
                <a:gd name="T12" fmla="*/ 53 w 55"/>
                <a:gd name="T13" fmla="*/ 22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29">
                  <a:moveTo>
                    <a:pt x="53" y="22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6"/>
                    <a:pt x="2" y="6"/>
                  </a:cubicBezTo>
                  <a:cubicBezTo>
                    <a:pt x="53" y="28"/>
                    <a:pt x="53" y="28"/>
                    <a:pt x="53" y="28"/>
                  </a:cubicBezTo>
                  <a:cubicBezTo>
                    <a:pt x="54" y="29"/>
                    <a:pt x="55" y="28"/>
                    <a:pt x="55" y="26"/>
                  </a:cubicBezTo>
                  <a:cubicBezTo>
                    <a:pt x="55" y="25"/>
                    <a:pt x="54" y="23"/>
                    <a:pt x="53" y="2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2" name="Freeform 18"/>
            <p:cNvSpPr/>
            <p:nvPr/>
          </p:nvSpPr>
          <p:spPr bwMode="auto">
            <a:xfrm>
              <a:off x="4688" y="1107"/>
              <a:ext cx="108" cy="56"/>
            </a:xfrm>
            <a:custGeom>
              <a:avLst/>
              <a:gdLst>
                <a:gd name="T0" fmla="*/ 54 w 56"/>
                <a:gd name="T1" fmla="*/ 22 h 29"/>
                <a:gd name="T2" fmla="*/ 3 w 56"/>
                <a:gd name="T3" fmla="*/ 0 h 29"/>
                <a:gd name="T4" fmla="*/ 0 w 56"/>
                <a:gd name="T5" fmla="*/ 2 h 29"/>
                <a:gd name="T6" fmla="*/ 3 w 56"/>
                <a:gd name="T7" fmla="*/ 6 h 29"/>
                <a:gd name="T8" fmla="*/ 54 w 56"/>
                <a:gd name="T9" fmla="*/ 28 h 29"/>
                <a:gd name="T10" fmla="*/ 56 w 56"/>
                <a:gd name="T11" fmla="*/ 26 h 29"/>
                <a:gd name="T12" fmla="*/ 54 w 56"/>
                <a:gd name="T13" fmla="*/ 22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" h="29">
                  <a:moveTo>
                    <a:pt x="54" y="22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1" y="1"/>
                    <a:pt x="0" y="2"/>
                  </a:cubicBezTo>
                  <a:cubicBezTo>
                    <a:pt x="0" y="4"/>
                    <a:pt x="1" y="6"/>
                    <a:pt x="3" y="6"/>
                  </a:cubicBezTo>
                  <a:cubicBezTo>
                    <a:pt x="54" y="28"/>
                    <a:pt x="54" y="28"/>
                    <a:pt x="54" y="28"/>
                  </a:cubicBezTo>
                  <a:cubicBezTo>
                    <a:pt x="55" y="29"/>
                    <a:pt x="56" y="28"/>
                    <a:pt x="56" y="26"/>
                  </a:cubicBezTo>
                  <a:cubicBezTo>
                    <a:pt x="56" y="25"/>
                    <a:pt x="55" y="23"/>
                    <a:pt x="54" y="2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3" name="Freeform 19"/>
            <p:cNvSpPr/>
            <p:nvPr/>
          </p:nvSpPr>
          <p:spPr bwMode="auto">
            <a:xfrm>
              <a:off x="4690" y="1122"/>
              <a:ext cx="106" cy="70"/>
            </a:xfrm>
            <a:custGeom>
              <a:avLst/>
              <a:gdLst>
                <a:gd name="T0" fmla="*/ 53 w 55"/>
                <a:gd name="T1" fmla="*/ 22 h 36"/>
                <a:gd name="T2" fmla="*/ 2 w 55"/>
                <a:gd name="T3" fmla="*/ 0 h 36"/>
                <a:gd name="T4" fmla="*/ 0 w 55"/>
                <a:gd name="T5" fmla="*/ 1 h 36"/>
                <a:gd name="T6" fmla="*/ 1 w 55"/>
                <a:gd name="T7" fmla="*/ 4 h 36"/>
                <a:gd name="T8" fmla="*/ 5 w 55"/>
                <a:gd name="T9" fmla="*/ 10 h 36"/>
                <a:gd name="T10" fmla="*/ 8 w 55"/>
                <a:gd name="T11" fmla="*/ 15 h 36"/>
                <a:gd name="T12" fmla="*/ 9 w 55"/>
                <a:gd name="T13" fmla="*/ 16 h 36"/>
                <a:gd name="T14" fmla="*/ 9 w 55"/>
                <a:gd name="T15" fmla="*/ 16 h 36"/>
                <a:gd name="T16" fmla="*/ 14 w 55"/>
                <a:gd name="T17" fmla="*/ 24 h 36"/>
                <a:gd name="T18" fmla="*/ 39 w 55"/>
                <a:gd name="T19" fmla="*/ 35 h 36"/>
                <a:gd name="T20" fmla="*/ 44 w 55"/>
                <a:gd name="T21" fmla="*/ 31 h 36"/>
                <a:gd name="T22" fmla="*/ 44 w 55"/>
                <a:gd name="T23" fmla="*/ 31 h 36"/>
                <a:gd name="T24" fmla="*/ 46 w 55"/>
                <a:gd name="T25" fmla="*/ 31 h 36"/>
                <a:gd name="T26" fmla="*/ 53 w 55"/>
                <a:gd name="T27" fmla="*/ 26 h 36"/>
                <a:gd name="T28" fmla="*/ 53 w 55"/>
                <a:gd name="T29" fmla="*/ 26 h 36"/>
                <a:gd name="T30" fmla="*/ 55 w 55"/>
                <a:gd name="T31" fmla="*/ 25 h 36"/>
                <a:gd name="T32" fmla="*/ 53 w 55"/>
                <a:gd name="T33" fmla="*/ 22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5" h="36">
                  <a:moveTo>
                    <a:pt x="53" y="22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2"/>
                    <a:pt x="0" y="3"/>
                    <a:pt x="1" y="4"/>
                  </a:cubicBezTo>
                  <a:cubicBezTo>
                    <a:pt x="2" y="5"/>
                    <a:pt x="3" y="7"/>
                    <a:pt x="5" y="10"/>
                  </a:cubicBezTo>
                  <a:cubicBezTo>
                    <a:pt x="7" y="13"/>
                    <a:pt x="7" y="14"/>
                    <a:pt x="8" y="15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9" y="19"/>
                    <a:pt x="11" y="23"/>
                    <a:pt x="14" y="24"/>
                  </a:cubicBezTo>
                  <a:cubicBezTo>
                    <a:pt x="39" y="35"/>
                    <a:pt x="39" y="35"/>
                    <a:pt x="39" y="35"/>
                  </a:cubicBezTo>
                  <a:cubicBezTo>
                    <a:pt x="42" y="36"/>
                    <a:pt x="44" y="34"/>
                    <a:pt x="44" y="31"/>
                  </a:cubicBezTo>
                  <a:cubicBezTo>
                    <a:pt x="44" y="31"/>
                    <a:pt x="44" y="31"/>
                    <a:pt x="44" y="31"/>
                  </a:cubicBezTo>
                  <a:cubicBezTo>
                    <a:pt x="46" y="31"/>
                    <a:pt x="46" y="31"/>
                    <a:pt x="46" y="31"/>
                  </a:cubicBezTo>
                  <a:cubicBezTo>
                    <a:pt x="47" y="31"/>
                    <a:pt x="52" y="27"/>
                    <a:pt x="53" y="26"/>
                  </a:cubicBezTo>
                  <a:cubicBezTo>
                    <a:pt x="53" y="26"/>
                    <a:pt x="53" y="26"/>
                    <a:pt x="53" y="26"/>
                  </a:cubicBezTo>
                  <a:cubicBezTo>
                    <a:pt x="54" y="26"/>
                    <a:pt x="55" y="26"/>
                    <a:pt x="55" y="25"/>
                  </a:cubicBezTo>
                  <a:cubicBezTo>
                    <a:pt x="55" y="24"/>
                    <a:pt x="54" y="23"/>
                    <a:pt x="53" y="2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4" name="Freeform 20"/>
            <p:cNvSpPr/>
            <p:nvPr/>
          </p:nvSpPr>
          <p:spPr bwMode="auto">
            <a:xfrm>
              <a:off x="4690" y="1055"/>
              <a:ext cx="108" cy="56"/>
            </a:xfrm>
            <a:custGeom>
              <a:avLst/>
              <a:gdLst>
                <a:gd name="T0" fmla="*/ 54 w 56"/>
                <a:gd name="T1" fmla="*/ 23 h 29"/>
                <a:gd name="T2" fmla="*/ 2 w 56"/>
                <a:gd name="T3" fmla="*/ 0 h 29"/>
                <a:gd name="T4" fmla="*/ 0 w 56"/>
                <a:gd name="T5" fmla="*/ 2 h 29"/>
                <a:gd name="T6" fmla="*/ 2 w 56"/>
                <a:gd name="T7" fmla="*/ 6 h 29"/>
                <a:gd name="T8" fmla="*/ 54 w 56"/>
                <a:gd name="T9" fmla="*/ 29 h 29"/>
                <a:gd name="T10" fmla="*/ 56 w 56"/>
                <a:gd name="T11" fmla="*/ 27 h 29"/>
                <a:gd name="T12" fmla="*/ 54 w 56"/>
                <a:gd name="T13" fmla="*/ 2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" h="29">
                  <a:moveTo>
                    <a:pt x="54" y="23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6"/>
                    <a:pt x="2" y="6"/>
                  </a:cubicBezTo>
                  <a:cubicBezTo>
                    <a:pt x="54" y="29"/>
                    <a:pt x="54" y="29"/>
                    <a:pt x="54" y="29"/>
                  </a:cubicBezTo>
                  <a:cubicBezTo>
                    <a:pt x="55" y="29"/>
                    <a:pt x="56" y="28"/>
                    <a:pt x="56" y="27"/>
                  </a:cubicBezTo>
                  <a:cubicBezTo>
                    <a:pt x="56" y="25"/>
                    <a:pt x="55" y="23"/>
                    <a:pt x="54" y="2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5" name="Freeform 21"/>
            <p:cNvSpPr>
              <a:spLocks noEditPoints="1"/>
            </p:cNvSpPr>
            <p:nvPr/>
          </p:nvSpPr>
          <p:spPr bwMode="auto">
            <a:xfrm>
              <a:off x="4625" y="685"/>
              <a:ext cx="258" cy="403"/>
            </a:xfrm>
            <a:custGeom>
              <a:avLst/>
              <a:gdLst>
                <a:gd name="T0" fmla="*/ 73 w 134"/>
                <a:gd name="T1" fmla="*/ 10 h 209"/>
                <a:gd name="T2" fmla="*/ 21 w 134"/>
                <a:gd name="T3" fmla="*/ 9 h 209"/>
                <a:gd name="T4" fmla="*/ 0 w 134"/>
                <a:gd name="T5" fmla="*/ 55 h 209"/>
                <a:gd name="T6" fmla="*/ 16 w 134"/>
                <a:gd name="T7" fmla="*/ 120 h 209"/>
                <a:gd name="T8" fmla="*/ 25 w 134"/>
                <a:gd name="T9" fmla="*/ 148 h 209"/>
                <a:gd name="T10" fmla="*/ 34 w 134"/>
                <a:gd name="T11" fmla="*/ 184 h 209"/>
                <a:gd name="T12" fmla="*/ 40 w 134"/>
                <a:gd name="T13" fmla="*/ 188 h 209"/>
                <a:gd name="T14" fmla="*/ 67 w 134"/>
                <a:gd name="T15" fmla="*/ 199 h 209"/>
                <a:gd name="T16" fmla="*/ 87 w 134"/>
                <a:gd name="T17" fmla="*/ 208 h 209"/>
                <a:gd name="T18" fmla="*/ 91 w 134"/>
                <a:gd name="T19" fmla="*/ 208 h 209"/>
                <a:gd name="T20" fmla="*/ 102 w 134"/>
                <a:gd name="T21" fmla="*/ 190 h 209"/>
                <a:gd name="T22" fmla="*/ 111 w 134"/>
                <a:gd name="T23" fmla="*/ 167 h 209"/>
                <a:gd name="T24" fmla="*/ 115 w 134"/>
                <a:gd name="T25" fmla="*/ 161 h 209"/>
                <a:gd name="T26" fmla="*/ 133 w 134"/>
                <a:gd name="T27" fmla="*/ 113 h 209"/>
                <a:gd name="T28" fmla="*/ 129 w 134"/>
                <a:gd name="T29" fmla="*/ 76 h 209"/>
                <a:gd name="T30" fmla="*/ 57 w 134"/>
                <a:gd name="T31" fmla="*/ 181 h 209"/>
                <a:gd name="T32" fmla="*/ 65 w 134"/>
                <a:gd name="T33" fmla="*/ 135 h 209"/>
                <a:gd name="T34" fmla="*/ 68 w 134"/>
                <a:gd name="T35" fmla="*/ 186 h 209"/>
                <a:gd name="T36" fmla="*/ 122 w 134"/>
                <a:gd name="T37" fmla="*/ 108 h 209"/>
                <a:gd name="T38" fmla="*/ 105 w 134"/>
                <a:gd name="T39" fmla="*/ 150 h 209"/>
                <a:gd name="T40" fmla="*/ 101 w 134"/>
                <a:gd name="T41" fmla="*/ 156 h 209"/>
                <a:gd name="T42" fmla="*/ 90 w 134"/>
                <a:gd name="T43" fmla="*/ 184 h 209"/>
                <a:gd name="T44" fmla="*/ 86 w 134"/>
                <a:gd name="T45" fmla="*/ 194 h 209"/>
                <a:gd name="T46" fmla="*/ 68 w 134"/>
                <a:gd name="T47" fmla="*/ 127 h 209"/>
                <a:gd name="T48" fmla="*/ 49 w 134"/>
                <a:gd name="T49" fmla="*/ 178 h 209"/>
                <a:gd name="T50" fmla="*/ 38 w 134"/>
                <a:gd name="T51" fmla="*/ 161 h 209"/>
                <a:gd name="T52" fmla="*/ 28 w 134"/>
                <a:gd name="T53" fmla="*/ 124 h 209"/>
                <a:gd name="T54" fmla="*/ 24 w 134"/>
                <a:gd name="T55" fmla="*/ 111 h 209"/>
                <a:gd name="T56" fmla="*/ 12 w 134"/>
                <a:gd name="T57" fmla="*/ 58 h 209"/>
                <a:gd name="T58" fmla="*/ 68 w 134"/>
                <a:gd name="T59" fmla="*/ 21 h 209"/>
                <a:gd name="T60" fmla="*/ 107 w 134"/>
                <a:gd name="T61" fmla="*/ 56 h 209"/>
                <a:gd name="T62" fmla="*/ 122 w 134"/>
                <a:gd name="T63" fmla="*/ 104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34" h="209">
                  <a:moveTo>
                    <a:pt x="116" y="50"/>
                  </a:moveTo>
                  <a:cubicBezTo>
                    <a:pt x="104" y="31"/>
                    <a:pt x="90" y="18"/>
                    <a:pt x="73" y="10"/>
                  </a:cubicBezTo>
                  <a:cubicBezTo>
                    <a:pt x="69" y="7"/>
                    <a:pt x="69" y="7"/>
                    <a:pt x="69" y="7"/>
                  </a:cubicBezTo>
                  <a:cubicBezTo>
                    <a:pt x="50" y="0"/>
                    <a:pt x="33" y="1"/>
                    <a:pt x="21" y="9"/>
                  </a:cubicBezTo>
                  <a:cubicBezTo>
                    <a:pt x="8" y="18"/>
                    <a:pt x="1" y="33"/>
                    <a:pt x="0" y="53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0" y="78"/>
                    <a:pt x="7" y="96"/>
                    <a:pt x="13" y="113"/>
                  </a:cubicBezTo>
                  <a:cubicBezTo>
                    <a:pt x="14" y="115"/>
                    <a:pt x="15" y="118"/>
                    <a:pt x="16" y="120"/>
                  </a:cubicBezTo>
                  <a:cubicBezTo>
                    <a:pt x="17" y="122"/>
                    <a:pt x="17" y="124"/>
                    <a:pt x="18" y="126"/>
                  </a:cubicBezTo>
                  <a:cubicBezTo>
                    <a:pt x="21" y="133"/>
                    <a:pt x="24" y="141"/>
                    <a:pt x="25" y="148"/>
                  </a:cubicBezTo>
                  <a:cubicBezTo>
                    <a:pt x="26" y="151"/>
                    <a:pt x="26" y="155"/>
                    <a:pt x="27" y="158"/>
                  </a:cubicBezTo>
                  <a:cubicBezTo>
                    <a:pt x="27" y="167"/>
                    <a:pt x="28" y="176"/>
                    <a:pt x="34" y="184"/>
                  </a:cubicBezTo>
                  <a:cubicBezTo>
                    <a:pt x="36" y="186"/>
                    <a:pt x="36" y="186"/>
                    <a:pt x="36" y="186"/>
                  </a:cubicBezTo>
                  <a:cubicBezTo>
                    <a:pt x="40" y="188"/>
                    <a:pt x="40" y="188"/>
                    <a:pt x="40" y="188"/>
                  </a:cubicBezTo>
                  <a:cubicBezTo>
                    <a:pt x="45" y="190"/>
                    <a:pt x="49" y="192"/>
                    <a:pt x="54" y="194"/>
                  </a:cubicBezTo>
                  <a:cubicBezTo>
                    <a:pt x="58" y="196"/>
                    <a:pt x="63" y="197"/>
                    <a:pt x="67" y="199"/>
                  </a:cubicBezTo>
                  <a:cubicBezTo>
                    <a:pt x="75" y="203"/>
                    <a:pt x="81" y="205"/>
                    <a:pt x="87" y="208"/>
                  </a:cubicBezTo>
                  <a:cubicBezTo>
                    <a:pt x="87" y="208"/>
                    <a:pt x="87" y="208"/>
                    <a:pt x="87" y="208"/>
                  </a:cubicBezTo>
                  <a:cubicBezTo>
                    <a:pt x="89" y="209"/>
                    <a:pt x="89" y="209"/>
                    <a:pt x="89" y="209"/>
                  </a:cubicBezTo>
                  <a:cubicBezTo>
                    <a:pt x="91" y="208"/>
                    <a:pt x="91" y="208"/>
                    <a:pt x="91" y="208"/>
                  </a:cubicBezTo>
                  <a:cubicBezTo>
                    <a:pt x="95" y="206"/>
                    <a:pt x="99" y="203"/>
                    <a:pt x="101" y="196"/>
                  </a:cubicBezTo>
                  <a:cubicBezTo>
                    <a:pt x="101" y="194"/>
                    <a:pt x="101" y="192"/>
                    <a:pt x="102" y="190"/>
                  </a:cubicBezTo>
                  <a:cubicBezTo>
                    <a:pt x="102" y="187"/>
                    <a:pt x="102" y="184"/>
                    <a:pt x="103" y="182"/>
                  </a:cubicBezTo>
                  <a:cubicBezTo>
                    <a:pt x="105" y="176"/>
                    <a:pt x="108" y="171"/>
                    <a:pt x="111" y="167"/>
                  </a:cubicBezTo>
                  <a:cubicBezTo>
                    <a:pt x="112" y="165"/>
                    <a:pt x="113" y="164"/>
                    <a:pt x="114" y="163"/>
                  </a:cubicBezTo>
                  <a:cubicBezTo>
                    <a:pt x="115" y="161"/>
                    <a:pt x="115" y="161"/>
                    <a:pt x="115" y="161"/>
                  </a:cubicBezTo>
                  <a:cubicBezTo>
                    <a:pt x="119" y="155"/>
                    <a:pt x="123" y="150"/>
                    <a:pt x="126" y="143"/>
                  </a:cubicBezTo>
                  <a:cubicBezTo>
                    <a:pt x="130" y="136"/>
                    <a:pt x="132" y="127"/>
                    <a:pt x="133" y="113"/>
                  </a:cubicBezTo>
                  <a:cubicBezTo>
                    <a:pt x="133" y="108"/>
                    <a:pt x="133" y="108"/>
                    <a:pt x="133" y="108"/>
                  </a:cubicBezTo>
                  <a:cubicBezTo>
                    <a:pt x="134" y="98"/>
                    <a:pt x="132" y="87"/>
                    <a:pt x="129" y="76"/>
                  </a:cubicBezTo>
                  <a:cubicBezTo>
                    <a:pt x="125" y="66"/>
                    <a:pt x="121" y="58"/>
                    <a:pt x="116" y="50"/>
                  </a:cubicBezTo>
                  <a:close/>
                  <a:moveTo>
                    <a:pt x="57" y="181"/>
                  </a:moveTo>
                  <a:cubicBezTo>
                    <a:pt x="55" y="164"/>
                    <a:pt x="56" y="140"/>
                    <a:pt x="62" y="135"/>
                  </a:cubicBezTo>
                  <a:cubicBezTo>
                    <a:pt x="62" y="135"/>
                    <a:pt x="63" y="134"/>
                    <a:pt x="65" y="135"/>
                  </a:cubicBezTo>
                  <a:cubicBezTo>
                    <a:pt x="79" y="140"/>
                    <a:pt x="75" y="173"/>
                    <a:pt x="72" y="188"/>
                  </a:cubicBezTo>
                  <a:cubicBezTo>
                    <a:pt x="71" y="187"/>
                    <a:pt x="69" y="187"/>
                    <a:pt x="68" y="186"/>
                  </a:cubicBezTo>
                  <a:cubicBezTo>
                    <a:pt x="64" y="184"/>
                    <a:pt x="61" y="183"/>
                    <a:pt x="57" y="181"/>
                  </a:cubicBezTo>
                  <a:close/>
                  <a:moveTo>
                    <a:pt x="122" y="108"/>
                  </a:moveTo>
                  <a:cubicBezTo>
                    <a:pt x="121" y="119"/>
                    <a:pt x="119" y="127"/>
                    <a:pt x="116" y="133"/>
                  </a:cubicBezTo>
                  <a:cubicBezTo>
                    <a:pt x="112" y="139"/>
                    <a:pt x="109" y="145"/>
                    <a:pt x="105" y="150"/>
                  </a:cubicBezTo>
                  <a:cubicBezTo>
                    <a:pt x="104" y="152"/>
                    <a:pt x="104" y="152"/>
                    <a:pt x="104" y="152"/>
                  </a:cubicBezTo>
                  <a:cubicBezTo>
                    <a:pt x="103" y="153"/>
                    <a:pt x="102" y="154"/>
                    <a:pt x="101" y="156"/>
                  </a:cubicBezTo>
                  <a:cubicBezTo>
                    <a:pt x="98" y="160"/>
                    <a:pt x="94" y="166"/>
                    <a:pt x="92" y="173"/>
                  </a:cubicBezTo>
                  <a:cubicBezTo>
                    <a:pt x="91" y="177"/>
                    <a:pt x="91" y="180"/>
                    <a:pt x="90" y="184"/>
                  </a:cubicBezTo>
                  <a:cubicBezTo>
                    <a:pt x="90" y="186"/>
                    <a:pt x="90" y="187"/>
                    <a:pt x="89" y="189"/>
                  </a:cubicBezTo>
                  <a:cubicBezTo>
                    <a:pt x="89" y="191"/>
                    <a:pt x="87" y="193"/>
                    <a:pt x="86" y="194"/>
                  </a:cubicBezTo>
                  <a:cubicBezTo>
                    <a:pt x="84" y="193"/>
                    <a:pt x="82" y="192"/>
                    <a:pt x="80" y="191"/>
                  </a:cubicBezTo>
                  <a:cubicBezTo>
                    <a:pt x="82" y="181"/>
                    <a:pt x="90" y="136"/>
                    <a:pt x="68" y="127"/>
                  </a:cubicBezTo>
                  <a:cubicBezTo>
                    <a:pt x="63" y="125"/>
                    <a:pt x="59" y="127"/>
                    <a:pt x="57" y="129"/>
                  </a:cubicBezTo>
                  <a:cubicBezTo>
                    <a:pt x="47" y="136"/>
                    <a:pt x="47" y="164"/>
                    <a:pt x="49" y="178"/>
                  </a:cubicBezTo>
                  <a:cubicBezTo>
                    <a:pt x="46" y="177"/>
                    <a:pt x="43" y="176"/>
                    <a:pt x="41" y="175"/>
                  </a:cubicBezTo>
                  <a:cubicBezTo>
                    <a:pt x="39" y="171"/>
                    <a:pt x="39" y="166"/>
                    <a:pt x="38" y="161"/>
                  </a:cubicBezTo>
                  <a:cubicBezTo>
                    <a:pt x="38" y="157"/>
                    <a:pt x="37" y="153"/>
                    <a:pt x="36" y="149"/>
                  </a:cubicBezTo>
                  <a:cubicBezTo>
                    <a:pt x="34" y="140"/>
                    <a:pt x="31" y="132"/>
                    <a:pt x="28" y="124"/>
                  </a:cubicBezTo>
                  <a:cubicBezTo>
                    <a:pt x="28" y="122"/>
                    <a:pt x="27" y="120"/>
                    <a:pt x="26" y="119"/>
                  </a:cubicBezTo>
                  <a:cubicBezTo>
                    <a:pt x="26" y="116"/>
                    <a:pt x="25" y="114"/>
                    <a:pt x="24" y="111"/>
                  </a:cubicBezTo>
                  <a:cubicBezTo>
                    <a:pt x="18" y="95"/>
                    <a:pt x="12" y="79"/>
                    <a:pt x="12" y="60"/>
                  </a:cubicBezTo>
                  <a:cubicBezTo>
                    <a:pt x="12" y="58"/>
                    <a:pt x="12" y="58"/>
                    <a:pt x="12" y="58"/>
                  </a:cubicBezTo>
                  <a:cubicBezTo>
                    <a:pt x="13" y="42"/>
                    <a:pt x="19" y="30"/>
                    <a:pt x="29" y="22"/>
                  </a:cubicBezTo>
                  <a:cubicBezTo>
                    <a:pt x="39" y="15"/>
                    <a:pt x="52" y="15"/>
                    <a:pt x="68" y="21"/>
                  </a:cubicBezTo>
                  <a:cubicBezTo>
                    <a:pt x="73" y="23"/>
                    <a:pt x="73" y="23"/>
                    <a:pt x="73" y="23"/>
                  </a:cubicBezTo>
                  <a:cubicBezTo>
                    <a:pt x="86" y="29"/>
                    <a:pt x="98" y="40"/>
                    <a:pt x="107" y="56"/>
                  </a:cubicBezTo>
                  <a:cubicBezTo>
                    <a:pt x="111" y="62"/>
                    <a:pt x="115" y="69"/>
                    <a:pt x="118" y="77"/>
                  </a:cubicBezTo>
                  <a:cubicBezTo>
                    <a:pt x="121" y="86"/>
                    <a:pt x="122" y="95"/>
                    <a:pt x="122" y="104"/>
                  </a:cubicBezTo>
                  <a:lnTo>
                    <a:pt x="122" y="10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6" name="Freeform 22"/>
            <p:cNvSpPr/>
            <p:nvPr/>
          </p:nvSpPr>
          <p:spPr bwMode="auto">
            <a:xfrm>
              <a:off x="4282" y="1552"/>
              <a:ext cx="684" cy="1174"/>
            </a:xfrm>
            <a:custGeom>
              <a:avLst/>
              <a:gdLst>
                <a:gd name="T0" fmla="*/ 684 w 684"/>
                <a:gd name="T1" fmla="*/ 1174 h 1174"/>
                <a:gd name="T2" fmla="*/ 0 w 684"/>
                <a:gd name="T3" fmla="*/ 1091 h 1174"/>
                <a:gd name="T4" fmla="*/ 0 w 684"/>
                <a:gd name="T5" fmla="*/ 0 h 1174"/>
                <a:gd name="T6" fmla="*/ 684 w 684"/>
                <a:gd name="T7" fmla="*/ 294 h 1174"/>
                <a:gd name="T8" fmla="*/ 684 w 684"/>
                <a:gd name="T9" fmla="*/ 1174 h 1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4" h="1174">
                  <a:moveTo>
                    <a:pt x="684" y="1174"/>
                  </a:moveTo>
                  <a:lnTo>
                    <a:pt x="0" y="1091"/>
                  </a:lnTo>
                  <a:lnTo>
                    <a:pt x="0" y="0"/>
                  </a:lnTo>
                  <a:lnTo>
                    <a:pt x="684" y="294"/>
                  </a:lnTo>
                  <a:lnTo>
                    <a:pt x="684" y="1174"/>
                  </a:lnTo>
                  <a:close/>
                </a:path>
              </a:pathLst>
            </a:custGeom>
            <a:solidFill>
              <a:srgbClr val="3096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7" name="Freeform 23"/>
            <p:cNvSpPr/>
            <p:nvPr/>
          </p:nvSpPr>
          <p:spPr bwMode="auto">
            <a:xfrm>
              <a:off x="3631" y="1552"/>
              <a:ext cx="651" cy="1166"/>
            </a:xfrm>
            <a:custGeom>
              <a:avLst/>
              <a:gdLst>
                <a:gd name="T0" fmla="*/ 0 w 651"/>
                <a:gd name="T1" fmla="*/ 1166 h 1166"/>
                <a:gd name="T2" fmla="*/ 651 w 651"/>
                <a:gd name="T3" fmla="*/ 1091 h 1166"/>
                <a:gd name="T4" fmla="*/ 651 w 651"/>
                <a:gd name="T5" fmla="*/ 0 h 1166"/>
                <a:gd name="T6" fmla="*/ 0 w 651"/>
                <a:gd name="T7" fmla="*/ 269 h 1166"/>
                <a:gd name="T8" fmla="*/ 0 w 651"/>
                <a:gd name="T9" fmla="*/ 1166 h 1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1" h="1166">
                  <a:moveTo>
                    <a:pt x="0" y="1166"/>
                  </a:moveTo>
                  <a:lnTo>
                    <a:pt x="651" y="1091"/>
                  </a:lnTo>
                  <a:lnTo>
                    <a:pt x="651" y="0"/>
                  </a:lnTo>
                  <a:lnTo>
                    <a:pt x="0" y="269"/>
                  </a:lnTo>
                  <a:lnTo>
                    <a:pt x="0" y="1166"/>
                  </a:lnTo>
                  <a:close/>
                </a:path>
              </a:pathLst>
            </a:custGeom>
            <a:gradFill>
              <a:gsLst>
                <a:gs pos="0">
                  <a:srgbClr val="007BD3"/>
                </a:gs>
                <a:gs pos="100000">
                  <a:srgbClr val="034373"/>
                </a:gs>
              </a:gsLst>
              <a:lin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8" name="Freeform 24"/>
            <p:cNvSpPr/>
            <p:nvPr/>
          </p:nvSpPr>
          <p:spPr bwMode="auto">
            <a:xfrm>
              <a:off x="3631" y="2641"/>
              <a:ext cx="1335" cy="168"/>
            </a:xfrm>
            <a:custGeom>
              <a:avLst/>
              <a:gdLst>
                <a:gd name="T0" fmla="*/ 0 w 1335"/>
                <a:gd name="T1" fmla="*/ 77 h 168"/>
                <a:gd name="T2" fmla="*/ 840 w 1335"/>
                <a:gd name="T3" fmla="*/ 168 h 168"/>
                <a:gd name="T4" fmla="*/ 1335 w 1335"/>
                <a:gd name="T5" fmla="*/ 85 h 168"/>
                <a:gd name="T6" fmla="*/ 651 w 1335"/>
                <a:gd name="T7" fmla="*/ 0 h 168"/>
                <a:gd name="T8" fmla="*/ 0 w 1335"/>
                <a:gd name="T9" fmla="*/ 77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5" h="168">
                  <a:moveTo>
                    <a:pt x="0" y="77"/>
                  </a:moveTo>
                  <a:lnTo>
                    <a:pt x="840" y="168"/>
                  </a:lnTo>
                  <a:lnTo>
                    <a:pt x="1335" y="85"/>
                  </a:lnTo>
                  <a:lnTo>
                    <a:pt x="651" y="0"/>
                  </a:lnTo>
                  <a:lnTo>
                    <a:pt x="0" y="77"/>
                  </a:lnTo>
                  <a:close/>
                </a:path>
              </a:pathLst>
            </a:custGeom>
            <a:gradFill>
              <a:gsLst>
                <a:gs pos="0">
                  <a:srgbClr val="012D86"/>
                </a:gs>
                <a:gs pos="100000">
                  <a:srgbClr val="0E2557"/>
                </a:gs>
              </a:gsLst>
              <a:lin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9" name="Freeform 25"/>
            <p:cNvSpPr>
              <a:spLocks noEditPoints="1"/>
            </p:cNvSpPr>
            <p:nvPr/>
          </p:nvSpPr>
          <p:spPr bwMode="auto">
            <a:xfrm>
              <a:off x="3774" y="1912"/>
              <a:ext cx="389" cy="496"/>
            </a:xfrm>
            <a:custGeom>
              <a:avLst/>
              <a:gdLst>
                <a:gd name="T0" fmla="*/ 0 w 389"/>
                <a:gd name="T1" fmla="*/ 173 h 496"/>
                <a:gd name="T2" fmla="*/ 0 w 389"/>
                <a:gd name="T3" fmla="*/ 496 h 496"/>
                <a:gd name="T4" fmla="*/ 389 w 389"/>
                <a:gd name="T5" fmla="*/ 396 h 496"/>
                <a:gd name="T6" fmla="*/ 389 w 389"/>
                <a:gd name="T7" fmla="*/ 0 h 496"/>
                <a:gd name="T8" fmla="*/ 0 w 389"/>
                <a:gd name="T9" fmla="*/ 173 h 496"/>
                <a:gd name="T10" fmla="*/ 375 w 389"/>
                <a:gd name="T11" fmla="*/ 36 h 496"/>
                <a:gd name="T12" fmla="*/ 273 w 389"/>
                <a:gd name="T13" fmla="*/ 223 h 496"/>
                <a:gd name="T14" fmla="*/ 377 w 389"/>
                <a:gd name="T15" fmla="*/ 381 h 496"/>
                <a:gd name="T16" fmla="*/ 377 w 389"/>
                <a:gd name="T17" fmla="*/ 381 h 496"/>
                <a:gd name="T18" fmla="*/ 256 w 389"/>
                <a:gd name="T19" fmla="*/ 248 h 496"/>
                <a:gd name="T20" fmla="*/ 188 w 389"/>
                <a:gd name="T21" fmla="*/ 340 h 496"/>
                <a:gd name="T22" fmla="*/ 132 w 389"/>
                <a:gd name="T23" fmla="*/ 298 h 496"/>
                <a:gd name="T24" fmla="*/ 13 w 389"/>
                <a:gd name="T25" fmla="*/ 462 h 496"/>
                <a:gd name="T26" fmla="*/ 13 w 389"/>
                <a:gd name="T27" fmla="*/ 462 h 496"/>
                <a:gd name="T28" fmla="*/ 100 w 389"/>
                <a:gd name="T29" fmla="*/ 281 h 496"/>
                <a:gd name="T30" fmla="*/ 13 w 389"/>
                <a:gd name="T31" fmla="*/ 192 h 496"/>
                <a:gd name="T32" fmla="*/ 182 w 389"/>
                <a:gd name="T33" fmla="*/ 294 h 496"/>
                <a:gd name="T34" fmla="*/ 375 w 389"/>
                <a:gd name="T35" fmla="*/ 36 h 496"/>
                <a:gd name="T36" fmla="*/ 375 w 389"/>
                <a:gd name="T37" fmla="*/ 36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9" h="496">
                  <a:moveTo>
                    <a:pt x="0" y="173"/>
                  </a:moveTo>
                  <a:lnTo>
                    <a:pt x="0" y="496"/>
                  </a:lnTo>
                  <a:lnTo>
                    <a:pt x="389" y="396"/>
                  </a:lnTo>
                  <a:lnTo>
                    <a:pt x="389" y="0"/>
                  </a:lnTo>
                  <a:lnTo>
                    <a:pt x="0" y="173"/>
                  </a:lnTo>
                  <a:close/>
                  <a:moveTo>
                    <a:pt x="375" y="36"/>
                  </a:moveTo>
                  <a:lnTo>
                    <a:pt x="273" y="223"/>
                  </a:lnTo>
                  <a:lnTo>
                    <a:pt x="377" y="381"/>
                  </a:lnTo>
                  <a:lnTo>
                    <a:pt x="377" y="381"/>
                  </a:lnTo>
                  <a:lnTo>
                    <a:pt x="256" y="248"/>
                  </a:lnTo>
                  <a:lnTo>
                    <a:pt x="188" y="340"/>
                  </a:lnTo>
                  <a:lnTo>
                    <a:pt x="132" y="298"/>
                  </a:lnTo>
                  <a:lnTo>
                    <a:pt x="13" y="462"/>
                  </a:lnTo>
                  <a:lnTo>
                    <a:pt x="13" y="462"/>
                  </a:lnTo>
                  <a:lnTo>
                    <a:pt x="100" y="281"/>
                  </a:lnTo>
                  <a:lnTo>
                    <a:pt x="13" y="192"/>
                  </a:lnTo>
                  <a:lnTo>
                    <a:pt x="182" y="294"/>
                  </a:lnTo>
                  <a:lnTo>
                    <a:pt x="375" y="36"/>
                  </a:lnTo>
                  <a:lnTo>
                    <a:pt x="375" y="3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0" name="Freeform 26"/>
            <p:cNvSpPr/>
            <p:nvPr/>
          </p:nvSpPr>
          <p:spPr bwMode="auto">
            <a:xfrm>
              <a:off x="3993" y="2659"/>
              <a:ext cx="968" cy="1658"/>
            </a:xfrm>
            <a:custGeom>
              <a:avLst/>
              <a:gdLst>
                <a:gd name="T0" fmla="*/ 968 w 968"/>
                <a:gd name="T1" fmla="*/ 1371 h 1658"/>
                <a:gd name="T2" fmla="*/ 0 w 968"/>
                <a:gd name="T3" fmla="*/ 1658 h 1658"/>
                <a:gd name="T4" fmla="*/ 0 w 968"/>
                <a:gd name="T5" fmla="*/ 0 h 1658"/>
                <a:gd name="T6" fmla="*/ 968 w 968"/>
                <a:gd name="T7" fmla="*/ 112 h 1658"/>
                <a:gd name="T8" fmla="*/ 968 w 968"/>
                <a:gd name="T9" fmla="*/ 1371 h 16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8" h="1658">
                  <a:moveTo>
                    <a:pt x="968" y="1371"/>
                  </a:moveTo>
                  <a:lnTo>
                    <a:pt x="0" y="1658"/>
                  </a:lnTo>
                  <a:lnTo>
                    <a:pt x="0" y="0"/>
                  </a:lnTo>
                  <a:lnTo>
                    <a:pt x="968" y="112"/>
                  </a:lnTo>
                  <a:lnTo>
                    <a:pt x="968" y="1371"/>
                  </a:lnTo>
                  <a:close/>
                </a:path>
              </a:pathLst>
            </a:custGeom>
            <a:gradFill>
              <a:gsLst>
                <a:gs pos="100000">
                  <a:srgbClr val="6264F8"/>
                </a:gs>
                <a:gs pos="49000">
                  <a:srgbClr val="B584EC"/>
                </a:gs>
                <a:gs pos="0">
                  <a:srgbClr val="EE9AE5"/>
                </a:gs>
              </a:gsLst>
              <a:lin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1" name="Freeform 27"/>
            <p:cNvSpPr/>
            <p:nvPr/>
          </p:nvSpPr>
          <p:spPr bwMode="auto">
            <a:xfrm>
              <a:off x="3095" y="2664"/>
              <a:ext cx="912" cy="1658"/>
            </a:xfrm>
            <a:custGeom>
              <a:avLst/>
              <a:gdLst>
                <a:gd name="T0" fmla="*/ 0 w 912"/>
                <a:gd name="T1" fmla="*/ 1371 h 1658"/>
                <a:gd name="T2" fmla="*/ 912 w 912"/>
                <a:gd name="T3" fmla="*/ 1658 h 1658"/>
                <a:gd name="T4" fmla="*/ 912 w 912"/>
                <a:gd name="T5" fmla="*/ 0 h 1658"/>
                <a:gd name="T6" fmla="*/ 8 w 912"/>
                <a:gd name="T7" fmla="*/ 112 h 1658"/>
                <a:gd name="T8" fmla="*/ 0 w 912"/>
                <a:gd name="T9" fmla="*/ 1371 h 16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2" h="1658">
                  <a:moveTo>
                    <a:pt x="0" y="1371"/>
                  </a:moveTo>
                  <a:lnTo>
                    <a:pt x="912" y="1658"/>
                  </a:lnTo>
                  <a:lnTo>
                    <a:pt x="912" y="0"/>
                  </a:lnTo>
                  <a:lnTo>
                    <a:pt x="8" y="112"/>
                  </a:lnTo>
                  <a:lnTo>
                    <a:pt x="0" y="1371"/>
                  </a:lnTo>
                  <a:close/>
                </a:path>
              </a:pathLst>
            </a:custGeom>
            <a:gradFill>
              <a:gsLst>
                <a:gs pos="0">
                  <a:srgbClr val="1BBEE9"/>
                </a:gs>
                <a:gs pos="100000">
                  <a:srgbClr val="C570EA"/>
                </a:gs>
              </a:gsLst>
              <a:lin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2" name="Freeform 28"/>
            <p:cNvSpPr/>
            <p:nvPr/>
          </p:nvSpPr>
          <p:spPr bwMode="auto">
            <a:xfrm>
              <a:off x="4190" y="3032"/>
              <a:ext cx="626" cy="880"/>
            </a:xfrm>
            <a:custGeom>
              <a:avLst/>
              <a:gdLst>
                <a:gd name="T0" fmla="*/ 312 w 325"/>
                <a:gd name="T1" fmla="*/ 325 h 457"/>
                <a:gd name="T2" fmla="*/ 259 w 325"/>
                <a:gd name="T3" fmla="*/ 296 h 457"/>
                <a:gd name="T4" fmla="*/ 237 w 325"/>
                <a:gd name="T5" fmla="*/ 285 h 457"/>
                <a:gd name="T6" fmla="*/ 219 w 325"/>
                <a:gd name="T7" fmla="*/ 233 h 457"/>
                <a:gd name="T8" fmla="*/ 237 w 325"/>
                <a:gd name="T9" fmla="*/ 177 h 457"/>
                <a:gd name="T10" fmla="*/ 252 w 325"/>
                <a:gd name="T11" fmla="*/ 142 h 457"/>
                <a:gd name="T12" fmla="*/ 247 w 325"/>
                <a:gd name="T13" fmla="*/ 119 h 457"/>
                <a:gd name="T14" fmla="*/ 247 w 325"/>
                <a:gd name="T15" fmla="*/ 120 h 457"/>
                <a:gd name="T16" fmla="*/ 247 w 325"/>
                <a:gd name="T17" fmla="*/ 119 h 457"/>
                <a:gd name="T18" fmla="*/ 247 w 325"/>
                <a:gd name="T19" fmla="*/ 119 h 457"/>
                <a:gd name="T20" fmla="*/ 247 w 325"/>
                <a:gd name="T21" fmla="*/ 118 h 457"/>
                <a:gd name="T22" fmla="*/ 248 w 325"/>
                <a:gd name="T23" fmla="*/ 111 h 457"/>
                <a:gd name="T24" fmla="*/ 248 w 325"/>
                <a:gd name="T25" fmla="*/ 110 h 457"/>
                <a:gd name="T26" fmla="*/ 248 w 325"/>
                <a:gd name="T27" fmla="*/ 104 h 457"/>
                <a:gd name="T28" fmla="*/ 248 w 325"/>
                <a:gd name="T29" fmla="*/ 104 h 457"/>
                <a:gd name="T30" fmla="*/ 248 w 325"/>
                <a:gd name="T31" fmla="*/ 104 h 457"/>
                <a:gd name="T32" fmla="*/ 248 w 325"/>
                <a:gd name="T33" fmla="*/ 103 h 457"/>
                <a:gd name="T34" fmla="*/ 248 w 325"/>
                <a:gd name="T35" fmla="*/ 103 h 457"/>
                <a:gd name="T36" fmla="*/ 248 w 325"/>
                <a:gd name="T37" fmla="*/ 103 h 457"/>
                <a:gd name="T38" fmla="*/ 248 w 325"/>
                <a:gd name="T39" fmla="*/ 102 h 457"/>
                <a:gd name="T40" fmla="*/ 248 w 325"/>
                <a:gd name="T41" fmla="*/ 102 h 457"/>
                <a:gd name="T42" fmla="*/ 248 w 325"/>
                <a:gd name="T43" fmla="*/ 102 h 457"/>
                <a:gd name="T44" fmla="*/ 246 w 325"/>
                <a:gd name="T45" fmla="*/ 62 h 457"/>
                <a:gd name="T46" fmla="*/ 103 w 325"/>
                <a:gd name="T47" fmla="*/ 62 h 457"/>
                <a:gd name="T48" fmla="*/ 101 w 325"/>
                <a:gd name="T49" fmla="*/ 102 h 457"/>
                <a:gd name="T50" fmla="*/ 101 w 325"/>
                <a:gd name="T51" fmla="*/ 102 h 457"/>
                <a:gd name="T52" fmla="*/ 101 w 325"/>
                <a:gd name="T53" fmla="*/ 102 h 457"/>
                <a:gd name="T54" fmla="*/ 101 w 325"/>
                <a:gd name="T55" fmla="*/ 104 h 457"/>
                <a:gd name="T56" fmla="*/ 101 w 325"/>
                <a:gd name="T57" fmla="*/ 104 h 457"/>
                <a:gd name="T58" fmla="*/ 101 w 325"/>
                <a:gd name="T59" fmla="*/ 104 h 457"/>
                <a:gd name="T60" fmla="*/ 101 w 325"/>
                <a:gd name="T61" fmla="*/ 105 h 457"/>
                <a:gd name="T62" fmla="*/ 101 w 325"/>
                <a:gd name="T63" fmla="*/ 105 h 457"/>
                <a:gd name="T64" fmla="*/ 101 w 325"/>
                <a:gd name="T65" fmla="*/ 105 h 457"/>
                <a:gd name="T66" fmla="*/ 101 w 325"/>
                <a:gd name="T67" fmla="*/ 105 h 457"/>
                <a:gd name="T68" fmla="*/ 103 w 325"/>
                <a:gd name="T69" fmla="*/ 123 h 457"/>
                <a:gd name="T70" fmla="*/ 96 w 325"/>
                <a:gd name="T71" fmla="*/ 142 h 457"/>
                <a:gd name="T72" fmla="*/ 112 w 325"/>
                <a:gd name="T73" fmla="*/ 177 h 457"/>
                <a:gd name="T74" fmla="*/ 130 w 325"/>
                <a:gd name="T75" fmla="*/ 233 h 457"/>
                <a:gd name="T76" fmla="*/ 112 w 325"/>
                <a:gd name="T77" fmla="*/ 296 h 457"/>
                <a:gd name="T78" fmla="*/ 20 w 325"/>
                <a:gd name="T79" fmla="*/ 363 h 457"/>
                <a:gd name="T80" fmla="*/ 5 w 325"/>
                <a:gd name="T81" fmla="*/ 457 h 457"/>
                <a:gd name="T82" fmla="*/ 321 w 325"/>
                <a:gd name="T83" fmla="*/ 387 h 457"/>
                <a:gd name="T84" fmla="*/ 312 w 325"/>
                <a:gd name="T85" fmla="*/ 325 h 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25" h="457">
                  <a:moveTo>
                    <a:pt x="312" y="325"/>
                  </a:moveTo>
                  <a:cubicBezTo>
                    <a:pt x="297" y="311"/>
                    <a:pt x="280" y="308"/>
                    <a:pt x="259" y="296"/>
                  </a:cubicBezTo>
                  <a:cubicBezTo>
                    <a:pt x="237" y="285"/>
                    <a:pt x="237" y="285"/>
                    <a:pt x="237" y="285"/>
                  </a:cubicBezTo>
                  <a:cubicBezTo>
                    <a:pt x="237" y="285"/>
                    <a:pt x="197" y="262"/>
                    <a:pt x="219" y="233"/>
                  </a:cubicBezTo>
                  <a:cubicBezTo>
                    <a:pt x="228" y="221"/>
                    <a:pt x="233" y="200"/>
                    <a:pt x="237" y="177"/>
                  </a:cubicBezTo>
                  <a:cubicBezTo>
                    <a:pt x="242" y="177"/>
                    <a:pt x="249" y="162"/>
                    <a:pt x="252" y="142"/>
                  </a:cubicBezTo>
                  <a:cubicBezTo>
                    <a:pt x="256" y="126"/>
                    <a:pt x="251" y="121"/>
                    <a:pt x="247" y="119"/>
                  </a:cubicBezTo>
                  <a:cubicBezTo>
                    <a:pt x="247" y="119"/>
                    <a:pt x="247" y="120"/>
                    <a:pt x="247" y="120"/>
                  </a:cubicBezTo>
                  <a:cubicBezTo>
                    <a:pt x="247" y="120"/>
                    <a:pt x="247" y="119"/>
                    <a:pt x="247" y="119"/>
                  </a:cubicBezTo>
                  <a:cubicBezTo>
                    <a:pt x="247" y="119"/>
                    <a:pt x="247" y="119"/>
                    <a:pt x="247" y="119"/>
                  </a:cubicBezTo>
                  <a:cubicBezTo>
                    <a:pt x="247" y="119"/>
                    <a:pt x="247" y="118"/>
                    <a:pt x="247" y="118"/>
                  </a:cubicBezTo>
                  <a:cubicBezTo>
                    <a:pt x="247" y="116"/>
                    <a:pt x="247" y="113"/>
                    <a:pt x="248" y="111"/>
                  </a:cubicBezTo>
                  <a:cubicBezTo>
                    <a:pt x="248" y="110"/>
                    <a:pt x="248" y="110"/>
                    <a:pt x="248" y="110"/>
                  </a:cubicBezTo>
                  <a:cubicBezTo>
                    <a:pt x="248" y="108"/>
                    <a:pt x="248" y="106"/>
                    <a:pt x="248" y="104"/>
                  </a:cubicBezTo>
                  <a:cubicBezTo>
                    <a:pt x="248" y="104"/>
                    <a:pt x="248" y="104"/>
                    <a:pt x="248" y="104"/>
                  </a:cubicBezTo>
                  <a:cubicBezTo>
                    <a:pt x="248" y="104"/>
                    <a:pt x="248" y="104"/>
                    <a:pt x="248" y="104"/>
                  </a:cubicBezTo>
                  <a:cubicBezTo>
                    <a:pt x="248" y="104"/>
                    <a:pt x="248" y="103"/>
                    <a:pt x="248" y="103"/>
                  </a:cubicBezTo>
                  <a:cubicBezTo>
                    <a:pt x="248" y="103"/>
                    <a:pt x="248" y="103"/>
                    <a:pt x="248" y="103"/>
                  </a:cubicBezTo>
                  <a:cubicBezTo>
                    <a:pt x="248" y="103"/>
                    <a:pt x="248" y="103"/>
                    <a:pt x="248" y="103"/>
                  </a:cubicBezTo>
                  <a:cubicBezTo>
                    <a:pt x="248" y="103"/>
                    <a:pt x="248" y="103"/>
                    <a:pt x="248" y="102"/>
                  </a:cubicBezTo>
                  <a:cubicBezTo>
                    <a:pt x="248" y="102"/>
                    <a:pt x="248" y="102"/>
                    <a:pt x="248" y="102"/>
                  </a:cubicBezTo>
                  <a:cubicBezTo>
                    <a:pt x="248" y="102"/>
                    <a:pt x="248" y="102"/>
                    <a:pt x="248" y="102"/>
                  </a:cubicBezTo>
                  <a:cubicBezTo>
                    <a:pt x="250" y="85"/>
                    <a:pt x="248" y="70"/>
                    <a:pt x="246" y="62"/>
                  </a:cubicBezTo>
                  <a:cubicBezTo>
                    <a:pt x="233" y="16"/>
                    <a:pt x="133" y="0"/>
                    <a:pt x="103" y="62"/>
                  </a:cubicBezTo>
                  <a:cubicBezTo>
                    <a:pt x="99" y="69"/>
                    <a:pt x="99" y="85"/>
                    <a:pt x="101" y="102"/>
                  </a:cubicBezTo>
                  <a:cubicBezTo>
                    <a:pt x="101" y="102"/>
                    <a:pt x="101" y="102"/>
                    <a:pt x="101" y="102"/>
                  </a:cubicBezTo>
                  <a:cubicBezTo>
                    <a:pt x="101" y="102"/>
                    <a:pt x="101" y="102"/>
                    <a:pt x="101" y="102"/>
                  </a:cubicBezTo>
                  <a:cubicBezTo>
                    <a:pt x="101" y="103"/>
                    <a:pt x="101" y="103"/>
                    <a:pt x="101" y="104"/>
                  </a:cubicBezTo>
                  <a:cubicBezTo>
                    <a:pt x="101" y="104"/>
                    <a:pt x="101" y="104"/>
                    <a:pt x="101" y="104"/>
                  </a:cubicBezTo>
                  <a:cubicBezTo>
                    <a:pt x="101" y="104"/>
                    <a:pt x="101" y="104"/>
                    <a:pt x="101" y="104"/>
                  </a:cubicBezTo>
                  <a:cubicBezTo>
                    <a:pt x="101" y="104"/>
                    <a:pt x="101" y="104"/>
                    <a:pt x="101" y="105"/>
                  </a:cubicBezTo>
                  <a:cubicBezTo>
                    <a:pt x="101" y="105"/>
                    <a:pt x="101" y="105"/>
                    <a:pt x="101" y="105"/>
                  </a:cubicBezTo>
                  <a:cubicBezTo>
                    <a:pt x="101" y="105"/>
                    <a:pt x="101" y="105"/>
                    <a:pt x="101" y="105"/>
                  </a:cubicBezTo>
                  <a:cubicBezTo>
                    <a:pt x="101" y="105"/>
                    <a:pt x="101" y="105"/>
                    <a:pt x="101" y="105"/>
                  </a:cubicBezTo>
                  <a:cubicBezTo>
                    <a:pt x="102" y="111"/>
                    <a:pt x="102" y="117"/>
                    <a:pt x="103" y="123"/>
                  </a:cubicBezTo>
                  <a:cubicBezTo>
                    <a:pt x="98" y="124"/>
                    <a:pt x="93" y="127"/>
                    <a:pt x="96" y="142"/>
                  </a:cubicBezTo>
                  <a:cubicBezTo>
                    <a:pt x="100" y="162"/>
                    <a:pt x="107" y="177"/>
                    <a:pt x="112" y="177"/>
                  </a:cubicBezTo>
                  <a:cubicBezTo>
                    <a:pt x="115" y="200"/>
                    <a:pt x="121" y="221"/>
                    <a:pt x="130" y="233"/>
                  </a:cubicBezTo>
                  <a:cubicBezTo>
                    <a:pt x="152" y="262"/>
                    <a:pt x="113" y="296"/>
                    <a:pt x="112" y="296"/>
                  </a:cubicBezTo>
                  <a:cubicBezTo>
                    <a:pt x="112" y="296"/>
                    <a:pt x="34" y="348"/>
                    <a:pt x="20" y="363"/>
                  </a:cubicBezTo>
                  <a:cubicBezTo>
                    <a:pt x="0" y="385"/>
                    <a:pt x="5" y="457"/>
                    <a:pt x="5" y="457"/>
                  </a:cubicBezTo>
                  <a:cubicBezTo>
                    <a:pt x="321" y="387"/>
                    <a:pt x="321" y="387"/>
                    <a:pt x="321" y="387"/>
                  </a:cubicBezTo>
                  <a:cubicBezTo>
                    <a:pt x="321" y="387"/>
                    <a:pt x="325" y="338"/>
                    <a:pt x="312" y="32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3" name="Freeform 29"/>
            <p:cNvSpPr/>
            <p:nvPr/>
          </p:nvSpPr>
          <p:spPr bwMode="auto">
            <a:xfrm>
              <a:off x="2637" y="1034"/>
              <a:ext cx="855" cy="3103"/>
            </a:xfrm>
            <a:custGeom>
              <a:avLst/>
              <a:gdLst>
                <a:gd name="T0" fmla="*/ 823 w 855"/>
                <a:gd name="T1" fmla="*/ 0 h 3103"/>
                <a:gd name="T2" fmla="*/ 855 w 855"/>
                <a:gd name="T3" fmla="*/ 0 h 3103"/>
                <a:gd name="T4" fmla="*/ 31 w 855"/>
                <a:gd name="T5" fmla="*/ 3095 h 3103"/>
                <a:gd name="T6" fmla="*/ 0 w 855"/>
                <a:gd name="T7" fmla="*/ 3103 h 3103"/>
                <a:gd name="T8" fmla="*/ 823 w 855"/>
                <a:gd name="T9" fmla="*/ 0 h 3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5" h="3103">
                  <a:moveTo>
                    <a:pt x="823" y="0"/>
                  </a:moveTo>
                  <a:lnTo>
                    <a:pt x="855" y="0"/>
                  </a:lnTo>
                  <a:lnTo>
                    <a:pt x="31" y="3095"/>
                  </a:lnTo>
                  <a:lnTo>
                    <a:pt x="0" y="3103"/>
                  </a:lnTo>
                  <a:lnTo>
                    <a:pt x="823" y="0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4" name="Freeform 30"/>
            <p:cNvSpPr/>
            <p:nvPr/>
          </p:nvSpPr>
          <p:spPr bwMode="auto">
            <a:xfrm>
              <a:off x="3357" y="1290"/>
              <a:ext cx="253" cy="129"/>
            </a:xfrm>
            <a:custGeom>
              <a:avLst/>
              <a:gdLst>
                <a:gd name="T0" fmla="*/ 0 w 253"/>
                <a:gd name="T1" fmla="*/ 129 h 129"/>
                <a:gd name="T2" fmla="*/ 253 w 253"/>
                <a:gd name="T3" fmla="*/ 0 h 129"/>
                <a:gd name="T4" fmla="*/ 249 w 253"/>
                <a:gd name="T5" fmla="*/ 21 h 129"/>
                <a:gd name="T6" fmla="*/ 35 w 253"/>
                <a:gd name="T7" fmla="*/ 127 h 129"/>
                <a:gd name="T8" fmla="*/ 0 w 253"/>
                <a:gd name="T9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3" h="129">
                  <a:moveTo>
                    <a:pt x="0" y="129"/>
                  </a:moveTo>
                  <a:lnTo>
                    <a:pt x="253" y="0"/>
                  </a:lnTo>
                  <a:lnTo>
                    <a:pt x="249" y="21"/>
                  </a:lnTo>
                  <a:lnTo>
                    <a:pt x="35" y="127"/>
                  </a:lnTo>
                  <a:lnTo>
                    <a:pt x="0" y="129"/>
                  </a:lnTo>
                  <a:close/>
                </a:path>
              </a:pathLst>
            </a:custGeom>
            <a:solidFill>
              <a:srgbClr val="8082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5" name="Freeform 31"/>
            <p:cNvSpPr/>
            <p:nvPr/>
          </p:nvSpPr>
          <p:spPr bwMode="auto">
            <a:xfrm>
              <a:off x="3275" y="1602"/>
              <a:ext cx="260" cy="133"/>
            </a:xfrm>
            <a:custGeom>
              <a:avLst/>
              <a:gdLst>
                <a:gd name="T0" fmla="*/ 0 w 260"/>
                <a:gd name="T1" fmla="*/ 131 h 133"/>
                <a:gd name="T2" fmla="*/ 260 w 260"/>
                <a:gd name="T3" fmla="*/ 0 h 133"/>
                <a:gd name="T4" fmla="*/ 254 w 260"/>
                <a:gd name="T5" fmla="*/ 27 h 133"/>
                <a:gd name="T6" fmla="*/ 32 w 260"/>
                <a:gd name="T7" fmla="*/ 133 h 133"/>
                <a:gd name="T8" fmla="*/ 0 w 260"/>
                <a:gd name="T9" fmla="*/ 13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0" h="133">
                  <a:moveTo>
                    <a:pt x="0" y="131"/>
                  </a:moveTo>
                  <a:lnTo>
                    <a:pt x="260" y="0"/>
                  </a:lnTo>
                  <a:lnTo>
                    <a:pt x="254" y="27"/>
                  </a:lnTo>
                  <a:lnTo>
                    <a:pt x="32" y="133"/>
                  </a:lnTo>
                  <a:lnTo>
                    <a:pt x="0" y="131"/>
                  </a:lnTo>
                  <a:close/>
                </a:path>
              </a:pathLst>
            </a:custGeom>
            <a:solidFill>
              <a:srgbClr val="8082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6" name="Freeform 32"/>
            <p:cNvSpPr/>
            <p:nvPr/>
          </p:nvSpPr>
          <p:spPr bwMode="auto">
            <a:xfrm>
              <a:off x="3099" y="2322"/>
              <a:ext cx="276" cy="69"/>
            </a:xfrm>
            <a:custGeom>
              <a:avLst/>
              <a:gdLst>
                <a:gd name="T0" fmla="*/ 0 w 276"/>
                <a:gd name="T1" fmla="*/ 67 h 69"/>
                <a:gd name="T2" fmla="*/ 270 w 276"/>
                <a:gd name="T3" fmla="*/ 0 h 69"/>
                <a:gd name="T4" fmla="*/ 276 w 276"/>
                <a:gd name="T5" fmla="*/ 17 h 69"/>
                <a:gd name="T6" fmla="*/ 33 w 276"/>
                <a:gd name="T7" fmla="*/ 69 h 69"/>
                <a:gd name="T8" fmla="*/ 0 w 276"/>
                <a:gd name="T9" fmla="*/ 67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6" h="69">
                  <a:moveTo>
                    <a:pt x="0" y="67"/>
                  </a:moveTo>
                  <a:lnTo>
                    <a:pt x="270" y="0"/>
                  </a:lnTo>
                  <a:lnTo>
                    <a:pt x="276" y="17"/>
                  </a:lnTo>
                  <a:lnTo>
                    <a:pt x="33" y="69"/>
                  </a:lnTo>
                  <a:lnTo>
                    <a:pt x="0" y="67"/>
                  </a:lnTo>
                  <a:close/>
                </a:path>
              </a:pathLst>
            </a:custGeom>
            <a:solidFill>
              <a:srgbClr val="8082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7" name="Freeform 33"/>
            <p:cNvSpPr/>
            <p:nvPr/>
          </p:nvSpPr>
          <p:spPr bwMode="auto">
            <a:xfrm>
              <a:off x="3007" y="2697"/>
              <a:ext cx="271" cy="43"/>
            </a:xfrm>
            <a:custGeom>
              <a:avLst/>
              <a:gdLst>
                <a:gd name="T0" fmla="*/ 0 w 271"/>
                <a:gd name="T1" fmla="*/ 41 h 43"/>
                <a:gd name="T2" fmla="*/ 266 w 271"/>
                <a:gd name="T3" fmla="*/ 0 h 43"/>
                <a:gd name="T4" fmla="*/ 271 w 271"/>
                <a:gd name="T5" fmla="*/ 17 h 43"/>
                <a:gd name="T6" fmla="*/ 31 w 271"/>
                <a:gd name="T7" fmla="*/ 43 h 43"/>
                <a:gd name="T8" fmla="*/ 0 w 271"/>
                <a:gd name="T9" fmla="*/ 4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1" h="43">
                  <a:moveTo>
                    <a:pt x="0" y="41"/>
                  </a:moveTo>
                  <a:lnTo>
                    <a:pt x="266" y="0"/>
                  </a:lnTo>
                  <a:lnTo>
                    <a:pt x="271" y="17"/>
                  </a:lnTo>
                  <a:lnTo>
                    <a:pt x="31" y="43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8082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8" name="Freeform 34"/>
            <p:cNvSpPr/>
            <p:nvPr/>
          </p:nvSpPr>
          <p:spPr bwMode="auto">
            <a:xfrm>
              <a:off x="2837" y="3379"/>
              <a:ext cx="278" cy="25"/>
            </a:xfrm>
            <a:custGeom>
              <a:avLst/>
              <a:gdLst>
                <a:gd name="T0" fmla="*/ 0 w 278"/>
                <a:gd name="T1" fmla="*/ 0 h 25"/>
                <a:gd name="T2" fmla="*/ 264 w 278"/>
                <a:gd name="T3" fmla="*/ 25 h 25"/>
                <a:gd name="T4" fmla="*/ 278 w 278"/>
                <a:gd name="T5" fmla="*/ 21 h 25"/>
                <a:gd name="T6" fmla="*/ 31 w 278"/>
                <a:gd name="T7" fmla="*/ 0 h 25"/>
                <a:gd name="T8" fmla="*/ 0 w 278"/>
                <a:gd name="T9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8" h="25">
                  <a:moveTo>
                    <a:pt x="0" y="0"/>
                  </a:moveTo>
                  <a:lnTo>
                    <a:pt x="264" y="25"/>
                  </a:lnTo>
                  <a:lnTo>
                    <a:pt x="278" y="21"/>
                  </a:lnTo>
                  <a:lnTo>
                    <a:pt x="3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2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9" name="Freeform 35"/>
            <p:cNvSpPr/>
            <p:nvPr/>
          </p:nvSpPr>
          <p:spPr bwMode="auto">
            <a:xfrm>
              <a:off x="2739" y="3746"/>
              <a:ext cx="270" cy="54"/>
            </a:xfrm>
            <a:custGeom>
              <a:avLst/>
              <a:gdLst>
                <a:gd name="T0" fmla="*/ 0 w 270"/>
                <a:gd name="T1" fmla="*/ 0 h 54"/>
                <a:gd name="T2" fmla="*/ 266 w 270"/>
                <a:gd name="T3" fmla="*/ 54 h 54"/>
                <a:gd name="T4" fmla="*/ 270 w 270"/>
                <a:gd name="T5" fmla="*/ 45 h 54"/>
                <a:gd name="T6" fmla="*/ 33 w 270"/>
                <a:gd name="T7" fmla="*/ 0 h 54"/>
                <a:gd name="T8" fmla="*/ 0 w 270"/>
                <a:gd name="T9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0" h="54">
                  <a:moveTo>
                    <a:pt x="0" y="0"/>
                  </a:moveTo>
                  <a:lnTo>
                    <a:pt x="266" y="54"/>
                  </a:lnTo>
                  <a:lnTo>
                    <a:pt x="270" y="45"/>
                  </a:lnTo>
                  <a:lnTo>
                    <a:pt x="3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2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0" name="Freeform 36"/>
            <p:cNvSpPr>
              <a:spLocks noEditPoints="1"/>
            </p:cNvSpPr>
            <p:nvPr/>
          </p:nvSpPr>
          <p:spPr bwMode="auto">
            <a:xfrm>
              <a:off x="2560" y="845"/>
              <a:ext cx="1233" cy="3423"/>
            </a:xfrm>
            <a:custGeom>
              <a:avLst/>
              <a:gdLst>
                <a:gd name="T0" fmla="*/ 1136 w 1233"/>
                <a:gd name="T1" fmla="*/ 89 h 3423"/>
                <a:gd name="T2" fmla="*/ 1077 w 1233"/>
                <a:gd name="T3" fmla="*/ 337 h 3423"/>
                <a:gd name="T4" fmla="*/ 826 w 1233"/>
                <a:gd name="T5" fmla="*/ 466 h 3423"/>
                <a:gd name="T6" fmla="*/ 900 w 1233"/>
                <a:gd name="T7" fmla="*/ 189 h 3423"/>
                <a:gd name="T8" fmla="*/ 821 w 1233"/>
                <a:gd name="T9" fmla="*/ 266 h 3423"/>
                <a:gd name="T10" fmla="*/ 0 w 1233"/>
                <a:gd name="T11" fmla="*/ 3259 h 3423"/>
                <a:gd name="T12" fmla="*/ 77 w 1233"/>
                <a:gd name="T13" fmla="*/ 3292 h 3423"/>
                <a:gd name="T14" fmla="*/ 158 w 1233"/>
                <a:gd name="T15" fmla="*/ 2990 h 3423"/>
                <a:gd name="T16" fmla="*/ 420 w 1233"/>
                <a:gd name="T17" fmla="*/ 3061 h 3423"/>
                <a:gd name="T18" fmla="*/ 343 w 1233"/>
                <a:gd name="T19" fmla="*/ 3383 h 3423"/>
                <a:gd name="T20" fmla="*/ 455 w 1233"/>
                <a:gd name="T21" fmla="*/ 3423 h 3423"/>
                <a:gd name="T22" fmla="*/ 1233 w 1233"/>
                <a:gd name="T23" fmla="*/ 0 h 3423"/>
                <a:gd name="T24" fmla="*/ 1136 w 1233"/>
                <a:gd name="T25" fmla="*/ 89 h 3423"/>
                <a:gd name="T26" fmla="*/ 1050 w 1233"/>
                <a:gd name="T27" fmla="*/ 445 h 3423"/>
                <a:gd name="T28" fmla="*/ 1002 w 1233"/>
                <a:gd name="T29" fmla="*/ 649 h 3423"/>
                <a:gd name="T30" fmla="*/ 742 w 1233"/>
                <a:gd name="T31" fmla="*/ 782 h 3423"/>
                <a:gd name="T32" fmla="*/ 797 w 1233"/>
                <a:gd name="T33" fmla="*/ 572 h 3423"/>
                <a:gd name="T34" fmla="*/ 1050 w 1233"/>
                <a:gd name="T35" fmla="*/ 445 h 3423"/>
                <a:gd name="T36" fmla="*/ 372 w 1233"/>
                <a:gd name="T37" fmla="*/ 2181 h 3423"/>
                <a:gd name="T38" fmla="*/ 449 w 1233"/>
                <a:gd name="T39" fmla="*/ 1893 h 3423"/>
                <a:gd name="T40" fmla="*/ 709 w 1233"/>
                <a:gd name="T41" fmla="*/ 1860 h 3423"/>
                <a:gd name="T42" fmla="*/ 636 w 1233"/>
                <a:gd name="T43" fmla="*/ 2168 h 3423"/>
                <a:gd name="T44" fmla="*/ 372 w 1233"/>
                <a:gd name="T45" fmla="*/ 2181 h 3423"/>
                <a:gd name="T46" fmla="*/ 611 w 1233"/>
                <a:gd name="T47" fmla="*/ 2272 h 3423"/>
                <a:gd name="T48" fmla="*/ 541 w 1233"/>
                <a:gd name="T49" fmla="*/ 2559 h 3423"/>
                <a:gd name="T50" fmla="*/ 277 w 1233"/>
                <a:gd name="T51" fmla="*/ 2534 h 3423"/>
                <a:gd name="T52" fmla="*/ 349 w 1233"/>
                <a:gd name="T53" fmla="*/ 2270 h 3423"/>
                <a:gd name="T54" fmla="*/ 611 w 1233"/>
                <a:gd name="T55" fmla="*/ 2272 h 3423"/>
                <a:gd name="T56" fmla="*/ 474 w 1233"/>
                <a:gd name="T57" fmla="*/ 1798 h 3423"/>
                <a:gd name="T58" fmla="*/ 541 w 1233"/>
                <a:gd name="T59" fmla="*/ 1544 h 3423"/>
                <a:gd name="T60" fmla="*/ 799 w 1233"/>
                <a:gd name="T61" fmla="*/ 1483 h 3423"/>
                <a:gd name="T62" fmla="*/ 734 w 1233"/>
                <a:gd name="T63" fmla="*/ 1754 h 3423"/>
                <a:gd name="T64" fmla="*/ 474 w 1233"/>
                <a:gd name="T65" fmla="*/ 1798 h 3423"/>
                <a:gd name="T66" fmla="*/ 566 w 1233"/>
                <a:gd name="T67" fmla="*/ 1446 h 3423"/>
                <a:gd name="T68" fmla="*/ 624 w 1233"/>
                <a:gd name="T69" fmla="*/ 1228 h 3423"/>
                <a:gd name="T70" fmla="*/ 884 w 1233"/>
                <a:gd name="T71" fmla="*/ 1136 h 3423"/>
                <a:gd name="T72" fmla="*/ 824 w 1233"/>
                <a:gd name="T73" fmla="*/ 1377 h 3423"/>
                <a:gd name="T74" fmla="*/ 566 w 1233"/>
                <a:gd name="T75" fmla="*/ 1446 h 3423"/>
                <a:gd name="T76" fmla="*/ 653 w 1233"/>
                <a:gd name="T77" fmla="*/ 1121 h 3423"/>
                <a:gd name="T78" fmla="*/ 715 w 1233"/>
                <a:gd name="T79" fmla="*/ 888 h 3423"/>
                <a:gd name="T80" fmla="*/ 975 w 1233"/>
                <a:gd name="T81" fmla="*/ 757 h 3423"/>
                <a:gd name="T82" fmla="*/ 911 w 1233"/>
                <a:gd name="T83" fmla="*/ 1019 h 3423"/>
                <a:gd name="T84" fmla="*/ 653 w 1233"/>
                <a:gd name="T85" fmla="*/ 1121 h 3423"/>
                <a:gd name="T86" fmla="*/ 445 w 1233"/>
                <a:gd name="T87" fmla="*/ 2955 h 3423"/>
                <a:gd name="T88" fmla="*/ 181 w 1233"/>
                <a:gd name="T89" fmla="*/ 2901 h 3423"/>
                <a:gd name="T90" fmla="*/ 252 w 1233"/>
                <a:gd name="T91" fmla="*/ 2634 h 3423"/>
                <a:gd name="T92" fmla="*/ 514 w 1233"/>
                <a:gd name="T93" fmla="*/ 2665 h 3423"/>
                <a:gd name="T94" fmla="*/ 445 w 1233"/>
                <a:gd name="T95" fmla="*/ 2955 h 3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233" h="3423">
                  <a:moveTo>
                    <a:pt x="1136" y="89"/>
                  </a:moveTo>
                  <a:lnTo>
                    <a:pt x="1077" y="337"/>
                  </a:lnTo>
                  <a:lnTo>
                    <a:pt x="826" y="466"/>
                  </a:lnTo>
                  <a:lnTo>
                    <a:pt x="900" y="189"/>
                  </a:lnTo>
                  <a:lnTo>
                    <a:pt x="821" y="266"/>
                  </a:lnTo>
                  <a:lnTo>
                    <a:pt x="0" y="3259"/>
                  </a:lnTo>
                  <a:lnTo>
                    <a:pt x="77" y="3292"/>
                  </a:lnTo>
                  <a:lnTo>
                    <a:pt x="158" y="2990"/>
                  </a:lnTo>
                  <a:lnTo>
                    <a:pt x="420" y="3061"/>
                  </a:lnTo>
                  <a:lnTo>
                    <a:pt x="343" y="3383"/>
                  </a:lnTo>
                  <a:lnTo>
                    <a:pt x="455" y="3423"/>
                  </a:lnTo>
                  <a:lnTo>
                    <a:pt x="1233" y="0"/>
                  </a:lnTo>
                  <a:lnTo>
                    <a:pt x="1136" y="89"/>
                  </a:lnTo>
                  <a:close/>
                  <a:moveTo>
                    <a:pt x="1050" y="445"/>
                  </a:moveTo>
                  <a:lnTo>
                    <a:pt x="1002" y="649"/>
                  </a:lnTo>
                  <a:lnTo>
                    <a:pt x="742" y="782"/>
                  </a:lnTo>
                  <a:lnTo>
                    <a:pt x="797" y="572"/>
                  </a:lnTo>
                  <a:lnTo>
                    <a:pt x="1050" y="445"/>
                  </a:lnTo>
                  <a:close/>
                  <a:moveTo>
                    <a:pt x="372" y="2181"/>
                  </a:moveTo>
                  <a:lnTo>
                    <a:pt x="449" y="1893"/>
                  </a:lnTo>
                  <a:lnTo>
                    <a:pt x="709" y="1860"/>
                  </a:lnTo>
                  <a:lnTo>
                    <a:pt x="636" y="2168"/>
                  </a:lnTo>
                  <a:lnTo>
                    <a:pt x="372" y="2181"/>
                  </a:lnTo>
                  <a:close/>
                  <a:moveTo>
                    <a:pt x="611" y="2272"/>
                  </a:moveTo>
                  <a:lnTo>
                    <a:pt x="541" y="2559"/>
                  </a:lnTo>
                  <a:lnTo>
                    <a:pt x="277" y="2534"/>
                  </a:lnTo>
                  <a:lnTo>
                    <a:pt x="349" y="2270"/>
                  </a:lnTo>
                  <a:lnTo>
                    <a:pt x="611" y="2272"/>
                  </a:lnTo>
                  <a:close/>
                  <a:moveTo>
                    <a:pt x="474" y="1798"/>
                  </a:moveTo>
                  <a:lnTo>
                    <a:pt x="541" y="1544"/>
                  </a:lnTo>
                  <a:lnTo>
                    <a:pt x="799" y="1483"/>
                  </a:lnTo>
                  <a:lnTo>
                    <a:pt x="734" y="1754"/>
                  </a:lnTo>
                  <a:lnTo>
                    <a:pt x="474" y="1798"/>
                  </a:lnTo>
                  <a:close/>
                  <a:moveTo>
                    <a:pt x="566" y="1446"/>
                  </a:moveTo>
                  <a:lnTo>
                    <a:pt x="624" y="1228"/>
                  </a:lnTo>
                  <a:lnTo>
                    <a:pt x="884" y="1136"/>
                  </a:lnTo>
                  <a:lnTo>
                    <a:pt x="824" y="1377"/>
                  </a:lnTo>
                  <a:lnTo>
                    <a:pt x="566" y="1446"/>
                  </a:lnTo>
                  <a:close/>
                  <a:moveTo>
                    <a:pt x="653" y="1121"/>
                  </a:moveTo>
                  <a:lnTo>
                    <a:pt x="715" y="888"/>
                  </a:lnTo>
                  <a:lnTo>
                    <a:pt x="975" y="757"/>
                  </a:lnTo>
                  <a:lnTo>
                    <a:pt x="911" y="1019"/>
                  </a:lnTo>
                  <a:lnTo>
                    <a:pt x="653" y="1121"/>
                  </a:lnTo>
                  <a:close/>
                  <a:moveTo>
                    <a:pt x="445" y="2955"/>
                  </a:moveTo>
                  <a:lnTo>
                    <a:pt x="181" y="2901"/>
                  </a:lnTo>
                  <a:lnTo>
                    <a:pt x="252" y="2634"/>
                  </a:lnTo>
                  <a:lnTo>
                    <a:pt x="514" y="2665"/>
                  </a:lnTo>
                  <a:lnTo>
                    <a:pt x="445" y="295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1" name="Freeform 37"/>
            <p:cNvSpPr/>
            <p:nvPr/>
          </p:nvSpPr>
          <p:spPr bwMode="auto">
            <a:xfrm>
              <a:off x="3015" y="845"/>
              <a:ext cx="809" cy="3423"/>
            </a:xfrm>
            <a:custGeom>
              <a:avLst/>
              <a:gdLst>
                <a:gd name="T0" fmla="*/ 776 w 809"/>
                <a:gd name="T1" fmla="*/ 0 h 3423"/>
                <a:gd name="T2" fmla="*/ 809 w 809"/>
                <a:gd name="T3" fmla="*/ 0 h 3423"/>
                <a:gd name="T4" fmla="*/ 57 w 809"/>
                <a:gd name="T5" fmla="*/ 3410 h 3423"/>
                <a:gd name="T6" fmla="*/ 0 w 809"/>
                <a:gd name="T7" fmla="*/ 3423 h 3423"/>
                <a:gd name="T8" fmla="*/ 776 w 809"/>
                <a:gd name="T9" fmla="*/ 0 h 3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9" h="3423">
                  <a:moveTo>
                    <a:pt x="776" y="0"/>
                  </a:moveTo>
                  <a:lnTo>
                    <a:pt x="809" y="0"/>
                  </a:lnTo>
                  <a:lnTo>
                    <a:pt x="57" y="3410"/>
                  </a:lnTo>
                  <a:lnTo>
                    <a:pt x="0" y="3423"/>
                  </a:lnTo>
                  <a:lnTo>
                    <a:pt x="776" y="0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72" name="组合 71"/>
          <p:cNvGrpSpPr/>
          <p:nvPr/>
        </p:nvGrpSpPr>
        <p:grpSpPr>
          <a:xfrm>
            <a:off x="1316355" y="1535430"/>
            <a:ext cx="5449570" cy="1019175"/>
            <a:chOff x="2073" y="2418"/>
            <a:chExt cx="8582" cy="1605"/>
          </a:xfrm>
        </p:grpSpPr>
        <p:cxnSp>
          <p:nvCxnSpPr>
            <p:cNvPr id="12" name="直接连接符 11"/>
            <p:cNvCxnSpPr/>
            <p:nvPr/>
          </p:nvCxnSpPr>
          <p:spPr>
            <a:xfrm>
              <a:off x="3785" y="3046"/>
              <a:ext cx="4672" cy="0"/>
            </a:xfrm>
            <a:prstGeom prst="line">
              <a:avLst/>
            </a:prstGeom>
            <a:ln w="19050">
              <a:solidFill>
                <a:schemeClr val="bg2">
                  <a:lumMod val="50000"/>
                </a:schemeClr>
              </a:solidFill>
              <a:prstDash val="sysDot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7" name="组合 66"/>
            <p:cNvGrpSpPr/>
            <p:nvPr/>
          </p:nvGrpSpPr>
          <p:grpSpPr>
            <a:xfrm>
              <a:off x="2073" y="2448"/>
              <a:ext cx="1521" cy="1521"/>
              <a:chOff x="4116949" y="1605269"/>
              <a:chExt cx="965576" cy="965576"/>
            </a:xfrm>
          </p:grpSpPr>
          <p:sp>
            <p:nvSpPr>
              <p:cNvPr id="24" name="椭圆 23"/>
              <p:cNvSpPr/>
              <p:nvPr/>
            </p:nvSpPr>
            <p:spPr>
              <a:xfrm>
                <a:off x="4116949" y="1605269"/>
                <a:ext cx="965576" cy="965576"/>
              </a:xfrm>
              <a:prstGeom prst="ellipse">
                <a:avLst/>
              </a:prstGeom>
              <a:gradFill>
                <a:gsLst>
                  <a:gs pos="0">
                    <a:srgbClr val="A3E2FA"/>
                  </a:gs>
                  <a:gs pos="100000">
                    <a:srgbClr val="0466C1"/>
                  </a:gs>
                </a:gsLst>
                <a:lin ang="5400000" scaled="1"/>
              </a:gradFill>
              <a:ln w="28575" cap="flat">
                <a:gradFill>
                  <a:gsLst>
                    <a:gs pos="0">
                      <a:schemeClr val="accent1"/>
                    </a:gs>
                    <a:gs pos="100000">
                      <a:schemeClr val="accent1">
                        <a:lumMod val="75000"/>
                      </a:schemeClr>
                    </a:gs>
                  </a:gsLst>
                  <a:lin ang="5400000" scaled="1"/>
                </a:gradFill>
                <a:prstDash val="solid"/>
                <a:miter lim="800000"/>
              </a:ln>
              <a:effectLst>
                <a:outerShdw blurRad="228600" dist="228600" dir="5400000" algn="t" rotWithShape="0">
                  <a:schemeClr val="tx1">
                    <a:lumMod val="85000"/>
                    <a:lumOff val="15000"/>
                    <a:alpha val="28000"/>
                  </a:schemeClr>
                </a:outerShdw>
              </a:effec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3" name="KSO_Shape"/>
              <p:cNvSpPr/>
              <p:nvPr/>
            </p:nvSpPr>
            <p:spPr bwMode="auto">
              <a:xfrm>
                <a:off x="4365794" y="1854116"/>
                <a:ext cx="467886" cy="467882"/>
              </a:xfrm>
              <a:custGeom>
                <a:avLst/>
                <a:gdLst>
                  <a:gd name="T0" fmla="*/ 1767542 w 3927"/>
                  <a:gd name="T1" fmla="*/ 308011 h 3928"/>
                  <a:gd name="T2" fmla="*/ 1684137 w 3927"/>
                  <a:gd name="T3" fmla="*/ 390514 h 3928"/>
                  <a:gd name="T4" fmla="*/ 1406885 w 3927"/>
                  <a:gd name="T5" fmla="*/ 115046 h 3928"/>
                  <a:gd name="T6" fmla="*/ 1490290 w 3927"/>
                  <a:gd name="T7" fmla="*/ 32084 h 3928"/>
                  <a:gd name="T8" fmla="*/ 1597525 w 3927"/>
                  <a:gd name="T9" fmla="*/ 28876 h 3928"/>
                  <a:gd name="T10" fmla="*/ 1770750 w 3927"/>
                  <a:gd name="T11" fmla="*/ 200757 h 3928"/>
                  <a:gd name="T12" fmla="*/ 1767542 w 3927"/>
                  <a:gd name="T13" fmla="*/ 308011 h 3928"/>
                  <a:gd name="T14" fmla="*/ 1032021 w 3927"/>
                  <a:gd name="T15" fmla="*/ 1039078 h 3928"/>
                  <a:gd name="T16" fmla="*/ 754768 w 3927"/>
                  <a:gd name="T17" fmla="*/ 763152 h 3928"/>
                  <a:gd name="T18" fmla="*/ 1364724 w 3927"/>
                  <a:gd name="T19" fmla="*/ 156756 h 3928"/>
                  <a:gd name="T20" fmla="*/ 1641977 w 3927"/>
                  <a:gd name="T21" fmla="*/ 432682 h 3928"/>
                  <a:gd name="T22" fmla="*/ 1032021 w 3927"/>
                  <a:gd name="T23" fmla="*/ 1039078 h 3928"/>
                  <a:gd name="T24" fmla="*/ 993526 w 3927"/>
                  <a:gd name="T25" fmla="*/ 1077121 h 3928"/>
                  <a:gd name="T26" fmla="*/ 605373 w 3927"/>
                  <a:gd name="T27" fmla="*/ 1187584 h 3928"/>
                  <a:gd name="T28" fmla="*/ 716274 w 3927"/>
                  <a:gd name="T29" fmla="*/ 801653 h 3928"/>
                  <a:gd name="T30" fmla="*/ 993526 w 3927"/>
                  <a:gd name="T31" fmla="*/ 1077121 h 3928"/>
                  <a:gd name="T32" fmla="*/ 352867 w 3927"/>
                  <a:gd name="T33" fmla="*/ 226883 h 3928"/>
                  <a:gd name="T34" fmla="*/ 179641 w 3927"/>
                  <a:gd name="T35" fmla="*/ 400597 h 3928"/>
                  <a:gd name="T36" fmla="*/ 179641 w 3927"/>
                  <a:gd name="T37" fmla="*/ 1447468 h 3928"/>
                  <a:gd name="T38" fmla="*/ 352867 w 3927"/>
                  <a:gd name="T39" fmla="*/ 1620724 h 3928"/>
                  <a:gd name="T40" fmla="*/ 1400011 w 3927"/>
                  <a:gd name="T41" fmla="*/ 1620724 h 3928"/>
                  <a:gd name="T42" fmla="*/ 1573236 w 3927"/>
                  <a:gd name="T43" fmla="*/ 1447468 h 3928"/>
                  <a:gd name="T44" fmla="*/ 1573236 w 3927"/>
                  <a:gd name="T45" fmla="*/ 759485 h 3928"/>
                  <a:gd name="T46" fmla="*/ 1752419 w 3927"/>
                  <a:gd name="T47" fmla="*/ 585771 h 3928"/>
                  <a:gd name="T48" fmla="*/ 1752419 w 3927"/>
                  <a:gd name="T49" fmla="*/ 1511178 h 3928"/>
                  <a:gd name="T50" fmla="*/ 1457753 w 3927"/>
                  <a:gd name="T51" fmla="*/ 1800397 h 3928"/>
                  <a:gd name="T52" fmla="*/ 289168 w 3927"/>
                  <a:gd name="T53" fmla="*/ 1800397 h 3928"/>
                  <a:gd name="T54" fmla="*/ 0 w 3927"/>
                  <a:gd name="T55" fmla="*/ 1511178 h 3928"/>
                  <a:gd name="T56" fmla="*/ 0 w 3927"/>
                  <a:gd name="T57" fmla="*/ 354304 h 3928"/>
                  <a:gd name="T58" fmla="*/ 289168 w 3927"/>
                  <a:gd name="T59" fmla="*/ 47210 h 3928"/>
                  <a:gd name="T60" fmla="*/ 1214412 w 3927"/>
                  <a:gd name="T61" fmla="*/ 47210 h 3928"/>
                  <a:gd name="T62" fmla="*/ 1040728 w 3927"/>
                  <a:gd name="T63" fmla="*/ 226883 h 3928"/>
                  <a:gd name="T64" fmla="*/ 352867 w 3927"/>
                  <a:gd name="T65" fmla="*/ 226883 h 392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927" h="3928">
                    <a:moveTo>
                      <a:pt x="3857" y="672"/>
                    </a:moveTo>
                    <a:cubicBezTo>
                      <a:pt x="3675" y="852"/>
                      <a:pt x="3675" y="852"/>
                      <a:pt x="3675" y="852"/>
                    </a:cubicBezTo>
                    <a:cubicBezTo>
                      <a:pt x="3070" y="251"/>
                      <a:pt x="3070" y="251"/>
                      <a:pt x="3070" y="251"/>
                    </a:cubicBezTo>
                    <a:cubicBezTo>
                      <a:pt x="3252" y="70"/>
                      <a:pt x="3252" y="70"/>
                      <a:pt x="3252" y="70"/>
                    </a:cubicBezTo>
                    <a:cubicBezTo>
                      <a:pt x="3319" y="4"/>
                      <a:pt x="3424" y="0"/>
                      <a:pt x="3486" y="63"/>
                    </a:cubicBezTo>
                    <a:cubicBezTo>
                      <a:pt x="3864" y="438"/>
                      <a:pt x="3864" y="438"/>
                      <a:pt x="3864" y="438"/>
                    </a:cubicBezTo>
                    <a:cubicBezTo>
                      <a:pt x="3927" y="501"/>
                      <a:pt x="3924" y="605"/>
                      <a:pt x="3857" y="672"/>
                    </a:cubicBezTo>
                    <a:close/>
                    <a:moveTo>
                      <a:pt x="2252" y="2267"/>
                    </a:moveTo>
                    <a:cubicBezTo>
                      <a:pt x="1647" y="1665"/>
                      <a:pt x="1647" y="1665"/>
                      <a:pt x="1647" y="1665"/>
                    </a:cubicBezTo>
                    <a:cubicBezTo>
                      <a:pt x="2978" y="342"/>
                      <a:pt x="2978" y="342"/>
                      <a:pt x="2978" y="342"/>
                    </a:cubicBezTo>
                    <a:cubicBezTo>
                      <a:pt x="3583" y="944"/>
                      <a:pt x="3583" y="944"/>
                      <a:pt x="3583" y="944"/>
                    </a:cubicBezTo>
                    <a:lnTo>
                      <a:pt x="2252" y="2267"/>
                    </a:lnTo>
                    <a:close/>
                    <a:moveTo>
                      <a:pt x="2168" y="2350"/>
                    </a:moveTo>
                    <a:cubicBezTo>
                      <a:pt x="1321" y="2591"/>
                      <a:pt x="1321" y="2591"/>
                      <a:pt x="1321" y="2591"/>
                    </a:cubicBezTo>
                    <a:cubicBezTo>
                      <a:pt x="1563" y="1749"/>
                      <a:pt x="1563" y="1749"/>
                      <a:pt x="1563" y="1749"/>
                    </a:cubicBezTo>
                    <a:lnTo>
                      <a:pt x="2168" y="2350"/>
                    </a:lnTo>
                    <a:close/>
                    <a:moveTo>
                      <a:pt x="770" y="495"/>
                    </a:moveTo>
                    <a:cubicBezTo>
                      <a:pt x="561" y="495"/>
                      <a:pt x="392" y="665"/>
                      <a:pt x="392" y="874"/>
                    </a:cubicBezTo>
                    <a:cubicBezTo>
                      <a:pt x="392" y="3158"/>
                      <a:pt x="392" y="3158"/>
                      <a:pt x="392" y="3158"/>
                    </a:cubicBezTo>
                    <a:cubicBezTo>
                      <a:pt x="392" y="3367"/>
                      <a:pt x="561" y="3536"/>
                      <a:pt x="770" y="3536"/>
                    </a:cubicBezTo>
                    <a:cubicBezTo>
                      <a:pt x="3055" y="3536"/>
                      <a:pt x="3055" y="3536"/>
                      <a:pt x="3055" y="3536"/>
                    </a:cubicBezTo>
                    <a:cubicBezTo>
                      <a:pt x="3264" y="3536"/>
                      <a:pt x="3433" y="3367"/>
                      <a:pt x="3433" y="3158"/>
                    </a:cubicBezTo>
                    <a:cubicBezTo>
                      <a:pt x="3433" y="1657"/>
                      <a:pt x="3433" y="1657"/>
                      <a:pt x="3433" y="1657"/>
                    </a:cubicBezTo>
                    <a:cubicBezTo>
                      <a:pt x="3824" y="1278"/>
                      <a:pt x="3824" y="1278"/>
                      <a:pt x="3824" y="1278"/>
                    </a:cubicBezTo>
                    <a:cubicBezTo>
                      <a:pt x="3824" y="3297"/>
                      <a:pt x="3824" y="3297"/>
                      <a:pt x="3824" y="3297"/>
                    </a:cubicBezTo>
                    <a:cubicBezTo>
                      <a:pt x="3824" y="3645"/>
                      <a:pt x="3529" y="3928"/>
                      <a:pt x="3181" y="3928"/>
                    </a:cubicBezTo>
                    <a:cubicBezTo>
                      <a:pt x="631" y="3928"/>
                      <a:pt x="631" y="3928"/>
                      <a:pt x="631" y="3928"/>
                    </a:cubicBezTo>
                    <a:cubicBezTo>
                      <a:pt x="283" y="3928"/>
                      <a:pt x="0" y="3645"/>
                      <a:pt x="0" y="3297"/>
                    </a:cubicBezTo>
                    <a:cubicBezTo>
                      <a:pt x="0" y="773"/>
                      <a:pt x="0" y="773"/>
                      <a:pt x="0" y="773"/>
                    </a:cubicBezTo>
                    <a:cubicBezTo>
                      <a:pt x="0" y="425"/>
                      <a:pt x="283" y="103"/>
                      <a:pt x="631" y="103"/>
                    </a:cubicBezTo>
                    <a:cubicBezTo>
                      <a:pt x="2650" y="103"/>
                      <a:pt x="2650" y="103"/>
                      <a:pt x="2650" y="103"/>
                    </a:cubicBezTo>
                    <a:cubicBezTo>
                      <a:pt x="2271" y="495"/>
                      <a:pt x="2271" y="495"/>
                      <a:pt x="2271" y="495"/>
                    </a:cubicBezTo>
                    <a:lnTo>
                      <a:pt x="770" y="495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 anchorCtr="1"/>
              <a:lstStyle>
                <a:defPPr>
                  <a:defRPr lang="zh-CN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  <a:cs typeface="+mn-cs"/>
                  </a:defRPr>
                </a:lvl9pPr>
              </a:lstStyle>
              <a:p>
                <a:endParaRPr lang="zh-CN" altLang="en-US"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  <p:grpSp>
          <p:nvGrpSpPr>
            <p:cNvPr id="57" name="组合 56"/>
            <p:cNvGrpSpPr/>
            <p:nvPr/>
          </p:nvGrpSpPr>
          <p:grpSpPr>
            <a:xfrm>
              <a:off x="3784" y="2418"/>
              <a:ext cx="6871" cy="1605"/>
              <a:chOff x="3484" y="2418"/>
              <a:chExt cx="6871" cy="1605"/>
            </a:xfrm>
          </p:grpSpPr>
          <p:sp>
            <p:nvSpPr>
              <p:cNvPr id="54" name="文本框 53"/>
              <p:cNvSpPr txBox="1"/>
              <p:nvPr/>
            </p:nvSpPr>
            <p:spPr>
              <a:xfrm>
                <a:off x="3484" y="3057"/>
                <a:ext cx="6871" cy="9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cs typeface="+mn-ea"/>
                    <a:sym typeface="+mn-lt"/>
                  </a:rPr>
                  <a:t>Click here to add text content, such as keywords, some brief introductions, etc.</a:t>
                </a:r>
                <a:endParaRPr lang="zh-CN" alt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5" name="文本框 54"/>
              <p:cNvSpPr txBox="1"/>
              <p:nvPr/>
            </p:nvSpPr>
            <p:spPr>
              <a:xfrm>
                <a:off x="3484" y="2418"/>
                <a:ext cx="3001" cy="62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zh-CN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73" name="组合 72"/>
          <p:cNvGrpSpPr/>
          <p:nvPr/>
        </p:nvGrpSpPr>
        <p:grpSpPr>
          <a:xfrm>
            <a:off x="1316355" y="3242310"/>
            <a:ext cx="5449570" cy="1020445"/>
            <a:chOff x="2073" y="5106"/>
            <a:chExt cx="8582" cy="1607"/>
          </a:xfrm>
        </p:grpSpPr>
        <p:cxnSp>
          <p:nvCxnSpPr>
            <p:cNvPr id="56" name="直接连接符 55"/>
            <p:cNvCxnSpPr/>
            <p:nvPr/>
          </p:nvCxnSpPr>
          <p:spPr>
            <a:xfrm>
              <a:off x="3825" y="5738"/>
              <a:ext cx="4672" cy="0"/>
            </a:xfrm>
            <a:prstGeom prst="line">
              <a:avLst/>
            </a:prstGeom>
            <a:ln w="19050">
              <a:solidFill>
                <a:schemeClr val="bg2">
                  <a:lumMod val="50000"/>
                </a:schemeClr>
              </a:solidFill>
              <a:prstDash val="sysDot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6" name="组合 65"/>
            <p:cNvGrpSpPr/>
            <p:nvPr/>
          </p:nvGrpSpPr>
          <p:grpSpPr>
            <a:xfrm>
              <a:off x="2073" y="5106"/>
              <a:ext cx="1521" cy="1520"/>
              <a:chOff x="4777349" y="3344972"/>
              <a:chExt cx="965576" cy="965576"/>
            </a:xfrm>
          </p:grpSpPr>
          <p:sp>
            <p:nvSpPr>
              <p:cNvPr id="52" name="椭圆 51"/>
              <p:cNvSpPr/>
              <p:nvPr/>
            </p:nvSpPr>
            <p:spPr>
              <a:xfrm>
                <a:off x="4777349" y="3344972"/>
                <a:ext cx="965576" cy="965576"/>
              </a:xfrm>
              <a:prstGeom prst="ellipse">
                <a:avLst/>
              </a:prstGeom>
              <a:gradFill>
                <a:gsLst>
                  <a:gs pos="0">
                    <a:srgbClr val="A3E2FA"/>
                  </a:gs>
                  <a:gs pos="100000">
                    <a:srgbClr val="0466C1"/>
                  </a:gs>
                </a:gsLst>
                <a:lin ang="5400000" scaled="1"/>
              </a:gradFill>
              <a:ln w="28575" cap="flat">
                <a:solidFill>
                  <a:schemeClr val="accent5">
                    <a:lumMod val="60000"/>
                    <a:lumOff val="40000"/>
                  </a:schemeClr>
                </a:solidFill>
                <a:prstDash val="solid"/>
                <a:miter lim="800000"/>
              </a:ln>
              <a:effectLst>
                <a:outerShdw blurRad="228600" dist="228600" dir="5400000" algn="t" rotWithShape="0">
                  <a:schemeClr val="tx1">
                    <a:lumMod val="85000"/>
                    <a:lumOff val="15000"/>
                    <a:alpha val="28000"/>
                  </a:schemeClr>
                </a:outerShdw>
              </a:effec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4" name="KSO_Shape"/>
              <p:cNvSpPr/>
              <p:nvPr/>
            </p:nvSpPr>
            <p:spPr bwMode="auto">
              <a:xfrm>
                <a:off x="4974429" y="3534853"/>
                <a:ext cx="546016" cy="509614"/>
              </a:xfrm>
              <a:custGeom>
                <a:avLst/>
                <a:gdLst>
                  <a:gd name="T0" fmla="*/ 1264650 w 2063750"/>
                  <a:gd name="T1" fmla="*/ 933236 h 1925638"/>
                  <a:gd name="T2" fmla="*/ 1205010 w 2063750"/>
                  <a:gd name="T3" fmla="*/ 981200 h 1925638"/>
                  <a:gd name="T4" fmla="*/ 1169637 w 2063750"/>
                  <a:gd name="T5" fmla="*/ 913641 h 1925638"/>
                  <a:gd name="T6" fmla="*/ 1863628 w 2063750"/>
                  <a:gd name="T7" fmla="*/ 619424 h 1925638"/>
                  <a:gd name="T8" fmla="*/ 1873035 w 2063750"/>
                  <a:gd name="T9" fmla="*/ 667280 h 1925638"/>
                  <a:gd name="T10" fmla="*/ 1691374 w 2063750"/>
                  <a:gd name="T11" fmla="*/ 669322 h 1925638"/>
                  <a:gd name="T12" fmla="*/ 1696077 w 2063750"/>
                  <a:gd name="T13" fmla="*/ 621175 h 1925638"/>
                  <a:gd name="T14" fmla="*/ 742063 w 2063750"/>
                  <a:gd name="T15" fmla="*/ 629637 h 1925638"/>
                  <a:gd name="T16" fmla="*/ 727975 w 2063750"/>
                  <a:gd name="T17" fmla="*/ 676034 h 1925638"/>
                  <a:gd name="T18" fmla="*/ 550987 w 2063750"/>
                  <a:gd name="T19" fmla="*/ 656483 h 1925638"/>
                  <a:gd name="T20" fmla="*/ 577990 w 2063750"/>
                  <a:gd name="T21" fmla="*/ 615922 h 1925638"/>
                  <a:gd name="T22" fmla="*/ 1273128 w 2063750"/>
                  <a:gd name="T23" fmla="*/ 560052 h 1925638"/>
                  <a:gd name="T24" fmla="*/ 1196826 w 2063750"/>
                  <a:gd name="T25" fmla="*/ 846374 h 1925638"/>
                  <a:gd name="T26" fmla="*/ 1157651 w 2063750"/>
                  <a:gd name="T27" fmla="*/ 551279 h 1925638"/>
                  <a:gd name="T28" fmla="*/ 1196634 w 2063750"/>
                  <a:gd name="T29" fmla="*/ 394965 h 1925638"/>
                  <a:gd name="T30" fmla="*/ 1004375 w 2063750"/>
                  <a:gd name="T31" fmla="*/ 453667 h 1925638"/>
                  <a:gd name="T32" fmla="*/ 916159 w 2063750"/>
                  <a:gd name="T33" fmla="*/ 617446 h 1925638"/>
                  <a:gd name="T34" fmla="*/ 942243 w 2063750"/>
                  <a:gd name="T35" fmla="*/ 775648 h 1925638"/>
                  <a:gd name="T36" fmla="*/ 1065042 w 2063750"/>
                  <a:gd name="T37" fmla="*/ 952636 h 1925638"/>
                  <a:gd name="T38" fmla="*/ 1352258 w 2063750"/>
                  <a:gd name="T39" fmla="*/ 1009577 h 1925638"/>
                  <a:gd name="T40" fmla="*/ 1456007 w 2063750"/>
                  <a:gd name="T41" fmla="*/ 831122 h 1925638"/>
                  <a:gd name="T42" fmla="*/ 1514915 w 2063750"/>
                  <a:gd name="T43" fmla="*/ 694346 h 1925638"/>
                  <a:gd name="T44" fmla="*/ 1484729 w 2063750"/>
                  <a:gd name="T45" fmla="*/ 506499 h 1925638"/>
                  <a:gd name="T46" fmla="*/ 1323829 w 2063750"/>
                  <a:gd name="T47" fmla="*/ 407879 h 1925638"/>
                  <a:gd name="T48" fmla="*/ 1277230 w 2063750"/>
                  <a:gd name="T49" fmla="*/ 330686 h 1925638"/>
                  <a:gd name="T50" fmla="*/ 1483556 w 2063750"/>
                  <a:gd name="T51" fmla="*/ 408467 h 1925638"/>
                  <a:gd name="T52" fmla="*/ 1585840 w 2063750"/>
                  <a:gd name="T53" fmla="*/ 598074 h 1925638"/>
                  <a:gd name="T54" fmla="*/ 1556532 w 2063750"/>
                  <a:gd name="T55" fmla="*/ 799717 h 1925638"/>
                  <a:gd name="T56" fmla="*/ 1444577 w 2063750"/>
                  <a:gd name="T57" fmla="*/ 953809 h 1925638"/>
                  <a:gd name="T58" fmla="*/ 1379514 w 2063750"/>
                  <a:gd name="T59" fmla="*/ 1234993 h 1925638"/>
                  <a:gd name="T60" fmla="*/ 1224769 w 2063750"/>
                  <a:gd name="T61" fmla="*/ 1299859 h 1925638"/>
                  <a:gd name="T62" fmla="*/ 973458 w 2063750"/>
                  <a:gd name="T63" fmla="*/ 1301550 h 1925638"/>
                  <a:gd name="T64" fmla="*/ 884643 w 2063750"/>
                  <a:gd name="T65" fmla="*/ 1352828 h 1925638"/>
                  <a:gd name="T66" fmla="*/ 1171315 w 2063750"/>
                  <a:gd name="T67" fmla="*/ 1381250 h 1925638"/>
                  <a:gd name="T68" fmla="*/ 1609826 w 2063750"/>
                  <a:gd name="T69" fmla="*/ 1205732 h 1925638"/>
                  <a:gd name="T70" fmla="*/ 1769285 w 2063750"/>
                  <a:gd name="T71" fmla="*/ 1202215 h 1925638"/>
                  <a:gd name="T72" fmla="*/ 1698033 w 2063750"/>
                  <a:gd name="T73" fmla="*/ 1343539 h 1925638"/>
                  <a:gd name="T74" fmla="*/ 1830840 w 2063750"/>
                  <a:gd name="T75" fmla="*/ 1309461 h 1925638"/>
                  <a:gd name="T76" fmla="*/ 1902362 w 2063750"/>
                  <a:gd name="T77" fmla="*/ 1344330 h 1925638"/>
                  <a:gd name="T78" fmla="*/ 1805632 w 2063750"/>
                  <a:gd name="T79" fmla="*/ 1426962 h 1925638"/>
                  <a:gd name="T80" fmla="*/ 1115916 w 2063750"/>
                  <a:gd name="T81" fmla="*/ 1759833 h 1925638"/>
                  <a:gd name="T82" fmla="*/ 544327 w 2063750"/>
                  <a:gd name="T83" fmla="*/ 1713829 h 1925638"/>
                  <a:gd name="T84" fmla="*/ 50124 w 2063750"/>
                  <a:gd name="T85" fmla="*/ 1388576 h 1925638"/>
                  <a:gd name="T86" fmla="*/ 277587 w 2063750"/>
                  <a:gd name="T87" fmla="*/ 1364841 h 1925638"/>
                  <a:gd name="T88" fmla="*/ 557812 w 2063750"/>
                  <a:gd name="T89" fmla="*/ 1209541 h 1925638"/>
                  <a:gd name="T90" fmla="*/ 1023426 w 2063750"/>
                  <a:gd name="T91" fmla="*/ 1057126 h 1925638"/>
                  <a:gd name="T92" fmla="*/ 919090 w 2063750"/>
                  <a:gd name="T93" fmla="*/ 864876 h 1925638"/>
                  <a:gd name="T94" fmla="*/ 854320 w 2063750"/>
                  <a:gd name="T95" fmla="*/ 707847 h 1925638"/>
                  <a:gd name="T96" fmla="*/ 887730 w 2063750"/>
                  <a:gd name="T97" fmla="*/ 478909 h 1925638"/>
                  <a:gd name="T98" fmla="*/ 1065042 w 2063750"/>
                  <a:gd name="T99" fmla="*/ 350938 h 1925638"/>
                  <a:gd name="T100" fmla="*/ 1690144 w 2063750"/>
                  <a:gd name="T101" fmla="*/ 203159 h 1925638"/>
                  <a:gd name="T102" fmla="*/ 1700127 w 2063750"/>
                  <a:gd name="T103" fmla="*/ 250943 h 1925638"/>
                  <a:gd name="T104" fmla="*/ 1558014 w 2063750"/>
                  <a:gd name="T105" fmla="*/ 348271 h 1925638"/>
                  <a:gd name="T106" fmla="*/ 1655497 w 2063750"/>
                  <a:gd name="T107" fmla="*/ 206383 h 1925638"/>
                  <a:gd name="T108" fmla="*/ 904489 w 2063750"/>
                  <a:gd name="T109" fmla="*/ 306056 h 1925638"/>
                  <a:gd name="T110" fmla="*/ 895180 w 2063750"/>
                  <a:gd name="T111" fmla="*/ 353841 h 1925638"/>
                  <a:gd name="T112" fmla="*/ 757001 w 2063750"/>
                  <a:gd name="T113" fmla="*/ 243028 h 1925638"/>
                  <a:gd name="T114" fmla="*/ 779982 w 2063750"/>
                  <a:gd name="T115" fmla="*/ 199933 h 1925638"/>
                  <a:gd name="T116" fmla="*/ 1248509 w 2063750"/>
                  <a:gd name="T117" fmla="*/ 28478 h 1925638"/>
                  <a:gd name="T118" fmla="*/ 1217149 w 2063750"/>
                  <a:gd name="T119" fmla="*/ 197882 h 1925638"/>
                  <a:gd name="T120" fmla="*/ 1185497 w 2063750"/>
                  <a:gd name="T121" fmla="*/ 28478 h 1925638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0" t="0" r="r" b="b"/>
                <a:pathLst>
                  <a:path w="2063750" h="1925638">
                    <a:moveTo>
                      <a:pt x="1310496" y="957198"/>
                    </a:moveTo>
                    <a:lnTo>
                      <a:pt x="1315880" y="957198"/>
                    </a:lnTo>
                    <a:lnTo>
                      <a:pt x="1321581" y="957198"/>
                    </a:lnTo>
                    <a:lnTo>
                      <a:pt x="1326965" y="958465"/>
                    </a:lnTo>
                    <a:lnTo>
                      <a:pt x="1332032" y="959732"/>
                    </a:lnTo>
                    <a:lnTo>
                      <a:pt x="1337099" y="961316"/>
                    </a:lnTo>
                    <a:lnTo>
                      <a:pt x="1341850" y="963533"/>
                    </a:lnTo>
                    <a:lnTo>
                      <a:pt x="1346284" y="966383"/>
                    </a:lnTo>
                    <a:lnTo>
                      <a:pt x="1350718" y="969234"/>
                    </a:lnTo>
                    <a:lnTo>
                      <a:pt x="1354202" y="973035"/>
                    </a:lnTo>
                    <a:lnTo>
                      <a:pt x="1357685" y="976519"/>
                    </a:lnTo>
                    <a:lnTo>
                      <a:pt x="1360536" y="980637"/>
                    </a:lnTo>
                    <a:lnTo>
                      <a:pt x="1363386" y="985072"/>
                    </a:lnTo>
                    <a:lnTo>
                      <a:pt x="1365603" y="989506"/>
                    </a:lnTo>
                    <a:lnTo>
                      <a:pt x="1367503" y="994574"/>
                    </a:lnTo>
                    <a:lnTo>
                      <a:pt x="1369087" y="999959"/>
                    </a:lnTo>
                    <a:lnTo>
                      <a:pt x="1369720" y="1005344"/>
                    </a:lnTo>
                    <a:lnTo>
                      <a:pt x="1370037" y="1010728"/>
                    </a:lnTo>
                    <a:lnTo>
                      <a:pt x="1369720" y="1016113"/>
                    </a:lnTo>
                    <a:lnTo>
                      <a:pt x="1369087" y="1021181"/>
                    </a:lnTo>
                    <a:lnTo>
                      <a:pt x="1367503" y="1026566"/>
                    </a:lnTo>
                    <a:lnTo>
                      <a:pt x="1365603" y="1031634"/>
                    </a:lnTo>
                    <a:lnTo>
                      <a:pt x="1363386" y="1036385"/>
                    </a:lnTo>
                    <a:lnTo>
                      <a:pt x="1360536" y="1040503"/>
                    </a:lnTo>
                    <a:lnTo>
                      <a:pt x="1357685" y="1044620"/>
                    </a:lnTo>
                    <a:lnTo>
                      <a:pt x="1354202" y="1048738"/>
                    </a:lnTo>
                    <a:lnTo>
                      <a:pt x="1350718" y="1051906"/>
                    </a:lnTo>
                    <a:lnTo>
                      <a:pt x="1346284" y="1055073"/>
                    </a:lnTo>
                    <a:lnTo>
                      <a:pt x="1341850" y="1057290"/>
                    </a:lnTo>
                    <a:lnTo>
                      <a:pt x="1337099" y="1059507"/>
                    </a:lnTo>
                    <a:lnTo>
                      <a:pt x="1332032" y="1061408"/>
                    </a:lnTo>
                    <a:lnTo>
                      <a:pt x="1326965" y="1062675"/>
                    </a:lnTo>
                    <a:lnTo>
                      <a:pt x="1321581" y="1063308"/>
                    </a:lnTo>
                    <a:lnTo>
                      <a:pt x="1315880" y="1063625"/>
                    </a:lnTo>
                    <a:lnTo>
                      <a:pt x="1310496" y="1063308"/>
                    </a:lnTo>
                    <a:lnTo>
                      <a:pt x="1305428" y="1062675"/>
                    </a:lnTo>
                    <a:lnTo>
                      <a:pt x="1300361" y="1061408"/>
                    </a:lnTo>
                    <a:lnTo>
                      <a:pt x="1295294" y="1059507"/>
                    </a:lnTo>
                    <a:lnTo>
                      <a:pt x="1290543" y="1057290"/>
                    </a:lnTo>
                    <a:lnTo>
                      <a:pt x="1286109" y="1055073"/>
                    </a:lnTo>
                    <a:lnTo>
                      <a:pt x="1281992" y="1051906"/>
                    </a:lnTo>
                    <a:lnTo>
                      <a:pt x="1278191" y="1048738"/>
                    </a:lnTo>
                    <a:lnTo>
                      <a:pt x="1275024" y="1044620"/>
                    </a:lnTo>
                    <a:lnTo>
                      <a:pt x="1271857" y="1040503"/>
                    </a:lnTo>
                    <a:lnTo>
                      <a:pt x="1269324" y="1036385"/>
                    </a:lnTo>
                    <a:lnTo>
                      <a:pt x="1267107" y="1031634"/>
                    </a:lnTo>
                    <a:lnTo>
                      <a:pt x="1265206" y="1026566"/>
                    </a:lnTo>
                    <a:lnTo>
                      <a:pt x="1263940" y="1021181"/>
                    </a:lnTo>
                    <a:lnTo>
                      <a:pt x="1263306" y="1016113"/>
                    </a:lnTo>
                    <a:lnTo>
                      <a:pt x="1262989" y="1010728"/>
                    </a:lnTo>
                    <a:lnTo>
                      <a:pt x="1263306" y="1005344"/>
                    </a:lnTo>
                    <a:lnTo>
                      <a:pt x="1263940" y="999959"/>
                    </a:lnTo>
                    <a:lnTo>
                      <a:pt x="1265206" y="994574"/>
                    </a:lnTo>
                    <a:lnTo>
                      <a:pt x="1267107" y="989506"/>
                    </a:lnTo>
                    <a:lnTo>
                      <a:pt x="1269324" y="985072"/>
                    </a:lnTo>
                    <a:lnTo>
                      <a:pt x="1271857" y="980637"/>
                    </a:lnTo>
                    <a:lnTo>
                      <a:pt x="1275024" y="976519"/>
                    </a:lnTo>
                    <a:lnTo>
                      <a:pt x="1278191" y="973035"/>
                    </a:lnTo>
                    <a:lnTo>
                      <a:pt x="1281992" y="969234"/>
                    </a:lnTo>
                    <a:lnTo>
                      <a:pt x="1286109" y="966383"/>
                    </a:lnTo>
                    <a:lnTo>
                      <a:pt x="1290543" y="963533"/>
                    </a:lnTo>
                    <a:lnTo>
                      <a:pt x="1295294" y="961316"/>
                    </a:lnTo>
                    <a:lnTo>
                      <a:pt x="1300361" y="959732"/>
                    </a:lnTo>
                    <a:lnTo>
                      <a:pt x="1305428" y="958465"/>
                    </a:lnTo>
                    <a:lnTo>
                      <a:pt x="1310496" y="957198"/>
                    </a:lnTo>
                    <a:close/>
                    <a:moveTo>
                      <a:pt x="1856524" y="666750"/>
                    </a:moveTo>
                    <a:lnTo>
                      <a:pt x="2002690" y="666750"/>
                    </a:lnTo>
                    <a:lnTo>
                      <a:pt x="2005874" y="667066"/>
                    </a:lnTo>
                    <a:lnTo>
                      <a:pt x="2009695" y="667382"/>
                    </a:lnTo>
                    <a:lnTo>
                      <a:pt x="2012561" y="668330"/>
                    </a:lnTo>
                    <a:lnTo>
                      <a:pt x="2016064" y="669595"/>
                    </a:lnTo>
                    <a:lnTo>
                      <a:pt x="2018930" y="670859"/>
                    </a:lnTo>
                    <a:lnTo>
                      <a:pt x="2021796" y="672755"/>
                    </a:lnTo>
                    <a:lnTo>
                      <a:pt x="2024344" y="674335"/>
                    </a:lnTo>
                    <a:lnTo>
                      <a:pt x="2026891" y="676863"/>
                    </a:lnTo>
                    <a:lnTo>
                      <a:pt x="2029121" y="679076"/>
                    </a:lnTo>
                    <a:lnTo>
                      <a:pt x="2031031" y="681920"/>
                    </a:lnTo>
                    <a:lnTo>
                      <a:pt x="2032623" y="684764"/>
                    </a:lnTo>
                    <a:lnTo>
                      <a:pt x="2034216" y="687292"/>
                    </a:lnTo>
                    <a:lnTo>
                      <a:pt x="2035489" y="690769"/>
                    </a:lnTo>
                    <a:lnTo>
                      <a:pt x="2036126" y="693929"/>
                    </a:lnTo>
                    <a:lnTo>
                      <a:pt x="2036763" y="697405"/>
                    </a:lnTo>
                    <a:lnTo>
                      <a:pt x="2036763" y="700566"/>
                    </a:lnTo>
                    <a:lnTo>
                      <a:pt x="2036763" y="704358"/>
                    </a:lnTo>
                    <a:lnTo>
                      <a:pt x="2036126" y="707834"/>
                    </a:lnTo>
                    <a:lnTo>
                      <a:pt x="2035489" y="710995"/>
                    </a:lnTo>
                    <a:lnTo>
                      <a:pt x="2034216" y="714155"/>
                    </a:lnTo>
                    <a:lnTo>
                      <a:pt x="2032623" y="716999"/>
                    </a:lnTo>
                    <a:lnTo>
                      <a:pt x="2031031" y="720160"/>
                    </a:lnTo>
                    <a:lnTo>
                      <a:pt x="2029121" y="722688"/>
                    </a:lnTo>
                    <a:lnTo>
                      <a:pt x="2026891" y="724900"/>
                    </a:lnTo>
                    <a:lnTo>
                      <a:pt x="2024344" y="727112"/>
                    </a:lnTo>
                    <a:lnTo>
                      <a:pt x="2021796" y="729009"/>
                    </a:lnTo>
                    <a:lnTo>
                      <a:pt x="2018930" y="730905"/>
                    </a:lnTo>
                    <a:lnTo>
                      <a:pt x="2016064" y="732169"/>
                    </a:lnTo>
                    <a:lnTo>
                      <a:pt x="2012561" y="733433"/>
                    </a:lnTo>
                    <a:lnTo>
                      <a:pt x="2009695" y="734381"/>
                    </a:lnTo>
                    <a:lnTo>
                      <a:pt x="2005874" y="734697"/>
                    </a:lnTo>
                    <a:lnTo>
                      <a:pt x="2002690" y="735013"/>
                    </a:lnTo>
                    <a:lnTo>
                      <a:pt x="1856524" y="735013"/>
                    </a:lnTo>
                    <a:lnTo>
                      <a:pt x="1853339" y="734697"/>
                    </a:lnTo>
                    <a:lnTo>
                      <a:pt x="1849518" y="734381"/>
                    </a:lnTo>
                    <a:lnTo>
                      <a:pt x="1846652" y="733433"/>
                    </a:lnTo>
                    <a:lnTo>
                      <a:pt x="1843149" y="732169"/>
                    </a:lnTo>
                    <a:lnTo>
                      <a:pt x="1840283" y="730905"/>
                    </a:lnTo>
                    <a:lnTo>
                      <a:pt x="1837417" y="729009"/>
                    </a:lnTo>
                    <a:lnTo>
                      <a:pt x="1834870" y="727112"/>
                    </a:lnTo>
                    <a:lnTo>
                      <a:pt x="1832322" y="724900"/>
                    </a:lnTo>
                    <a:lnTo>
                      <a:pt x="1830093" y="722688"/>
                    </a:lnTo>
                    <a:lnTo>
                      <a:pt x="1828182" y="720160"/>
                    </a:lnTo>
                    <a:lnTo>
                      <a:pt x="1826590" y="716999"/>
                    </a:lnTo>
                    <a:lnTo>
                      <a:pt x="1824998" y="714155"/>
                    </a:lnTo>
                    <a:lnTo>
                      <a:pt x="1823724" y="710995"/>
                    </a:lnTo>
                    <a:lnTo>
                      <a:pt x="1823087" y="707834"/>
                    </a:lnTo>
                    <a:lnTo>
                      <a:pt x="1822450" y="704358"/>
                    </a:lnTo>
                    <a:lnTo>
                      <a:pt x="1822450" y="700566"/>
                    </a:lnTo>
                    <a:lnTo>
                      <a:pt x="1822450" y="697405"/>
                    </a:lnTo>
                    <a:lnTo>
                      <a:pt x="1823087" y="693929"/>
                    </a:lnTo>
                    <a:lnTo>
                      <a:pt x="1823724" y="690769"/>
                    </a:lnTo>
                    <a:lnTo>
                      <a:pt x="1824998" y="687292"/>
                    </a:lnTo>
                    <a:lnTo>
                      <a:pt x="1826590" y="684764"/>
                    </a:lnTo>
                    <a:lnTo>
                      <a:pt x="1828182" y="681920"/>
                    </a:lnTo>
                    <a:lnTo>
                      <a:pt x="1830093" y="679076"/>
                    </a:lnTo>
                    <a:lnTo>
                      <a:pt x="1832322" y="676863"/>
                    </a:lnTo>
                    <a:lnTo>
                      <a:pt x="1834870" y="674335"/>
                    </a:lnTo>
                    <a:lnTo>
                      <a:pt x="1837417" y="672755"/>
                    </a:lnTo>
                    <a:lnTo>
                      <a:pt x="1840283" y="670859"/>
                    </a:lnTo>
                    <a:lnTo>
                      <a:pt x="1843149" y="669595"/>
                    </a:lnTo>
                    <a:lnTo>
                      <a:pt x="1846652" y="668330"/>
                    </a:lnTo>
                    <a:lnTo>
                      <a:pt x="1849518" y="667382"/>
                    </a:lnTo>
                    <a:lnTo>
                      <a:pt x="1853339" y="667066"/>
                    </a:lnTo>
                    <a:lnTo>
                      <a:pt x="1856524" y="666750"/>
                    </a:lnTo>
                    <a:close/>
                    <a:moveTo>
                      <a:pt x="629654" y="666750"/>
                    </a:moveTo>
                    <a:lnTo>
                      <a:pt x="775285" y="666750"/>
                    </a:lnTo>
                    <a:lnTo>
                      <a:pt x="778783" y="667066"/>
                    </a:lnTo>
                    <a:lnTo>
                      <a:pt x="781962" y="667382"/>
                    </a:lnTo>
                    <a:lnTo>
                      <a:pt x="785460" y="668330"/>
                    </a:lnTo>
                    <a:lnTo>
                      <a:pt x="788640" y="669595"/>
                    </a:lnTo>
                    <a:lnTo>
                      <a:pt x="791819" y="670859"/>
                    </a:lnTo>
                    <a:lnTo>
                      <a:pt x="794363" y="672755"/>
                    </a:lnTo>
                    <a:lnTo>
                      <a:pt x="797225" y="674335"/>
                    </a:lnTo>
                    <a:lnTo>
                      <a:pt x="799451" y="676863"/>
                    </a:lnTo>
                    <a:lnTo>
                      <a:pt x="801677" y="679076"/>
                    </a:lnTo>
                    <a:lnTo>
                      <a:pt x="803902" y="681920"/>
                    </a:lnTo>
                    <a:lnTo>
                      <a:pt x="805492" y="684764"/>
                    </a:lnTo>
                    <a:lnTo>
                      <a:pt x="806764" y="687292"/>
                    </a:lnTo>
                    <a:lnTo>
                      <a:pt x="808036" y="690769"/>
                    </a:lnTo>
                    <a:lnTo>
                      <a:pt x="808990" y="693929"/>
                    </a:lnTo>
                    <a:lnTo>
                      <a:pt x="809626" y="697405"/>
                    </a:lnTo>
                    <a:lnTo>
                      <a:pt x="809626" y="700566"/>
                    </a:lnTo>
                    <a:lnTo>
                      <a:pt x="809626" y="704358"/>
                    </a:lnTo>
                    <a:lnTo>
                      <a:pt x="808990" y="707834"/>
                    </a:lnTo>
                    <a:lnTo>
                      <a:pt x="808036" y="710995"/>
                    </a:lnTo>
                    <a:lnTo>
                      <a:pt x="806764" y="714155"/>
                    </a:lnTo>
                    <a:lnTo>
                      <a:pt x="805492" y="716999"/>
                    </a:lnTo>
                    <a:lnTo>
                      <a:pt x="803902" y="720160"/>
                    </a:lnTo>
                    <a:lnTo>
                      <a:pt x="801677" y="722688"/>
                    </a:lnTo>
                    <a:lnTo>
                      <a:pt x="799451" y="724900"/>
                    </a:lnTo>
                    <a:lnTo>
                      <a:pt x="797225" y="727112"/>
                    </a:lnTo>
                    <a:lnTo>
                      <a:pt x="794363" y="729009"/>
                    </a:lnTo>
                    <a:lnTo>
                      <a:pt x="791819" y="730905"/>
                    </a:lnTo>
                    <a:lnTo>
                      <a:pt x="788640" y="732169"/>
                    </a:lnTo>
                    <a:lnTo>
                      <a:pt x="785460" y="733433"/>
                    </a:lnTo>
                    <a:lnTo>
                      <a:pt x="781962" y="734381"/>
                    </a:lnTo>
                    <a:lnTo>
                      <a:pt x="778783" y="734697"/>
                    </a:lnTo>
                    <a:lnTo>
                      <a:pt x="775285" y="735013"/>
                    </a:lnTo>
                    <a:lnTo>
                      <a:pt x="629654" y="735013"/>
                    </a:lnTo>
                    <a:lnTo>
                      <a:pt x="626156" y="734697"/>
                    </a:lnTo>
                    <a:lnTo>
                      <a:pt x="622976" y="734381"/>
                    </a:lnTo>
                    <a:lnTo>
                      <a:pt x="619479" y="733433"/>
                    </a:lnTo>
                    <a:lnTo>
                      <a:pt x="616299" y="732169"/>
                    </a:lnTo>
                    <a:lnTo>
                      <a:pt x="613119" y="730905"/>
                    </a:lnTo>
                    <a:lnTo>
                      <a:pt x="610576" y="729009"/>
                    </a:lnTo>
                    <a:lnTo>
                      <a:pt x="607714" y="727112"/>
                    </a:lnTo>
                    <a:lnTo>
                      <a:pt x="605488" y="724900"/>
                    </a:lnTo>
                    <a:lnTo>
                      <a:pt x="603262" y="722688"/>
                    </a:lnTo>
                    <a:lnTo>
                      <a:pt x="601036" y="720160"/>
                    </a:lnTo>
                    <a:lnTo>
                      <a:pt x="599447" y="716999"/>
                    </a:lnTo>
                    <a:lnTo>
                      <a:pt x="598175" y="714155"/>
                    </a:lnTo>
                    <a:lnTo>
                      <a:pt x="596903" y="710995"/>
                    </a:lnTo>
                    <a:lnTo>
                      <a:pt x="596267" y="707834"/>
                    </a:lnTo>
                    <a:lnTo>
                      <a:pt x="595313" y="704358"/>
                    </a:lnTo>
                    <a:lnTo>
                      <a:pt x="595313" y="700566"/>
                    </a:lnTo>
                    <a:lnTo>
                      <a:pt x="595313" y="697405"/>
                    </a:lnTo>
                    <a:lnTo>
                      <a:pt x="596267" y="693929"/>
                    </a:lnTo>
                    <a:lnTo>
                      <a:pt x="596903" y="690769"/>
                    </a:lnTo>
                    <a:lnTo>
                      <a:pt x="598175" y="687292"/>
                    </a:lnTo>
                    <a:lnTo>
                      <a:pt x="599447" y="684764"/>
                    </a:lnTo>
                    <a:lnTo>
                      <a:pt x="601036" y="681920"/>
                    </a:lnTo>
                    <a:lnTo>
                      <a:pt x="603262" y="679076"/>
                    </a:lnTo>
                    <a:lnTo>
                      <a:pt x="605488" y="676863"/>
                    </a:lnTo>
                    <a:lnTo>
                      <a:pt x="607714" y="674335"/>
                    </a:lnTo>
                    <a:lnTo>
                      <a:pt x="610576" y="672755"/>
                    </a:lnTo>
                    <a:lnTo>
                      <a:pt x="613119" y="670859"/>
                    </a:lnTo>
                    <a:lnTo>
                      <a:pt x="616299" y="669595"/>
                    </a:lnTo>
                    <a:lnTo>
                      <a:pt x="619479" y="668330"/>
                    </a:lnTo>
                    <a:lnTo>
                      <a:pt x="622976" y="667382"/>
                    </a:lnTo>
                    <a:lnTo>
                      <a:pt x="626156" y="667066"/>
                    </a:lnTo>
                    <a:lnTo>
                      <a:pt x="629654" y="666750"/>
                    </a:lnTo>
                    <a:close/>
                    <a:moveTo>
                      <a:pt x="1315880" y="528637"/>
                    </a:moveTo>
                    <a:lnTo>
                      <a:pt x="1321897" y="528954"/>
                    </a:lnTo>
                    <a:lnTo>
                      <a:pt x="1327598" y="529904"/>
                    </a:lnTo>
                    <a:lnTo>
                      <a:pt x="1333615" y="531805"/>
                    </a:lnTo>
                    <a:lnTo>
                      <a:pt x="1339316" y="534655"/>
                    </a:lnTo>
                    <a:lnTo>
                      <a:pt x="1345017" y="537823"/>
                    </a:lnTo>
                    <a:lnTo>
                      <a:pt x="1350084" y="541941"/>
                    </a:lnTo>
                    <a:lnTo>
                      <a:pt x="1354835" y="546375"/>
                    </a:lnTo>
                    <a:lnTo>
                      <a:pt x="1359586" y="551760"/>
                    </a:lnTo>
                    <a:lnTo>
                      <a:pt x="1364020" y="557778"/>
                    </a:lnTo>
                    <a:lnTo>
                      <a:pt x="1367503" y="564430"/>
                    </a:lnTo>
                    <a:lnTo>
                      <a:pt x="1370987" y="571398"/>
                    </a:lnTo>
                    <a:lnTo>
                      <a:pt x="1373837" y="579634"/>
                    </a:lnTo>
                    <a:lnTo>
                      <a:pt x="1375104" y="583751"/>
                    </a:lnTo>
                    <a:lnTo>
                      <a:pt x="1376371" y="588186"/>
                    </a:lnTo>
                    <a:lnTo>
                      <a:pt x="1377955" y="597055"/>
                    </a:lnTo>
                    <a:lnTo>
                      <a:pt x="1379222" y="606557"/>
                    </a:lnTo>
                    <a:lnTo>
                      <a:pt x="1379538" y="616377"/>
                    </a:lnTo>
                    <a:lnTo>
                      <a:pt x="1379222" y="627463"/>
                    </a:lnTo>
                    <a:lnTo>
                      <a:pt x="1378905" y="637915"/>
                    </a:lnTo>
                    <a:lnTo>
                      <a:pt x="1378588" y="647101"/>
                    </a:lnTo>
                    <a:lnTo>
                      <a:pt x="1377955" y="655970"/>
                    </a:lnTo>
                    <a:lnTo>
                      <a:pt x="1376054" y="673074"/>
                    </a:lnTo>
                    <a:lnTo>
                      <a:pt x="1373204" y="690179"/>
                    </a:lnTo>
                    <a:lnTo>
                      <a:pt x="1370037" y="706967"/>
                    </a:lnTo>
                    <a:lnTo>
                      <a:pt x="1366237" y="725021"/>
                    </a:lnTo>
                    <a:lnTo>
                      <a:pt x="1361803" y="745293"/>
                    </a:lnTo>
                    <a:lnTo>
                      <a:pt x="1357369" y="769366"/>
                    </a:lnTo>
                    <a:lnTo>
                      <a:pt x="1352301" y="797873"/>
                    </a:lnTo>
                    <a:lnTo>
                      <a:pt x="1346917" y="830815"/>
                    </a:lnTo>
                    <a:lnTo>
                      <a:pt x="1344384" y="849503"/>
                    </a:lnTo>
                    <a:lnTo>
                      <a:pt x="1341533" y="870092"/>
                    </a:lnTo>
                    <a:lnTo>
                      <a:pt x="1338683" y="892264"/>
                    </a:lnTo>
                    <a:lnTo>
                      <a:pt x="1335832" y="916654"/>
                    </a:lnTo>
                    <a:lnTo>
                      <a:pt x="1296561" y="916654"/>
                    </a:lnTo>
                    <a:lnTo>
                      <a:pt x="1293710" y="892264"/>
                    </a:lnTo>
                    <a:lnTo>
                      <a:pt x="1290860" y="870092"/>
                    </a:lnTo>
                    <a:lnTo>
                      <a:pt x="1288326" y="849820"/>
                    </a:lnTo>
                    <a:lnTo>
                      <a:pt x="1285792" y="831132"/>
                    </a:lnTo>
                    <a:lnTo>
                      <a:pt x="1280092" y="797873"/>
                    </a:lnTo>
                    <a:lnTo>
                      <a:pt x="1275341" y="769366"/>
                    </a:lnTo>
                    <a:lnTo>
                      <a:pt x="1270590" y="745293"/>
                    </a:lnTo>
                    <a:lnTo>
                      <a:pt x="1266473" y="725021"/>
                    </a:lnTo>
                    <a:lnTo>
                      <a:pt x="1262356" y="706967"/>
                    </a:lnTo>
                    <a:lnTo>
                      <a:pt x="1258872" y="690179"/>
                    </a:lnTo>
                    <a:lnTo>
                      <a:pt x="1256339" y="673074"/>
                    </a:lnTo>
                    <a:lnTo>
                      <a:pt x="1254438" y="655970"/>
                    </a:lnTo>
                    <a:lnTo>
                      <a:pt x="1253805" y="647101"/>
                    </a:lnTo>
                    <a:lnTo>
                      <a:pt x="1252855" y="637915"/>
                    </a:lnTo>
                    <a:lnTo>
                      <a:pt x="1252538" y="627463"/>
                    </a:lnTo>
                    <a:lnTo>
                      <a:pt x="1252538" y="616377"/>
                    </a:lnTo>
                    <a:lnTo>
                      <a:pt x="1252855" y="606557"/>
                    </a:lnTo>
                    <a:lnTo>
                      <a:pt x="1254122" y="597055"/>
                    </a:lnTo>
                    <a:lnTo>
                      <a:pt x="1255705" y="588186"/>
                    </a:lnTo>
                    <a:lnTo>
                      <a:pt x="1256972" y="583751"/>
                    </a:lnTo>
                    <a:lnTo>
                      <a:pt x="1258239" y="579634"/>
                    </a:lnTo>
                    <a:lnTo>
                      <a:pt x="1261406" y="571398"/>
                    </a:lnTo>
                    <a:lnTo>
                      <a:pt x="1264573" y="564430"/>
                    </a:lnTo>
                    <a:lnTo>
                      <a:pt x="1268374" y="557778"/>
                    </a:lnTo>
                    <a:lnTo>
                      <a:pt x="1272807" y="551760"/>
                    </a:lnTo>
                    <a:lnTo>
                      <a:pt x="1277241" y="546375"/>
                    </a:lnTo>
                    <a:lnTo>
                      <a:pt x="1281992" y="541941"/>
                    </a:lnTo>
                    <a:lnTo>
                      <a:pt x="1287376" y="537823"/>
                    </a:lnTo>
                    <a:lnTo>
                      <a:pt x="1293077" y="534655"/>
                    </a:lnTo>
                    <a:lnTo>
                      <a:pt x="1298778" y="531805"/>
                    </a:lnTo>
                    <a:lnTo>
                      <a:pt x="1304162" y="529904"/>
                    </a:lnTo>
                    <a:lnTo>
                      <a:pt x="1310179" y="528954"/>
                    </a:lnTo>
                    <a:lnTo>
                      <a:pt x="1315880" y="528637"/>
                    </a:lnTo>
                    <a:close/>
                    <a:moveTo>
                      <a:pt x="1316038" y="427125"/>
                    </a:moveTo>
                    <a:lnTo>
                      <a:pt x="1306196" y="427443"/>
                    </a:lnTo>
                    <a:lnTo>
                      <a:pt x="1296353" y="427761"/>
                    </a:lnTo>
                    <a:lnTo>
                      <a:pt x="1283971" y="428715"/>
                    </a:lnTo>
                    <a:lnTo>
                      <a:pt x="1269048" y="430622"/>
                    </a:lnTo>
                    <a:lnTo>
                      <a:pt x="1252221" y="432529"/>
                    </a:lnTo>
                    <a:lnTo>
                      <a:pt x="1233806" y="435390"/>
                    </a:lnTo>
                    <a:lnTo>
                      <a:pt x="1224281" y="437615"/>
                    </a:lnTo>
                    <a:lnTo>
                      <a:pt x="1214121" y="439523"/>
                    </a:lnTo>
                    <a:lnTo>
                      <a:pt x="1204278" y="441748"/>
                    </a:lnTo>
                    <a:lnTo>
                      <a:pt x="1193483" y="444609"/>
                    </a:lnTo>
                    <a:lnTo>
                      <a:pt x="1183323" y="447470"/>
                    </a:lnTo>
                    <a:lnTo>
                      <a:pt x="1172528" y="450967"/>
                    </a:lnTo>
                    <a:lnTo>
                      <a:pt x="1161733" y="454463"/>
                    </a:lnTo>
                    <a:lnTo>
                      <a:pt x="1150938" y="458914"/>
                    </a:lnTo>
                    <a:lnTo>
                      <a:pt x="1140143" y="463364"/>
                    </a:lnTo>
                    <a:lnTo>
                      <a:pt x="1129348" y="467814"/>
                    </a:lnTo>
                    <a:lnTo>
                      <a:pt x="1118871" y="473218"/>
                    </a:lnTo>
                    <a:lnTo>
                      <a:pt x="1108393" y="478940"/>
                    </a:lnTo>
                    <a:lnTo>
                      <a:pt x="1097916" y="484980"/>
                    </a:lnTo>
                    <a:lnTo>
                      <a:pt x="1088073" y="491338"/>
                    </a:lnTo>
                    <a:lnTo>
                      <a:pt x="1078231" y="498331"/>
                    </a:lnTo>
                    <a:lnTo>
                      <a:pt x="1069023" y="505960"/>
                    </a:lnTo>
                    <a:lnTo>
                      <a:pt x="1059498" y="514225"/>
                    </a:lnTo>
                    <a:lnTo>
                      <a:pt x="1050926" y="522808"/>
                    </a:lnTo>
                    <a:lnTo>
                      <a:pt x="1043623" y="530755"/>
                    </a:lnTo>
                    <a:lnTo>
                      <a:pt x="1036638" y="539656"/>
                    </a:lnTo>
                    <a:lnTo>
                      <a:pt x="1029971" y="548557"/>
                    </a:lnTo>
                    <a:lnTo>
                      <a:pt x="1023938" y="557775"/>
                    </a:lnTo>
                    <a:lnTo>
                      <a:pt x="1018541" y="567312"/>
                    </a:lnTo>
                    <a:lnTo>
                      <a:pt x="1013461" y="577166"/>
                    </a:lnTo>
                    <a:lnTo>
                      <a:pt x="1009333" y="587656"/>
                    </a:lnTo>
                    <a:lnTo>
                      <a:pt x="1005206" y="598464"/>
                    </a:lnTo>
                    <a:lnTo>
                      <a:pt x="1001713" y="608954"/>
                    </a:lnTo>
                    <a:lnTo>
                      <a:pt x="998856" y="620398"/>
                    </a:lnTo>
                    <a:lnTo>
                      <a:pt x="996633" y="632160"/>
                    </a:lnTo>
                    <a:lnTo>
                      <a:pt x="994728" y="643922"/>
                    </a:lnTo>
                    <a:lnTo>
                      <a:pt x="993458" y="656319"/>
                    </a:lnTo>
                    <a:lnTo>
                      <a:pt x="992506" y="668716"/>
                    </a:lnTo>
                    <a:lnTo>
                      <a:pt x="992506" y="681750"/>
                    </a:lnTo>
                    <a:lnTo>
                      <a:pt x="992506" y="694783"/>
                    </a:lnTo>
                    <a:lnTo>
                      <a:pt x="993141" y="707498"/>
                    </a:lnTo>
                    <a:lnTo>
                      <a:pt x="994093" y="719260"/>
                    </a:lnTo>
                    <a:lnTo>
                      <a:pt x="994728" y="730704"/>
                    </a:lnTo>
                    <a:lnTo>
                      <a:pt x="996316" y="741829"/>
                    </a:lnTo>
                    <a:lnTo>
                      <a:pt x="997586" y="752002"/>
                    </a:lnTo>
                    <a:lnTo>
                      <a:pt x="998856" y="762174"/>
                    </a:lnTo>
                    <a:lnTo>
                      <a:pt x="1000443" y="771393"/>
                    </a:lnTo>
                    <a:lnTo>
                      <a:pt x="1002031" y="780611"/>
                    </a:lnTo>
                    <a:lnTo>
                      <a:pt x="1003936" y="789194"/>
                    </a:lnTo>
                    <a:lnTo>
                      <a:pt x="1005841" y="797777"/>
                    </a:lnTo>
                    <a:lnTo>
                      <a:pt x="1008063" y="805724"/>
                    </a:lnTo>
                    <a:lnTo>
                      <a:pt x="1010603" y="813035"/>
                    </a:lnTo>
                    <a:lnTo>
                      <a:pt x="1012826" y="820347"/>
                    </a:lnTo>
                    <a:lnTo>
                      <a:pt x="1015683" y="827022"/>
                    </a:lnTo>
                    <a:lnTo>
                      <a:pt x="1018223" y="833698"/>
                    </a:lnTo>
                    <a:lnTo>
                      <a:pt x="1020763" y="840055"/>
                    </a:lnTo>
                    <a:lnTo>
                      <a:pt x="1023621" y="846095"/>
                    </a:lnTo>
                    <a:lnTo>
                      <a:pt x="1026478" y="851817"/>
                    </a:lnTo>
                    <a:lnTo>
                      <a:pt x="1032828" y="862943"/>
                    </a:lnTo>
                    <a:lnTo>
                      <a:pt x="1039496" y="872797"/>
                    </a:lnTo>
                    <a:lnTo>
                      <a:pt x="1046481" y="882652"/>
                    </a:lnTo>
                    <a:lnTo>
                      <a:pt x="1053466" y="891552"/>
                    </a:lnTo>
                    <a:lnTo>
                      <a:pt x="1061086" y="900135"/>
                    </a:lnTo>
                    <a:lnTo>
                      <a:pt x="1076643" y="917301"/>
                    </a:lnTo>
                    <a:lnTo>
                      <a:pt x="1091883" y="934467"/>
                    </a:lnTo>
                    <a:lnTo>
                      <a:pt x="1099821" y="943367"/>
                    </a:lnTo>
                    <a:lnTo>
                      <a:pt x="1107441" y="952904"/>
                    </a:lnTo>
                    <a:lnTo>
                      <a:pt x="1115061" y="962758"/>
                    </a:lnTo>
                    <a:lnTo>
                      <a:pt x="1122681" y="973566"/>
                    </a:lnTo>
                    <a:lnTo>
                      <a:pt x="1129983" y="985010"/>
                    </a:lnTo>
                    <a:lnTo>
                      <a:pt x="1136968" y="996772"/>
                    </a:lnTo>
                    <a:lnTo>
                      <a:pt x="1143953" y="1009805"/>
                    </a:lnTo>
                    <a:lnTo>
                      <a:pt x="1150938" y="1024427"/>
                    </a:lnTo>
                    <a:lnTo>
                      <a:pt x="1153796" y="1031739"/>
                    </a:lnTo>
                    <a:lnTo>
                      <a:pt x="1157288" y="1039686"/>
                    </a:lnTo>
                    <a:lnTo>
                      <a:pt x="1160146" y="1047633"/>
                    </a:lnTo>
                    <a:lnTo>
                      <a:pt x="1162686" y="1056216"/>
                    </a:lnTo>
                    <a:lnTo>
                      <a:pt x="1165543" y="1064799"/>
                    </a:lnTo>
                    <a:lnTo>
                      <a:pt x="1168083" y="1074017"/>
                    </a:lnTo>
                    <a:lnTo>
                      <a:pt x="1170941" y="1083554"/>
                    </a:lnTo>
                    <a:lnTo>
                      <a:pt x="1173163" y="1093408"/>
                    </a:lnTo>
                    <a:lnTo>
                      <a:pt x="1175386" y="1103580"/>
                    </a:lnTo>
                    <a:lnTo>
                      <a:pt x="1177608" y="1114388"/>
                    </a:lnTo>
                    <a:lnTo>
                      <a:pt x="1179513" y="1125196"/>
                    </a:lnTo>
                    <a:lnTo>
                      <a:pt x="1181418" y="1136958"/>
                    </a:lnTo>
                    <a:lnTo>
                      <a:pt x="1181680" y="1141412"/>
                    </a:lnTo>
                    <a:lnTo>
                      <a:pt x="1456680" y="1141412"/>
                    </a:lnTo>
                    <a:lnTo>
                      <a:pt x="1456691" y="1136958"/>
                    </a:lnTo>
                    <a:lnTo>
                      <a:pt x="1458596" y="1125196"/>
                    </a:lnTo>
                    <a:lnTo>
                      <a:pt x="1460818" y="1114388"/>
                    </a:lnTo>
                    <a:lnTo>
                      <a:pt x="1462723" y="1103580"/>
                    </a:lnTo>
                    <a:lnTo>
                      <a:pt x="1464946" y="1093408"/>
                    </a:lnTo>
                    <a:lnTo>
                      <a:pt x="1467486" y="1083554"/>
                    </a:lnTo>
                    <a:lnTo>
                      <a:pt x="1470026" y="1074017"/>
                    </a:lnTo>
                    <a:lnTo>
                      <a:pt x="1472883" y="1064799"/>
                    </a:lnTo>
                    <a:lnTo>
                      <a:pt x="1475423" y="1056216"/>
                    </a:lnTo>
                    <a:lnTo>
                      <a:pt x="1478281" y="1047633"/>
                    </a:lnTo>
                    <a:lnTo>
                      <a:pt x="1481456" y="1039686"/>
                    </a:lnTo>
                    <a:lnTo>
                      <a:pt x="1484313" y="1031739"/>
                    </a:lnTo>
                    <a:lnTo>
                      <a:pt x="1487806" y="1024427"/>
                    </a:lnTo>
                    <a:lnTo>
                      <a:pt x="1494156" y="1009805"/>
                    </a:lnTo>
                    <a:lnTo>
                      <a:pt x="1501141" y="996772"/>
                    </a:lnTo>
                    <a:lnTo>
                      <a:pt x="1508443" y="985010"/>
                    </a:lnTo>
                    <a:lnTo>
                      <a:pt x="1515746" y="973566"/>
                    </a:lnTo>
                    <a:lnTo>
                      <a:pt x="1523048" y="962758"/>
                    </a:lnTo>
                    <a:lnTo>
                      <a:pt x="1530986" y="952904"/>
                    </a:lnTo>
                    <a:lnTo>
                      <a:pt x="1538606" y="943367"/>
                    </a:lnTo>
                    <a:lnTo>
                      <a:pt x="1546543" y="934467"/>
                    </a:lnTo>
                    <a:lnTo>
                      <a:pt x="1561466" y="917301"/>
                    </a:lnTo>
                    <a:lnTo>
                      <a:pt x="1577341" y="900135"/>
                    </a:lnTo>
                    <a:lnTo>
                      <a:pt x="1584643" y="891552"/>
                    </a:lnTo>
                    <a:lnTo>
                      <a:pt x="1591946" y="882652"/>
                    </a:lnTo>
                    <a:lnTo>
                      <a:pt x="1598613" y="872797"/>
                    </a:lnTo>
                    <a:lnTo>
                      <a:pt x="1605281" y="862943"/>
                    </a:lnTo>
                    <a:lnTo>
                      <a:pt x="1611631" y="851817"/>
                    </a:lnTo>
                    <a:lnTo>
                      <a:pt x="1614806" y="846095"/>
                    </a:lnTo>
                    <a:lnTo>
                      <a:pt x="1617346" y="840055"/>
                    </a:lnTo>
                    <a:lnTo>
                      <a:pt x="1620203" y="833698"/>
                    </a:lnTo>
                    <a:lnTo>
                      <a:pt x="1623061" y="827022"/>
                    </a:lnTo>
                    <a:lnTo>
                      <a:pt x="1625283" y="820347"/>
                    </a:lnTo>
                    <a:lnTo>
                      <a:pt x="1628141" y="813035"/>
                    </a:lnTo>
                    <a:lnTo>
                      <a:pt x="1630046" y="805724"/>
                    </a:lnTo>
                    <a:lnTo>
                      <a:pt x="1632268" y="797777"/>
                    </a:lnTo>
                    <a:lnTo>
                      <a:pt x="1634491" y="789194"/>
                    </a:lnTo>
                    <a:lnTo>
                      <a:pt x="1636396" y="780611"/>
                    </a:lnTo>
                    <a:lnTo>
                      <a:pt x="1637983" y="771393"/>
                    </a:lnTo>
                    <a:lnTo>
                      <a:pt x="1639571" y="762174"/>
                    </a:lnTo>
                    <a:lnTo>
                      <a:pt x="1641158" y="752002"/>
                    </a:lnTo>
                    <a:lnTo>
                      <a:pt x="1642428" y="741829"/>
                    </a:lnTo>
                    <a:lnTo>
                      <a:pt x="1643381" y="730704"/>
                    </a:lnTo>
                    <a:lnTo>
                      <a:pt x="1644333" y="719260"/>
                    </a:lnTo>
                    <a:lnTo>
                      <a:pt x="1644968" y="707498"/>
                    </a:lnTo>
                    <a:lnTo>
                      <a:pt x="1645603" y="694783"/>
                    </a:lnTo>
                    <a:lnTo>
                      <a:pt x="1645921" y="681750"/>
                    </a:lnTo>
                    <a:lnTo>
                      <a:pt x="1645603" y="668716"/>
                    </a:lnTo>
                    <a:lnTo>
                      <a:pt x="1644968" y="656319"/>
                    </a:lnTo>
                    <a:lnTo>
                      <a:pt x="1643698" y="643922"/>
                    </a:lnTo>
                    <a:lnTo>
                      <a:pt x="1641793" y="632160"/>
                    </a:lnTo>
                    <a:lnTo>
                      <a:pt x="1639253" y="620398"/>
                    </a:lnTo>
                    <a:lnTo>
                      <a:pt x="1636396" y="608954"/>
                    </a:lnTo>
                    <a:lnTo>
                      <a:pt x="1632903" y="598464"/>
                    </a:lnTo>
                    <a:lnTo>
                      <a:pt x="1629411" y="587656"/>
                    </a:lnTo>
                    <a:lnTo>
                      <a:pt x="1624648" y="577166"/>
                    </a:lnTo>
                    <a:lnTo>
                      <a:pt x="1619568" y="567312"/>
                    </a:lnTo>
                    <a:lnTo>
                      <a:pt x="1614488" y="557775"/>
                    </a:lnTo>
                    <a:lnTo>
                      <a:pt x="1608456" y="548557"/>
                    </a:lnTo>
                    <a:lnTo>
                      <a:pt x="1602106" y="539656"/>
                    </a:lnTo>
                    <a:lnTo>
                      <a:pt x="1595121" y="530755"/>
                    </a:lnTo>
                    <a:lnTo>
                      <a:pt x="1587183" y="522808"/>
                    </a:lnTo>
                    <a:lnTo>
                      <a:pt x="1578611" y="514225"/>
                    </a:lnTo>
                    <a:lnTo>
                      <a:pt x="1569721" y="505960"/>
                    </a:lnTo>
                    <a:lnTo>
                      <a:pt x="1559878" y="498331"/>
                    </a:lnTo>
                    <a:lnTo>
                      <a:pt x="1550353" y="491338"/>
                    </a:lnTo>
                    <a:lnTo>
                      <a:pt x="1540193" y="484980"/>
                    </a:lnTo>
                    <a:lnTo>
                      <a:pt x="1529716" y="478622"/>
                    </a:lnTo>
                    <a:lnTo>
                      <a:pt x="1519556" y="473218"/>
                    </a:lnTo>
                    <a:lnTo>
                      <a:pt x="1508761" y="467814"/>
                    </a:lnTo>
                    <a:lnTo>
                      <a:pt x="1497966" y="463046"/>
                    </a:lnTo>
                    <a:lnTo>
                      <a:pt x="1487488" y="458596"/>
                    </a:lnTo>
                    <a:lnTo>
                      <a:pt x="1476376" y="454463"/>
                    </a:lnTo>
                    <a:lnTo>
                      <a:pt x="1465581" y="450967"/>
                    </a:lnTo>
                    <a:lnTo>
                      <a:pt x="1455103" y="447470"/>
                    </a:lnTo>
                    <a:lnTo>
                      <a:pt x="1444308" y="444609"/>
                    </a:lnTo>
                    <a:lnTo>
                      <a:pt x="1434148" y="441748"/>
                    </a:lnTo>
                    <a:lnTo>
                      <a:pt x="1423988" y="439523"/>
                    </a:lnTo>
                    <a:lnTo>
                      <a:pt x="1413828" y="437615"/>
                    </a:lnTo>
                    <a:lnTo>
                      <a:pt x="1404303" y="435390"/>
                    </a:lnTo>
                    <a:lnTo>
                      <a:pt x="1385888" y="432529"/>
                    </a:lnTo>
                    <a:lnTo>
                      <a:pt x="1369061" y="430304"/>
                    </a:lnTo>
                    <a:lnTo>
                      <a:pt x="1354456" y="428715"/>
                    </a:lnTo>
                    <a:lnTo>
                      <a:pt x="1342073" y="427761"/>
                    </a:lnTo>
                    <a:lnTo>
                      <a:pt x="1332866" y="427443"/>
                    </a:lnTo>
                    <a:lnTo>
                      <a:pt x="1323023" y="427125"/>
                    </a:lnTo>
                    <a:lnTo>
                      <a:pt x="1316038" y="427125"/>
                    </a:lnTo>
                    <a:close/>
                    <a:moveTo>
                      <a:pt x="1309371" y="354012"/>
                    </a:moveTo>
                    <a:lnTo>
                      <a:pt x="1315403" y="354012"/>
                    </a:lnTo>
                    <a:lnTo>
                      <a:pt x="1322071" y="354012"/>
                    </a:lnTo>
                    <a:lnTo>
                      <a:pt x="1328103" y="354012"/>
                    </a:lnTo>
                    <a:lnTo>
                      <a:pt x="1337628" y="354330"/>
                    </a:lnTo>
                    <a:lnTo>
                      <a:pt x="1350011" y="354966"/>
                    </a:lnTo>
                    <a:lnTo>
                      <a:pt x="1365568" y="356237"/>
                    </a:lnTo>
                    <a:lnTo>
                      <a:pt x="1383666" y="358145"/>
                    </a:lnTo>
                    <a:lnTo>
                      <a:pt x="1403351" y="361006"/>
                    </a:lnTo>
                    <a:lnTo>
                      <a:pt x="1413828" y="362913"/>
                    </a:lnTo>
                    <a:lnTo>
                      <a:pt x="1424941" y="364820"/>
                    </a:lnTo>
                    <a:lnTo>
                      <a:pt x="1436371" y="367363"/>
                    </a:lnTo>
                    <a:lnTo>
                      <a:pt x="1448118" y="369906"/>
                    </a:lnTo>
                    <a:lnTo>
                      <a:pt x="1460183" y="373085"/>
                    </a:lnTo>
                    <a:lnTo>
                      <a:pt x="1471931" y="376264"/>
                    </a:lnTo>
                    <a:lnTo>
                      <a:pt x="1484313" y="380079"/>
                    </a:lnTo>
                    <a:lnTo>
                      <a:pt x="1497013" y="383893"/>
                    </a:lnTo>
                    <a:lnTo>
                      <a:pt x="1509396" y="388661"/>
                    </a:lnTo>
                    <a:lnTo>
                      <a:pt x="1522096" y="393748"/>
                    </a:lnTo>
                    <a:lnTo>
                      <a:pt x="1534478" y="399152"/>
                    </a:lnTo>
                    <a:lnTo>
                      <a:pt x="1547178" y="405191"/>
                    </a:lnTo>
                    <a:lnTo>
                      <a:pt x="1559561" y="411549"/>
                    </a:lnTo>
                    <a:lnTo>
                      <a:pt x="1571943" y="418542"/>
                    </a:lnTo>
                    <a:lnTo>
                      <a:pt x="1584008" y="425854"/>
                    </a:lnTo>
                    <a:lnTo>
                      <a:pt x="1595756" y="433801"/>
                    </a:lnTo>
                    <a:lnTo>
                      <a:pt x="1607186" y="442384"/>
                    </a:lnTo>
                    <a:lnTo>
                      <a:pt x="1618616" y="451602"/>
                    </a:lnTo>
                    <a:lnTo>
                      <a:pt x="1629728" y="461139"/>
                    </a:lnTo>
                    <a:lnTo>
                      <a:pt x="1640206" y="471629"/>
                    </a:lnTo>
                    <a:lnTo>
                      <a:pt x="1650366" y="483073"/>
                    </a:lnTo>
                    <a:lnTo>
                      <a:pt x="1659891" y="494199"/>
                    </a:lnTo>
                    <a:lnTo>
                      <a:pt x="1668463" y="506278"/>
                    </a:lnTo>
                    <a:lnTo>
                      <a:pt x="1672591" y="512318"/>
                    </a:lnTo>
                    <a:lnTo>
                      <a:pt x="1676401" y="518676"/>
                    </a:lnTo>
                    <a:lnTo>
                      <a:pt x="1680211" y="525033"/>
                    </a:lnTo>
                    <a:lnTo>
                      <a:pt x="1683703" y="531391"/>
                    </a:lnTo>
                    <a:lnTo>
                      <a:pt x="1690371" y="544424"/>
                    </a:lnTo>
                    <a:lnTo>
                      <a:pt x="1696403" y="558093"/>
                    </a:lnTo>
                    <a:lnTo>
                      <a:pt x="1701801" y="572398"/>
                    </a:lnTo>
                    <a:lnTo>
                      <a:pt x="1706563" y="586703"/>
                    </a:lnTo>
                    <a:lnTo>
                      <a:pt x="1710056" y="601325"/>
                    </a:lnTo>
                    <a:lnTo>
                      <a:pt x="1713548" y="616266"/>
                    </a:lnTo>
                    <a:lnTo>
                      <a:pt x="1715771" y="631842"/>
                    </a:lnTo>
                    <a:lnTo>
                      <a:pt x="1717993" y="647736"/>
                    </a:lnTo>
                    <a:lnTo>
                      <a:pt x="1718946" y="663948"/>
                    </a:lnTo>
                    <a:lnTo>
                      <a:pt x="1719263" y="680478"/>
                    </a:lnTo>
                    <a:lnTo>
                      <a:pt x="1718946" y="697644"/>
                    </a:lnTo>
                    <a:lnTo>
                      <a:pt x="1718311" y="712584"/>
                    </a:lnTo>
                    <a:lnTo>
                      <a:pt x="1717041" y="727207"/>
                    </a:lnTo>
                    <a:lnTo>
                      <a:pt x="1716088" y="740876"/>
                    </a:lnTo>
                    <a:lnTo>
                      <a:pt x="1714501" y="753909"/>
                    </a:lnTo>
                    <a:lnTo>
                      <a:pt x="1712913" y="766624"/>
                    </a:lnTo>
                    <a:lnTo>
                      <a:pt x="1711326" y="778704"/>
                    </a:lnTo>
                    <a:lnTo>
                      <a:pt x="1709103" y="790148"/>
                    </a:lnTo>
                    <a:lnTo>
                      <a:pt x="1706881" y="801274"/>
                    </a:lnTo>
                    <a:lnTo>
                      <a:pt x="1704658" y="812082"/>
                    </a:lnTo>
                    <a:lnTo>
                      <a:pt x="1701801" y="821936"/>
                    </a:lnTo>
                    <a:lnTo>
                      <a:pt x="1698943" y="831790"/>
                    </a:lnTo>
                    <a:lnTo>
                      <a:pt x="1696086" y="841009"/>
                    </a:lnTo>
                    <a:lnTo>
                      <a:pt x="1692911" y="849910"/>
                    </a:lnTo>
                    <a:lnTo>
                      <a:pt x="1689736" y="858175"/>
                    </a:lnTo>
                    <a:lnTo>
                      <a:pt x="1686243" y="866122"/>
                    </a:lnTo>
                    <a:lnTo>
                      <a:pt x="1682751" y="874069"/>
                    </a:lnTo>
                    <a:lnTo>
                      <a:pt x="1679258" y="881698"/>
                    </a:lnTo>
                    <a:lnTo>
                      <a:pt x="1675448" y="888691"/>
                    </a:lnTo>
                    <a:lnTo>
                      <a:pt x="1671321" y="895367"/>
                    </a:lnTo>
                    <a:lnTo>
                      <a:pt x="1667828" y="902042"/>
                    </a:lnTo>
                    <a:lnTo>
                      <a:pt x="1659573" y="914440"/>
                    </a:lnTo>
                    <a:lnTo>
                      <a:pt x="1651001" y="925884"/>
                    </a:lnTo>
                    <a:lnTo>
                      <a:pt x="1642428" y="936692"/>
                    </a:lnTo>
                    <a:lnTo>
                      <a:pt x="1633856" y="947182"/>
                    </a:lnTo>
                    <a:lnTo>
                      <a:pt x="1624648" y="957036"/>
                    </a:lnTo>
                    <a:lnTo>
                      <a:pt x="1615758" y="966891"/>
                    </a:lnTo>
                    <a:lnTo>
                      <a:pt x="1602423" y="981831"/>
                    </a:lnTo>
                    <a:lnTo>
                      <a:pt x="1595756" y="989460"/>
                    </a:lnTo>
                    <a:lnTo>
                      <a:pt x="1589406" y="997407"/>
                    </a:lnTo>
                    <a:lnTo>
                      <a:pt x="1583056" y="1005672"/>
                    </a:lnTo>
                    <a:lnTo>
                      <a:pt x="1576706" y="1014255"/>
                    </a:lnTo>
                    <a:lnTo>
                      <a:pt x="1570991" y="1023474"/>
                    </a:lnTo>
                    <a:lnTo>
                      <a:pt x="1564958" y="1033010"/>
                    </a:lnTo>
                    <a:lnTo>
                      <a:pt x="1559561" y="1043818"/>
                    </a:lnTo>
                    <a:lnTo>
                      <a:pt x="1554163" y="1054626"/>
                    </a:lnTo>
                    <a:lnTo>
                      <a:pt x="1549083" y="1067024"/>
                    </a:lnTo>
                    <a:lnTo>
                      <a:pt x="1544638" y="1080057"/>
                    </a:lnTo>
                    <a:lnTo>
                      <a:pt x="1540193" y="1094680"/>
                    </a:lnTo>
                    <a:lnTo>
                      <a:pt x="1536383" y="1110256"/>
                    </a:lnTo>
                    <a:lnTo>
                      <a:pt x="1532891" y="1127104"/>
                    </a:lnTo>
                    <a:lnTo>
                      <a:pt x="1529716" y="1144905"/>
                    </a:lnTo>
                    <a:lnTo>
                      <a:pt x="1529716" y="1286999"/>
                    </a:lnTo>
                    <a:lnTo>
                      <a:pt x="1526858" y="1293992"/>
                    </a:lnTo>
                    <a:lnTo>
                      <a:pt x="1525906" y="1296535"/>
                    </a:lnTo>
                    <a:lnTo>
                      <a:pt x="1523366" y="1300986"/>
                    </a:lnTo>
                    <a:lnTo>
                      <a:pt x="1520508" y="1306072"/>
                    </a:lnTo>
                    <a:lnTo>
                      <a:pt x="1516063" y="1312747"/>
                    </a:lnTo>
                    <a:lnTo>
                      <a:pt x="1510348" y="1320694"/>
                    </a:lnTo>
                    <a:lnTo>
                      <a:pt x="1503046" y="1328641"/>
                    </a:lnTo>
                    <a:lnTo>
                      <a:pt x="1499236" y="1333410"/>
                    </a:lnTo>
                    <a:lnTo>
                      <a:pt x="1494473" y="1337542"/>
                    </a:lnTo>
                    <a:lnTo>
                      <a:pt x="1489393" y="1342310"/>
                    </a:lnTo>
                    <a:lnTo>
                      <a:pt x="1483996" y="1346761"/>
                    </a:lnTo>
                    <a:lnTo>
                      <a:pt x="1478281" y="1351211"/>
                    </a:lnTo>
                    <a:lnTo>
                      <a:pt x="1471931" y="1355979"/>
                    </a:lnTo>
                    <a:lnTo>
                      <a:pt x="1465263" y="1360748"/>
                    </a:lnTo>
                    <a:lnTo>
                      <a:pt x="1457961" y="1365516"/>
                    </a:lnTo>
                    <a:lnTo>
                      <a:pt x="1450341" y="1369648"/>
                    </a:lnTo>
                    <a:lnTo>
                      <a:pt x="1442086" y="1374417"/>
                    </a:lnTo>
                    <a:lnTo>
                      <a:pt x="1432878" y="1378867"/>
                    </a:lnTo>
                    <a:lnTo>
                      <a:pt x="1423671" y="1382682"/>
                    </a:lnTo>
                    <a:lnTo>
                      <a:pt x="1413511" y="1386814"/>
                    </a:lnTo>
                    <a:lnTo>
                      <a:pt x="1403351" y="1390311"/>
                    </a:lnTo>
                    <a:lnTo>
                      <a:pt x="1392238" y="1394125"/>
                    </a:lnTo>
                    <a:lnTo>
                      <a:pt x="1380173" y="1397622"/>
                    </a:lnTo>
                    <a:lnTo>
                      <a:pt x="1367791" y="1400483"/>
                    </a:lnTo>
                    <a:lnTo>
                      <a:pt x="1354773" y="1403662"/>
                    </a:lnTo>
                    <a:lnTo>
                      <a:pt x="1341121" y="1405887"/>
                    </a:lnTo>
                    <a:lnTo>
                      <a:pt x="1326833" y="1407794"/>
                    </a:lnTo>
                    <a:lnTo>
                      <a:pt x="1324611" y="1408112"/>
                    </a:lnTo>
                    <a:lnTo>
                      <a:pt x="1311276" y="1407794"/>
                    </a:lnTo>
                    <a:lnTo>
                      <a:pt x="1296988" y="1405887"/>
                    </a:lnTo>
                    <a:lnTo>
                      <a:pt x="1283336" y="1403662"/>
                    </a:lnTo>
                    <a:lnTo>
                      <a:pt x="1270318" y="1400483"/>
                    </a:lnTo>
                    <a:lnTo>
                      <a:pt x="1257936" y="1397622"/>
                    </a:lnTo>
                    <a:lnTo>
                      <a:pt x="1246188" y="1394125"/>
                    </a:lnTo>
                    <a:lnTo>
                      <a:pt x="1235076" y="1390311"/>
                    </a:lnTo>
                    <a:lnTo>
                      <a:pt x="1224598" y="1386814"/>
                    </a:lnTo>
                    <a:lnTo>
                      <a:pt x="1214438" y="1382682"/>
                    </a:lnTo>
                    <a:lnTo>
                      <a:pt x="1205231" y="1378867"/>
                    </a:lnTo>
                    <a:lnTo>
                      <a:pt x="1196658" y="1374417"/>
                    </a:lnTo>
                    <a:lnTo>
                      <a:pt x="1192940" y="1372348"/>
                    </a:lnTo>
                    <a:lnTo>
                      <a:pt x="1177471" y="1376937"/>
                    </a:lnTo>
                    <a:lnTo>
                      <a:pt x="1156831" y="1382967"/>
                    </a:lnTo>
                    <a:lnTo>
                      <a:pt x="1135872" y="1388679"/>
                    </a:lnTo>
                    <a:lnTo>
                      <a:pt x="1094591" y="1399787"/>
                    </a:lnTo>
                    <a:lnTo>
                      <a:pt x="1054580" y="1409625"/>
                    </a:lnTo>
                    <a:lnTo>
                      <a:pt x="1017744" y="1419462"/>
                    </a:lnTo>
                    <a:lnTo>
                      <a:pt x="985672" y="1428031"/>
                    </a:lnTo>
                    <a:lnTo>
                      <a:pt x="971700" y="1432157"/>
                    </a:lnTo>
                    <a:lnTo>
                      <a:pt x="959633" y="1436282"/>
                    </a:lnTo>
                    <a:lnTo>
                      <a:pt x="949471" y="1439773"/>
                    </a:lnTo>
                    <a:lnTo>
                      <a:pt x="941215" y="1443581"/>
                    </a:lnTo>
                    <a:lnTo>
                      <a:pt x="938357" y="1445168"/>
                    </a:lnTo>
                    <a:lnTo>
                      <a:pt x="935499" y="1446755"/>
                    </a:lnTo>
                    <a:lnTo>
                      <a:pt x="933594" y="1448024"/>
                    </a:lnTo>
                    <a:lnTo>
                      <a:pt x="932324" y="1449928"/>
                    </a:lnTo>
                    <a:lnTo>
                      <a:pt x="932006" y="1451198"/>
                    </a:lnTo>
                    <a:lnTo>
                      <a:pt x="932006" y="1452784"/>
                    </a:lnTo>
                    <a:lnTo>
                      <a:pt x="932641" y="1454054"/>
                    </a:lnTo>
                    <a:lnTo>
                      <a:pt x="934229" y="1455641"/>
                    </a:lnTo>
                    <a:lnTo>
                      <a:pt x="938675" y="1457862"/>
                    </a:lnTo>
                    <a:lnTo>
                      <a:pt x="944390" y="1460401"/>
                    </a:lnTo>
                    <a:lnTo>
                      <a:pt x="950741" y="1462940"/>
                    </a:lnTo>
                    <a:lnTo>
                      <a:pt x="958363" y="1465161"/>
                    </a:lnTo>
                    <a:lnTo>
                      <a:pt x="966619" y="1467065"/>
                    </a:lnTo>
                    <a:lnTo>
                      <a:pt x="976145" y="1469604"/>
                    </a:lnTo>
                    <a:lnTo>
                      <a:pt x="985672" y="1471508"/>
                    </a:lnTo>
                    <a:lnTo>
                      <a:pt x="996468" y="1473412"/>
                    </a:lnTo>
                    <a:lnTo>
                      <a:pt x="1019014" y="1477538"/>
                    </a:lnTo>
                    <a:lnTo>
                      <a:pt x="1043783" y="1481029"/>
                    </a:lnTo>
                    <a:lnTo>
                      <a:pt x="1069505" y="1484202"/>
                    </a:lnTo>
                    <a:lnTo>
                      <a:pt x="1095861" y="1486741"/>
                    </a:lnTo>
                    <a:lnTo>
                      <a:pt x="1122218" y="1489597"/>
                    </a:lnTo>
                    <a:lnTo>
                      <a:pt x="1147939" y="1491819"/>
                    </a:lnTo>
                    <a:lnTo>
                      <a:pt x="1172708" y="1493723"/>
                    </a:lnTo>
                    <a:lnTo>
                      <a:pt x="1195889" y="1495309"/>
                    </a:lnTo>
                    <a:lnTo>
                      <a:pt x="1233995" y="1497214"/>
                    </a:lnTo>
                    <a:lnTo>
                      <a:pt x="1247967" y="1497848"/>
                    </a:lnTo>
                    <a:lnTo>
                      <a:pt x="1257811" y="1497848"/>
                    </a:lnTo>
                    <a:lnTo>
                      <a:pt x="1260034" y="1497848"/>
                    </a:lnTo>
                    <a:lnTo>
                      <a:pt x="1262574" y="1497531"/>
                    </a:lnTo>
                    <a:lnTo>
                      <a:pt x="1268925" y="1495944"/>
                    </a:lnTo>
                    <a:lnTo>
                      <a:pt x="1276864" y="1493723"/>
                    </a:lnTo>
                    <a:lnTo>
                      <a:pt x="1286391" y="1490549"/>
                    </a:lnTo>
                    <a:lnTo>
                      <a:pt x="1297187" y="1486106"/>
                    </a:lnTo>
                    <a:lnTo>
                      <a:pt x="1309254" y="1481663"/>
                    </a:lnTo>
                    <a:lnTo>
                      <a:pt x="1337516" y="1470239"/>
                    </a:lnTo>
                    <a:lnTo>
                      <a:pt x="1369588" y="1456593"/>
                    </a:lnTo>
                    <a:lnTo>
                      <a:pt x="1404836" y="1440725"/>
                    </a:lnTo>
                    <a:lnTo>
                      <a:pt x="1483271" y="1406768"/>
                    </a:lnTo>
                    <a:lnTo>
                      <a:pt x="1524870" y="1388679"/>
                    </a:lnTo>
                    <a:lnTo>
                      <a:pt x="1566786" y="1370908"/>
                    </a:lnTo>
                    <a:lnTo>
                      <a:pt x="1608703" y="1354088"/>
                    </a:lnTo>
                    <a:lnTo>
                      <a:pt x="1629343" y="1346154"/>
                    </a:lnTo>
                    <a:lnTo>
                      <a:pt x="1649666" y="1337903"/>
                    </a:lnTo>
                    <a:lnTo>
                      <a:pt x="1669672" y="1330604"/>
                    </a:lnTo>
                    <a:lnTo>
                      <a:pt x="1689043" y="1323622"/>
                    </a:lnTo>
                    <a:lnTo>
                      <a:pt x="1708095" y="1317275"/>
                    </a:lnTo>
                    <a:lnTo>
                      <a:pt x="1726513" y="1311246"/>
                    </a:lnTo>
                    <a:lnTo>
                      <a:pt x="1743978" y="1305851"/>
                    </a:lnTo>
                    <a:lnTo>
                      <a:pt x="1760491" y="1301725"/>
                    </a:lnTo>
                    <a:lnTo>
                      <a:pt x="1776368" y="1297599"/>
                    </a:lnTo>
                    <a:lnTo>
                      <a:pt x="1790976" y="1294743"/>
                    </a:lnTo>
                    <a:lnTo>
                      <a:pt x="1804630" y="1292204"/>
                    </a:lnTo>
                    <a:lnTo>
                      <a:pt x="1817650" y="1290618"/>
                    </a:lnTo>
                    <a:lnTo>
                      <a:pt x="1829717" y="1289031"/>
                    </a:lnTo>
                    <a:lnTo>
                      <a:pt x="1840831" y="1288396"/>
                    </a:lnTo>
                    <a:lnTo>
                      <a:pt x="1851310" y="1287762"/>
                    </a:lnTo>
                    <a:lnTo>
                      <a:pt x="1860836" y="1287127"/>
                    </a:lnTo>
                    <a:lnTo>
                      <a:pt x="1869728" y="1287762"/>
                    </a:lnTo>
                    <a:lnTo>
                      <a:pt x="1877984" y="1288396"/>
                    </a:lnTo>
                    <a:lnTo>
                      <a:pt x="1885605" y="1289348"/>
                    </a:lnTo>
                    <a:lnTo>
                      <a:pt x="1892274" y="1290618"/>
                    </a:lnTo>
                    <a:lnTo>
                      <a:pt x="1898307" y="1292204"/>
                    </a:lnTo>
                    <a:lnTo>
                      <a:pt x="1904023" y="1294426"/>
                    </a:lnTo>
                    <a:lnTo>
                      <a:pt x="1908469" y="1296647"/>
                    </a:lnTo>
                    <a:lnTo>
                      <a:pt x="1912914" y="1298869"/>
                    </a:lnTo>
                    <a:lnTo>
                      <a:pt x="1916725" y="1302042"/>
                    </a:lnTo>
                    <a:lnTo>
                      <a:pt x="1919901" y="1304899"/>
                    </a:lnTo>
                    <a:lnTo>
                      <a:pt x="1922441" y="1308389"/>
                    </a:lnTo>
                    <a:lnTo>
                      <a:pt x="1924664" y="1311880"/>
                    </a:lnTo>
                    <a:lnTo>
                      <a:pt x="1926252" y="1315688"/>
                    </a:lnTo>
                    <a:lnTo>
                      <a:pt x="1927522" y="1319497"/>
                    </a:lnTo>
                    <a:lnTo>
                      <a:pt x="1928157" y="1323622"/>
                    </a:lnTo>
                    <a:lnTo>
                      <a:pt x="1928474" y="1328065"/>
                    </a:lnTo>
                    <a:lnTo>
                      <a:pt x="1928474" y="1332825"/>
                    </a:lnTo>
                    <a:lnTo>
                      <a:pt x="1928157" y="1336951"/>
                    </a:lnTo>
                    <a:lnTo>
                      <a:pt x="1927522" y="1342029"/>
                    </a:lnTo>
                    <a:lnTo>
                      <a:pt x="1926252" y="1346789"/>
                    </a:lnTo>
                    <a:lnTo>
                      <a:pt x="1924981" y="1351549"/>
                    </a:lnTo>
                    <a:lnTo>
                      <a:pt x="1923711" y="1356627"/>
                    </a:lnTo>
                    <a:lnTo>
                      <a:pt x="1921488" y="1361704"/>
                    </a:lnTo>
                    <a:lnTo>
                      <a:pt x="1919583" y="1366782"/>
                    </a:lnTo>
                    <a:lnTo>
                      <a:pt x="1917728" y="1370490"/>
                    </a:lnTo>
                    <a:lnTo>
                      <a:pt x="1673225" y="1539875"/>
                    </a:lnTo>
                    <a:lnTo>
                      <a:pt x="1839536" y="1455101"/>
                    </a:lnTo>
                    <a:lnTo>
                      <a:pt x="1835829" y="1457509"/>
                    </a:lnTo>
                    <a:lnTo>
                      <a:pt x="1835750" y="1457545"/>
                    </a:lnTo>
                    <a:lnTo>
                      <a:pt x="1831940" y="1459449"/>
                    </a:lnTo>
                    <a:lnTo>
                      <a:pt x="1834797" y="1458179"/>
                    </a:lnTo>
                    <a:lnTo>
                      <a:pt x="1835829" y="1457509"/>
                    </a:lnTo>
                    <a:lnTo>
                      <a:pt x="1846229" y="1452784"/>
                    </a:lnTo>
                    <a:lnTo>
                      <a:pt x="1861789" y="1446437"/>
                    </a:lnTo>
                    <a:lnTo>
                      <a:pt x="1871633" y="1442629"/>
                    </a:lnTo>
                    <a:lnTo>
                      <a:pt x="1882112" y="1438821"/>
                    </a:lnTo>
                    <a:lnTo>
                      <a:pt x="1893226" y="1435013"/>
                    </a:lnTo>
                    <a:lnTo>
                      <a:pt x="1905293" y="1431204"/>
                    </a:lnTo>
                    <a:lnTo>
                      <a:pt x="1917995" y="1427714"/>
                    </a:lnTo>
                    <a:lnTo>
                      <a:pt x="1930697" y="1424857"/>
                    </a:lnTo>
                    <a:lnTo>
                      <a:pt x="1944034" y="1422001"/>
                    </a:lnTo>
                    <a:lnTo>
                      <a:pt x="1957054" y="1420097"/>
                    </a:lnTo>
                    <a:lnTo>
                      <a:pt x="1970391" y="1418828"/>
                    </a:lnTo>
                    <a:lnTo>
                      <a:pt x="1977059" y="1418510"/>
                    </a:lnTo>
                    <a:lnTo>
                      <a:pt x="1983410" y="1418193"/>
                    </a:lnTo>
                    <a:lnTo>
                      <a:pt x="1989761" y="1418510"/>
                    </a:lnTo>
                    <a:lnTo>
                      <a:pt x="1995795" y="1418828"/>
                    </a:lnTo>
                    <a:lnTo>
                      <a:pt x="2001828" y="1419780"/>
                    </a:lnTo>
                    <a:lnTo>
                      <a:pt x="2007862" y="1420732"/>
                    </a:lnTo>
                    <a:lnTo>
                      <a:pt x="2013577" y="1421684"/>
                    </a:lnTo>
                    <a:lnTo>
                      <a:pt x="2018658" y="1423588"/>
                    </a:lnTo>
                    <a:lnTo>
                      <a:pt x="2023739" y="1425175"/>
                    </a:lnTo>
                    <a:lnTo>
                      <a:pt x="2028820" y="1427079"/>
                    </a:lnTo>
                    <a:lnTo>
                      <a:pt x="2033265" y="1429618"/>
                    </a:lnTo>
                    <a:lnTo>
                      <a:pt x="2037394" y="1431839"/>
                    </a:lnTo>
                    <a:lnTo>
                      <a:pt x="2041839" y="1434378"/>
                    </a:lnTo>
                    <a:lnTo>
                      <a:pt x="2045650" y="1437234"/>
                    </a:lnTo>
                    <a:lnTo>
                      <a:pt x="2048825" y="1439773"/>
                    </a:lnTo>
                    <a:lnTo>
                      <a:pt x="2052001" y="1442946"/>
                    </a:lnTo>
                    <a:lnTo>
                      <a:pt x="2054859" y="1445803"/>
                    </a:lnTo>
                    <a:lnTo>
                      <a:pt x="2057082" y="1449294"/>
                    </a:lnTo>
                    <a:lnTo>
                      <a:pt x="2059305" y="1452467"/>
                    </a:lnTo>
                    <a:lnTo>
                      <a:pt x="2060892" y="1455958"/>
                    </a:lnTo>
                    <a:lnTo>
                      <a:pt x="2062162" y="1459131"/>
                    </a:lnTo>
                    <a:lnTo>
                      <a:pt x="2063115" y="1462622"/>
                    </a:lnTo>
                    <a:lnTo>
                      <a:pt x="2063433" y="1465796"/>
                    </a:lnTo>
                    <a:lnTo>
                      <a:pt x="2063750" y="1469287"/>
                    </a:lnTo>
                    <a:lnTo>
                      <a:pt x="2063433" y="1472778"/>
                    </a:lnTo>
                    <a:lnTo>
                      <a:pt x="2062480" y="1476268"/>
                    </a:lnTo>
                    <a:lnTo>
                      <a:pt x="2061210" y="1479442"/>
                    </a:lnTo>
                    <a:lnTo>
                      <a:pt x="2059622" y="1482933"/>
                    </a:lnTo>
                    <a:lnTo>
                      <a:pt x="2057082" y="1485789"/>
                    </a:lnTo>
                    <a:lnTo>
                      <a:pt x="2054541" y="1489280"/>
                    </a:lnTo>
                    <a:lnTo>
                      <a:pt x="2051048" y="1492136"/>
                    </a:lnTo>
                    <a:lnTo>
                      <a:pt x="2047555" y="1495309"/>
                    </a:lnTo>
                    <a:lnTo>
                      <a:pt x="2043110" y="1497848"/>
                    </a:lnTo>
                    <a:lnTo>
                      <a:pt x="2038029" y="1500704"/>
                    </a:lnTo>
                    <a:lnTo>
                      <a:pt x="2017071" y="1511494"/>
                    </a:lnTo>
                    <a:lnTo>
                      <a:pt x="1995795" y="1522919"/>
                    </a:lnTo>
                    <a:lnTo>
                      <a:pt x="1975154" y="1534344"/>
                    </a:lnTo>
                    <a:lnTo>
                      <a:pt x="1956101" y="1545451"/>
                    </a:lnTo>
                    <a:lnTo>
                      <a:pt x="1926252" y="1562271"/>
                    </a:lnTo>
                    <a:lnTo>
                      <a:pt x="1914502" y="1569252"/>
                    </a:lnTo>
                    <a:lnTo>
                      <a:pt x="1983410" y="1527997"/>
                    </a:lnTo>
                    <a:lnTo>
                      <a:pt x="1511215" y="1778704"/>
                    </a:lnTo>
                    <a:lnTo>
                      <a:pt x="1498196" y="1785369"/>
                    </a:lnTo>
                    <a:lnTo>
                      <a:pt x="1482953" y="1792985"/>
                    </a:lnTo>
                    <a:lnTo>
                      <a:pt x="1462948" y="1802823"/>
                    </a:lnTo>
                    <a:lnTo>
                      <a:pt x="1438814" y="1814248"/>
                    </a:lnTo>
                    <a:lnTo>
                      <a:pt x="1410870" y="1827259"/>
                    </a:lnTo>
                    <a:lnTo>
                      <a:pt x="1380385" y="1841223"/>
                    </a:lnTo>
                    <a:lnTo>
                      <a:pt x="1347678" y="1855186"/>
                    </a:lnTo>
                    <a:lnTo>
                      <a:pt x="1313382" y="1869150"/>
                    </a:lnTo>
                    <a:lnTo>
                      <a:pt x="1295917" y="1876131"/>
                    </a:lnTo>
                    <a:lnTo>
                      <a:pt x="1278769" y="1882796"/>
                    </a:lnTo>
                    <a:lnTo>
                      <a:pt x="1260987" y="1889143"/>
                    </a:lnTo>
                    <a:lnTo>
                      <a:pt x="1243204" y="1895172"/>
                    </a:lnTo>
                    <a:lnTo>
                      <a:pt x="1225739" y="1900885"/>
                    </a:lnTo>
                    <a:lnTo>
                      <a:pt x="1208909" y="1905962"/>
                    </a:lnTo>
                    <a:lnTo>
                      <a:pt x="1191761" y="1910723"/>
                    </a:lnTo>
                    <a:lnTo>
                      <a:pt x="1175248" y="1914848"/>
                    </a:lnTo>
                    <a:lnTo>
                      <a:pt x="1159371" y="1918656"/>
                    </a:lnTo>
                    <a:lnTo>
                      <a:pt x="1144129" y="1921513"/>
                    </a:lnTo>
                    <a:lnTo>
                      <a:pt x="1129204" y="1923417"/>
                    </a:lnTo>
                    <a:lnTo>
                      <a:pt x="1115232" y="1925004"/>
                    </a:lnTo>
                    <a:lnTo>
                      <a:pt x="1108563" y="1925321"/>
                    </a:lnTo>
                    <a:lnTo>
                      <a:pt x="1102212" y="1925638"/>
                    </a:lnTo>
                    <a:lnTo>
                      <a:pt x="1095861" y="1925638"/>
                    </a:lnTo>
                    <a:lnTo>
                      <a:pt x="1089828" y="1925321"/>
                    </a:lnTo>
                    <a:lnTo>
                      <a:pt x="1076808" y="1924051"/>
                    </a:lnTo>
                    <a:lnTo>
                      <a:pt x="1061884" y="1922465"/>
                    </a:lnTo>
                    <a:lnTo>
                      <a:pt x="1025683" y="1918656"/>
                    </a:lnTo>
                    <a:lnTo>
                      <a:pt x="983131" y="1912944"/>
                    </a:lnTo>
                    <a:lnTo>
                      <a:pt x="934546" y="1906280"/>
                    </a:lnTo>
                    <a:lnTo>
                      <a:pt x="824992" y="1890412"/>
                    </a:lnTo>
                    <a:lnTo>
                      <a:pt x="707181" y="1872958"/>
                    </a:lnTo>
                    <a:lnTo>
                      <a:pt x="589688" y="1856138"/>
                    </a:lnTo>
                    <a:lnTo>
                      <a:pt x="534117" y="1848522"/>
                    </a:lnTo>
                    <a:lnTo>
                      <a:pt x="482357" y="1841540"/>
                    </a:lnTo>
                    <a:lnTo>
                      <a:pt x="435677" y="1835828"/>
                    </a:lnTo>
                    <a:lnTo>
                      <a:pt x="394713" y="1831385"/>
                    </a:lnTo>
                    <a:lnTo>
                      <a:pt x="376613" y="1829798"/>
                    </a:lnTo>
                    <a:lnTo>
                      <a:pt x="361053" y="1828529"/>
                    </a:lnTo>
                    <a:lnTo>
                      <a:pt x="347399" y="1827577"/>
                    </a:lnTo>
                    <a:lnTo>
                      <a:pt x="335967" y="1827259"/>
                    </a:lnTo>
                    <a:lnTo>
                      <a:pt x="314056" y="1827577"/>
                    </a:lnTo>
                    <a:lnTo>
                      <a:pt x="289922" y="1827894"/>
                    </a:lnTo>
                    <a:lnTo>
                      <a:pt x="237209" y="1829481"/>
                    </a:lnTo>
                    <a:lnTo>
                      <a:pt x="181321" y="1831385"/>
                    </a:lnTo>
                    <a:lnTo>
                      <a:pt x="126702" y="1833606"/>
                    </a:lnTo>
                    <a:lnTo>
                      <a:pt x="37153" y="1837732"/>
                    </a:lnTo>
                    <a:lnTo>
                      <a:pt x="0" y="1839636"/>
                    </a:lnTo>
                    <a:lnTo>
                      <a:pt x="19053" y="1500704"/>
                    </a:lnTo>
                    <a:lnTo>
                      <a:pt x="28580" y="1501657"/>
                    </a:lnTo>
                    <a:lnTo>
                      <a:pt x="54301" y="1503878"/>
                    </a:lnTo>
                    <a:lnTo>
                      <a:pt x="72084" y="1505147"/>
                    </a:lnTo>
                    <a:lnTo>
                      <a:pt x="92089" y="1506099"/>
                    </a:lnTo>
                    <a:lnTo>
                      <a:pt x="114318" y="1507369"/>
                    </a:lnTo>
                    <a:lnTo>
                      <a:pt x="137499" y="1507686"/>
                    </a:lnTo>
                    <a:lnTo>
                      <a:pt x="161632" y="1507369"/>
                    </a:lnTo>
                    <a:lnTo>
                      <a:pt x="173699" y="1506734"/>
                    </a:lnTo>
                    <a:lnTo>
                      <a:pt x="186084" y="1505782"/>
                    </a:lnTo>
                    <a:lnTo>
                      <a:pt x="198151" y="1504830"/>
                    </a:lnTo>
                    <a:lnTo>
                      <a:pt x="210217" y="1503878"/>
                    </a:lnTo>
                    <a:lnTo>
                      <a:pt x="221649" y="1502291"/>
                    </a:lnTo>
                    <a:lnTo>
                      <a:pt x="233399" y="1500704"/>
                    </a:lnTo>
                    <a:lnTo>
                      <a:pt x="244513" y="1498483"/>
                    </a:lnTo>
                    <a:lnTo>
                      <a:pt x="255627" y="1496262"/>
                    </a:lnTo>
                    <a:lnTo>
                      <a:pt x="265471" y="1493088"/>
                    </a:lnTo>
                    <a:lnTo>
                      <a:pt x="275315" y="1490232"/>
                    </a:lnTo>
                    <a:lnTo>
                      <a:pt x="284524" y="1486424"/>
                    </a:lnTo>
                    <a:lnTo>
                      <a:pt x="292780" y="1482615"/>
                    </a:lnTo>
                    <a:lnTo>
                      <a:pt x="300719" y="1478172"/>
                    </a:lnTo>
                    <a:lnTo>
                      <a:pt x="304212" y="1475634"/>
                    </a:lnTo>
                    <a:lnTo>
                      <a:pt x="307705" y="1473095"/>
                    </a:lnTo>
                    <a:lnTo>
                      <a:pt x="321677" y="1462622"/>
                    </a:lnTo>
                    <a:lnTo>
                      <a:pt x="337872" y="1450880"/>
                    </a:lnTo>
                    <a:lnTo>
                      <a:pt x="355972" y="1438821"/>
                    </a:lnTo>
                    <a:lnTo>
                      <a:pt x="375978" y="1426127"/>
                    </a:lnTo>
                    <a:lnTo>
                      <a:pt x="396936" y="1413433"/>
                    </a:lnTo>
                    <a:lnTo>
                      <a:pt x="418847" y="1400421"/>
                    </a:lnTo>
                    <a:lnTo>
                      <a:pt x="441075" y="1387727"/>
                    </a:lnTo>
                    <a:lnTo>
                      <a:pt x="463621" y="1375351"/>
                    </a:lnTo>
                    <a:lnTo>
                      <a:pt x="485850" y="1363291"/>
                    </a:lnTo>
                    <a:lnTo>
                      <a:pt x="508078" y="1352184"/>
                    </a:lnTo>
                    <a:lnTo>
                      <a:pt x="529037" y="1341711"/>
                    </a:lnTo>
                    <a:lnTo>
                      <a:pt x="549042" y="1332191"/>
                    </a:lnTo>
                    <a:lnTo>
                      <a:pt x="567142" y="1323940"/>
                    </a:lnTo>
                    <a:lnTo>
                      <a:pt x="583972" y="1317275"/>
                    </a:lnTo>
                    <a:lnTo>
                      <a:pt x="597945" y="1311880"/>
                    </a:lnTo>
                    <a:lnTo>
                      <a:pt x="604296" y="1309976"/>
                    </a:lnTo>
                    <a:lnTo>
                      <a:pt x="609694" y="1308389"/>
                    </a:lnTo>
                    <a:lnTo>
                      <a:pt x="616680" y="1307120"/>
                    </a:lnTo>
                    <a:lnTo>
                      <a:pt x="626524" y="1304899"/>
                    </a:lnTo>
                    <a:lnTo>
                      <a:pt x="655103" y="1299821"/>
                    </a:lnTo>
                    <a:lnTo>
                      <a:pt x="693844" y="1293474"/>
                    </a:lnTo>
                    <a:lnTo>
                      <a:pt x="740842" y="1286492"/>
                    </a:lnTo>
                    <a:lnTo>
                      <a:pt x="794507" y="1279193"/>
                    </a:lnTo>
                    <a:lnTo>
                      <a:pt x="853254" y="1271894"/>
                    </a:lnTo>
                    <a:lnTo>
                      <a:pt x="884056" y="1268403"/>
                    </a:lnTo>
                    <a:lnTo>
                      <a:pt x="915176" y="1264912"/>
                    </a:lnTo>
                    <a:lnTo>
                      <a:pt x="946931" y="1261421"/>
                    </a:lnTo>
                    <a:lnTo>
                      <a:pt x="979003" y="1258565"/>
                    </a:lnTo>
                    <a:lnTo>
                      <a:pt x="1010758" y="1256026"/>
                    </a:lnTo>
                    <a:lnTo>
                      <a:pt x="1042195" y="1253488"/>
                    </a:lnTo>
                    <a:lnTo>
                      <a:pt x="1073633" y="1251583"/>
                    </a:lnTo>
                    <a:lnTo>
                      <a:pt x="1103800" y="1249997"/>
                    </a:lnTo>
                    <a:lnTo>
                      <a:pt x="1108711" y="1249733"/>
                    </a:lnTo>
                    <a:lnTo>
                      <a:pt x="1108711" y="1144905"/>
                    </a:lnTo>
                    <a:lnTo>
                      <a:pt x="1105218" y="1127104"/>
                    </a:lnTo>
                    <a:lnTo>
                      <a:pt x="1102043" y="1110256"/>
                    </a:lnTo>
                    <a:lnTo>
                      <a:pt x="1097916" y="1094680"/>
                    </a:lnTo>
                    <a:lnTo>
                      <a:pt x="1093788" y="1080057"/>
                    </a:lnTo>
                    <a:lnTo>
                      <a:pt x="1089026" y="1067024"/>
                    </a:lnTo>
                    <a:lnTo>
                      <a:pt x="1083946" y="1054626"/>
                    </a:lnTo>
                    <a:lnTo>
                      <a:pt x="1078866" y="1043818"/>
                    </a:lnTo>
                    <a:lnTo>
                      <a:pt x="1073468" y="1033010"/>
                    </a:lnTo>
                    <a:lnTo>
                      <a:pt x="1067753" y="1023474"/>
                    </a:lnTo>
                    <a:lnTo>
                      <a:pt x="1061721" y="1014255"/>
                    </a:lnTo>
                    <a:lnTo>
                      <a:pt x="1055371" y="1005672"/>
                    </a:lnTo>
                    <a:lnTo>
                      <a:pt x="1049021" y="997407"/>
                    </a:lnTo>
                    <a:lnTo>
                      <a:pt x="1042671" y="989460"/>
                    </a:lnTo>
                    <a:lnTo>
                      <a:pt x="1036003" y="981831"/>
                    </a:lnTo>
                    <a:lnTo>
                      <a:pt x="1022668" y="966891"/>
                    </a:lnTo>
                    <a:lnTo>
                      <a:pt x="1013461" y="957036"/>
                    </a:lnTo>
                    <a:lnTo>
                      <a:pt x="1004888" y="947182"/>
                    </a:lnTo>
                    <a:lnTo>
                      <a:pt x="995681" y="936692"/>
                    </a:lnTo>
                    <a:lnTo>
                      <a:pt x="987108" y="925884"/>
                    </a:lnTo>
                    <a:lnTo>
                      <a:pt x="978853" y="914440"/>
                    </a:lnTo>
                    <a:lnTo>
                      <a:pt x="970916" y="902042"/>
                    </a:lnTo>
                    <a:lnTo>
                      <a:pt x="966788" y="895367"/>
                    </a:lnTo>
                    <a:lnTo>
                      <a:pt x="962978" y="888691"/>
                    </a:lnTo>
                    <a:lnTo>
                      <a:pt x="959168" y="881698"/>
                    </a:lnTo>
                    <a:lnTo>
                      <a:pt x="955676" y="874069"/>
                    </a:lnTo>
                    <a:lnTo>
                      <a:pt x="952183" y="866122"/>
                    </a:lnTo>
                    <a:lnTo>
                      <a:pt x="948691" y="858175"/>
                    </a:lnTo>
                    <a:lnTo>
                      <a:pt x="945516" y="849910"/>
                    </a:lnTo>
                    <a:lnTo>
                      <a:pt x="942341" y="841009"/>
                    </a:lnTo>
                    <a:lnTo>
                      <a:pt x="939483" y="831790"/>
                    </a:lnTo>
                    <a:lnTo>
                      <a:pt x="936626" y="821936"/>
                    </a:lnTo>
                    <a:lnTo>
                      <a:pt x="934086" y="812082"/>
                    </a:lnTo>
                    <a:lnTo>
                      <a:pt x="931863" y="801274"/>
                    </a:lnTo>
                    <a:lnTo>
                      <a:pt x="929323" y="790148"/>
                    </a:lnTo>
                    <a:lnTo>
                      <a:pt x="927418" y="778704"/>
                    </a:lnTo>
                    <a:lnTo>
                      <a:pt x="925513" y="766624"/>
                    </a:lnTo>
                    <a:lnTo>
                      <a:pt x="923608" y="753909"/>
                    </a:lnTo>
                    <a:lnTo>
                      <a:pt x="922338" y="740876"/>
                    </a:lnTo>
                    <a:lnTo>
                      <a:pt x="921068" y="727207"/>
                    </a:lnTo>
                    <a:lnTo>
                      <a:pt x="920433" y="712584"/>
                    </a:lnTo>
                    <a:lnTo>
                      <a:pt x="919481" y="697644"/>
                    </a:lnTo>
                    <a:lnTo>
                      <a:pt x="919163" y="680478"/>
                    </a:lnTo>
                    <a:lnTo>
                      <a:pt x="919481" y="663948"/>
                    </a:lnTo>
                    <a:lnTo>
                      <a:pt x="920751" y="647736"/>
                    </a:lnTo>
                    <a:lnTo>
                      <a:pt x="922338" y="631842"/>
                    </a:lnTo>
                    <a:lnTo>
                      <a:pt x="924561" y="616266"/>
                    </a:lnTo>
                    <a:lnTo>
                      <a:pt x="928053" y="601325"/>
                    </a:lnTo>
                    <a:lnTo>
                      <a:pt x="932181" y="586703"/>
                    </a:lnTo>
                    <a:lnTo>
                      <a:pt x="936308" y="572398"/>
                    </a:lnTo>
                    <a:lnTo>
                      <a:pt x="941706" y="558093"/>
                    </a:lnTo>
                    <a:lnTo>
                      <a:pt x="947738" y="544424"/>
                    </a:lnTo>
                    <a:lnTo>
                      <a:pt x="954406" y="531391"/>
                    </a:lnTo>
                    <a:lnTo>
                      <a:pt x="958216" y="525033"/>
                    </a:lnTo>
                    <a:lnTo>
                      <a:pt x="961708" y="518676"/>
                    </a:lnTo>
                    <a:lnTo>
                      <a:pt x="965836" y="512318"/>
                    </a:lnTo>
                    <a:lnTo>
                      <a:pt x="969646" y="506278"/>
                    </a:lnTo>
                    <a:lnTo>
                      <a:pt x="978853" y="494199"/>
                    </a:lnTo>
                    <a:lnTo>
                      <a:pt x="988061" y="483073"/>
                    </a:lnTo>
                    <a:lnTo>
                      <a:pt x="998221" y="471629"/>
                    </a:lnTo>
                    <a:lnTo>
                      <a:pt x="1008698" y="461139"/>
                    </a:lnTo>
                    <a:lnTo>
                      <a:pt x="1019811" y="451602"/>
                    </a:lnTo>
                    <a:lnTo>
                      <a:pt x="1030923" y="442384"/>
                    </a:lnTo>
                    <a:lnTo>
                      <a:pt x="1042671" y="433801"/>
                    </a:lnTo>
                    <a:lnTo>
                      <a:pt x="1054736" y="425854"/>
                    </a:lnTo>
                    <a:lnTo>
                      <a:pt x="1066483" y="418542"/>
                    </a:lnTo>
                    <a:lnTo>
                      <a:pt x="1078866" y="411549"/>
                    </a:lnTo>
                    <a:lnTo>
                      <a:pt x="1091248" y="405191"/>
                    </a:lnTo>
                    <a:lnTo>
                      <a:pt x="1103631" y="399152"/>
                    </a:lnTo>
                    <a:lnTo>
                      <a:pt x="1116331" y="393748"/>
                    </a:lnTo>
                    <a:lnTo>
                      <a:pt x="1128713" y="388661"/>
                    </a:lnTo>
                    <a:lnTo>
                      <a:pt x="1141413" y="383893"/>
                    </a:lnTo>
                    <a:lnTo>
                      <a:pt x="1153796" y="380079"/>
                    </a:lnTo>
                    <a:lnTo>
                      <a:pt x="1166178" y="376264"/>
                    </a:lnTo>
                    <a:lnTo>
                      <a:pt x="1178243" y="373085"/>
                    </a:lnTo>
                    <a:lnTo>
                      <a:pt x="1190308" y="369906"/>
                    </a:lnTo>
                    <a:lnTo>
                      <a:pt x="1201738" y="367363"/>
                    </a:lnTo>
                    <a:lnTo>
                      <a:pt x="1213168" y="364820"/>
                    </a:lnTo>
                    <a:lnTo>
                      <a:pt x="1224281" y="362595"/>
                    </a:lnTo>
                    <a:lnTo>
                      <a:pt x="1235076" y="361006"/>
                    </a:lnTo>
                    <a:lnTo>
                      <a:pt x="1254761" y="358145"/>
                    </a:lnTo>
                    <a:lnTo>
                      <a:pt x="1272223" y="356237"/>
                    </a:lnTo>
                    <a:lnTo>
                      <a:pt x="1287781" y="354966"/>
                    </a:lnTo>
                    <a:lnTo>
                      <a:pt x="1300163" y="354330"/>
                    </a:lnTo>
                    <a:lnTo>
                      <a:pt x="1309371" y="354012"/>
                    </a:lnTo>
                    <a:close/>
                    <a:moveTo>
                      <a:pt x="1815403" y="215900"/>
                    </a:moveTo>
                    <a:lnTo>
                      <a:pt x="1818266" y="216218"/>
                    </a:lnTo>
                    <a:lnTo>
                      <a:pt x="1821764" y="216535"/>
                    </a:lnTo>
                    <a:lnTo>
                      <a:pt x="1824945" y="217170"/>
                    </a:lnTo>
                    <a:lnTo>
                      <a:pt x="1828126" y="218758"/>
                    </a:lnTo>
                    <a:lnTo>
                      <a:pt x="1830989" y="220028"/>
                    </a:lnTo>
                    <a:lnTo>
                      <a:pt x="1834170" y="221615"/>
                    </a:lnTo>
                    <a:lnTo>
                      <a:pt x="1836715" y="223520"/>
                    </a:lnTo>
                    <a:lnTo>
                      <a:pt x="1839577" y="226060"/>
                    </a:lnTo>
                    <a:lnTo>
                      <a:pt x="1841804" y="228600"/>
                    </a:lnTo>
                    <a:lnTo>
                      <a:pt x="1843713" y="231458"/>
                    </a:lnTo>
                    <a:lnTo>
                      <a:pt x="1845621" y="234315"/>
                    </a:lnTo>
                    <a:lnTo>
                      <a:pt x="1847212" y="237490"/>
                    </a:lnTo>
                    <a:lnTo>
                      <a:pt x="1848166" y="240348"/>
                    </a:lnTo>
                    <a:lnTo>
                      <a:pt x="1848802" y="243523"/>
                    </a:lnTo>
                    <a:lnTo>
                      <a:pt x="1849438" y="247015"/>
                    </a:lnTo>
                    <a:lnTo>
                      <a:pt x="1849438" y="250508"/>
                    </a:lnTo>
                    <a:lnTo>
                      <a:pt x="1849438" y="253365"/>
                    </a:lnTo>
                    <a:lnTo>
                      <a:pt x="1848802" y="256858"/>
                    </a:lnTo>
                    <a:lnTo>
                      <a:pt x="1848166" y="260033"/>
                    </a:lnTo>
                    <a:lnTo>
                      <a:pt x="1847212" y="263208"/>
                    </a:lnTo>
                    <a:lnTo>
                      <a:pt x="1845621" y="266065"/>
                    </a:lnTo>
                    <a:lnTo>
                      <a:pt x="1843713" y="268923"/>
                    </a:lnTo>
                    <a:lnTo>
                      <a:pt x="1841804" y="271780"/>
                    </a:lnTo>
                    <a:lnTo>
                      <a:pt x="1839577" y="274320"/>
                    </a:lnTo>
                    <a:lnTo>
                      <a:pt x="1736517" y="377190"/>
                    </a:lnTo>
                    <a:lnTo>
                      <a:pt x="1733654" y="379730"/>
                    </a:lnTo>
                    <a:lnTo>
                      <a:pt x="1731109" y="381635"/>
                    </a:lnTo>
                    <a:lnTo>
                      <a:pt x="1727928" y="383223"/>
                    </a:lnTo>
                    <a:lnTo>
                      <a:pt x="1725065" y="384810"/>
                    </a:lnTo>
                    <a:lnTo>
                      <a:pt x="1721885" y="386080"/>
                    </a:lnTo>
                    <a:lnTo>
                      <a:pt x="1718704" y="386715"/>
                    </a:lnTo>
                    <a:lnTo>
                      <a:pt x="1715205" y="387350"/>
                    </a:lnTo>
                    <a:lnTo>
                      <a:pt x="1712342" y="387350"/>
                    </a:lnTo>
                    <a:lnTo>
                      <a:pt x="1708843" y="387350"/>
                    </a:lnTo>
                    <a:lnTo>
                      <a:pt x="1705662" y="386715"/>
                    </a:lnTo>
                    <a:lnTo>
                      <a:pt x="1702163" y="386080"/>
                    </a:lnTo>
                    <a:lnTo>
                      <a:pt x="1699300" y="384810"/>
                    </a:lnTo>
                    <a:lnTo>
                      <a:pt x="1696119" y="383223"/>
                    </a:lnTo>
                    <a:lnTo>
                      <a:pt x="1693257" y="381635"/>
                    </a:lnTo>
                    <a:lnTo>
                      <a:pt x="1690394" y="379730"/>
                    </a:lnTo>
                    <a:lnTo>
                      <a:pt x="1687849" y="377190"/>
                    </a:lnTo>
                    <a:lnTo>
                      <a:pt x="1685622" y="374650"/>
                    </a:lnTo>
                    <a:lnTo>
                      <a:pt x="1683396" y="371793"/>
                    </a:lnTo>
                    <a:lnTo>
                      <a:pt x="1681805" y="368935"/>
                    </a:lnTo>
                    <a:lnTo>
                      <a:pt x="1680533" y="365760"/>
                    </a:lnTo>
                    <a:lnTo>
                      <a:pt x="1679261" y="362903"/>
                    </a:lnTo>
                    <a:lnTo>
                      <a:pt x="1678624" y="359410"/>
                    </a:lnTo>
                    <a:lnTo>
                      <a:pt x="1678306" y="356235"/>
                    </a:lnTo>
                    <a:lnTo>
                      <a:pt x="1677988" y="353378"/>
                    </a:lnTo>
                    <a:lnTo>
                      <a:pt x="1678306" y="349885"/>
                    </a:lnTo>
                    <a:lnTo>
                      <a:pt x="1678624" y="346393"/>
                    </a:lnTo>
                    <a:lnTo>
                      <a:pt x="1679261" y="343218"/>
                    </a:lnTo>
                    <a:lnTo>
                      <a:pt x="1680533" y="340043"/>
                    </a:lnTo>
                    <a:lnTo>
                      <a:pt x="1681805" y="337185"/>
                    </a:lnTo>
                    <a:lnTo>
                      <a:pt x="1683396" y="334328"/>
                    </a:lnTo>
                    <a:lnTo>
                      <a:pt x="1685622" y="331470"/>
                    </a:lnTo>
                    <a:lnTo>
                      <a:pt x="1687849" y="328930"/>
                    </a:lnTo>
                    <a:lnTo>
                      <a:pt x="1790910" y="226060"/>
                    </a:lnTo>
                    <a:lnTo>
                      <a:pt x="1793455" y="223520"/>
                    </a:lnTo>
                    <a:lnTo>
                      <a:pt x="1796317" y="221615"/>
                    </a:lnTo>
                    <a:lnTo>
                      <a:pt x="1799180" y="220028"/>
                    </a:lnTo>
                    <a:lnTo>
                      <a:pt x="1802361" y="218758"/>
                    </a:lnTo>
                    <a:lnTo>
                      <a:pt x="1805224" y="217170"/>
                    </a:lnTo>
                    <a:lnTo>
                      <a:pt x="1808723" y="216535"/>
                    </a:lnTo>
                    <a:lnTo>
                      <a:pt x="1811904" y="216218"/>
                    </a:lnTo>
                    <a:lnTo>
                      <a:pt x="1815403" y="215900"/>
                    </a:lnTo>
                    <a:close/>
                    <a:moveTo>
                      <a:pt x="851599" y="215900"/>
                    </a:moveTo>
                    <a:lnTo>
                      <a:pt x="855065" y="216218"/>
                    </a:lnTo>
                    <a:lnTo>
                      <a:pt x="857902" y="216535"/>
                    </a:lnTo>
                    <a:lnTo>
                      <a:pt x="861368" y="217170"/>
                    </a:lnTo>
                    <a:lnTo>
                      <a:pt x="864205" y="218758"/>
                    </a:lnTo>
                    <a:lnTo>
                      <a:pt x="867356" y="220028"/>
                    </a:lnTo>
                    <a:lnTo>
                      <a:pt x="870192" y="221615"/>
                    </a:lnTo>
                    <a:lnTo>
                      <a:pt x="872713" y="223520"/>
                    </a:lnTo>
                    <a:lnTo>
                      <a:pt x="875550" y="226060"/>
                    </a:lnTo>
                    <a:lnTo>
                      <a:pt x="977657" y="328930"/>
                    </a:lnTo>
                    <a:lnTo>
                      <a:pt x="979863" y="331470"/>
                    </a:lnTo>
                    <a:lnTo>
                      <a:pt x="981754" y="334328"/>
                    </a:lnTo>
                    <a:lnTo>
                      <a:pt x="983960" y="337185"/>
                    </a:lnTo>
                    <a:lnTo>
                      <a:pt x="985220" y="340043"/>
                    </a:lnTo>
                    <a:lnTo>
                      <a:pt x="986166" y="343218"/>
                    </a:lnTo>
                    <a:lnTo>
                      <a:pt x="986796" y="346393"/>
                    </a:lnTo>
                    <a:lnTo>
                      <a:pt x="987426" y="349885"/>
                    </a:lnTo>
                    <a:lnTo>
                      <a:pt x="987426" y="353378"/>
                    </a:lnTo>
                    <a:lnTo>
                      <a:pt x="987426" y="356235"/>
                    </a:lnTo>
                    <a:lnTo>
                      <a:pt x="986796" y="359410"/>
                    </a:lnTo>
                    <a:lnTo>
                      <a:pt x="986166" y="362903"/>
                    </a:lnTo>
                    <a:lnTo>
                      <a:pt x="985220" y="365760"/>
                    </a:lnTo>
                    <a:lnTo>
                      <a:pt x="983960" y="368935"/>
                    </a:lnTo>
                    <a:lnTo>
                      <a:pt x="981754" y="371793"/>
                    </a:lnTo>
                    <a:lnTo>
                      <a:pt x="979863" y="374650"/>
                    </a:lnTo>
                    <a:lnTo>
                      <a:pt x="977657" y="377190"/>
                    </a:lnTo>
                    <a:lnTo>
                      <a:pt x="975135" y="379730"/>
                    </a:lnTo>
                    <a:lnTo>
                      <a:pt x="972299" y="381635"/>
                    </a:lnTo>
                    <a:lnTo>
                      <a:pt x="969778" y="383223"/>
                    </a:lnTo>
                    <a:lnTo>
                      <a:pt x="966627" y="384810"/>
                    </a:lnTo>
                    <a:lnTo>
                      <a:pt x="963475" y="386080"/>
                    </a:lnTo>
                    <a:lnTo>
                      <a:pt x="960324" y="386715"/>
                    </a:lnTo>
                    <a:lnTo>
                      <a:pt x="957172" y="387350"/>
                    </a:lnTo>
                    <a:lnTo>
                      <a:pt x="953706" y="387350"/>
                    </a:lnTo>
                    <a:lnTo>
                      <a:pt x="950554" y="387350"/>
                    </a:lnTo>
                    <a:lnTo>
                      <a:pt x="947088" y="386715"/>
                    </a:lnTo>
                    <a:lnTo>
                      <a:pt x="944251" y="386080"/>
                    </a:lnTo>
                    <a:lnTo>
                      <a:pt x="940785" y="384810"/>
                    </a:lnTo>
                    <a:lnTo>
                      <a:pt x="937948" y="383223"/>
                    </a:lnTo>
                    <a:lnTo>
                      <a:pt x="935112" y="381635"/>
                    </a:lnTo>
                    <a:lnTo>
                      <a:pt x="932276" y="379730"/>
                    </a:lnTo>
                    <a:lnTo>
                      <a:pt x="929440" y="377190"/>
                    </a:lnTo>
                    <a:lnTo>
                      <a:pt x="827333" y="274320"/>
                    </a:lnTo>
                    <a:lnTo>
                      <a:pt x="825127" y="271780"/>
                    </a:lnTo>
                    <a:lnTo>
                      <a:pt x="823236" y="268923"/>
                    </a:lnTo>
                    <a:lnTo>
                      <a:pt x="821345" y="266065"/>
                    </a:lnTo>
                    <a:lnTo>
                      <a:pt x="820084" y="263208"/>
                    </a:lnTo>
                    <a:lnTo>
                      <a:pt x="819139" y="260033"/>
                    </a:lnTo>
                    <a:lnTo>
                      <a:pt x="818193" y="256858"/>
                    </a:lnTo>
                    <a:lnTo>
                      <a:pt x="817878" y="253365"/>
                    </a:lnTo>
                    <a:lnTo>
                      <a:pt x="817563" y="250508"/>
                    </a:lnTo>
                    <a:lnTo>
                      <a:pt x="817878" y="247015"/>
                    </a:lnTo>
                    <a:lnTo>
                      <a:pt x="818193" y="243523"/>
                    </a:lnTo>
                    <a:lnTo>
                      <a:pt x="819139" y="240348"/>
                    </a:lnTo>
                    <a:lnTo>
                      <a:pt x="820084" y="237490"/>
                    </a:lnTo>
                    <a:lnTo>
                      <a:pt x="821345" y="234315"/>
                    </a:lnTo>
                    <a:lnTo>
                      <a:pt x="823236" y="231458"/>
                    </a:lnTo>
                    <a:lnTo>
                      <a:pt x="825127" y="228600"/>
                    </a:lnTo>
                    <a:lnTo>
                      <a:pt x="827333" y="226060"/>
                    </a:lnTo>
                    <a:lnTo>
                      <a:pt x="830169" y="223520"/>
                    </a:lnTo>
                    <a:lnTo>
                      <a:pt x="832690" y="221615"/>
                    </a:lnTo>
                    <a:lnTo>
                      <a:pt x="835842" y="220028"/>
                    </a:lnTo>
                    <a:lnTo>
                      <a:pt x="838678" y="218758"/>
                    </a:lnTo>
                    <a:lnTo>
                      <a:pt x="842144" y="217170"/>
                    </a:lnTo>
                    <a:lnTo>
                      <a:pt x="844981" y="216535"/>
                    </a:lnTo>
                    <a:lnTo>
                      <a:pt x="848447" y="216218"/>
                    </a:lnTo>
                    <a:lnTo>
                      <a:pt x="851599" y="215900"/>
                    </a:lnTo>
                    <a:close/>
                    <a:moveTo>
                      <a:pt x="1318578" y="0"/>
                    </a:moveTo>
                    <a:lnTo>
                      <a:pt x="1321753" y="318"/>
                    </a:lnTo>
                    <a:lnTo>
                      <a:pt x="1325563" y="636"/>
                    </a:lnTo>
                    <a:lnTo>
                      <a:pt x="1328421" y="1590"/>
                    </a:lnTo>
                    <a:lnTo>
                      <a:pt x="1331913" y="2544"/>
                    </a:lnTo>
                    <a:lnTo>
                      <a:pt x="1334771" y="4133"/>
                    </a:lnTo>
                    <a:lnTo>
                      <a:pt x="1337629" y="6041"/>
                    </a:lnTo>
                    <a:lnTo>
                      <a:pt x="1340169" y="7949"/>
                    </a:lnTo>
                    <a:lnTo>
                      <a:pt x="1342391" y="9857"/>
                    </a:lnTo>
                    <a:lnTo>
                      <a:pt x="1344931" y="12719"/>
                    </a:lnTo>
                    <a:lnTo>
                      <a:pt x="1346836" y="15262"/>
                    </a:lnTo>
                    <a:lnTo>
                      <a:pt x="1348424" y="18124"/>
                    </a:lnTo>
                    <a:lnTo>
                      <a:pt x="1350011" y="20986"/>
                    </a:lnTo>
                    <a:lnTo>
                      <a:pt x="1351281" y="23848"/>
                    </a:lnTo>
                    <a:lnTo>
                      <a:pt x="1351916" y="27345"/>
                    </a:lnTo>
                    <a:lnTo>
                      <a:pt x="1352551" y="30843"/>
                    </a:lnTo>
                    <a:lnTo>
                      <a:pt x="1352551" y="34341"/>
                    </a:lnTo>
                    <a:lnTo>
                      <a:pt x="1352551" y="180290"/>
                    </a:lnTo>
                    <a:lnTo>
                      <a:pt x="1352551" y="183469"/>
                    </a:lnTo>
                    <a:lnTo>
                      <a:pt x="1351916" y="186967"/>
                    </a:lnTo>
                    <a:lnTo>
                      <a:pt x="1351281" y="190147"/>
                    </a:lnTo>
                    <a:lnTo>
                      <a:pt x="1350011" y="193327"/>
                    </a:lnTo>
                    <a:lnTo>
                      <a:pt x="1348424" y="196188"/>
                    </a:lnTo>
                    <a:lnTo>
                      <a:pt x="1346836" y="199368"/>
                    </a:lnTo>
                    <a:lnTo>
                      <a:pt x="1344931" y="201912"/>
                    </a:lnTo>
                    <a:lnTo>
                      <a:pt x="1342391" y="204138"/>
                    </a:lnTo>
                    <a:lnTo>
                      <a:pt x="1340169" y="206681"/>
                    </a:lnTo>
                    <a:lnTo>
                      <a:pt x="1337629" y="208271"/>
                    </a:lnTo>
                    <a:lnTo>
                      <a:pt x="1334771" y="210179"/>
                    </a:lnTo>
                    <a:lnTo>
                      <a:pt x="1331913" y="211769"/>
                    </a:lnTo>
                    <a:lnTo>
                      <a:pt x="1328421" y="212723"/>
                    </a:lnTo>
                    <a:lnTo>
                      <a:pt x="1325563" y="213677"/>
                    </a:lnTo>
                    <a:lnTo>
                      <a:pt x="1321753" y="213995"/>
                    </a:lnTo>
                    <a:lnTo>
                      <a:pt x="1318578" y="214313"/>
                    </a:lnTo>
                    <a:lnTo>
                      <a:pt x="1315086" y="213995"/>
                    </a:lnTo>
                    <a:lnTo>
                      <a:pt x="1311593" y="213677"/>
                    </a:lnTo>
                    <a:lnTo>
                      <a:pt x="1308418" y="212723"/>
                    </a:lnTo>
                    <a:lnTo>
                      <a:pt x="1305243" y="211769"/>
                    </a:lnTo>
                    <a:lnTo>
                      <a:pt x="1302068" y="210179"/>
                    </a:lnTo>
                    <a:lnTo>
                      <a:pt x="1299528" y="208271"/>
                    </a:lnTo>
                    <a:lnTo>
                      <a:pt x="1296671" y="206681"/>
                    </a:lnTo>
                    <a:lnTo>
                      <a:pt x="1294448" y="204138"/>
                    </a:lnTo>
                    <a:lnTo>
                      <a:pt x="1292226" y="201912"/>
                    </a:lnTo>
                    <a:lnTo>
                      <a:pt x="1290003" y="199368"/>
                    </a:lnTo>
                    <a:lnTo>
                      <a:pt x="1288416" y="196188"/>
                    </a:lnTo>
                    <a:lnTo>
                      <a:pt x="1287146" y="193327"/>
                    </a:lnTo>
                    <a:lnTo>
                      <a:pt x="1285876" y="190147"/>
                    </a:lnTo>
                    <a:lnTo>
                      <a:pt x="1285241" y="186967"/>
                    </a:lnTo>
                    <a:lnTo>
                      <a:pt x="1284288" y="183469"/>
                    </a:lnTo>
                    <a:lnTo>
                      <a:pt x="1284288" y="180290"/>
                    </a:lnTo>
                    <a:lnTo>
                      <a:pt x="1284288" y="34341"/>
                    </a:lnTo>
                    <a:lnTo>
                      <a:pt x="1284288" y="30843"/>
                    </a:lnTo>
                    <a:lnTo>
                      <a:pt x="1285241" y="27345"/>
                    </a:lnTo>
                    <a:lnTo>
                      <a:pt x="1285876" y="23848"/>
                    </a:lnTo>
                    <a:lnTo>
                      <a:pt x="1287146" y="20986"/>
                    </a:lnTo>
                    <a:lnTo>
                      <a:pt x="1288416" y="18124"/>
                    </a:lnTo>
                    <a:lnTo>
                      <a:pt x="1290003" y="15262"/>
                    </a:lnTo>
                    <a:lnTo>
                      <a:pt x="1292226" y="12719"/>
                    </a:lnTo>
                    <a:lnTo>
                      <a:pt x="1294448" y="9857"/>
                    </a:lnTo>
                    <a:lnTo>
                      <a:pt x="1296671" y="7949"/>
                    </a:lnTo>
                    <a:lnTo>
                      <a:pt x="1299528" y="6041"/>
                    </a:lnTo>
                    <a:lnTo>
                      <a:pt x="1302068" y="4133"/>
                    </a:lnTo>
                    <a:lnTo>
                      <a:pt x="1305243" y="2544"/>
                    </a:lnTo>
                    <a:lnTo>
                      <a:pt x="1308418" y="1590"/>
                    </a:lnTo>
                    <a:lnTo>
                      <a:pt x="1311593" y="636"/>
                    </a:lnTo>
                    <a:lnTo>
                      <a:pt x="1315086" y="318"/>
                    </a:lnTo>
                    <a:lnTo>
                      <a:pt x="1318578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>
                <a:scene3d>
                  <a:camera prst="orthographicFront"/>
                  <a:lightRig rig="threePt" dir="t"/>
                </a:scene3d>
                <a:sp3d>
                  <a:contourClr>
                    <a:srgbClr val="FFFFFF"/>
                  </a:contourClr>
                </a:sp3d>
              </a:bodyPr>
              <a:lstStyle>
                <a:defPPr>
                  <a:defRPr lang="zh-CN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zh-CN" altLang="en-US">
                  <a:solidFill>
                    <a:srgbClr val="FFFFFF"/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  <p:grpSp>
          <p:nvGrpSpPr>
            <p:cNvPr id="58" name="组合 57"/>
            <p:cNvGrpSpPr/>
            <p:nvPr/>
          </p:nvGrpSpPr>
          <p:grpSpPr>
            <a:xfrm>
              <a:off x="3784" y="5108"/>
              <a:ext cx="6871" cy="1605"/>
              <a:chOff x="3484" y="2418"/>
              <a:chExt cx="6871" cy="1605"/>
            </a:xfrm>
          </p:grpSpPr>
          <p:sp>
            <p:nvSpPr>
              <p:cNvPr id="60" name="文本框 59"/>
              <p:cNvSpPr txBox="1"/>
              <p:nvPr/>
            </p:nvSpPr>
            <p:spPr>
              <a:xfrm>
                <a:off x="3484" y="3057"/>
                <a:ext cx="6871" cy="9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cs typeface="+mn-ea"/>
                    <a:sym typeface="+mn-lt"/>
                  </a:rPr>
                  <a:t>Click here to add text content, such as keywords, some brief introductions, etc.</a:t>
                </a:r>
                <a:endParaRPr lang="zh-CN" alt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1" name="文本框 60"/>
              <p:cNvSpPr txBox="1"/>
              <p:nvPr/>
            </p:nvSpPr>
            <p:spPr>
              <a:xfrm>
                <a:off x="3484" y="2418"/>
                <a:ext cx="3001" cy="62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zh-CN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74" name="组合 73"/>
          <p:cNvGrpSpPr/>
          <p:nvPr/>
        </p:nvGrpSpPr>
        <p:grpSpPr>
          <a:xfrm>
            <a:off x="1316355" y="4929505"/>
            <a:ext cx="5449570" cy="1041400"/>
            <a:chOff x="2073" y="7763"/>
            <a:chExt cx="8582" cy="1640"/>
          </a:xfrm>
        </p:grpSpPr>
        <p:cxnSp>
          <p:nvCxnSpPr>
            <p:cNvPr id="59" name="直接连接符 58"/>
            <p:cNvCxnSpPr/>
            <p:nvPr/>
          </p:nvCxnSpPr>
          <p:spPr>
            <a:xfrm>
              <a:off x="3825" y="8476"/>
              <a:ext cx="4672" cy="0"/>
            </a:xfrm>
            <a:prstGeom prst="line">
              <a:avLst/>
            </a:prstGeom>
            <a:ln w="19050">
              <a:solidFill>
                <a:schemeClr val="bg2">
                  <a:lumMod val="50000"/>
                </a:schemeClr>
              </a:solidFill>
              <a:prstDash val="sysDot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8" name="组合 67"/>
            <p:cNvGrpSpPr/>
            <p:nvPr/>
          </p:nvGrpSpPr>
          <p:grpSpPr>
            <a:xfrm>
              <a:off x="2073" y="7763"/>
              <a:ext cx="1521" cy="1520"/>
              <a:chOff x="4097899" y="4979900"/>
              <a:chExt cx="965576" cy="965576"/>
            </a:xfrm>
          </p:grpSpPr>
          <p:sp>
            <p:nvSpPr>
              <p:cNvPr id="53" name="椭圆 52"/>
              <p:cNvSpPr/>
              <p:nvPr/>
            </p:nvSpPr>
            <p:spPr>
              <a:xfrm>
                <a:off x="4097899" y="4979900"/>
                <a:ext cx="965576" cy="965576"/>
              </a:xfrm>
              <a:prstGeom prst="ellipse">
                <a:avLst/>
              </a:prstGeom>
              <a:gradFill>
                <a:gsLst>
                  <a:gs pos="0">
                    <a:srgbClr val="A3E2FA"/>
                  </a:gs>
                  <a:gs pos="100000">
                    <a:srgbClr val="0466C1"/>
                  </a:gs>
                </a:gsLst>
                <a:lin ang="5400000" scaled="1"/>
              </a:gradFill>
              <a:ln w="28575" cap="flat">
                <a:solidFill>
                  <a:schemeClr val="accent5">
                    <a:lumMod val="60000"/>
                    <a:lumOff val="40000"/>
                  </a:schemeClr>
                </a:solidFill>
                <a:prstDash val="solid"/>
                <a:miter lim="800000"/>
              </a:ln>
              <a:effectLst>
                <a:outerShdw blurRad="228600" dist="228600" dir="5400000" algn="t" rotWithShape="0">
                  <a:schemeClr val="tx1">
                    <a:lumMod val="85000"/>
                    <a:lumOff val="15000"/>
                    <a:alpha val="28000"/>
                  </a:schemeClr>
                </a:outerShdw>
              </a:effec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5" name="KSO_Shape"/>
              <p:cNvSpPr/>
              <p:nvPr/>
            </p:nvSpPr>
            <p:spPr bwMode="auto">
              <a:xfrm>
                <a:off x="4349773" y="5169775"/>
                <a:ext cx="461828" cy="585826"/>
              </a:xfrm>
              <a:custGeom>
                <a:avLst/>
                <a:gdLst>
                  <a:gd name="T0" fmla="*/ 259322 w 2665412"/>
                  <a:gd name="T1" fmla="*/ 2895285 h 3382963"/>
                  <a:gd name="T2" fmla="*/ 511017 w 2665412"/>
                  <a:gd name="T3" fmla="*/ 3155147 h 3382963"/>
                  <a:gd name="T4" fmla="*/ 770965 w 2665412"/>
                  <a:gd name="T5" fmla="*/ 2903852 h 3382963"/>
                  <a:gd name="T6" fmla="*/ 519587 w 2665412"/>
                  <a:gd name="T7" fmla="*/ 2643989 h 3382963"/>
                  <a:gd name="T8" fmla="*/ 875071 w 2665412"/>
                  <a:gd name="T9" fmla="*/ 2732514 h 3382963"/>
                  <a:gd name="T10" fmla="*/ 732560 w 2665412"/>
                  <a:gd name="T11" fmla="*/ 3231615 h 3382963"/>
                  <a:gd name="T12" fmla="*/ 265987 w 2665412"/>
                  <a:gd name="T13" fmla="*/ 3315697 h 3382963"/>
                  <a:gd name="T14" fmla="*/ 147598 w 2665412"/>
                  <a:gd name="T15" fmla="*/ 2750917 h 3382963"/>
                  <a:gd name="T16" fmla="*/ 1831415 w 2665412"/>
                  <a:gd name="T17" fmla="*/ 2257426 h 3382963"/>
                  <a:gd name="T18" fmla="*/ 1993961 w 2665412"/>
                  <a:gd name="T19" fmla="*/ 2438401 h 3382963"/>
                  <a:gd name="T20" fmla="*/ 1847258 w 2665412"/>
                  <a:gd name="T21" fmla="*/ 2409508 h 3382963"/>
                  <a:gd name="T22" fmla="*/ 1685662 w 2665412"/>
                  <a:gd name="T23" fmla="*/ 2468563 h 3382963"/>
                  <a:gd name="T24" fmla="*/ 1995229 w 2665412"/>
                  <a:gd name="T25" fmla="*/ 2640966 h 3382963"/>
                  <a:gd name="T26" fmla="*/ 1952137 w 2665412"/>
                  <a:gd name="T27" fmla="*/ 2838768 h 3382963"/>
                  <a:gd name="T28" fmla="*/ 1735409 w 2665412"/>
                  <a:gd name="T29" fmla="*/ 2918143 h 3382963"/>
                  <a:gd name="T30" fmla="*/ 1580784 w 2665412"/>
                  <a:gd name="T31" fmla="*/ 2728596 h 3382963"/>
                  <a:gd name="T32" fmla="*/ 1742380 w 2665412"/>
                  <a:gd name="T33" fmla="*/ 2773998 h 3382963"/>
                  <a:gd name="T34" fmla="*/ 1881478 w 2665412"/>
                  <a:gd name="T35" fmla="*/ 2691766 h 3382963"/>
                  <a:gd name="T36" fmla="*/ 1563357 w 2665412"/>
                  <a:gd name="T37" fmla="*/ 2467293 h 3382963"/>
                  <a:gd name="T38" fmla="*/ 1692634 w 2665412"/>
                  <a:gd name="T39" fmla="*/ 2322831 h 3382963"/>
                  <a:gd name="T40" fmla="*/ 1625723 w 2665412"/>
                  <a:gd name="T41" fmla="*/ 2198771 h 3382963"/>
                  <a:gd name="T42" fmla="*/ 1410098 w 2665412"/>
                  <a:gd name="T43" fmla="*/ 2430592 h 3382963"/>
                  <a:gd name="T44" fmla="*/ 1421847 w 2665412"/>
                  <a:gd name="T45" fmla="*/ 2757048 h 3382963"/>
                  <a:gd name="T46" fmla="*/ 1653351 w 2665412"/>
                  <a:gd name="T47" fmla="*/ 2972991 h 3382963"/>
                  <a:gd name="T48" fmla="*/ 1980125 w 2665412"/>
                  <a:gd name="T49" fmla="*/ 2960924 h 3382963"/>
                  <a:gd name="T50" fmla="*/ 2195433 w 2665412"/>
                  <a:gd name="T51" fmla="*/ 2729420 h 3382963"/>
                  <a:gd name="T52" fmla="*/ 2184001 w 2665412"/>
                  <a:gd name="T53" fmla="*/ 2402964 h 3382963"/>
                  <a:gd name="T54" fmla="*/ 1952179 w 2665412"/>
                  <a:gd name="T55" fmla="*/ 2187021 h 3382963"/>
                  <a:gd name="T56" fmla="*/ 2156055 w 2665412"/>
                  <a:gd name="T57" fmla="*/ 2032367 h 3382963"/>
                  <a:gd name="T58" fmla="*/ 2395816 w 2665412"/>
                  <a:gd name="T59" fmla="*/ 2850094 h 3382963"/>
                  <a:gd name="T60" fmla="*/ 1619054 w 2665412"/>
                  <a:gd name="T61" fmla="*/ 3205130 h 3382963"/>
                  <a:gd name="T62" fmla="*/ 1161763 w 2665412"/>
                  <a:gd name="T63" fmla="*/ 2697981 h 3382963"/>
                  <a:gd name="T64" fmla="*/ 1590474 w 2665412"/>
                  <a:gd name="T65" fmla="*/ 1963774 h 3382963"/>
                  <a:gd name="T66" fmla="*/ 247746 w 2665412"/>
                  <a:gd name="T67" fmla="*/ 2374875 h 3382963"/>
                  <a:gd name="T68" fmla="*/ 90506 w 2665412"/>
                  <a:gd name="T69" fmla="*/ 2382501 h 3382963"/>
                  <a:gd name="T70" fmla="*/ 82882 w 2665412"/>
                  <a:gd name="T71" fmla="*/ 2224911 h 3382963"/>
                  <a:gd name="T72" fmla="*/ 1925231 w 2665412"/>
                  <a:gd name="T73" fmla="*/ 1275421 h 3382963"/>
                  <a:gd name="T74" fmla="*/ 2142932 w 2665412"/>
                  <a:gd name="T75" fmla="*/ 1565745 h 3382963"/>
                  <a:gd name="T76" fmla="*/ 2433411 w 2665412"/>
                  <a:gd name="T77" fmla="*/ 1348081 h 3382963"/>
                  <a:gd name="T78" fmla="*/ 2215710 w 2665412"/>
                  <a:gd name="T79" fmla="*/ 1057758 h 3382963"/>
                  <a:gd name="T80" fmla="*/ 2557039 w 2665412"/>
                  <a:gd name="T81" fmla="*/ 1184676 h 3382963"/>
                  <a:gd name="T82" fmla="*/ 2359043 w 2665412"/>
                  <a:gd name="T83" fmla="*/ 1666644 h 3382963"/>
                  <a:gd name="T84" fmla="*/ 1943029 w 2665412"/>
                  <a:gd name="T85" fmla="*/ 1631742 h 3382963"/>
                  <a:gd name="T86" fmla="*/ 1831795 w 2665412"/>
                  <a:gd name="T87" fmla="*/ 1117727 h 3382963"/>
                  <a:gd name="T88" fmla="*/ 1543971 w 2665412"/>
                  <a:gd name="T89" fmla="*/ 596250 h 3382963"/>
                  <a:gd name="T90" fmla="*/ 1297460 w 2665412"/>
                  <a:gd name="T91" fmla="*/ 948099 h 3382963"/>
                  <a:gd name="T92" fmla="*/ 1031888 w 2665412"/>
                  <a:gd name="T93" fmla="*/ 755548 h 3382963"/>
                  <a:gd name="T94" fmla="*/ 814631 w 2665412"/>
                  <a:gd name="T95" fmla="*/ 602286 h 3382963"/>
                  <a:gd name="T96" fmla="*/ 863801 w 2665412"/>
                  <a:gd name="T97" fmla="*/ 640380 h 3382963"/>
                  <a:gd name="T98" fmla="*/ 958650 w 2665412"/>
                  <a:gd name="T99" fmla="*/ 731486 h 3382963"/>
                  <a:gd name="T100" fmla="*/ 915825 w 2665412"/>
                  <a:gd name="T101" fmla="*/ 1047026 h 3382963"/>
                  <a:gd name="T102" fmla="*/ 1093788 w 2665412"/>
                  <a:gd name="T103" fmla="*/ 1742545 h 3382963"/>
                  <a:gd name="T104" fmla="*/ 941203 w 2665412"/>
                  <a:gd name="T105" fmla="*/ 2331086 h 3382963"/>
                  <a:gd name="T106" fmla="*/ 804162 w 2665412"/>
                  <a:gd name="T107" fmla="*/ 2246646 h 3382963"/>
                  <a:gd name="T108" fmla="*/ 518978 w 2665412"/>
                  <a:gd name="T109" fmla="*/ 1458116 h 3382963"/>
                  <a:gd name="T110" fmla="*/ 425714 w 2665412"/>
                  <a:gd name="T111" fmla="*/ 1302568 h 3382963"/>
                  <a:gd name="T112" fmla="*/ 154488 w 2665412"/>
                  <a:gd name="T113" fmla="*/ 951475 h 3382963"/>
                  <a:gd name="T114" fmla="*/ 4758 w 2665412"/>
                  <a:gd name="T115" fmla="*/ 912429 h 3382963"/>
                  <a:gd name="T116" fmla="*/ 912333 w 2665412"/>
                  <a:gd name="T117" fmla="*/ 0 h 3382963"/>
                  <a:gd name="T118" fmla="*/ 1112519 w 2665412"/>
                  <a:gd name="T119" fmla="*/ 199433 h 3382963"/>
                  <a:gd name="T120" fmla="*/ 953005 w 2665412"/>
                  <a:gd name="T121" fmla="*/ 526732 h 3382963"/>
                  <a:gd name="T122" fmla="*/ 719772 w 2665412"/>
                  <a:gd name="T123" fmla="*/ 209293 h 33829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665412" h="3382963">
                    <a:moveTo>
                      <a:pt x="506574" y="2643989"/>
                    </a:moveTo>
                    <a:lnTo>
                      <a:pt x="493243" y="2644624"/>
                    </a:lnTo>
                    <a:lnTo>
                      <a:pt x="480230" y="2646210"/>
                    </a:lnTo>
                    <a:lnTo>
                      <a:pt x="467217" y="2648431"/>
                    </a:lnTo>
                    <a:lnTo>
                      <a:pt x="454521" y="2650970"/>
                    </a:lnTo>
                    <a:lnTo>
                      <a:pt x="442460" y="2654460"/>
                    </a:lnTo>
                    <a:lnTo>
                      <a:pt x="430399" y="2658585"/>
                    </a:lnTo>
                    <a:lnTo>
                      <a:pt x="418655" y="2663027"/>
                    </a:lnTo>
                    <a:lnTo>
                      <a:pt x="407229" y="2667786"/>
                    </a:lnTo>
                    <a:lnTo>
                      <a:pt x="396120" y="2673180"/>
                    </a:lnTo>
                    <a:lnTo>
                      <a:pt x="385328" y="2679526"/>
                    </a:lnTo>
                    <a:lnTo>
                      <a:pt x="374854" y="2685872"/>
                    </a:lnTo>
                    <a:lnTo>
                      <a:pt x="364380" y="2692852"/>
                    </a:lnTo>
                    <a:lnTo>
                      <a:pt x="354858" y="2700784"/>
                    </a:lnTo>
                    <a:lnTo>
                      <a:pt x="345336" y="2708717"/>
                    </a:lnTo>
                    <a:lnTo>
                      <a:pt x="336449" y="2717284"/>
                    </a:lnTo>
                    <a:lnTo>
                      <a:pt x="327562" y="2725533"/>
                    </a:lnTo>
                    <a:lnTo>
                      <a:pt x="319310" y="2735052"/>
                    </a:lnTo>
                    <a:lnTo>
                      <a:pt x="312010" y="2744571"/>
                    </a:lnTo>
                    <a:lnTo>
                      <a:pt x="304710" y="2754724"/>
                    </a:lnTo>
                    <a:lnTo>
                      <a:pt x="298044" y="2764878"/>
                    </a:lnTo>
                    <a:lnTo>
                      <a:pt x="291696" y="2775348"/>
                    </a:lnTo>
                    <a:lnTo>
                      <a:pt x="285983" y="2786136"/>
                    </a:lnTo>
                    <a:lnTo>
                      <a:pt x="280905" y="2797241"/>
                    </a:lnTo>
                    <a:lnTo>
                      <a:pt x="276144" y="2808981"/>
                    </a:lnTo>
                    <a:lnTo>
                      <a:pt x="272018" y="2820721"/>
                    </a:lnTo>
                    <a:lnTo>
                      <a:pt x="268209" y="2832461"/>
                    </a:lnTo>
                    <a:lnTo>
                      <a:pt x="265353" y="2844835"/>
                    </a:lnTo>
                    <a:lnTo>
                      <a:pt x="263131" y="2857210"/>
                    </a:lnTo>
                    <a:lnTo>
                      <a:pt x="261226" y="2869584"/>
                    </a:lnTo>
                    <a:lnTo>
                      <a:pt x="259957" y="2882276"/>
                    </a:lnTo>
                    <a:lnTo>
                      <a:pt x="259322" y="2895285"/>
                    </a:lnTo>
                    <a:lnTo>
                      <a:pt x="259639" y="2908294"/>
                    </a:lnTo>
                    <a:lnTo>
                      <a:pt x="260274" y="2921620"/>
                    </a:lnTo>
                    <a:lnTo>
                      <a:pt x="261861" y="2934629"/>
                    </a:lnTo>
                    <a:lnTo>
                      <a:pt x="264083" y="2947638"/>
                    </a:lnTo>
                    <a:lnTo>
                      <a:pt x="266622" y="2960330"/>
                    </a:lnTo>
                    <a:lnTo>
                      <a:pt x="270113" y="2972704"/>
                    </a:lnTo>
                    <a:lnTo>
                      <a:pt x="273922" y="2984444"/>
                    </a:lnTo>
                    <a:lnTo>
                      <a:pt x="278366" y="2996501"/>
                    </a:lnTo>
                    <a:lnTo>
                      <a:pt x="283444" y="3007924"/>
                    </a:lnTo>
                    <a:lnTo>
                      <a:pt x="288840" y="3019029"/>
                    </a:lnTo>
                    <a:lnTo>
                      <a:pt x="294870" y="3029817"/>
                    </a:lnTo>
                    <a:lnTo>
                      <a:pt x="301536" y="3040605"/>
                    </a:lnTo>
                    <a:lnTo>
                      <a:pt x="308836" y="3050441"/>
                    </a:lnTo>
                    <a:lnTo>
                      <a:pt x="316136" y="3060277"/>
                    </a:lnTo>
                    <a:lnTo>
                      <a:pt x="323753" y="3069478"/>
                    </a:lnTo>
                    <a:lnTo>
                      <a:pt x="332323" y="3078680"/>
                    </a:lnTo>
                    <a:lnTo>
                      <a:pt x="341210" y="3087247"/>
                    </a:lnTo>
                    <a:lnTo>
                      <a:pt x="350732" y="3095496"/>
                    </a:lnTo>
                    <a:lnTo>
                      <a:pt x="360254" y="3103429"/>
                    </a:lnTo>
                    <a:lnTo>
                      <a:pt x="370411" y="3110409"/>
                    </a:lnTo>
                    <a:lnTo>
                      <a:pt x="380250" y="3117072"/>
                    </a:lnTo>
                    <a:lnTo>
                      <a:pt x="391041" y="3123418"/>
                    </a:lnTo>
                    <a:lnTo>
                      <a:pt x="401833" y="3128812"/>
                    </a:lnTo>
                    <a:lnTo>
                      <a:pt x="412942" y="3134206"/>
                    </a:lnTo>
                    <a:lnTo>
                      <a:pt x="424685" y="3138965"/>
                    </a:lnTo>
                    <a:lnTo>
                      <a:pt x="436429" y="3143090"/>
                    </a:lnTo>
                    <a:lnTo>
                      <a:pt x="448173" y="3146580"/>
                    </a:lnTo>
                    <a:lnTo>
                      <a:pt x="460551" y="3149753"/>
                    </a:lnTo>
                    <a:lnTo>
                      <a:pt x="472930" y="3151974"/>
                    </a:lnTo>
                    <a:lnTo>
                      <a:pt x="485626" y="3153878"/>
                    </a:lnTo>
                    <a:lnTo>
                      <a:pt x="498004" y="3154830"/>
                    </a:lnTo>
                    <a:lnTo>
                      <a:pt x="511017" y="3155147"/>
                    </a:lnTo>
                    <a:lnTo>
                      <a:pt x="524030" y="3155147"/>
                    </a:lnTo>
                    <a:lnTo>
                      <a:pt x="537044" y="3154513"/>
                    </a:lnTo>
                    <a:lnTo>
                      <a:pt x="550374" y="3152926"/>
                    </a:lnTo>
                    <a:lnTo>
                      <a:pt x="563070" y="3150705"/>
                    </a:lnTo>
                    <a:lnTo>
                      <a:pt x="575766" y="3148167"/>
                    </a:lnTo>
                    <a:lnTo>
                      <a:pt x="588462" y="3144994"/>
                    </a:lnTo>
                    <a:lnTo>
                      <a:pt x="600206" y="3141186"/>
                    </a:lnTo>
                    <a:lnTo>
                      <a:pt x="612267" y="3136744"/>
                    </a:lnTo>
                    <a:lnTo>
                      <a:pt x="623693" y="3131668"/>
                    </a:lnTo>
                    <a:lnTo>
                      <a:pt x="634802" y="3125956"/>
                    </a:lnTo>
                    <a:lnTo>
                      <a:pt x="645593" y="3119928"/>
                    </a:lnTo>
                    <a:lnTo>
                      <a:pt x="656067" y="3113265"/>
                    </a:lnTo>
                    <a:lnTo>
                      <a:pt x="665907" y="3106284"/>
                    </a:lnTo>
                    <a:lnTo>
                      <a:pt x="676063" y="3098986"/>
                    </a:lnTo>
                    <a:lnTo>
                      <a:pt x="685268" y="3090737"/>
                    </a:lnTo>
                    <a:lnTo>
                      <a:pt x="694155" y="3082487"/>
                    </a:lnTo>
                    <a:lnTo>
                      <a:pt x="702725" y="3073603"/>
                    </a:lnTo>
                    <a:lnTo>
                      <a:pt x="710977" y="3064402"/>
                    </a:lnTo>
                    <a:lnTo>
                      <a:pt x="718594" y="3054566"/>
                    </a:lnTo>
                    <a:lnTo>
                      <a:pt x="725894" y="3045047"/>
                    </a:lnTo>
                    <a:lnTo>
                      <a:pt x="732560" y="3034576"/>
                    </a:lnTo>
                    <a:lnTo>
                      <a:pt x="738908" y="3023788"/>
                    </a:lnTo>
                    <a:lnTo>
                      <a:pt x="744621" y="3013000"/>
                    </a:lnTo>
                    <a:lnTo>
                      <a:pt x="750017" y="3001895"/>
                    </a:lnTo>
                    <a:lnTo>
                      <a:pt x="754460" y="2990472"/>
                    </a:lnTo>
                    <a:lnTo>
                      <a:pt x="758586" y="2979050"/>
                    </a:lnTo>
                    <a:lnTo>
                      <a:pt x="762078" y="2966676"/>
                    </a:lnTo>
                    <a:lnTo>
                      <a:pt x="765252" y="2954618"/>
                    </a:lnTo>
                    <a:lnTo>
                      <a:pt x="767473" y="2942244"/>
                    </a:lnTo>
                    <a:lnTo>
                      <a:pt x="769378" y="2929870"/>
                    </a:lnTo>
                    <a:lnTo>
                      <a:pt x="770330" y="2916861"/>
                    </a:lnTo>
                    <a:lnTo>
                      <a:pt x="770965" y="2903852"/>
                    </a:lnTo>
                    <a:lnTo>
                      <a:pt x="770647" y="2890843"/>
                    </a:lnTo>
                    <a:lnTo>
                      <a:pt x="770013" y="2877834"/>
                    </a:lnTo>
                    <a:lnTo>
                      <a:pt x="768426" y="2864507"/>
                    </a:lnTo>
                    <a:lnTo>
                      <a:pt x="766521" y="2851816"/>
                    </a:lnTo>
                    <a:lnTo>
                      <a:pt x="763982" y="2839441"/>
                    </a:lnTo>
                    <a:lnTo>
                      <a:pt x="760808" y="2827067"/>
                    </a:lnTo>
                    <a:lnTo>
                      <a:pt x="756682" y="2814692"/>
                    </a:lnTo>
                    <a:lnTo>
                      <a:pt x="752238" y="2802953"/>
                    </a:lnTo>
                    <a:lnTo>
                      <a:pt x="747160" y="2791530"/>
                    </a:lnTo>
                    <a:lnTo>
                      <a:pt x="741764" y="2780108"/>
                    </a:lnTo>
                    <a:lnTo>
                      <a:pt x="735416" y="2769637"/>
                    </a:lnTo>
                    <a:lnTo>
                      <a:pt x="729068" y="2759166"/>
                    </a:lnTo>
                    <a:lnTo>
                      <a:pt x="722086" y="2749013"/>
                    </a:lnTo>
                    <a:lnTo>
                      <a:pt x="714468" y="2739177"/>
                    </a:lnTo>
                    <a:lnTo>
                      <a:pt x="706533" y="2729658"/>
                    </a:lnTo>
                    <a:lnTo>
                      <a:pt x="697964" y="2720774"/>
                    </a:lnTo>
                    <a:lnTo>
                      <a:pt x="689394" y="2712207"/>
                    </a:lnTo>
                    <a:lnTo>
                      <a:pt x="680189" y="2704275"/>
                    </a:lnTo>
                    <a:lnTo>
                      <a:pt x="670350" y="2696342"/>
                    </a:lnTo>
                    <a:lnTo>
                      <a:pt x="660511" y="2689362"/>
                    </a:lnTo>
                    <a:lnTo>
                      <a:pt x="650037" y="2682382"/>
                    </a:lnTo>
                    <a:lnTo>
                      <a:pt x="639563" y="2676353"/>
                    </a:lnTo>
                    <a:lnTo>
                      <a:pt x="628771" y="2670324"/>
                    </a:lnTo>
                    <a:lnTo>
                      <a:pt x="617662" y="2665248"/>
                    </a:lnTo>
                    <a:lnTo>
                      <a:pt x="606236" y="2660171"/>
                    </a:lnTo>
                    <a:lnTo>
                      <a:pt x="594175" y="2656364"/>
                    </a:lnTo>
                    <a:lnTo>
                      <a:pt x="582431" y="2652873"/>
                    </a:lnTo>
                    <a:lnTo>
                      <a:pt x="570053" y="2650018"/>
                    </a:lnTo>
                    <a:lnTo>
                      <a:pt x="557992" y="2647479"/>
                    </a:lnTo>
                    <a:lnTo>
                      <a:pt x="545296" y="2645576"/>
                    </a:lnTo>
                    <a:lnTo>
                      <a:pt x="532600" y="2644306"/>
                    </a:lnTo>
                    <a:lnTo>
                      <a:pt x="519587" y="2643989"/>
                    </a:lnTo>
                    <a:lnTo>
                      <a:pt x="506574" y="2643989"/>
                    </a:lnTo>
                    <a:close/>
                    <a:moveTo>
                      <a:pt x="552279" y="2413000"/>
                    </a:moveTo>
                    <a:lnTo>
                      <a:pt x="560214" y="2505650"/>
                    </a:lnTo>
                    <a:lnTo>
                      <a:pt x="569736" y="2506602"/>
                    </a:lnTo>
                    <a:lnTo>
                      <a:pt x="578940" y="2508188"/>
                    </a:lnTo>
                    <a:lnTo>
                      <a:pt x="588779" y="2510092"/>
                    </a:lnTo>
                    <a:lnTo>
                      <a:pt x="597984" y="2511678"/>
                    </a:lnTo>
                    <a:lnTo>
                      <a:pt x="607506" y="2513582"/>
                    </a:lnTo>
                    <a:lnTo>
                      <a:pt x="617028" y="2516120"/>
                    </a:lnTo>
                    <a:lnTo>
                      <a:pt x="626232" y="2518976"/>
                    </a:lnTo>
                    <a:lnTo>
                      <a:pt x="635119" y="2521514"/>
                    </a:lnTo>
                    <a:lnTo>
                      <a:pt x="644006" y="2524370"/>
                    </a:lnTo>
                    <a:lnTo>
                      <a:pt x="653211" y="2527860"/>
                    </a:lnTo>
                    <a:lnTo>
                      <a:pt x="661780" y="2531033"/>
                    </a:lnTo>
                    <a:lnTo>
                      <a:pt x="670668" y="2534841"/>
                    </a:lnTo>
                    <a:lnTo>
                      <a:pt x="679237" y="2538648"/>
                    </a:lnTo>
                    <a:lnTo>
                      <a:pt x="687807" y="2542773"/>
                    </a:lnTo>
                    <a:lnTo>
                      <a:pt x="696377" y="2547215"/>
                    </a:lnTo>
                    <a:lnTo>
                      <a:pt x="704629" y="2551657"/>
                    </a:lnTo>
                    <a:lnTo>
                      <a:pt x="764299" y="2480266"/>
                    </a:lnTo>
                    <a:lnTo>
                      <a:pt x="884275" y="2581165"/>
                    </a:lnTo>
                    <a:lnTo>
                      <a:pt x="824922" y="2651921"/>
                    </a:lnTo>
                    <a:lnTo>
                      <a:pt x="830953" y="2659219"/>
                    </a:lnTo>
                    <a:lnTo>
                      <a:pt x="836348" y="2666517"/>
                    </a:lnTo>
                    <a:lnTo>
                      <a:pt x="842062" y="2674449"/>
                    </a:lnTo>
                    <a:lnTo>
                      <a:pt x="847140" y="2682382"/>
                    </a:lnTo>
                    <a:lnTo>
                      <a:pt x="852536" y="2690314"/>
                    </a:lnTo>
                    <a:lnTo>
                      <a:pt x="857297" y="2698563"/>
                    </a:lnTo>
                    <a:lnTo>
                      <a:pt x="862057" y="2706813"/>
                    </a:lnTo>
                    <a:lnTo>
                      <a:pt x="866501" y="2715380"/>
                    </a:lnTo>
                    <a:lnTo>
                      <a:pt x="870945" y="2723947"/>
                    </a:lnTo>
                    <a:lnTo>
                      <a:pt x="875071" y="2732514"/>
                    </a:lnTo>
                    <a:lnTo>
                      <a:pt x="879197" y="2741398"/>
                    </a:lnTo>
                    <a:lnTo>
                      <a:pt x="883006" y="2750282"/>
                    </a:lnTo>
                    <a:lnTo>
                      <a:pt x="886497" y="2759166"/>
                    </a:lnTo>
                    <a:lnTo>
                      <a:pt x="889671" y="2768050"/>
                    </a:lnTo>
                    <a:lnTo>
                      <a:pt x="892845" y="2777252"/>
                    </a:lnTo>
                    <a:lnTo>
                      <a:pt x="896019" y="2786453"/>
                    </a:lnTo>
                    <a:lnTo>
                      <a:pt x="986794" y="2779156"/>
                    </a:lnTo>
                    <a:lnTo>
                      <a:pt x="1000125" y="2934629"/>
                    </a:lnTo>
                    <a:lnTo>
                      <a:pt x="909667" y="2942879"/>
                    </a:lnTo>
                    <a:lnTo>
                      <a:pt x="908397" y="2952397"/>
                    </a:lnTo>
                    <a:lnTo>
                      <a:pt x="907128" y="2962233"/>
                    </a:lnTo>
                    <a:lnTo>
                      <a:pt x="905541" y="2971752"/>
                    </a:lnTo>
                    <a:lnTo>
                      <a:pt x="903636" y="2981588"/>
                    </a:lnTo>
                    <a:lnTo>
                      <a:pt x="901415" y="2990790"/>
                    </a:lnTo>
                    <a:lnTo>
                      <a:pt x="899193" y="3000309"/>
                    </a:lnTo>
                    <a:lnTo>
                      <a:pt x="896654" y="3009827"/>
                    </a:lnTo>
                    <a:lnTo>
                      <a:pt x="893797" y="3019029"/>
                    </a:lnTo>
                    <a:lnTo>
                      <a:pt x="890623" y="3027913"/>
                    </a:lnTo>
                    <a:lnTo>
                      <a:pt x="887449" y="3036797"/>
                    </a:lnTo>
                    <a:lnTo>
                      <a:pt x="883958" y="3045999"/>
                    </a:lnTo>
                    <a:lnTo>
                      <a:pt x="880149" y="3054566"/>
                    </a:lnTo>
                    <a:lnTo>
                      <a:pt x="876658" y="3063450"/>
                    </a:lnTo>
                    <a:lnTo>
                      <a:pt x="872532" y="3072017"/>
                    </a:lnTo>
                    <a:lnTo>
                      <a:pt x="868088" y="3080584"/>
                    </a:lnTo>
                    <a:lnTo>
                      <a:pt x="863644" y="3089150"/>
                    </a:lnTo>
                    <a:lnTo>
                      <a:pt x="933154" y="3147532"/>
                    </a:lnTo>
                    <a:lnTo>
                      <a:pt x="831905" y="3267151"/>
                    </a:lnTo>
                    <a:lnTo>
                      <a:pt x="763347" y="3209404"/>
                    </a:lnTo>
                    <a:lnTo>
                      <a:pt x="755730" y="3215433"/>
                    </a:lnTo>
                    <a:lnTo>
                      <a:pt x="748112" y="3221144"/>
                    </a:lnTo>
                    <a:lnTo>
                      <a:pt x="740177" y="3226538"/>
                    </a:lnTo>
                    <a:lnTo>
                      <a:pt x="732560" y="3231615"/>
                    </a:lnTo>
                    <a:lnTo>
                      <a:pt x="724307" y="3237009"/>
                    </a:lnTo>
                    <a:lnTo>
                      <a:pt x="716055" y="3242085"/>
                    </a:lnTo>
                    <a:lnTo>
                      <a:pt x="707485" y="3246527"/>
                    </a:lnTo>
                    <a:lnTo>
                      <a:pt x="698916" y="3251287"/>
                    </a:lnTo>
                    <a:lnTo>
                      <a:pt x="690346" y="3256046"/>
                    </a:lnTo>
                    <a:lnTo>
                      <a:pt x="681459" y="3259854"/>
                    </a:lnTo>
                    <a:lnTo>
                      <a:pt x="672572" y="3263979"/>
                    </a:lnTo>
                    <a:lnTo>
                      <a:pt x="663685" y="3267786"/>
                    </a:lnTo>
                    <a:lnTo>
                      <a:pt x="654480" y="3271276"/>
                    </a:lnTo>
                    <a:lnTo>
                      <a:pt x="645593" y="3274449"/>
                    </a:lnTo>
                    <a:lnTo>
                      <a:pt x="635754" y="3277305"/>
                    </a:lnTo>
                    <a:lnTo>
                      <a:pt x="626549" y="3280478"/>
                    </a:lnTo>
                    <a:lnTo>
                      <a:pt x="634484" y="3369637"/>
                    </a:lnTo>
                    <a:lnTo>
                      <a:pt x="478008" y="3382963"/>
                    </a:lnTo>
                    <a:lnTo>
                      <a:pt x="470390" y="3293804"/>
                    </a:lnTo>
                    <a:lnTo>
                      <a:pt x="460551" y="3292535"/>
                    </a:lnTo>
                    <a:lnTo>
                      <a:pt x="451029" y="3291266"/>
                    </a:lnTo>
                    <a:lnTo>
                      <a:pt x="441190" y="3289362"/>
                    </a:lnTo>
                    <a:lnTo>
                      <a:pt x="431668" y="3287458"/>
                    </a:lnTo>
                    <a:lnTo>
                      <a:pt x="421829" y="3285237"/>
                    </a:lnTo>
                    <a:lnTo>
                      <a:pt x="412624" y="3283016"/>
                    </a:lnTo>
                    <a:lnTo>
                      <a:pt x="403420" y="3280478"/>
                    </a:lnTo>
                    <a:lnTo>
                      <a:pt x="394215" y="3277305"/>
                    </a:lnTo>
                    <a:lnTo>
                      <a:pt x="384693" y="3274449"/>
                    </a:lnTo>
                    <a:lnTo>
                      <a:pt x="375806" y="3271276"/>
                    </a:lnTo>
                    <a:lnTo>
                      <a:pt x="366919" y="3267786"/>
                    </a:lnTo>
                    <a:lnTo>
                      <a:pt x="358032" y="3263979"/>
                    </a:lnTo>
                    <a:lnTo>
                      <a:pt x="349145" y="3259854"/>
                    </a:lnTo>
                    <a:lnTo>
                      <a:pt x="340575" y="3256046"/>
                    </a:lnTo>
                    <a:lnTo>
                      <a:pt x="332006" y="3251921"/>
                    </a:lnTo>
                    <a:lnTo>
                      <a:pt x="323436" y="3246845"/>
                    </a:lnTo>
                    <a:lnTo>
                      <a:pt x="265987" y="3315697"/>
                    </a:lnTo>
                    <a:lnTo>
                      <a:pt x="146012" y="3214798"/>
                    </a:lnTo>
                    <a:lnTo>
                      <a:pt x="204412" y="3145628"/>
                    </a:lnTo>
                    <a:lnTo>
                      <a:pt x="198382" y="3138331"/>
                    </a:lnTo>
                    <a:lnTo>
                      <a:pt x="192669" y="3130398"/>
                    </a:lnTo>
                    <a:lnTo>
                      <a:pt x="187273" y="3122466"/>
                    </a:lnTo>
                    <a:lnTo>
                      <a:pt x="181877" y="3114851"/>
                    </a:lnTo>
                    <a:lnTo>
                      <a:pt x="176799" y="3106602"/>
                    </a:lnTo>
                    <a:lnTo>
                      <a:pt x="172038" y="3098352"/>
                    </a:lnTo>
                    <a:lnTo>
                      <a:pt x="167277" y="3089785"/>
                    </a:lnTo>
                    <a:lnTo>
                      <a:pt x="162834" y="3081853"/>
                    </a:lnTo>
                    <a:lnTo>
                      <a:pt x="158390" y="3072969"/>
                    </a:lnTo>
                    <a:lnTo>
                      <a:pt x="154264" y="3064402"/>
                    </a:lnTo>
                    <a:lnTo>
                      <a:pt x="150455" y="3055517"/>
                    </a:lnTo>
                    <a:lnTo>
                      <a:pt x="146646" y="3046633"/>
                    </a:lnTo>
                    <a:lnTo>
                      <a:pt x="143155" y="3037114"/>
                    </a:lnTo>
                    <a:lnTo>
                      <a:pt x="139664" y="3028230"/>
                    </a:lnTo>
                    <a:lnTo>
                      <a:pt x="136807" y="3018711"/>
                    </a:lnTo>
                    <a:lnTo>
                      <a:pt x="133633" y="3009193"/>
                    </a:lnTo>
                    <a:lnTo>
                      <a:pt x="43175" y="3017125"/>
                    </a:lnTo>
                    <a:lnTo>
                      <a:pt x="30162" y="2861334"/>
                    </a:lnTo>
                    <a:lnTo>
                      <a:pt x="121255" y="2853402"/>
                    </a:lnTo>
                    <a:lnTo>
                      <a:pt x="122207" y="2843249"/>
                    </a:lnTo>
                    <a:lnTo>
                      <a:pt x="123794" y="2833730"/>
                    </a:lnTo>
                    <a:lnTo>
                      <a:pt x="125698" y="2824529"/>
                    </a:lnTo>
                    <a:lnTo>
                      <a:pt x="127285" y="2814692"/>
                    </a:lnTo>
                    <a:lnTo>
                      <a:pt x="129824" y="2805491"/>
                    </a:lnTo>
                    <a:lnTo>
                      <a:pt x="132046" y="2796290"/>
                    </a:lnTo>
                    <a:lnTo>
                      <a:pt x="134903" y="2787088"/>
                    </a:lnTo>
                    <a:lnTo>
                      <a:pt x="137442" y="2777569"/>
                    </a:lnTo>
                    <a:lnTo>
                      <a:pt x="140298" y="2768685"/>
                    </a:lnTo>
                    <a:lnTo>
                      <a:pt x="143790" y="2759801"/>
                    </a:lnTo>
                    <a:lnTo>
                      <a:pt x="147598" y="2750917"/>
                    </a:lnTo>
                    <a:lnTo>
                      <a:pt x="151090" y="2742032"/>
                    </a:lnTo>
                    <a:lnTo>
                      <a:pt x="154899" y="2733466"/>
                    </a:lnTo>
                    <a:lnTo>
                      <a:pt x="159025" y="2724899"/>
                    </a:lnTo>
                    <a:lnTo>
                      <a:pt x="167912" y="2707765"/>
                    </a:lnTo>
                    <a:lnTo>
                      <a:pt x="97450" y="2648749"/>
                    </a:lnTo>
                    <a:lnTo>
                      <a:pt x="198382" y="2528812"/>
                    </a:lnTo>
                    <a:lnTo>
                      <a:pt x="269161" y="2588780"/>
                    </a:lnTo>
                    <a:lnTo>
                      <a:pt x="284079" y="2577675"/>
                    </a:lnTo>
                    <a:lnTo>
                      <a:pt x="299631" y="2566887"/>
                    </a:lnTo>
                    <a:lnTo>
                      <a:pt x="307884" y="2561493"/>
                    </a:lnTo>
                    <a:lnTo>
                      <a:pt x="315819" y="2556734"/>
                    </a:lnTo>
                    <a:lnTo>
                      <a:pt x="324388" y="2552292"/>
                    </a:lnTo>
                    <a:lnTo>
                      <a:pt x="332323" y="2547532"/>
                    </a:lnTo>
                    <a:lnTo>
                      <a:pt x="340893" y="2543407"/>
                    </a:lnTo>
                    <a:lnTo>
                      <a:pt x="349463" y="2539283"/>
                    </a:lnTo>
                    <a:lnTo>
                      <a:pt x="358350" y="2535158"/>
                    </a:lnTo>
                    <a:lnTo>
                      <a:pt x="367237" y="2531350"/>
                    </a:lnTo>
                    <a:lnTo>
                      <a:pt x="376124" y="2528177"/>
                    </a:lnTo>
                    <a:lnTo>
                      <a:pt x="385646" y="2524687"/>
                    </a:lnTo>
                    <a:lnTo>
                      <a:pt x="394533" y="2521832"/>
                    </a:lnTo>
                    <a:lnTo>
                      <a:pt x="403737" y="2518976"/>
                    </a:lnTo>
                    <a:lnTo>
                      <a:pt x="396120" y="2426327"/>
                    </a:lnTo>
                    <a:lnTo>
                      <a:pt x="552279" y="2413000"/>
                    </a:lnTo>
                    <a:close/>
                    <a:moveTo>
                      <a:pt x="1753153" y="2246313"/>
                    </a:moveTo>
                    <a:lnTo>
                      <a:pt x="1813988" y="2246313"/>
                    </a:lnTo>
                    <a:lnTo>
                      <a:pt x="1817474" y="2246631"/>
                    </a:lnTo>
                    <a:lnTo>
                      <a:pt x="1820959" y="2247583"/>
                    </a:lnTo>
                    <a:lnTo>
                      <a:pt x="1823811" y="2248536"/>
                    </a:lnTo>
                    <a:lnTo>
                      <a:pt x="1826346" y="2250441"/>
                    </a:lnTo>
                    <a:lnTo>
                      <a:pt x="1828564" y="2252346"/>
                    </a:lnTo>
                    <a:lnTo>
                      <a:pt x="1830148" y="2254886"/>
                    </a:lnTo>
                    <a:lnTo>
                      <a:pt x="1831415" y="2257426"/>
                    </a:lnTo>
                    <a:lnTo>
                      <a:pt x="1831732" y="2259966"/>
                    </a:lnTo>
                    <a:lnTo>
                      <a:pt x="1831732" y="2310766"/>
                    </a:lnTo>
                    <a:lnTo>
                      <a:pt x="1842188" y="2312036"/>
                    </a:lnTo>
                    <a:lnTo>
                      <a:pt x="1852011" y="2313623"/>
                    </a:lnTo>
                    <a:lnTo>
                      <a:pt x="1862467" y="2315528"/>
                    </a:lnTo>
                    <a:lnTo>
                      <a:pt x="1871973" y="2317751"/>
                    </a:lnTo>
                    <a:lnTo>
                      <a:pt x="1880528" y="2319973"/>
                    </a:lnTo>
                    <a:lnTo>
                      <a:pt x="1889400" y="2322513"/>
                    </a:lnTo>
                    <a:lnTo>
                      <a:pt x="1897955" y="2325371"/>
                    </a:lnTo>
                    <a:lnTo>
                      <a:pt x="1907460" y="2328863"/>
                    </a:lnTo>
                    <a:lnTo>
                      <a:pt x="1916332" y="2332673"/>
                    </a:lnTo>
                    <a:lnTo>
                      <a:pt x="1925204" y="2336801"/>
                    </a:lnTo>
                    <a:lnTo>
                      <a:pt x="1934393" y="2341246"/>
                    </a:lnTo>
                    <a:lnTo>
                      <a:pt x="1942948" y="2345691"/>
                    </a:lnTo>
                    <a:lnTo>
                      <a:pt x="1951503" y="2350771"/>
                    </a:lnTo>
                    <a:lnTo>
                      <a:pt x="1960058" y="2355851"/>
                    </a:lnTo>
                    <a:lnTo>
                      <a:pt x="1967662" y="2361566"/>
                    </a:lnTo>
                    <a:lnTo>
                      <a:pt x="1975267" y="2367281"/>
                    </a:lnTo>
                    <a:lnTo>
                      <a:pt x="1982238" y="2372996"/>
                    </a:lnTo>
                    <a:lnTo>
                      <a:pt x="1988575" y="2379346"/>
                    </a:lnTo>
                    <a:lnTo>
                      <a:pt x="1994278" y="2385378"/>
                    </a:lnTo>
                    <a:lnTo>
                      <a:pt x="1999665" y="2392046"/>
                    </a:lnTo>
                    <a:lnTo>
                      <a:pt x="2002199" y="2396491"/>
                    </a:lnTo>
                    <a:lnTo>
                      <a:pt x="2004100" y="2401253"/>
                    </a:lnTo>
                    <a:lnTo>
                      <a:pt x="2005051" y="2406016"/>
                    </a:lnTo>
                    <a:lnTo>
                      <a:pt x="2005685" y="2411413"/>
                    </a:lnTo>
                    <a:lnTo>
                      <a:pt x="2005051" y="2416493"/>
                    </a:lnTo>
                    <a:lnTo>
                      <a:pt x="2003784" y="2421891"/>
                    </a:lnTo>
                    <a:lnTo>
                      <a:pt x="2001566" y="2427288"/>
                    </a:lnTo>
                    <a:lnTo>
                      <a:pt x="1998397" y="2432368"/>
                    </a:lnTo>
                    <a:lnTo>
                      <a:pt x="1996179" y="2435543"/>
                    </a:lnTo>
                    <a:lnTo>
                      <a:pt x="1993961" y="2438401"/>
                    </a:lnTo>
                    <a:lnTo>
                      <a:pt x="1991426" y="2441576"/>
                    </a:lnTo>
                    <a:lnTo>
                      <a:pt x="1988575" y="2444433"/>
                    </a:lnTo>
                    <a:lnTo>
                      <a:pt x="1985406" y="2447291"/>
                    </a:lnTo>
                    <a:lnTo>
                      <a:pt x="1982238" y="2449831"/>
                    </a:lnTo>
                    <a:lnTo>
                      <a:pt x="1978435" y="2452688"/>
                    </a:lnTo>
                    <a:lnTo>
                      <a:pt x="1974633" y="2454911"/>
                    </a:lnTo>
                    <a:lnTo>
                      <a:pt x="1971148" y="2457133"/>
                    </a:lnTo>
                    <a:lnTo>
                      <a:pt x="1967029" y="2459038"/>
                    </a:lnTo>
                    <a:lnTo>
                      <a:pt x="1962910" y="2460626"/>
                    </a:lnTo>
                    <a:lnTo>
                      <a:pt x="1958790" y="2462213"/>
                    </a:lnTo>
                    <a:lnTo>
                      <a:pt x="1954671" y="2463483"/>
                    </a:lnTo>
                    <a:lnTo>
                      <a:pt x="1950235" y="2464118"/>
                    </a:lnTo>
                    <a:lnTo>
                      <a:pt x="1945799" y="2464753"/>
                    </a:lnTo>
                    <a:lnTo>
                      <a:pt x="1941364" y="2464753"/>
                    </a:lnTo>
                    <a:lnTo>
                      <a:pt x="1936294" y="2464753"/>
                    </a:lnTo>
                    <a:lnTo>
                      <a:pt x="1931541" y="2464118"/>
                    </a:lnTo>
                    <a:lnTo>
                      <a:pt x="1926471" y="2462531"/>
                    </a:lnTo>
                    <a:lnTo>
                      <a:pt x="1922035" y="2460626"/>
                    </a:lnTo>
                    <a:lnTo>
                      <a:pt x="1917916" y="2458403"/>
                    </a:lnTo>
                    <a:lnTo>
                      <a:pt x="1914431" y="2455546"/>
                    </a:lnTo>
                    <a:lnTo>
                      <a:pt x="1910946" y="2452688"/>
                    </a:lnTo>
                    <a:lnTo>
                      <a:pt x="1908094" y="2448878"/>
                    </a:lnTo>
                    <a:lnTo>
                      <a:pt x="1904925" y="2445068"/>
                    </a:lnTo>
                    <a:lnTo>
                      <a:pt x="1903341" y="2443798"/>
                    </a:lnTo>
                    <a:lnTo>
                      <a:pt x="1897004" y="2438401"/>
                    </a:lnTo>
                    <a:lnTo>
                      <a:pt x="1890667" y="2433638"/>
                    </a:lnTo>
                    <a:lnTo>
                      <a:pt x="1883696" y="2429193"/>
                    </a:lnTo>
                    <a:lnTo>
                      <a:pt x="1876092" y="2424431"/>
                    </a:lnTo>
                    <a:lnTo>
                      <a:pt x="1868804" y="2419986"/>
                    </a:lnTo>
                    <a:lnTo>
                      <a:pt x="1861200" y="2415858"/>
                    </a:lnTo>
                    <a:lnTo>
                      <a:pt x="1853912" y="2412366"/>
                    </a:lnTo>
                    <a:lnTo>
                      <a:pt x="1847258" y="2409508"/>
                    </a:lnTo>
                    <a:lnTo>
                      <a:pt x="1840921" y="2407286"/>
                    </a:lnTo>
                    <a:lnTo>
                      <a:pt x="1834267" y="2405381"/>
                    </a:lnTo>
                    <a:lnTo>
                      <a:pt x="1827296" y="2403793"/>
                    </a:lnTo>
                    <a:lnTo>
                      <a:pt x="1820642" y="2402523"/>
                    </a:lnTo>
                    <a:lnTo>
                      <a:pt x="1813355" y="2401253"/>
                    </a:lnTo>
                    <a:lnTo>
                      <a:pt x="1806384" y="2400301"/>
                    </a:lnTo>
                    <a:lnTo>
                      <a:pt x="1799730" y="2399666"/>
                    </a:lnTo>
                    <a:lnTo>
                      <a:pt x="1792759" y="2399348"/>
                    </a:lnTo>
                    <a:lnTo>
                      <a:pt x="1786105" y="2399031"/>
                    </a:lnTo>
                    <a:lnTo>
                      <a:pt x="1776917" y="2399348"/>
                    </a:lnTo>
                    <a:lnTo>
                      <a:pt x="1767094" y="2400301"/>
                    </a:lnTo>
                    <a:lnTo>
                      <a:pt x="1756321" y="2401571"/>
                    </a:lnTo>
                    <a:lnTo>
                      <a:pt x="1745548" y="2404428"/>
                    </a:lnTo>
                    <a:lnTo>
                      <a:pt x="1740162" y="2405698"/>
                    </a:lnTo>
                    <a:lnTo>
                      <a:pt x="1734458" y="2407603"/>
                    </a:lnTo>
                    <a:lnTo>
                      <a:pt x="1729072" y="2409826"/>
                    </a:lnTo>
                    <a:lnTo>
                      <a:pt x="1723368" y="2412048"/>
                    </a:lnTo>
                    <a:lnTo>
                      <a:pt x="1717982" y="2414906"/>
                    </a:lnTo>
                    <a:lnTo>
                      <a:pt x="1712279" y="2418081"/>
                    </a:lnTo>
                    <a:lnTo>
                      <a:pt x="1706575" y="2421256"/>
                    </a:lnTo>
                    <a:lnTo>
                      <a:pt x="1701506" y="2425383"/>
                    </a:lnTo>
                    <a:lnTo>
                      <a:pt x="1698337" y="2427923"/>
                    </a:lnTo>
                    <a:lnTo>
                      <a:pt x="1695168" y="2431416"/>
                    </a:lnTo>
                    <a:lnTo>
                      <a:pt x="1692634" y="2434908"/>
                    </a:lnTo>
                    <a:lnTo>
                      <a:pt x="1690415" y="2438401"/>
                    </a:lnTo>
                    <a:lnTo>
                      <a:pt x="1688514" y="2442211"/>
                    </a:lnTo>
                    <a:lnTo>
                      <a:pt x="1686930" y="2446338"/>
                    </a:lnTo>
                    <a:lnTo>
                      <a:pt x="1686296" y="2450783"/>
                    </a:lnTo>
                    <a:lnTo>
                      <a:pt x="1685662" y="2455228"/>
                    </a:lnTo>
                    <a:lnTo>
                      <a:pt x="1685346" y="2459673"/>
                    </a:lnTo>
                    <a:lnTo>
                      <a:pt x="1685346" y="2464118"/>
                    </a:lnTo>
                    <a:lnTo>
                      <a:pt x="1685662" y="2468563"/>
                    </a:lnTo>
                    <a:lnTo>
                      <a:pt x="1686296" y="2473008"/>
                    </a:lnTo>
                    <a:lnTo>
                      <a:pt x="1687880" y="2477136"/>
                    </a:lnTo>
                    <a:lnTo>
                      <a:pt x="1689148" y="2481581"/>
                    </a:lnTo>
                    <a:lnTo>
                      <a:pt x="1691366" y="2485708"/>
                    </a:lnTo>
                    <a:lnTo>
                      <a:pt x="1693584" y="2489518"/>
                    </a:lnTo>
                    <a:lnTo>
                      <a:pt x="1698654" y="2495233"/>
                    </a:lnTo>
                    <a:lnTo>
                      <a:pt x="1703723" y="2500631"/>
                    </a:lnTo>
                    <a:lnTo>
                      <a:pt x="1709427" y="2505076"/>
                    </a:lnTo>
                    <a:lnTo>
                      <a:pt x="1715130" y="2508568"/>
                    </a:lnTo>
                    <a:lnTo>
                      <a:pt x="1721784" y="2512378"/>
                    </a:lnTo>
                    <a:lnTo>
                      <a:pt x="1729389" y="2515871"/>
                    </a:lnTo>
                    <a:lnTo>
                      <a:pt x="1745865" y="2522538"/>
                    </a:lnTo>
                    <a:lnTo>
                      <a:pt x="1750618" y="2524443"/>
                    </a:lnTo>
                    <a:lnTo>
                      <a:pt x="1778501" y="2534603"/>
                    </a:lnTo>
                    <a:lnTo>
                      <a:pt x="1797829" y="2542223"/>
                    </a:lnTo>
                    <a:lnTo>
                      <a:pt x="1816523" y="2549208"/>
                    </a:lnTo>
                    <a:lnTo>
                      <a:pt x="1827613" y="2553336"/>
                    </a:lnTo>
                    <a:lnTo>
                      <a:pt x="1854546" y="2562861"/>
                    </a:lnTo>
                    <a:lnTo>
                      <a:pt x="1868804" y="2568258"/>
                    </a:lnTo>
                    <a:lnTo>
                      <a:pt x="1882746" y="2573656"/>
                    </a:lnTo>
                    <a:lnTo>
                      <a:pt x="1897004" y="2579688"/>
                    </a:lnTo>
                    <a:lnTo>
                      <a:pt x="1911262" y="2585721"/>
                    </a:lnTo>
                    <a:lnTo>
                      <a:pt x="1925204" y="2592388"/>
                    </a:lnTo>
                    <a:lnTo>
                      <a:pt x="1938512" y="2599373"/>
                    </a:lnTo>
                    <a:lnTo>
                      <a:pt x="1951503" y="2606676"/>
                    </a:lnTo>
                    <a:lnTo>
                      <a:pt x="1964177" y="2614613"/>
                    </a:lnTo>
                    <a:lnTo>
                      <a:pt x="1969563" y="2618741"/>
                    </a:lnTo>
                    <a:lnTo>
                      <a:pt x="1975584" y="2622868"/>
                    </a:lnTo>
                    <a:lnTo>
                      <a:pt x="1980653" y="2627313"/>
                    </a:lnTo>
                    <a:lnTo>
                      <a:pt x="1986040" y="2631758"/>
                    </a:lnTo>
                    <a:lnTo>
                      <a:pt x="1990793" y="2636203"/>
                    </a:lnTo>
                    <a:lnTo>
                      <a:pt x="1995229" y="2640966"/>
                    </a:lnTo>
                    <a:lnTo>
                      <a:pt x="1999665" y="2645728"/>
                    </a:lnTo>
                    <a:lnTo>
                      <a:pt x="2003467" y="2651126"/>
                    </a:lnTo>
                    <a:lnTo>
                      <a:pt x="2006952" y="2656206"/>
                    </a:lnTo>
                    <a:lnTo>
                      <a:pt x="2010438" y="2661286"/>
                    </a:lnTo>
                    <a:lnTo>
                      <a:pt x="2012972" y="2667001"/>
                    </a:lnTo>
                    <a:lnTo>
                      <a:pt x="2015507" y="2672398"/>
                    </a:lnTo>
                    <a:lnTo>
                      <a:pt x="2017408" y="2677796"/>
                    </a:lnTo>
                    <a:lnTo>
                      <a:pt x="2019309" y="2682876"/>
                    </a:lnTo>
                    <a:lnTo>
                      <a:pt x="2020260" y="2688273"/>
                    </a:lnTo>
                    <a:lnTo>
                      <a:pt x="2021844" y="2693671"/>
                    </a:lnTo>
                    <a:lnTo>
                      <a:pt x="2022478" y="2699068"/>
                    </a:lnTo>
                    <a:lnTo>
                      <a:pt x="2023429" y="2704148"/>
                    </a:lnTo>
                    <a:lnTo>
                      <a:pt x="2023745" y="2709546"/>
                    </a:lnTo>
                    <a:lnTo>
                      <a:pt x="2024062" y="2714943"/>
                    </a:lnTo>
                    <a:lnTo>
                      <a:pt x="2024062" y="2720023"/>
                    </a:lnTo>
                    <a:lnTo>
                      <a:pt x="2024062" y="2725738"/>
                    </a:lnTo>
                    <a:lnTo>
                      <a:pt x="2023429" y="2730818"/>
                    </a:lnTo>
                    <a:lnTo>
                      <a:pt x="2022478" y="2736216"/>
                    </a:lnTo>
                    <a:lnTo>
                      <a:pt x="2021844" y="2741296"/>
                    </a:lnTo>
                    <a:lnTo>
                      <a:pt x="2020894" y="2746376"/>
                    </a:lnTo>
                    <a:lnTo>
                      <a:pt x="2019309" y="2751773"/>
                    </a:lnTo>
                    <a:lnTo>
                      <a:pt x="2017725" y="2756853"/>
                    </a:lnTo>
                    <a:lnTo>
                      <a:pt x="2014240" y="2767331"/>
                    </a:lnTo>
                    <a:lnTo>
                      <a:pt x="2009170" y="2777173"/>
                    </a:lnTo>
                    <a:lnTo>
                      <a:pt x="2004100" y="2787016"/>
                    </a:lnTo>
                    <a:lnTo>
                      <a:pt x="1997763" y="2796223"/>
                    </a:lnTo>
                    <a:lnTo>
                      <a:pt x="1990476" y="2805431"/>
                    </a:lnTo>
                    <a:lnTo>
                      <a:pt x="1982554" y="2814003"/>
                    </a:lnTo>
                    <a:lnTo>
                      <a:pt x="1973683" y="2822576"/>
                    </a:lnTo>
                    <a:lnTo>
                      <a:pt x="1964177" y="2830513"/>
                    </a:lnTo>
                    <a:lnTo>
                      <a:pt x="1958474" y="2834641"/>
                    </a:lnTo>
                    <a:lnTo>
                      <a:pt x="1952137" y="2838768"/>
                    </a:lnTo>
                    <a:lnTo>
                      <a:pt x="1945799" y="2842261"/>
                    </a:lnTo>
                    <a:lnTo>
                      <a:pt x="1938829" y="2845753"/>
                    </a:lnTo>
                    <a:lnTo>
                      <a:pt x="1931541" y="2848928"/>
                    </a:lnTo>
                    <a:lnTo>
                      <a:pt x="1923937" y="2852421"/>
                    </a:lnTo>
                    <a:lnTo>
                      <a:pt x="1915698" y="2854961"/>
                    </a:lnTo>
                    <a:lnTo>
                      <a:pt x="1907777" y="2857818"/>
                    </a:lnTo>
                    <a:lnTo>
                      <a:pt x="1899222" y="2860041"/>
                    </a:lnTo>
                    <a:lnTo>
                      <a:pt x="1890350" y="2862263"/>
                    </a:lnTo>
                    <a:lnTo>
                      <a:pt x="1880845" y="2864486"/>
                    </a:lnTo>
                    <a:lnTo>
                      <a:pt x="1871656" y="2866391"/>
                    </a:lnTo>
                    <a:lnTo>
                      <a:pt x="1862150" y="2867978"/>
                    </a:lnTo>
                    <a:lnTo>
                      <a:pt x="1852011" y="2869566"/>
                    </a:lnTo>
                    <a:lnTo>
                      <a:pt x="1842188" y="2870201"/>
                    </a:lnTo>
                    <a:lnTo>
                      <a:pt x="1831732" y="2871471"/>
                    </a:lnTo>
                    <a:lnTo>
                      <a:pt x="1831732" y="2918143"/>
                    </a:lnTo>
                    <a:lnTo>
                      <a:pt x="1831415" y="2921001"/>
                    </a:lnTo>
                    <a:lnTo>
                      <a:pt x="1830148" y="2923858"/>
                    </a:lnTo>
                    <a:lnTo>
                      <a:pt x="1828564" y="2926081"/>
                    </a:lnTo>
                    <a:lnTo>
                      <a:pt x="1826346" y="2928303"/>
                    </a:lnTo>
                    <a:lnTo>
                      <a:pt x="1823811" y="2929573"/>
                    </a:lnTo>
                    <a:lnTo>
                      <a:pt x="1820959" y="2931161"/>
                    </a:lnTo>
                    <a:lnTo>
                      <a:pt x="1817474" y="2931796"/>
                    </a:lnTo>
                    <a:lnTo>
                      <a:pt x="1813988" y="2932113"/>
                    </a:lnTo>
                    <a:lnTo>
                      <a:pt x="1753153" y="2932113"/>
                    </a:lnTo>
                    <a:lnTo>
                      <a:pt x="1749350" y="2931796"/>
                    </a:lnTo>
                    <a:lnTo>
                      <a:pt x="1745865" y="2931161"/>
                    </a:lnTo>
                    <a:lnTo>
                      <a:pt x="1743013" y="2929573"/>
                    </a:lnTo>
                    <a:lnTo>
                      <a:pt x="1740478" y="2928303"/>
                    </a:lnTo>
                    <a:lnTo>
                      <a:pt x="1738261" y="2926081"/>
                    </a:lnTo>
                    <a:lnTo>
                      <a:pt x="1736676" y="2923858"/>
                    </a:lnTo>
                    <a:lnTo>
                      <a:pt x="1735726" y="2921001"/>
                    </a:lnTo>
                    <a:lnTo>
                      <a:pt x="1735409" y="2918143"/>
                    </a:lnTo>
                    <a:lnTo>
                      <a:pt x="1735409" y="2867661"/>
                    </a:lnTo>
                    <a:lnTo>
                      <a:pt x="1722418" y="2865438"/>
                    </a:lnTo>
                    <a:lnTo>
                      <a:pt x="1708793" y="2863216"/>
                    </a:lnTo>
                    <a:lnTo>
                      <a:pt x="1696436" y="2860041"/>
                    </a:lnTo>
                    <a:lnTo>
                      <a:pt x="1683444" y="2857183"/>
                    </a:lnTo>
                    <a:lnTo>
                      <a:pt x="1670770" y="2853373"/>
                    </a:lnTo>
                    <a:lnTo>
                      <a:pt x="1658413" y="2849246"/>
                    </a:lnTo>
                    <a:lnTo>
                      <a:pt x="1646689" y="2844801"/>
                    </a:lnTo>
                    <a:lnTo>
                      <a:pt x="1635283" y="2840038"/>
                    </a:lnTo>
                    <a:lnTo>
                      <a:pt x="1624193" y="2834958"/>
                    </a:lnTo>
                    <a:lnTo>
                      <a:pt x="1613420" y="2829243"/>
                    </a:lnTo>
                    <a:lnTo>
                      <a:pt x="1603280" y="2823528"/>
                    </a:lnTo>
                    <a:lnTo>
                      <a:pt x="1594092" y="2816543"/>
                    </a:lnTo>
                    <a:lnTo>
                      <a:pt x="1585220" y="2809876"/>
                    </a:lnTo>
                    <a:lnTo>
                      <a:pt x="1576982" y="2802573"/>
                    </a:lnTo>
                    <a:lnTo>
                      <a:pt x="1569377" y="2794636"/>
                    </a:lnTo>
                    <a:lnTo>
                      <a:pt x="1566209" y="2790826"/>
                    </a:lnTo>
                    <a:lnTo>
                      <a:pt x="1563357" y="2786698"/>
                    </a:lnTo>
                    <a:lnTo>
                      <a:pt x="1560188" y="2782253"/>
                    </a:lnTo>
                    <a:lnTo>
                      <a:pt x="1558287" y="2777173"/>
                    </a:lnTo>
                    <a:lnTo>
                      <a:pt x="1557337" y="2772411"/>
                    </a:lnTo>
                    <a:lnTo>
                      <a:pt x="1557337" y="2767331"/>
                    </a:lnTo>
                    <a:lnTo>
                      <a:pt x="1557654" y="2761933"/>
                    </a:lnTo>
                    <a:lnTo>
                      <a:pt x="1559238" y="2756853"/>
                    </a:lnTo>
                    <a:lnTo>
                      <a:pt x="1561456" y="2751456"/>
                    </a:lnTo>
                    <a:lnTo>
                      <a:pt x="1564308" y="2746058"/>
                    </a:lnTo>
                    <a:lnTo>
                      <a:pt x="1566209" y="2743201"/>
                    </a:lnTo>
                    <a:lnTo>
                      <a:pt x="1568743" y="2740026"/>
                    </a:lnTo>
                    <a:lnTo>
                      <a:pt x="1571278" y="2737168"/>
                    </a:lnTo>
                    <a:lnTo>
                      <a:pt x="1574447" y="2734311"/>
                    </a:lnTo>
                    <a:lnTo>
                      <a:pt x="1577299" y="2731136"/>
                    </a:lnTo>
                    <a:lnTo>
                      <a:pt x="1580784" y="2728596"/>
                    </a:lnTo>
                    <a:lnTo>
                      <a:pt x="1583952" y="2726056"/>
                    </a:lnTo>
                    <a:lnTo>
                      <a:pt x="1587755" y="2723833"/>
                    </a:lnTo>
                    <a:lnTo>
                      <a:pt x="1591874" y="2721611"/>
                    </a:lnTo>
                    <a:lnTo>
                      <a:pt x="1595359" y="2719706"/>
                    </a:lnTo>
                    <a:lnTo>
                      <a:pt x="1599478" y="2717801"/>
                    </a:lnTo>
                    <a:lnTo>
                      <a:pt x="1603914" y="2716531"/>
                    </a:lnTo>
                    <a:lnTo>
                      <a:pt x="1608033" y="2715261"/>
                    </a:lnTo>
                    <a:lnTo>
                      <a:pt x="1612469" y="2714626"/>
                    </a:lnTo>
                    <a:lnTo>
                      <a:pt x="1616905" y="2713673"/>
                    </a:lnTo>
                    <a:lnTo>
                      <a:pt x="1621341" y="2713673"/>
                    </a:lnTo>
                    <a:lnTo>
                      <a:pt x="1626411" y="2713673"/>
                    </a:lnTo>
                    <a:lnTo>
                      <a:pt x="1631480" y="2714943"/>
                    </a:lnTo>
                    <a:lnTo>
                      <a:pt x="1635916" y="2715896"/>
                    </a:lnTo>
                    <a:lnTo>
                      <a:pt x="1640352" y="2717801"/>
                    </a:lnTo>
                    <a:lnTo>
                      <a:pt x="1644471" y="2720023"/>
                    </a:lnTo>
                    <a:lnTo>
                      <a:pt x="1648274" y="2723198"/>
                    </a:lnTo>
                    <a:lnTo>
                      <a:pt x="1651759" y="2726056"/>
                    </a:lnTo>
                    <a:lnTo>
                      <a:pt x="1654928" y="2729866"/>
                    </a:lnTo>
                    <a:lnTo>
                      <a:pt x="1657462" y="2733041"/>
                    </a:lnTo>
                    <a:lnTo>
                      <a:pt x="1658096" y="2733993"/>
                    </a:lnTo>
                    <a:lnTo>
                      <a:pt x="1659364" y="2734946"/>
                    </a:lnTo>
                    <a:lnTo>
                      <a:pt x="1665701" y="2740026"/>
                    </a:lnTo>
                    <a:lnTo>
                      <a:pt x="1671721" y="2744471"/>
                    </a:lnTo>
                    <a:lnTo>
                      <a:pt x="1678692" y="2748598"/>
                    </a:lnTo>
                    <a:lnTo>
                      <a:pt x="1685662" y="2752726"/>
                    </a:lnTo>
                    <a:lnTo>
                      <a:pt x="1692634" y="2756853"/>
                    </a:lnTo>
                    <a:lnTo>
                      <a:pt x="1699921" y="2760346"/>
                    </a:lnTo>
                    <a:lnTo>
                      <a:pt x="1707526" y="2763521"/>
                    </a:lnTo>
                    <a:lnTo>
                      <a:pt x="1714497" y="2766061"/>
                    </a:lnTo>
                    <a:lnTo>
                      <a:pt x="1720834" y="2768283"/>
                    </a:lnTo>
                    <a:lnTo>
                      <a:pt x="1731607" y="2771458"/>
                    </a:lnTo>
                    <a:lnTo>
                      <a:pt x="1742380" y="2773998"/>
                    </a:lnTo>
                    <a:lnTo>
                      <a:pt x="1753153" y="2776221"/>
                    </a:lnTo>
                    <a:lnTo>
                      <a:pt x="1764242" y="2778126"/>
                    </a:lnTo>
                    <a:lnTo>
                      <a:pt x="1775016" y="2779396"/>
                    </a:lnTo>
                    <a:lnTo>
                      <a:pt x="1785789" y="2780666"/>
                    </a:lnTo>
                    <a:lnTo>
                      <a:pt x="1795928" y="2780983"/>
                    </a:lnTo>
                    <a:lnTo>
                      <a:pt x="1806067" y="2781301"/>
                    </a:lnTo>
                    <a:lnTo>
                      <a:pt x="1817157" y="2780983"/>
                    </a:lnTo>
                    <a:lnTo>
                      <a:pt x="1827613" y="2780348"/>
                    </a:lnTo>
                    <a:lnTo>
                      <a:pt x="1837119" y="2778761"/>
                    </a:lnTo>
                    <a:lnTo>
                      <a:pt x="1845991" y="2776856"/>
                    </a:lnTo>
                    <a:lnTo>
                      <a:pt x="1854546" y="2774633"/>
                    </a:lnTo>
                    <a:lnTo>
                      <a:pt x="1862467" y="2771776"/>
                    </a:lnTo>
                    <a:lnTo>
                      <a:pt x="1869121" y="2768283"/>
                    </a:lnTo>
                    <a:lnTo>
                      <a:pt x="1875458" y="2764791"/>
                    </a:lnTo>
                    <a:lnTo>
                      <a:pt x="1879260" y="2761616"/>
                    </a:lnTo>
                    <a:lnTo>
                      <a:pt x="1882429" y="2758441"/>
                    </a:lnTo>
                    <a:lnTo>
                      <a:pt x="1885280" y="2754948"/>
                    </a:lnTo>
                    <a:lnTo>
                      <a:pt x="1888132" y="2751456"/>
                    </a:lnTo>
                    <a:lnTo>
                      <a:pt x="1890350" y="2747646"/>
                    </a:lnTo>
                    <a:lnTo>
                      <a:pt x="1892251" y="2743518"/>
                    </a:lnTo>
                    <a:lnTo>
                      <a:pt x="1893519" y="2739391"/>
                    </a:lnTo>
                    <a:lnTo>
                      <a:pt x="1894786" y="2734946"/>
                    </a:lnTo>
                    <a:lnTo>
                      <a:pt x="1895420" y="2730818"/>
                    </a:lnTo>
                    <a:lnTo>
                      <a:pt x="1895737" y="2726373"/>
                    </a:lnTo>
                    <a:lnTo>
                      <a:pt x="1895420" y="2721928"/>
                    </a:lnTo>
                    <a:lnTo>
                      <a:pt x="1895103" y="2717483"/>
                    </a:lnTo>
                    <a:lnTo>
                      <a:pt x="1893836" y="2713038"/>
                    </a:lnTo>
                    <a:lnTo>
                      <a:pt x="1892885" y="2708911"/>
                    </a:lnTo>
                    <a:lnTo>
                      <a:pt x="1890984" y="2704783"/>
                    </a:lnTo>
                    <a:lnTo>
                      <a:pt x="1888766" y="2700656"/>
                    </a:lnTo>
                    <a:lnTo>
                      <a:pt x="1885280" y="2696211"/>
                    </a:lnTo>
                    <a:lnTo>
                      <a:pt x="1881478" y="2691766"/>
                    </a:lnTo>
                    <a:lnTo>
                      <a:pt x="1876092" y="2687321"/>
                    </a:lnTo>
                    <a:lnTo>
                      <a:pt x="1870705" y="2682876"/>
                    </a:lnTo>
                    <a:lnTo>
                      <a:pt x="1864368" y="2678748"/>
                    </a:lnTo>
                    <a:lnTo>
                      <a:pt x="1857714" y="2674621"/>
                    </a:lnTo>
                    <a:lnTo>
                      <a:pt x="1850110" y="2671128"/>
                    </a:lnTo>
                    <a:lnTo>
                      <a:pt x="1842188" y="2667318"/>
                    </a:lnTo>
                    <a:lnTo>
                      <a:pt x="1817474" y="2657158"/>
                    </a:lnTo>
                    <a:lnTo>
                      <a:pt x="1720517" y="2617471"/>
                    </a:lnTo>
                    <a:lnTo>
                      <a:pt x="1673305" y="2597786"/>
                    </a:lnTo>
                    <a:lnTo>
                      <a:pt x="1644471" y="2585086"/>
                    </a:lnTo>
                    <a:lnTo>
                      <a:pt x="1639085" y="2582546"/>
                    </a:lnTo>
                    <a:lnTo>
                      <a:pt x="1634015" y="2580006"/>
                    </a:lnTo>
                    <a:lnTo>
                      <a:pt x="1624827" y="2574608"/>
                    </a:lnTo>
                    <a:lnTo>
                      <a:pt x="1615638" y="2567623"/>
                    </a:lnTo>
                    <a:lnTo>
                      <a:pt x="1607083" y="2560638"/>
                    </a:lnTo>
                    <a:lnTo>
                      <a:pt x="1598845" y="2552383"/>
                    </a:lnTo>
                    <a:lnTo>
                      <a:pt x="1591874" y="2544446"/>
                    </a:lnTo>
                    <a:lnTo>
                      <a:pt x="1588072" y="2540001"/>
                    </a:lnTo>
                    <a:lnTo>
                      <a:pt x="1585220" y="2534921"/>
                    </a:lnTo>
                    <a:lnTo>
                      <a:pt x="1581734" y="2530476"/>
                    </a:lnTo>
                    <a:lnTo>
                      <a:pt x="1579200" y="2525713"/>
                    </a:lnTo>
                    <a:lnTo>
                      <a:pt x="1576348" y="2520633"/>
                    </a:lnTo>
                    <a:lnTo>
                      <a:pt x="1574130" y="2515236"/>
                    </a:lnTo>
                    <a:lnTo>
                      <a:pt x="1571912" y="2510156"/>
                    </a:lnTo>
                    <a:lnTo>
                      <a:pt x="1570011" y="2505076"/>
                    </a:lnTo>
                    <a:lnTo>
                      <a:pt x="1568110" y="2499678"/>
                    </a:lnTo>
                    <a:lnTo>
                      <a:pt x="1566525" y="2494598"/>
                    </a:lnTo>
                    <a:lnTo>
                      <a:pt x="1565575" y="2488883"/>
                    </a:lnTo>
                    <a:lnTo>
                      <a:pt x="1564624" y="2483803"/>
                    </a:lnTo>
                    <a:lnTo>
                      <a:pt x="1563991" y="2478088"/>
                    </a:lnTo>
                    <a:lnTo>
                      <a:pt x="1563674" y="2473008"/>
                    </a:lnTo>
                    <a:lnTo>
                      <a:pt x="1563357" y="2467293"/>
                    </a:lnTo>
                    <a:lnTo>
                      <a:pt x="1563674" y="2461896"/>
                    </a:lnTo>
                    <a:lnTo>
                      <a:pt x="1563991" y="2456816"/>
                    </a:lnTo>
                    <a:lnTo>
                      <a:pt x="1564308" y="2451101"/>
                    </a:lnTo>
                    <a:lnTo>
                      <a:pt x="1565575" y="2446021"/>
                    </a:lnTo>
                    <a:lnTo>
                      <a:pt x="1566525" y="2440306"/>
                    </a:lnTo>
                    <a:lnTo>
                      <a:pt x="1567793" y="2435226"/>
                    </a:lnTo>
                    <a:lnTo>
                      <a:pt x="1569060" y="2429828"/>
                    </a:lnTo>
                    <a:lnTo>
                      <a:pt x="1570961" y="2424748"/>
                    </a:lnTo>
                    <a:lnTo>
                      <a:pt x="1573179" y="2419668"/>
                    </a:lnTo>
                    <a:lnTo>
                      <a:pt x="1575397" y="2414271"/>
                    </a:lnTo>
                    <a:lnTo>
                      <a:pt x="1577932" y="2409191"/>
                    </a:lnTo>
                    <a:lnTo>
                      <a:pt x="1580784" y="2404428"/>
                    </a:lnTo>
                    <a:lnTo>
                      <a:pt x="1583636" y="2399031"/>
                    </a:lnTo>
                    <a:lnTo>
                      <a:pt x="1586804" y="2394268"/>
                    </a:lnTo>
                    <a:lnTo>
                      <a:pt x="1590290" y="2389506"/>
                    </a:lnTo>
                    <a:lnTo>
                      <a:pt x="1594092" y="2385061"/>
                    </a:lnTo>
                    <a:lnTo>
                      <a:pt x="1598211" y="2379981"/>
                    </a:lnTo>
                    <a:lnTo>
                      <a:pt x="1602013" y="2375536"/>
                    </a:lnTo>
                    <a:lnTo>
                      <a:pt x="1606766" y="2371091"/>
                    </a:lnTo>
                    <a:lnTo>
                      <a:pt x="1611202" y="2367281"/>
                    </a:lnTo>
                    <a:lnTo>
                      <a:pt x="1615955" y="2363153"/>
                    </a:lnTo>
                    <a:lnTo>
                      <a:pt x="1621658" y="2358073"/>
                    </a:lnTo>
                    <a:lnTo>
                      <a:pt x="1627678" y="2353628"/>
                    </a:lnTo>
                    <a:lnTo>
                      <a:pt x="1634015" y="2349818"/>
                    </a:lnTo>
                    <a:lnTo>
                      <a:pt x="1640669" y="2345691"/>
                    </a:lnTo>
                    <a:lnTo>
                      <a:pt x="1647323" y="2341881"/>
                    </a:lnTo>
                    <a:lnTo>
                      <a:pt x="1654294" y="2338071"/>
                    </a:lnTo>
                    <a:lnTo>
                      <a:pt x="1661898" y="2334896"/>
                    </a:lnTo>
                    <a:lnTo>
                      <a:pt x="1669186" y="2331403"/>
                    </a:lnTo>
                    <a:lnTo>
                      <a:pt x="1676790" y="2328546"/>
                    </a:lnTo>
                    <a:lnTo>
                      <a:pt x="1684395" y="2325371"/>
                    </a:lnTo>
                    <a:lnTo>
                      <a:pt x="1692634" y="2322831"/>
                    </a:lnTo>
                    <a:lnTo>
                      <a:pt x="1700872" y="2320608"/>
                    </a:lnTo>
                    <a:lnTo>
                      <a:pt x="1709427" y="2318386"/>
                    </a:lnTo>
                    <a:lnTo>
                      <a:pt x="1717982" y="2316163"/>
                    </a:lnTo>
                    <a:lnTo>
                      <a:pt x="1726220" y="2314893"/>
                    </a:lnTo>
                    <a:lnTo>
                      <a:pt x="1735409" y="2312988"/>
                    </a:lnTo>
                    <a:lnTo>
                      <a:pt x="1735409" y="2259966"/>
                    </a:lnTo>
                    <a:lnTo>
                      <a:pt x="1735726" y="2257426"/>
                    </a:lnTo>
                    <a:lnTo>
                      <a:pt x="1736676" y="2254886"/>
                    </a:lnTo>
                    <a:lnTo>
                      <a:pt x="1738261" y="2252346"/>
                    </a:lnTo>
                    <a:lnTo>
                      <a:pt x="1740478" y="2250441"/>
                    </a:lnTo>
                    <a:lnTo>
                      <a:pt x="1743013" y="2248536"/>
                    </a:lnTo>
                    <a:lnTo>
                      <a:pt x="1745865" y="2247583"/>
                    </a:lnTo>
                    <a:lnTo>
                      <a:pt x="1749350" y="2246631"/>
                    </a:lnTo>
                    <a:lnTo>
                      <a:pt x="1753153" y="2246313"/>
                    </a:lnTo>
                    <a:close/>
                    <a:moveTo>
                      <a:pt x="1796891" y="2159710"/>
                    </a:moveTo>
                    <a:lnTo>
                      <a:pt x="1786093" y="2160028"/>
                    </a:lnTo>
                    <a:lnTo>
                      <a:pt x="1775296" y="2160663"/>
                    </a:lnTo>
                    <a:lnTo>
                      <a:pt x="1764817" y="2161298"/>
                    </a:lnTo>
                    <a:lnTo>
                      <a:pt x="1754337" y="2162251"/>
                    </a:lnTo>
                    <a:lnTo>
                      <a:pt x="1743540" y="2163839"/>
                    </a:lnTo>
                    <a:lnTo>
                      <a:pt x="1733695" y="2165427"/>
                    </a:lnTo>
                    <a:lnTo>
                      <a:pt x="1723216" y="2167332"/>
                    </a:lnTo>
                    <a:lnTo>
                      <a:pt x="1712736" y="2169555"/>
                    </a:lnTo>
                    <a:lnTo>
                      <a:pt x="1702892" y="2171778"/>
                    </a:lnTo>
                    <a:lnTo>
                      <a:pt x="1692730" y="2174318"/>
                    </a:lnTo>
                    <a:lnTo>
                      <a:pt x="1683202" y="2177177"/>
                    </a:lnTo>
                    <a:lnTo>
                      <a:pt x="1673040" y="2180352"/>
                    </a:lnTo>
                    <a:lnTo>
                      <a:pt x="1663513" y="2183528"/>
                    </a:lnTo>
                    <a:lnTo>
                      <a:pt x="1653669" y="2187021"/>
                    </a:lnTo>
                    <a:lnTo>
                      <a:pt x="1644460" y="2190514"/>
                    </a:lnTo>
                    <a:lnTo>
                      <a:pt x="1635250" y="2194643"/>
                    </a:lnTo>
                    <a:lnTo>
                      <a:pt x="1625723" y="2198771"/>
                    </a:lnTo>
                    <a:lnTo>
                      <a:pt x="1616514" y="2203217"/>
                    </a:lnTo>
                    <a:lnTo>
                      <a:pt x="1607622" y="2207663"/>
                    </a:lnTo>
                    <a:lnTo>
                      <a:pt x="1598730" y="2213061"/>
                    </a:lnTo>
                    <a:lnTo>
                      <a:pt x="1589839" y="2217825"/>
                    </a:lnTo>
                    <a:lnTo>
                      <a:pt x="1581264" y="2222906"/>
                    </a:lnTo>
                    <a:lnTo>
                      <a:pt x="1572690" y="2228622"/>
                    </a:lnTo>
                    <a:lnTo>
                      <a:pt x="1564116" y="2234020"/>
                    </a:lnTo>
                    <a:lnTo>
                      <a:pt x="1555859" y="2240054"/>
                    </a:lnTo>
                    <a:lnTo>
                      <a:pt x="1547920" y="2246088"/>
                    </a:lnTo>
                    <a:lnTo>
                      <a:pt x="1539981" y="2252439"/>
                    </a:lnTo>
                    <a:lnTo>
                      <a:pt x="1532042" y="2258473"/>
                    </a:lnTo>
                    <a:lnTo>
                      <a:pt x="1524420" y="2265459"/>
                    </a:lnTo>
                    <a:lnTo>
                      <a:pt x="1517117" y="2272128"/>
                    </a:lnTo>
                    <a:lnTo>
                      <a:pt x="1509495" y="2279114"/>
                    </a:lnTo>
                    <a:lnTo>
                      <a:pt x="1502509" y="2286101"/>
                    </a:lnTo>
                    <a:lnTo>
                      <a:pt x="1495522" y="2293405"/>
                    </a:lnTo>
                    <a:lnTo>
                      <a:pt x="1488853" y="2301026"/>
                    </a:lnTo>
                    <a:lnTo>
                      <a:pt x="1482185" y="2308648"/>
                    </a:lnTo>
                    <a:lnTo>
                      <a:pt x="1475833" y="2316269"/>
                    </a:lnTo>
                    <a:lnTo>
                      <a:pt x="1469482" y="2324526"/>
                    </a:lnTo>
                    <a:lnTo>
                      <a:pt x="1463131" y="2332465"/>
                    </a:lnTo>
                    <a:lnTo>
                      <a:pt x="1457415" y="2340722"/>
                    </a:lnTo>
                    <a:lnTo>
                      <a:pt x="1451698" y="2348978"/>
                    </a:lnTo>
                    <a:lnTo>
                      <a:pt x="1446300" y="2357553"/>
                    </a:lnTo>
                    <a:lnTo>
                      <a:pt x="1440901" y="2366444"/>
                    </a:lnTo>
                    <a:lnTo>
                      <a:pt x="1435820" y="2375019"/>
                    </a:lnTo>
                    <a:lnTo>
                      <a:pt x="1431057" y="2383910"/>
                    </a:lnTo>
                    <a:lnTo>
                      <a:pt x="1426293" y="2393120"/>
                    </a:lnTo>
                    <a:lnTo>
                      <a:pt x="1421847" y="2402012"/>
                    </a:lnTo>
                    <a:lnTo>
                      <a:pt x="1417719" y="2411221"/>
                    </a:lnTo>
                    <a:lnTo>
                      <a:pt x="1413591" y="2421065"/>
                    </a:lnTo>
                    <a:lnTo>
                      <a:pt x="1410098" y="2430592"/>
                    </a:lnTo>
                    <a:lnTo>
                      <a:pt x="1406287" y="2440437"/>
                    </a:lnTo>
                    <a:lnTo>
                      <a:pt x="1403111" y="2449964"/>
                    </a:lnTo>
                    <a:lnTo>
                      <a:pt x="1399936" y="2460126"/>
                    </a:lnTo>
                    <a:lnTo>
                      <a:pt x="1397395" y="2469653"/>
                    </a:lnTo>
                    <a:lnTo>
                      <a:pt x="1394855" y="2480132"/>
                    </a:lnTo>
                    <a:lnTo>
                      <a:pt x="1391996" y="2490294"/>
                    </a:lnTo>
                    <a:lnTo>
                      <a:pt x="1390091" y="2500456"/>
                    </a:lnTo>
                    <a:lnTo>
                      <a:pt x="1388503" y="2510936"/>
                    </a:lnTo>
                    <a:lnTo>
                      <a:pt x="1386598" y="2521416"/>
                    </a:lnTo>
                    <a:lnTo>
                      <a:pt x="1385328" y="2532213"/>
                    </a:lnTo>
                    <a:lnTo>
                      <a:pt x="1384375" y="2542692"/>
                    </a:lnTo>
                    <a:lnTo>
                      <a:pt x="1383422" y="2553172"/>
                    </a:lnTo>
                    <a:lnTo>
                      <a:pt x="1382787" y="2564604"/>
                    </a:lnTo>
                    <a:lnTo>
                      <a:pt x="1382787" y="2575401"/>
                    </a:lnTo>
                    <a:lnTo>
                      <a:pt x="1382787" y="2585881"/>
                    </a:lnTo>
                    <a:lnTo>
                      <a:pt x="1382787" y="2596678"/>
                    </a:lnTo>
                    <a:lnTo>
                      <a:pt x="1383422" y="2607475"/>
                    </a:lnTo>
                    <a:lnTo>
                      <a:pt x="1384375" y="2617955"/>
                    </a:lnTo>
                    <a:lnTo>
                      <a:pt x="1385328" y="2628434"/>
                    </a:lnTo>
                    <a:lnTo>
                      <a:pt x="1386598" y="2638914"/>
                    </a:lnTo>
                    <a:lnTo>
                      <a:pt x="1388503" y="2649076"/>
                    </a:lnTo>
                    <a:lnTo>
                      <a:pt x="1390091" y="2659556"/>
                    </a:lnTo>
                    <a:lnTo>
                      <a:pt x="1391996" y="2669718"/>
                    </a:lnTo>
                    <a:lnTo>
                      <a:pt x="1394855" y="2680197"/>
                    </a:lnTo>
                    <a:lnTo>
                      <a:pt x="1397077" y="2690042"/>
                    </a:lnTo>
                    <a:lnTo>
                      <a:pt x="1399936" y="2699886"/>
                    </a:lnTo>
                    <a:lnTo>
                      <a:pt x="1402794" y="2709731"/>
                    </a:lnTo>
                    <a:lnTo>
                      <a:pt x="1406287" y="2719575"/>
                    </a:lnTo>
                    <a:lnTo>
                      <a:pt x="1409462" y="2729102"/>
                    </a:lnTo>
                    <a:lnTo>
                      <a:pt x="1413591" y="2738312"/>
                    </a:lnTo>
                    <a:lnTo>
                      <a:pt x="1417402" y="2748156"/>
                    </a:lnTo>
                    <a:lnTo>
                      <a:pt x="1421847" y="2757048"/>
                    </a:lnTo>
                    <a:lnTo>
                      <a:pt x="1425976" y="2766257"/>
                    </a:lnTo>
                    <a:lnTo>
                      <a:pt x="1430739" y="2775149"/>
                    </a:lnTo>
                    <a:lnTo>
                      <a:pt x="1435503" y="2784041"/>
                    </a:lnTo>
                    <a:lnTo>
                      <a:pt x="1440266" y="2792932"/>
                    </a:lnTo>
                    <a:lnTo>
                      <a:pt x="1445982" y="2801507"/>
                    </a:lnTo>
                    <a:lnTo>
                      <a:pt x="1451063" y="2810081"/>
                    </a:lnTo>
                    <a:lnTo>
                      <a:pt x="1456779" y="2818655"/>
                    </a:lnTo>
                    <a:lnTo>
                      <a:pt x="1462813" y="2826912"/>
                    </a:lnTo>
                    <a:lnTo>
                      <a:pt x="1468529" y="2834851"/>
                    </a:lnTo>
                    <a:lnTo>
                      <a:pt x="1474881" y="2842790"/>
                    </a:lnTo>
                    <a:lnTo>
                      <a:pt x="1481549" y="2850729"/>
                    </a:lnTo>
                    <a:lnTo>
                      <a:pt x="1487901" y="2858351"/>
                    </a:lnTo>
                    <a:lnTo>
                      <a:pt x="1494887" y="2865972"/>
                    </a:lnTo>
                    <a:lnTo>
                      <a:pt x="1501873" y="2873276"/>
                    </a:lnTo>
                    <a:lnTo>
                      <a:pt x="1509177" y="2880262"/>
                    </a:lnTo>
                    <a:lnTo>
                      <a:pt x="1516164" y="2887249"/>
                    </a:lnTo>
                    <a:lnTo>
                      <a:pt x="1524103" y="2894235"/>
                    </a:lnTo>
                    <a:lnTo>
                      <a:pt x="1531407" y="2900904"/>
                    </a:lnTo>
                    <a:lnTo>
                      <a:pt x="1539346" y="2907255"/>
                    </a:lnTo>
                    <a:lnTo>
                      <a:pt x="1546968" y="2913289"/>
                    </a:lnTo>
                    <a:lnTo>
                      <a:pt x="1555224" y="2919323"/>
                    </a:lnTo>
                    <a:lnTo>
                      <a:pt x="1563481" y="2925356"/>
                    </a:lnTo>
                    <a:lnTo>
                      <a:pt x="1572055" y="2930755"/>
                    </a:lnTo>
                    <a:lnTo>
                      <a:pt x="1580629" y="2936471"/>
                    </a:lnTo>
                    <a:lnTo>
                      <a:pt x="1589203" y="2941552"/>
                    </a:lnTo>
                    <a:lnTo>
                      <a:pt x="1598095" y="2946951"/>
                    </a:lnTo>
                    <a:lnTo>
                      <a:pt x="1606987" y="2951714"/>
                    </a:lnTo>
                    <a:lnTo>
                      <a:pt x="1615879" y="2956478"/>
                    </a:lnTo>
                    <a:lnTo>
                      <a:pt x="1625088" y="2960606"/>
                    </a:lnTo>
                    <a:lnTo>
                      <a:pt x="1634298" y="2965052"/>
                    </a:lnTo>
                    <a:lnTo>
                      <a:pt x="1643824" y="2969180"/>
                    </a:lnTo>
                    <a:lnTo>
                      <a:pt x="1653351" y="2972991"/>
                    </a:lnTo>
                    <a:lnTo>
                      <a:pt x="1662878" y="2976167"/>
                    </a:lnTo>
                    <a:lnTo>
                      <a:pt x="1672723" y="2979660"/>
                    </a:lnTo>
                    <a:lnTo>
                      <a:pt x="1682567" y="2982518"/>
                    </a:lnTo>
                    <a:lnTo>
                      <a:pt x="1692730" y="2985376"/>
                    </a:lnTo>
                    <a:lnTo>
                      <a:pt x="1702892" y="2988234"/>
                    </a:lnTo>
                    <a:lnTo>
                      <a:pt x="1713054" y="2990457"/>
                    </a:lnTo>
                    <a:lnTo>
                      <a:pt x="1723216" y="2992680"/>
                    </a:lnTo>
                    <a:lnTo>
                      <a:pt x="1733695" y="2994585"/>
                    </a:lnTo>
                    <a:lnTo>
                      <a:pt x="1744493" y="2995856"/>
                    </a:lnTo>
                    <a:lnTo>
                      <a:pt x="1754655" y="2997443"/>
                    </a:lnTo>
                    <a:lnTo>
                      <a:pt x="1765452" y="2998396"/>
                    </a:lnTo>
                    <a:lnTo>
                      <a:pt x="1776249" y="2999349"/>
                    </a:lnTo>
                    <a:lnTo>
                      <a:pt x="1787046" y="2999666"/>
                    </a:lnTo>
                    <a:lnTo>
                      <a:pt x="1797843" y="2999984"/>
                    </a:lnTo>
                    <a:lnTo>
                      <a:pt x="1808958" y="2999984"/>
                    </a:lnTo>
                    <a:lnTo>
                      <a:pt x="1819438" y="2999666"/>
                    </a:lnTo>
                    <a:lnTo>
                      <a:pt x="1830235" y="2999349"/>
                    </a:lnTo>
                    <a:lnTo>
                      <a:pt x="1841032" y="2998396"/>
                    </a:lnTo>
                    <a:lnTo>
                      <a:pt x="1851512" y="2997443"/>
                    </a:lnTo>
                    <a:lnTo>
                      <a:pt x="1861674" y="2995856"/>
                    </a:lnTo>
                    <a:lnTo>
                      <a:pt x="1872153" y="2994585"/>
                    </a:lnTo>
                    <a:lnTo>
                      <a:pt x="1882633" y="2992680"/>
                    </a:lnTo>
                    <a:lnTo>
                      <a:pt x="1892795" y="2990457"/>
                    </a:lnTo>
                    <a:lnTo>
                      <a:pt x="1902639" y="2988234"/>
                    </a:lnTo>
                    <a:lnTo>
                      <a:pt x="1912801" y="2985376"/>
                    </a:lnTo>
                    <a:lnTo>
                      <a:pt x="1922646" y="2982836"/>
                    </a:lnTo>
                    <a:lnTo>
                      <a:pt x="1932490" y="2979660"/>
                    </a:lnTo>
                    <a:lnTo>
                      <a:pt x="1942017" y="2976484"/>
                    </a:lnTo>
                    <a:lnTo>
                      <a:pt x="1951862" y="2972991"/>
                    </a:lnTo>
                    <a:lnTo>
                      <a:pt x="1961389" y="2969180"/>
                    </a:lnTo>
                    <a:lnTo>
                      <a:pt x="1970598" y="2965052"/>
                    </a:lnTo>
                    <a:lnTo>
                      <a:pt x="1980125" y="2960924"/>
                    </a:lnTo>
                    <a:lnTo>
                      <a:pt x="1989334" y="2956478"/>
                    </a:lnTo>
                    <a:lnTo>
                      <a:pt x="1998226" y="2952032"/>
                    </a:lnTo>
                    <a:lnTo>
                      <a:pt x="2007118" y="2947268"/>
                    </a:lnTo>
                    <a:lnTo>
                      <a:pt x="2016010" y="2942187"/>
                    </a:lnTo>
                    <a:lnTo>
                      <a:pt x="2024584" y="2936789"/>
                    </a:lnTo>
                    <a:lnTo>
                      <a:pt x="2033158" y="2931390"/>
                    </a:lnTo>
                    <a:lnTo>
                      <a:pt x="2041415" y="2925674"/>
                    </a:lnTo>
                    <a:lnTo>
                      <a:pt x="2049354" y="2919640"/>
                    </a:lnTo>
                    <a:lnTo>
                      <a:pt x="2057610" y="2913924"/>
                    </a:lnTo>
                    <a:lnTo>
                      <a:pt x="2065867" y="2907573"/>
                    </a:lnTo>
                    <a:lnTo>
                      <a:pt x="2073489" y="2901222"/>
                    </a:lnTo>
                    <a:lnTo>
                      <a:pt x="2081110" y="2894553"/>
                    </a:lnTo>
                    <a:lnTo>
                      <a:pt x="2088414" y="2887884"/>
                    </a:lnTo>
                    <a:lnTo>
                      <a:pt x="2096036" y="2880580"/>
                    </a:lnTo>
                    <a:lnTo>
                      <a:pt x="2103022" y="2873594"/>
                    </a:lnTo>
                    <a:lnTo>
                      <a:pt x="2110008" y="2866290"/>
                    </a:lnTo>
                    <a:lnTo>
                      <a:pt x="2116677" y="2858668"/>
                    </a:lnTo>
                    <a:lnTo>
                      <a:pt x="2123346" y="2851364"/>
                    </a:lnTo>
                    <a:lnTo>
                      <a:pt x="2130015" y="2843425"/>
                    </a:lnTo>
                    <a:lnTo>
                      <a:pt x="2136049" y="2835804"/>
                    </a:lnTo>
                    <a:lnTo>
                      <a:pt x="2142400" y="2827547"/>
                    </a:lnTo>
                    <a:lnTo>
                      <a:pt x="2148434" y="2819290"/>
                    </a:lnTo>
                    <a:lnTo>
                      <a:pt x="2153832" y="2810716"/>
                    </a:lnTo>
                    <a:lnTo>
                      <a:pt x="2159548" y="2802459"/>
                    </a:lnTo>
                    <a:lnTo>
                      <a:pt x="2164629" y="2793885"/>
                    </a:lnTo>
                    <a:lnTo>
                      <a:pt x="2169393" y="2784993"/>
                    </a:lnTo>
                    <a:lnTo>
                      <a:pt x="2174474" y="2775784"/>
                    </a:lnTo>
                    <a:lnTo>
                      <a:pt x="2179237" y="2766892"/>
                    </a:lnTo>
                    <a:lnTo>
                      <a:pt x="2183683" y="2757683"/>
                    </a:lnTo>
                    <a:lnTo>
                      <a:pt x="2187811" y="2748474"/>
                    </a:lnTo>
                    <a:lnTo>
                      <a:pt x="2191622" y="2739264"/>
                    </a:lnTo>
                    <a:lnTo>
                      <a:pt x="2195433" y="2729420"/>
                    </a:lnTo>
                    <a:lnTo>
                      <a:pt x="2199244" y="2719893"/>
                    </a:lnTo>
                    <a:lnTo>
                      <a:pt x="2202102" y="2710048"/>
                    </a:lnTo>
                    <a:lnTo>
                      <a:pt x="2205595" y="2700204"/>
                    </a:lnTo>
                    <a:lnTo>
                      <a:pt x="2208136" y="2690042"/>
                    </a:lnTo>
                    <a:lnTo>
                      <a:pt x="2210676" y="2680197"/>
                    </a:lnTo>
                    <a:lnTo>
                      <a:pt x="2213217" y="2669718"/>
                    </a:lnTo>
                    <a:lnTo>
                      <a:pt x="2215122" y="2659556"/>
                    </a:lnTo>
                    <a:lnTo>
                      <a:pt x="2217027" y="2649076"/>
                    </a:lnTo>
                    <a:lnTo>
                      <a:pt x="2218615" y="2638279"/>
                    </a:lnTo>
                    <a:lnTo>
                      <a:pt x="2219885" y="2628117"/>
                    </a:lnTo>
                    <a:lnTo>
                      <a:pt x="2221156" y="2617320"/>
                    </a:lnTo>
                    <a:lnTo>
                      <a:pt x="2221791" y="2606523"/>
                    </a:lnTo>
                    <a:lnTo>
                      <a:pt x="2222743" y="2595725"/>
                    </a:lnTo>
                    <a:lnTo>
                      <a:pt x="2222743" y="2584611"/>
                    </a:lnTo>
                    <a:lnTo>
                      <a:pt x="2222743" y="2573814"/>
                    </a:lnTo>
                    <a:lnTo>
                      <a:pt x="2222743" y="2563016"/>
                    </a:lnTo>
                    <a:lnTo>
                      <a:pt x="2221791" y="2552537"/>
                    </a:lnTo>
                    <a:lnTo>
                      <a:pt x="2221156" y="2541740"/>
                    </a:lnTo>
                    <a:lnTo>
                      <a:pt x="2219885" y="2531260"/>
                    </a:lnTo>
                    <a:lnTo>
                      <a:pt x="2218933" y="2521098"/>
                    </a:lnTo>
                    <a:lnTo>
                      <a:pt x="2217027" y="2510618"/>
                    </a:lnTo>
                    <a:lnTo>
                      <a:pt x="2215122" y="2500139"/>
                    </a:lnTo>
                    <a:lnTo>
                      <a:pt x="2213217" y="2490294"/>
                    </a:lnTo>
                    <a:lnTo>
                      <a:pt x="2210994" y="2479815"/>
                    </a:lnTo>
                    <a:lnTo>
                      <a:pt x="2208453" y="2469970"/>
                    </a:lnTo>
                    <a:lnTo>
                      <a:pt x="2205595" y="2460126"/>
                    </a:lnTo>
                    <a:lnTo>
                      <a:pt x="2202419" y="2449964"/>
                    </a:lnTo>
                    <a:lnTo>
                      <a:pt x="2199244" y="2440437"/>
                    </a:lnTo>
                    <a:lnTo>
                      <a:pt x="2195751" y="2430910"/>
                    </a:lnTo>
                    <a:lnTo>
                      <a:pt x="2192257" y="2421383"/>
                    </a:lnTo>
                    <a:lnTo>
                      <a:pt x="2188129" y="2412174"/>
                    </a:lnTo>
                    <a:lnTo>
                      <a:pt x="2184001" y="2402964"/>
                    </a:lnTo>
                    <a:lnTo>
                      <a:pt x="2179555" y="2393437"/>
                    </a:lnTo>
                    <a:lnTo>
                      <a:pt x="2174791" y="2384546"/>
                    </a:lnTo>
                    <a:lnTo>
                      <a:pt x="2169710" y="2375654"/>
                    </a:lnTo>
                    <a:lnTo>
                      <a:pt x="2164947" y="2366762"/>
                    </a:lnTo>
                    <a:lnTo>
                      <a:pt x="2159866" y="2358188"/>
                    </a:lnTo>
                    <a:lnTo>
                      <a:pt x="2154150" y="2349614"/>
                    </a:lnTo>
                    <a:lnTo>
                      <a:pt x="2148751" y="2341357"/>
                    </a:lnTo>
                    <a:lnTo>
                      <a:pt x="2142717" y="2333418"/>
                    </a:lnTo>
                    <a:lnTo>
                      <a:pt x="2136684" y="2325161"/>
                    </a:lnTo>
                    <a:lnTo>
                      <a:pt x="2130332" y="2316905"/>
                    </a:lnTo>
                    <a:lnTo>
                      <a:pt x="2124299" y="2309283"/>
                    </a:lnTo>
                    <a:lnTo>
                      <a:pt x="2117312" y="2301661"/>
                    </a:lnTo>
                    <a:lnTo>
                      <a:pt x="2110643" y="2294357"/>
                    </a:lnTo>
                    <a:lnTo>
                      <a:pt x="2103657" y="2286736"/>
                    </a:lnTo>
                    <a:lnTo>
                      <a:pt x="2096671" y="2279750"/>
                    </a:lnTo>
                    <a:lnTo>
                      <a:pt x="2089367" y="2272763"/>
                    </a:lnTo>
                    <a:lnTo>
                      <a:pt x="2081745" y="2265777"/>
                    </a:lnTo>
                    <a:lnTo>
                      <a:pt x="2074124" y="2259425"/>
                    </a:lnTo>
                    <a:lnTo>
                      <a:pt x="2066185" y="2252757"/>
                    </a:lnTo>
                    <a:lnTo>
                      <a:pt x="2058245" y="2246405"/>
                    </a:lnTo>
                    <a:lnTo>
                      <a:pt x="2050306" y="2240372"/>
                    </a:lnTo>
                    <a:lnTo>
                      <a:pt x="2042050" y="2234338"/>
                    </a:lnTo>
                    <a:lnTo>
                      <a:pt x="2033793" y="2228939"/>
                    </a:lnTo>
                    <a:lnTo>
                      <a:pt x="2025219" y="2223223"/>
                    </a:lnTo>
                    <a:lnTo>
                      <a:pt x="2016327" y="2218142"/>
                    </a:lnTo>
                    <a:lnTo>
                      <a:pt x="2007753" y="2213061"/>
                    </a:lnTo>
                    <a:lnTo>
                      <a:pt x="1998861" y="2207980"/>
                    </a:lnTo>
                    <a:lnTo>
                      <a:pt x="1989652" y="2203534"/>
                    </a:lnTo>
                    <a:lnTo>
                      <a:pt x="1980760" y="2199088"/>
                    </a:lnTo>
                    <a:lnTo>
                      <a:pt x="1971551" y="2194643"/>
                    </a:lnTo>
                    <a:lnTo>
                      <a:pt x="1961706" y="2190832"/>
                    </a:lnTo>
                    <a:lnTo>
                      <a:pt x="1952179" y="2187021"/>
                    </a:lnTo>
                    <a:lnTo>
                      <a:pt x="1942335" y="2183528"/>
                    </a:lnTo>
                    <a:lnTo>
                      <a:pt x="1932808" y="2180352"/>
                    </a:lnTo>
                    <a:lnTo>
                      <a:pt x="1922963" y="2177177"/>
                    </a:lnTo>
                    <a:lnTo>
                      <a:pt x="1913119" y="2174318"/>
                    </a:lnTo>
                    <a:lnTo>
                      <a:pt x="1902639" y="2171778"/>
                    </a:lnTo>
                    <a:lnTo>
                      <a:pt x="1892795" y="2169555"/>
                    </a:lnTo>
                    <a:lnTo>
                      <a:pt x="1882315" y="2167332"/>
                    </a:lnTo>
                    <a:lnTo>
                      <a:pt x="1871836" y="2165427"/>
                    </a:lnTo>
                    <a:lnTo>
                      <a:pt x="1861356" y="2163839"/>
                    </a:lnTo>
                    <a:lnTo>
                      <a:pt x="1850559" y="2162251"/>
                    </a:lnTo>
                    <a:lnTo>
                      <a:pt x="1840397" y="2161298"/>
                    </a:lnTo>
                    <a:lnTo>
                      <a:pt x="1829600" y="2160663"/>
                    </a:lnTo>
                    <a:lnTo>
                      <a:pt x="1818167" y="2160028"/>
                    </a:lnTo>
                    <a:lnTo>
                      <a:pt x="1807688" y="2159710"/>
                    </a:lnTo>
                    <a:lnTo>
                      <a:pt x="1796891" y="2159710"/>
                    </a:lnTo>
                    <a:close/>
                    <a:moveTo>
                      <a:pt x="1703527" y="1784350"/>
                    </a:moveTo>
                    <a:lnTo>
                      <a:pt x="1960753" y="1793877"/>
                    </a:lnTo>
                    <a:lnTo>
                      <a:pt x="1955037" y="1945990"/>
                    </a:lnTo>
                    <a:lnTo>
                      <a:pt x="1970280" y="1950118"/>
                    </a:lnTo>
                    <a:lnTo>
                      <a:pt x="1985841" y="1954247"/>
                    </a:lnTo>
                    <a:lnTo>
                      <a:pt x="2000766" y="1959010"/>
                    </a:lnTo>
                    <a:lnTo>
                      <a:pt x="2016010" y="1963774"/>
                    </a:lnTo>
                    <a:lnTo>
                      <a:pt x="2030935" y="1969172"/>
                    </a:lnTo>
                    <a:lnTo>
                      <a:pt x="2045225" y="1975206"/>
                    </a:lnTo>
                    <a:lnTo>
                      <a:pt x="2059833" y="1980922"/>
                    </a:lnTo>
                    <a:lnTo>
                      <a:pt x="2074441" y="1987273"/>
                    </a:lnTo>
                    <a:lnTo>
                      <a:pt x="2088414" y="1993942"/>
                    </a:lnTo>
                    <a:lnTo>
                      <a:pt x="2102069" y="2001246"/>
                    </a:lnTo>
                    <a:lnTo>
                      <a:pt x="2116042" y="2008550"/>
                    </a:lnTo>
                    <a:lnTo>
                      <a:pt x="2129697" y="2016172"/>
                    </a:lnTo>
                    <a:lnTo>
                      <a:pt x="2143035" y="2024111"/>
                    </a:lnTo>
                    <a:lnTo>
                      <a:pt x="2156055" y="2032367"/>
                    </a:lnTo>
                    <a:lnTo>
                      <a:pt x="2169075" y="2041259"/>
                    </a:lnTo>
                    <a:lnTo>
                      <a:pt x="2181778" y="2050151"/>
                    </a:lnTo>
                    <a:lnTo>
                      <a:pt x="2293243" y="1945990"/>
                    </a:lnTo>
                    <a:lnTo>
                      <a:pt x="2468220" y="2134941"/>
                    </a:lnTo>
                    <a:lnTo>
                      <a:pt x="2357390" y="2237831"/>
                    </a:lnTo>
                    <a:lnTo>
                      <a:pt x="2365330" y="2251169"/>
                    </a:lnTo>
                    <a:lnTo>
                      <a:pt x="2373269" y="2264507"/>
                    </a:lnTo>
                    <a:lnTo>
                      <a:pt x="2380573" y="2278162"/>
                    </a:lnTo>
                    <a:lnTo>
                      <a:pt x="2387559" y="2292135"/>
                    </a:lnTo>
                    <a:lnTo>
                      <a:pt x="2394228" y="2306107"/>
                    </a:lnTo>
                    <a:lnTo>
                      <a:pt x="2400897" y="2320715"/>
                    </a:lnTo>
                    <a:lnTo>
                      <a:pt x="2406930" y="2335323"/>
                    </a:lnTo>
                    <a:lnTo>
                      <a:pt x="2412647" y="2349614"/>
                    </a:lnTo>
                    <a:lnTo>
                      <a:pt x="2418045" y="2364539"/>
                    </a:lnTo>
                    <a:lnTo>
                      <a:pt x="2423444" y="2379465"/>
                    </a:lnTo>
                    <a:lnTo>
                      <a:pt x="2427890" y="2394708"/>
                    </a:lnTo>
                    <a:lnTo>
                      <a:pt x="2432335" y="2409951"/>
                    </a:lnTo>
                    <a:lnTo>
                      <a:pt x="2435829" y="2425194"/>
                    </a:lnTo>
                    <a:lnTo>
                      <a:pt x="2439639" y="2440754"/>
                    </a:lnTo>
                    <a:lnTo>
                      <a:pt x="2443133" y="2456315"/>
                    </a:lnTo>
                    <a:lnTo>
                      <a:pt x="2445673" y="2472193"/>
                    </a:lnTo>
                    <a:lnTo>
                      <a:pt x="2595563" y="2477909"/>
                    </a:lnTo>
                    <a:lnTo>
                      <a:pt x="2586354" y="2735136"/>
                    </a:lnTo>
                    <a:lnTo>
                      <a:pt x="2437099" y="2729420"/>
                    </a:lnTo>
                    <a:lnTo>
                      <a:pt x="2432971" y="2744980"/>
                    </a:lnTo>
                    <a:lnTo>
                      <a:pt x="2428842" y="2760541"/>
                    </a:lnTo>
                    <a:lnTo>
                      <a:pt x="2424079" y="2776419"/>
                    </a:lnTo>
                    <a:lnTo>
                      <a:pt x="2419315" y="2791027"/>
                    </a:lnTo>
                    <a:lnTo>
                      <a:pt x="2413599" y="2806270"/>
                    </a:lnTo>
                    <a:lnTo>
                      <a:pt x="2408201" y="2821196"/>
                    </a:lnTo>
                    <a:lnTo>
                      <a:pt x="2402167" y="2835804"/>
                    </a:lnTo>
                    <a:lnTo>
                      <a:pt x="2395816" y="2850094"/>
                    </a:lnTo>
                    <a:lnTo>
                      <a:pt x="2388829" y="2864702"/>
                    </a:lnTo>
                    <a:lnTo>
                      <a:pt x="2381525" y="2878992"/>
                    </a:lnTo>
                    <a:lnTo>
                      <a:pt x="2374221" y="2892647"/>
                    </a:lnTo>
                    <a:lnTo>
                      <a:pt x="2366917" y="2906303"/>
                    </a:lnTo>
                    <a:lnTo>
                      <a:pt x="2358661" y="2919640"/>
                    </a:lnTo>
                    <a:lnTo>
                      <a:pt x="2350404" y="2932978"/>
                    </a:lnTo>
                    <a:lnTo>
                      <a:pt x="2341512" y="2945998"/>
                    </a:lnTo>
                    <a:lnTo>
                      <a:pt x="2332620" y="2958701"/>
                    </a:lnTo>
                    <a:lnTo>
                      <a:pt x="2433606" y="3067625"/>
                    </a:lnTo>
                    <a:lnTo>
                      <a:pt x="2245290" y="3242603"/>
                    </a:lnTo>
                    <a:lnTo>
                      <a:pt x="2144940" y="3134949"/>
                    </a:lnTo>
                    <a:lnTo>
                      <a:pt x="2131285" y="3143205"/>
                    </a:lnTo>
                    <a:lnTo>
                      <a:pt x="2117947" y="3150509"/>
                    </a:lnTo>
                    <a:lnTo>
                      <a:pt x="2103657" y="3157813"/>
                    </a:lnTo>
                    <a:lnTo>
                      <a:pt x="2089684" y="3165117"/>
                    </a:lnTo>
                    <a:lnTo>
                      <a:pt x="2075394" y="3172103"/>
                    </a:lnTo>
                    <a:lnTo>
                      <a:pt x="2061104" y="3178455"/>
                    </a:lnTo>
                    <a:lnTo>
                      <a:pt x="2046496" y="3184488"/>
                    </a:lnTo>
                    <a:lnTo>
                      <a:pt x="2031570" y="3190205"/>
                    </a:lnTo>
                    <a:lnTo>
                      <a:pt x="2016645" y="3195603"/>
                    </a:lnTo>
                    <a:lnTo>
                      <a:pt x="2001402" y="3200684"/>
                    </a:lnTo>
                    <a:lnTo>
                      <a:pt x="1986159" y="3205448"/>
                    </a:lnTo>
                    <a:lnTo>
                      <a:pt x="1970598" y="3209576"/>
                    </a:lnTo>
                    <a:lnTo>
                      <a:pt x="1955037" y="3213704"/>
                    </a:lnTo>
                    <a:lnTo>
                      <a:pt x="1939477" y="3217515"/>
                    </a:lnTo>
                    <a:lnTo>
                      <a:pt x="1923916" y="3220373"/>
                    </a:lnTo>
                    <a:lnTo>
                      <a:pt x="1908038" y="3223231"/>
                    </a:lnTo>
                    <a:lnTo>
                      <a:pt x="1902322" y="3370263"/>
                    </a:lnTo>
                    <a:lnTo>
                      <a:pt x="1645095" y="3360736"/>
                    </a:lnTo>
                    <a:lnTo>
                      <a:pt x="1650493" y="3213704"/>
                    </a:lnTo>
                    <a:lnTo>
                      <a:pt x="1634615" y="3209576"/>
                    </a:lnTo>
                    <a:lnTo>
                      <a:pt x="1619054" y="3205130"/>
                    </a:lnTo>
                    <a:lnTo>
                      <a:pt x="1603494" y="3200684"/>
                    </a:lnTo>
                    <a:lnTo>
                      <a:pt x="1588251" y="3195603"/>
                    </a:lnTo>
                    <a:lnTo>
                      <a:pt x="1573325" y="3189887"/>
                    </a:lnTo>
                    <a:lnTo>
                      <a:pt x="1558717" y="3184488"/>
                    </a:lnTo>
                    <a:lnTo>
                      <a:pt x="1543792" y="3178137"/>
                    </a:lnTo>
                    <a:lnTo>
                      <a:pt x="1529184" y="3171786"/>
                    </a:lnTo>
                    <a:lnTo>
                      <a:pt x="1515211" y="3164482"/>
                    </a:lnTo>
                    <a:lnTo>
                      <a:pt x="1500921" y="3157496"/>
                    </a:lnTo>
                    <a:lnTo>
                      <a:pt x="1486948" y="3150192"/>
                    </a:lnTo>
                    <a:lnTo>
                      <a:pt x="1472975" y="3142252"/>
                    </a:lnTo>
                    <a:lnTo>
                      <a:pt x="1459637" y="3134313"/>
                    </a:lnTo>
                    <a:lnTo>
                      <a:pt x="1446300" y="3125739"/>
                    </a:lnTo>
                    <a:lnTo>
                      <a:pt x="1433280" y="3117165"/>
                    </a:lnTo>
                    <a:lnTo>
                      <a:pt x="1420577" y="3107638"/>
                    </a:lnTo>
                    <a:lnTo>
                      <a:pt x="1312606" y="3207988"/>
                    </a:lnTo>
                    <a:lnTo>
                      <a:pt x="1137310" y="3019673"/>
                    </a:lnTo>
                    <a:lnTo>
                      <a:pt x="1245917" y="2918688"/>
                    </a:lnTo>
                    <a:lnTo>
                      <a:pt x="1238296" y="2905350"/>
                    </a:lnTo>
                    <a:lnTo>
                      <a:pt x="1230357" y="2891377"/>
                    </a:lnTo>
                    <a:lnTo>
                      <a:pt x="1223053" y="2877722"/>
                    </a:lnTo>
                    <a:lnTo>
                      <a:pt x="1216066" y="2863749"/>
                    </a:lnTo>
                    <a:lnTo>
                      <a:pt x="1209397" y="2849459"/>
                    </a:lnTo>
                    <a:lnTo>
                      <a:pt x="1203046" y="2834851"/>
                    </a:lnTo>
                    <a:lnTo>
                      <a:pt x="1197012" y="2820560"/>
                    </a:lnTo>
                    <a:lnTo>
                      <a:pt x="1191296" y="2805635"/>
                    </a:lnTo>
                    <a:lnTo>
                      <a:pt x="1186215" y="2790710"/>
                    </a:lnTo>
                    <a:lnTo>
                      <a:pt x="1181134" y="2775466"/>
                    </a:lnTo>
                    <a:lnTo>
                      <a:pt x="1176688" y="2760223"/>
                    </a:lnTo>
                    <a:lnTo>
                      <a:pt x="1172560" y="2744980"/>
                    </a:lnTo>
                    <a:lnTo>
                      <a:pt x="1168432" y="2729420"/>
                    </a:lnTo>
                    <a:lnTo>
                      <a:pt x="1164938" y="2713859"/>
                    </a:lnTo>
                    <a:lnTo>
                      <a:pt x="1161763" y="2697981"/>
                    </a:lnTo>
                    <a:lnTo>
                      <a:pt x="1159222" y="2682420"/>
                    </a:lnTo>
                    <a:lnTo>
                      <a:pt x="1009650" y="2676704"/>
                    </a:lnTo>
                    <a:lnTo>
                      <a:pt x="1019494" y="2419478"/>
                    </a:lnTo>
                    <a:lnTo>
                      <a:pt x="1169384" y="2425194"/>
                    </a:lnTo>
                    <a:lnTo>
                      <a:pt x="1173513" y="2409633"/>
                    </a:lnTo>
                    <a:lnTo>
                      <a:pt x="1177641" y="2393755"/>
                    </a:lnTo>
                    <a:lnTo>
                      <a:pt x="1182404" y="2378512"/>
                    </a:lnTo>
                    <a:lnTo>
                      <a:pt x="1187803" y="2363904"/>
                    </a:lnTo>
                    <a:lnTo>
                      <a:pt x="1193202" y="2348978"/>
                    </a:lnTo>
                    <a:lnTo>
                      <a:pt x="1198918" y="2334053"/>
                    </a:lnTo>
                    <a:lnTo>
                      <a:pt x="1205269" y="2319445"/>
                    </a:lnTo>
                    <a:lnTo>
                      <a:pt x="1211620" y="2305155"/>
                    </a:lnTo>
                    <a:lnTo>
                      <a:pt x="1218607" y="2290864"/>
                    </a:lnTo>
                    <a:lnTo>
                      <a:pt x="1225593" y="2277209"/>
                    </a:lnTo>
                    <a:lnTo>
                      <a:pt x="1233215" y="2263554"/>
                    </a:lnTo>
                    <a:lnTo>
                      <a:pt x="1240836" y="2249581"/>
                    </a:lnTo>
                    <a:lnTo>
                      <a:pt x="1248775" y="2236243"/>
                    </a:lnTo>
                    <a:lnTo>
                      <a:pt x="1257349" y="2223223"/>
                    </a:lnTo>
                    <a:lnTo>
                      <a:pt x="1265606" y="2210203"/>
                    </a:lnTo>
                    <a:lnTo>
                      <a:pt x="1274815" y="2197818"/>
                    </a:lnTo>
                    <a:lnTo>
                      <a:pt x="1171607" y="2086988"/>
                    </a:lnTo>
                    <a:lnTo>
                      <a:pt x="1360558" y="1912011"/>
                    </a:lnTo>
                    <a:lnTo>
                      <a:pt x="1464083" y="2023476"/>
                    </a:lnTo>
                    <a:lnTo>
                      <a:pt x="1477421" y="2015537"/>
                    </a:lnTo>
                    <a:lnTo>
                      <a:pt x="1491076" y="2007915"/>
                    </a:lnTo>
                    <a:lnTo>
                      <a:pt x="1504732" y="2000611"/>
                    </a:lnTo>
                    <a:lnTo>
                      <a:pt x="1518387" y="1993625"/>
                    </a:lnTo>
                    <a:lnTo>
                      <a:pt x="1532677" y="1986956"/>
                    </a:lnTo>
                    <a:lnTo>
                      <a:pt x="1546650" y="1980605"/>
                    </a:lnTo>
                    <a:lnTo>
                      <a:pt x="1561258" y="1974571"/>
                    </a:lnTo>
                    <a:lnTo>
                      <a:pt x="1575548" y="1969172"/>
                    </a:lnTo>
                    <a:lnTo>
                      <a:pt x="1590474" y="1963774"/>
                    </a:lnTo>
                    <a:lnTo>
                      <a:pt x="1605399" y="1958693"/>
                    </a:lnTo>
                    <a:lnTo>
                      <a:pt x="1620325" y="1954247"/>
                    </a:lnTo>
                    <a:lnTo>
                      <a:pt x="1635568" y="1950118"/>
                    </a:lnTo>
                    <a:lnTo>
                      <a:pt x="1650811" y="1945990"/>
                    </a:lnTo>
                    <a:lnTo>
                      <a:pt x="1666371" y="1942815"/>
                    </a:lnTo>
                    <a:lnTo>
                      <a:pt x="1681932" y="1939321"/>
                    </a:lnTo>
                    <a:lnTo>
                      <a:pt x="1697493" y="1936781"/>
                    </a:lnTo>
                    <a:lnTo>
                      <a:pt x="1703527" y="1784350"/>
                    </a:lnTo>
                    <a:close/>
                    <a:moveTo>
                      <a:pt x="499967" y="1495425"/>
                    </a:moveTo>
                    <a:lnTo>
                      <a:pt x="512673" y="1507816"/>
                    </a:lnTo>
                    <a:lnTo>
                      <a:pt x="526015" y="1520207"/>
                    </a:lnTo>
                    <a:lnTo>
                      <a:pt x="540309" y="1532916"/>
                    </a:lnTo>
                    <a:lnTo>
                      <a:pt x="555557" y="1545307"/>
                    </a:lnTo>
                    <a:lnTo>
                      <a:pt x="571122" y="1557381"/>
                    </a:lnTo>
                    <a:lnTo>
                      <a:pt x="587958" y="1569136"/>
                    </a:lnTo>
                    <a:lnTo>
                      <a:pt x="596217" y="1574220"/>
                    </a:lnTo>
                    <a:lnTo>
                      <a:pt x="604794" y="1579939"/>
                    </a:lnTo>
                    <a:lnTo>
                      <a:pt x="613371" y="1584705"/>
                    </a:lnTo>
                    <a:lnTo>
                      <a:pt x="622265" y="1589788"/>
                    </a:lnTo>
                    <a:lnTo>
                      <a:pt x="639736" y="1608851"/>
                    </a:lnTo>
                    <a:lnTo>
                      <a:pt x="657525" y="1628868"/>
                    </a:lnTo>
                    <a:lnTo>
                      <a:pt x="692150" y="1668583"/>
                    </a:lnTo>
                    <a:lnTo>
                      <a:pt x="641960" y="1916723"/>
                    </a:lnTo>
                    <a:lnTo>
                      <a:pt x="640054" y="1924030"/>
                    </a:lnTo>
                    <a:lnTo>
                      <a:pt x="637830" y="1931338"/>
                    </a:lnTo>
                    <a:lnTo>
                      <a:pt x="635289" y="1938328"/>
                    </a:lnTo>
                    <a:lnTo>
                      <a:pt x="631795" y="1945000"/>
                    </a:lnTo>
                    <a:lnTo>
                      <a:pt x="628618" y="1951672"/>
                    </a:lnTo>
                    <a:lnTo>
                      <a:pt x="624489" y="1958026"/>
                    </a:lnTo>
                    <a:lnTo>
                      <a:pt x="620041" y="1963745"/>
                    </a:lnTo>
                    <a:lnTo>
                      <a:pt x="615277" y="1969464"/>
                    </a:lnTo>
                    <a:lnTo>
                      <a:pt x="247746" y="2374875"/>
                    </a:lnTo>
                    <a:lnTo>
                      <a:pt x="244252" y="2379323"/>
                    </a:lnTo>
                    <a:lnTo>
                      <a:pt x="240122" y="2382818"/>
                    </a:lnTo>
                    <a:lnTo>
                      <a:pt x="235675" y="2386631"/>
                    </a:lnTo>
                    <a:lnTo>
                      <a:pt x="231228" y="2390126"/>
                    </a:lnTo>
                    <a:lnTo>
                      <a:pt x="226781" y="2393303"/>
                    </a:lnTo>
                    <a:lnTo>
                      <a:pt x="222334" y="2395845"/>
                    </a:lnTo>
                    <a:lnTo>
                      <a:pt x="217251" y="2399022"/>
                    </a:lnTo>
                    <a:lnTo>
                      <a:pt x="212486" y="2401246"/>
                    </a:lnTo>
                    <a:lnTo>
                      <a:pt x="207404" y="2403470"/>
                    </a:lnTo>
                    <a:lnTo>
                      <a:pt x="202639" y="2405377"/>
                    </a:lnTo>
                    <a:lnTo>
                      <a:pt x="197239" y="2406965"/>
                    </a:lnTo>
                    <a:lnTo>
                      <a:pt x="192156" y="2408236"/>
                    </a:lnTo>
                    <a:lnTo>
                      <a:pt x="187074" y="2409189"/>
                    </a:lnTo>
                    <a:lnTo>
                      <a:pt x="181673" y="2410460"/>
                    </a:lnTo>
                    <a:lnTo>
                      <a:pt x="176273" y="2411095"/>
                    </a:lnTo>
                    <a:lnTo>
                      <a:pt x="170873" y="2411413"/>
                    </a:lnTo>
                    <a:lnTo>
                      <a:pt x="165473" y="2411413"/>
                    </a:lnTo>
                    <a:lnTo>
                      <a:pt x="160073" y="2411413"/>
                    </a:lnTo>
                    <a:lnTo>
                      <a:pt x="154990" y="2411095"/>
                    </a:lnTo>
                    <a:lnTo>
                      <a:pt x="149272" y="2410460"/>
                    </a:lnTo>
                    <a:lnTo>
                      <a:pt x="144190" y="2409825"/>
                    </a:lnTo>
                    <a:lnTo>
                      <a:pt x="139107" y="2408554"/>
                    </a:lnTo>
                    <a:lnTo>
                      <a:pt x="133707" y="2406965"/>
                    </a:lnTo>
                    <a:lnTo>
                      <a:pt x="128625" y="2405377"/>
                    </a:lnTo>
                    <a:lnTo>
                      <a:pt x="123224" y="2403470"/>
                    </a:lnTo>
                    <a:lnTo>
                      <a:pt x="118459" y="2401246"/>
                    </a:lnTo>
                    <a:lnTo>
                      <a:pt x="113377" y="2399022"/>
                    </a:lnTo>
                    <a:lnTo>
                      <a:pt x="108612" y="2395845"/>
                    </a:lnTo>
                    <a:lnTo>
                      <a:pt x="104165" y="2392985"/>
                    </a:lnTo>
                    <a:lnTo>
                      <a:pt x="99082" y="2390126"/>
                    </a:lnTo>
                    <a:lnTo>
                      <a:pt x="94635" y="2386313"/>
                    </a:lnTo>
                    <a:lnTo>
                      <a:pt x="90506" y="2382501"/>
                    </a:lnTo>
                    <a:lnTo>
                      <a:pt x="86058" y="2378688"/>
                    </a:lnTo>
                    <a:lnTo>
                      <a:pt x="82564" y="2374875"/>
                    </a:lnTo>
                    <a:lnTo>
                      <a:pt x="78752" y="2370427"/>
                    </a:lnTo>
                    <a:lnTo>
                      <a:pt x="75258" y="2365661"/>
                    </a:lnTo>
                    <a:lnTo>
                      <a:pt x="72081" y="2361213"/>
                    </a:lnTo>
                    <a:lnTo>
                      <a:pt x="69222" y="2356448"/>
                    </a:lnTo>
                    <a:lnTo>
                      <a:pt x="66364" y="2351999"/>
                    </a:lnTo>
                    <a:lnTo>
                      <a:pt x="64140" y="2346916"/>
                    </a:lnTo>
                    <a:lnTo>
                      <a:pt x="61916" y="2342150"/>
                    </a:lnTo>
                    <a:lnTo>
                      <a:pt x="60328" y="2336749"/>
                    </a:lnTo>
                    <a:lnTo>
                      <a:pt x="58422" y="2331983"/>
                    </a:lnTo>
                    <a:lnTo>
                      <a:pt x="57151" y="2326900"/>
                    </a:lnTo>
                    <a:lnTo>
                      <a:pt x="55563" y="2321498"/>
                    </a:lnTo>
                    <a:lnTo>
                      <a:pt x="54928" y="2316097"/>
                    </a:lnTo>
                    <a:lnTo>
                      <a:pt x="54293" y="2310696"/>
                    </a:lnTo>
                    <a:lnTo>
                      <a:pt x="53975" y="2305612"/>
                    </a:lnTo>
                    <a:lnTo>
                      <a:pt x="53975" y="2299893"/>
                    </a:lnTo>
                    <a:lnTo>
                      <a:pt x="53975" y="2294810"/>
                    </a:lnTo>
                    <a:lnTo>
                      <a:pt x="54293" y="2289726"/>
                    </a:lnTo>
                    <a:lnTo>
                      <a:pt x="54928" y="2284007"/>
                    </a:lnTo>
                    <a:lnTo>
                      <a:pt x="55563" y="2278924"/>
                    </a:lnTo>
                    <a:lnTo>
                      <a:pt x="56834" y="2273523"/>
                    </a:lnTo>
                    <a:lnTo>
                      <a:pt x="58422" y="2268439"/>
                    </a:lnTo>
                    <a:lnTo>
                      <a:pt x="60328" y="2263355"/>
                    </a:lnTo>
                    <a:lnTo>
                      <a:pt x="61916" y="2257954"/>
                    </a:lnTo>
                    <a:lnTo>
                      <a:pt x="64140" y="2253188"/>
                    </a:lnTo>
                    <a:lnTo>
                      <a:pt x="66364" y="2248105"/>
                    </a:lnTo>
                    <a:lnTo>
                      <a:pt x="69222" y="2243021"/>
                    </a:lnTo>
                    <a:lnTo>
                      <a:pt x="72081" y="2238573"/>
                    </a:lnTo>
                    <a:lnTo>
                      <a:pt x="75258" y="2233807"/>
                    </a:lnTo>
                    <a:lnTo>
                      <a:pt x="78752" y="2229359"/>
                    </a:lnTo>
                    <a:lnTo>
                      <a:pt x="82882" y="2224911"/>
                    </a:lnTo>
                    <a:lnTo>
                      <a:pt x="429129" y="1842376"/>
                    </a:lnTo>
                    <a:lnTo>
                      <a:pt x="499967" y="1495425"/>
                    </a:lnTo>
                    <a:close/>
                    <a:moveTo>
                      <a:pt x="2178844" y="1055220"/>
                    </a:moveTo>
                    <a:lnTo>
                      <a:pt x="2166450" y="1055537"/>
                    </a:lnTo>
                    <a:lnTo>
                      <a:pt x="2154055" y="1056172"/>
                    </a:lnTo>
                    <a:lnTo>
                      <a:pt x="2141978" y="1058076"/>
                    </a:lnTo>
                    <a:lnTo>
                      <a:pt x="2129584" y="1059979"/>
                    </a:lnTo>
                    <a:lnTo>
                      <a:pt x="2117507" y="1062518"/>
                    </a:lnTo>
                    <a:lnTo>
                      <a:pt x="2105430" y="1066008"/>
                    </a:lnTo>
                    <a:lnTo>
                      <a:pt x="2093671" y="1070133"/>
                    </a:lnTo>
                    <a:lnTo>
                      <a:pt x="2081594" y="1074575"/>
                    </a:lnTo>
                    <a:lnTo>
                      <a:pt x="2070153" y="1079334"/>
                    </a:lnTo>
                    <a:lnTo>
                      <a:pt x="2058712" y="1085363"/>
                    </a:lnTo>
                    <a:lnTo>
                      <a:pt x="2047588" y="1091709"/>
                    </a:lnTo>
                    <a:lnTo>
                      <a:pt x="2036783" y="1098372"/>
                    </a:lnTo>
                    <a:lnTo>
                      <a:pt x="2025977" y="1105987"/>
                    </a:lnTo>
                    <a:lnTo>
                      <a:pt x="2015490" y="1114236"/>
                    </a:lnTo>
                    <a:lnTo>
                      <a:pt x="2005320" y="1122803"/>
                    </a:lnTo>
                    <a:lnTo>
                      <a:pt x="1996103" y="1132005"/>
                    </a:lnTo>
                    <a:lnTo>
                      <a:pt x="1987204" y="1141206"/>
                    </a:lnTo>
                    <a:lnTo>
                      <a:pt x="1978941" y="1151042"/>
                    </a:lnTo>
                    <a:lnTo>
                      <a:pt x="1971314" y="1161513"/>
                    </a:lnTo>
                    <a:lnTo>
                      <a:pt x="1964322" y="1171666"/>
                    </a:lnTo>
                    <a:lnTo>
                      <a:pt x="1957330" y="1182454"/>
                    </a:lnTo>
                    <a:lnTo>
                      <a:pt x="1951610" y="1193242"/>
                    </a:lnTo>
                    <a:lnTo>
                      <a:pt x="1945889" y="1204348"/>
                    </a:lnTo>
                    <a:lnTo>
                      <a:pt x="1941122" y="1216088"/>
                    </a:lnTo>
                    <a:lnTo>
                      <a:pt x="1936673" y="1227510"/>
                    </a:lnTo>
                    <a:lnTo>
                      <a:pt x="1932859" y="1239250"/>
                    </a:lnTo>
                    <a:lnTo>
                      <a:pt x="1929999" y="1251307"/>
                    </a:lnTo>
                    <a:lnTo>
                      <a:pt x="1927456" y="1263047"/>
                    </a:lnTo>
                    <a:lnTo>
                      <a:pt x="1925231" y="1275421"/>
                    </a:lnTo>
                    <a:lnTo>
                      <a:pt x="1923642" y="1287796"/>
                    </a:lnTo>
                    <a:lnTo>
                      <a:pt x="1923007" y="1299853"/>
                    </a:lnTo>
                    <a:lnTo>
                      <a:pt x="1922371" y="1312545"/>
                    </a:lnTo>
                    <a:lnTo>
                      <a:pt x="1923007" y="1324919"/>
                    </a:lnTo>
                    <a:lnTo>
                      <a:pt x="1923642" y="1336976"/>
                    </a:lnTo>
                    <a:lnTo>
                      <a:pt x="1925231" y="1349351"/>
                    </a:lnTo>
                    <a:lnTo>
                      <a:pt x="1927456" y="1361408"/>
                    </a:lnTo>
                    <a:lnTo>
                      <a:pt x="1929999" y="1373465"/>
                    </a:lnTo>
                    <a:lnTo>
                      <a:pt x="1933177" y="1385522"/>
                    </a:lnTo>
                    <a:lnTo>
                      <a:pt x="1936990" y="1397579"/>
                    </a:lnTo>
                    <a:lnTo>
                      <a:pt x="1941440" y="1409002"/>
                    </a:lnTo>
                    <a:lnTo>
                      <a:pt x="1946843" y="1420424"/>
                    </a:lnTo>
                    <a:lnTo>
                      <a:pt x="1952563" y="1432164"/>
                    </a:lnTo>
                    <a:lnTo>
                      <a:pt x="1958919" y="1443269"/>
                    </a:lnTo>
                    <a:lnTo>
                      <a:pt x="1965593" y="1454375"/>
                    </a:lnTo>
                    <a:lnTo>
                      <a:pt x="1973539" y="1465163"/>
                    </a:lnTo>
                    <a:lnTo>
                      <a:pt x="1981802" y="1475633"/>
                    </a:lnTo>
                    <a:lnTo>
                      <a:pt x="1990065" y="1485152"/>
                    </a:lnTo>
                    <a:lnTo>
                      <a:pt x="1999281" y="1494671"/>
                    </a:lnTo>
                    <a:lnTo>
                      <a:pt x="2008816" y="1503872"/>
                    </a:lnTo>
                    <a:lnTo>
                      <a:pt x="2018350" y="1511805"/>
                    </a:lnTo>
                    <a:lnTo>
                      <a:pt x="2028838" y="1519737"/>
                    </a:lnTo>
                    <a:lnTo>
                      <a:pt x="2039325" y="1526717"/>
                    </a:lnTo>
                    <a:lnTo>
                      <a:pt x="2049813" y="1533381"/>
                    </a:lnTo>
                    <a:lnTo>
                      <a:pt x="2060937" y="1539409"/>
                    </a:lnTo>
                    <a:lnTo>
                      <a:pt x="2072060" y="1544803"/>
                    </a:lnTo>
                    <a:lnTo>
                      <a:pt x="2083501" y="1549880"/>
                    </a:lnTo>
                    <a:lnTo>
                      <a:pt x="2094942" y="1554005"/>
                    </a:lnTo>
                    <a:lnTo>
                      <a:pt x="2107019" y="1557812"/>
                    </a:lnTo>
                    <a:lnTo>
                      <a:pt x="2118778" y="1560985"/>
                    </a:lnTo>
                    <a:lnTo>
                      <a:pt x="2130855" y="1563523"/>
                    </a:lnTo>
                    <a:lnTo>
                      <a:pt x="2142932" y="1565745"/>
                    </a:lnTo>
                    <a:lnTo>
                      <a:pt x="2155326" y="1567331"/>
                    </a:lnTo>
                    <a:lnTo>
                      <a:pt x="2167721" y="1567966"/>
                    </a:lnTo>
                    <a:lnTo>
                      <a:pt x="2179798" y="1568283"/>
                    </a:lnTo>
                    <a:lnTo>
                      <a:pt x="2192510" y="1567966"/>
                    </a:lnTo>
                    <a:lnTo>
                      <a:pt x="2204905" y="1567014"/>
                    </a:lnTo>
                    <a:lnTo>
                      <a:pt x="2216982" y="1565427"/>
                    </a:lnTo>
                    <a:lnTo>
                      <a:pt x="2229058" y="1563206"/>
                    </a:lnTo>
                    <a:lnTo>
                      <a:pt x="2241135" y="1560668"/>
                    </a:lnTo>
                    <a:lnTo>
                      <a:pt x="2253212" y="1557178"/>
                    </a:lnTo>
                    <a:lnTo>
                      <a:pt x="2264971" y="1553370"/>
                    </a:lnTo>
                    <a:lnTo>
                      <a:pt x="2277048" y="1548928"/>
                    </a:lnTo>
                    <a:lnTo>
                      <a:pt x="2288489" y="1543851"/>
                    </a:lnTo>
                    <a:lnTo>
                      <a:pt x="2299930" y="1538140"/>
                    </a:lnTo>
                    <a:lnTo>
                      <a:pt x="2311053" y="1532111"/>
                    </a:lnTo>
                    <a:lnTo>
                      <a:pt x="2321859" y="1524814"/>
                    </a:lnTo>
                    <a:lnTo>
                      <a:pt x="2332665" y="1517516"/>
                    </a:lnTo>
                    <a:lnTo>
                      <a:pt x="2343152" y="1509266"/>
                    </a:lnTo>
                    <a:lnTo>
                      <a:pt x="2353322" y="1500382"/>
                    </a:lnTo>
                    <a:lnTo>
                      <a:pt x="2362539" y="1491498"/>
                    </a:lnTo>
                    <a:lnTo>
                      <a:pt x="2371437" y="1482296"/>
                    </a:lnTo>
                    <a:lnTo>
                      <a:pt x="2379701" y="1472143"/>
                    </a:lnTo>
                    <a:lnTo>
                      <a:pt x="2387328" y="1462307"/>
                    </a:lnTo>
                    <a:lnTo>
                      <a:pt x="2394955" y="1451836"/>
                    </a:lnTo>
                    <a:lnTo>
                      <a:pt x="2400994" y="1441048"/>
                    </a:lnTo>
                    <a:lnTo>
                      <a:pt x="2407350" y="1430260"/>
                    </a:lnTo>
                    <a:lnTo>
                      <a:pt x="2412753" y="1419155"/>
                    </a:lnTo>
                    <a:lnTo>
                      <a:pt x="2417520" y="1407415"/>
                    </a:lnTo>
                    <a:lnTo>
                      <a:pt x="2421969" y="1395993"/>
                    </a:lnTo>
                    <a:lnTo>
                      <a:pt x="2425783" y="1384253"/>
                    </a:lnTo>
                    <a:lnTo>
                      <a:pt x="2428961" y="1372196"/>
                    </a:lnTo>
                    <a:lnTo>
                      <a:pt x="2431504" y="1360139"/>
                    </a:lnTo>
                    <a:lnTo>
                      <a:pt x="2433411" y="1348081"/>
                    </a:lnTo>
                    <a:lnTo>
                      <a:pt x="2435000" y="1336024"/>
                    </a:lnTo>
                    <a:lnTo>
                      <a:pt x="2435635" y="1323333"/>
                    </a:lnTo>
                    <a:lnTo>
                      <a:pt x="2435953" y="1310958"/>
                    </a:lnTo>
                    <a:lnTo>
                      <a:pt x="2435635" y="1298901"/>
                    </a:lnTo>
                    <a:lnTo>
                      <a:pt x="2435000" y="1286527"/>
                    </a:lnTo>
                    <a:lnTo>
                      <a:pt x="2433411" y="1274152"/>
                    </a:lnTo>
                    <a:lnTo>
                      <a:pt x="2431186" y="1262095"/>
                    </a:lnTo>
                    <a:lnTo>
                      <a:pt x="2428643" y="1250038"/>
                    </a:lnTo>
                    <a:lnTo>
                      <a:pt x="2425465" y="1237981"/>
                    </a:lnTo>
                    <a:lnTo>
                      <a:pt x="2421652" y="1225924"/>
                    </a:lnTo>
                    <a:lnTo>
                      <a:pt x="2416884" y="1214501"/>
                    </a:lnTo>
                    <a:lnTo>
                      <a:pt x="2411799" y="1203079"/>
                    </a:lnTo>
                    <a:lnTo>
                      <a:pt x="2406079" y="1191339"/>
                    </a:lnTo>
                    <a:lnTo>
                      <a:pt x="2399723" y="1180233"/>
                    </a:lnTo>
                    <a:lnTo>
                      <a:pt x="2393049" y="1169128"/>
                    </a:lnTo>
                    <a:lnTo>
                      <a:pt x="2385103" y="1158657"/>
                    </a:lnTo>
                    <a:lnTo>
                      <a:pt x="2376840" y="1148187"/>
                    </a:lnTo>
                    <a:lnTo>
                      <a:pt x="2368259" y="1138351"/>
                    </a:lnTo>
                    <a:lnTo>
                      <a:pt x="2359043" y="1128832"/>
                    </a:lnTo>
                    <a:lnTo>
                      <a:pt x="2349826" y="1120265"/>
                    </a:lnTo>
                    <a:lnTo>
                      <a:pt x="2340292" y="1111698"/>
                    </a:lnTo>
                    <a:lnTo>
                      <a:pt x="2329804" y="1103766"/>
                    </a:lnTo>
                    <a:lnTo>
                      <a:pt x="2319317" y="1096785"/>
                    </a:lnTo>
                    <a:lnTo>
                      <a:pt x="2308829" y="1090122"/>
                    </a:lnTo>
                    <a:lnTo>
                      <a:pt x="2297705" y="1084094"/>
                    </a:lnTo>
                    <a:lnTo>
                      <a:pt x="2286582" y="1078700"/>
                    </a:lnTo>
                    <a:lnTo>
                      <a:pt x="2275141" y="1073623"/>
                    </a:lnTo>
                    <a:lnTo>
                      <a:pt x="2263700" y="1069181"/>
                    </a:lnTo>
                    <a:lnTo>
                      <a:pt x="2251623" y="1065691"/>
                    </a:lnTo>
                    <a:lnTo>
                      <a:pt x="2239864" y="1062518"/>
                    </a:lnTo>
                    <a:lnTo>
                      <a:pt x="2227787" y="1059979"/>
                    </a:lnTo>
                    <a:lnTo>
                      <a:pt x="2215710" y="1057758"/>
                    </a:lnTo>
                    <a:lnTo>
                      <a:pt x="2203316" y="1056172"/>
                    </a:lnTo>
                    <a:lnTo>
                      <a:pt x="2190921" y="1055537"/>
                    </a:lnTo>
                    <a:lnTo>
                      <a:pt x="2178844" y="1055220"/>
                    </a:lnTo>
                    <a:close/>
                    <a:moveTo>
                      <a:pt x="2144839" y="823913"/>
                    </a:moveTo>
                    <a:lnTo>
                      <a:pt x="2301519" y="838826"/>
                    </a:lnTo>
                    <a:lnTo>
                      <a:pt x="2292938" y="930841"/>
                    </a:lnTo>
                    <a:lnTo>
                      <a:pt x="2302155" y="933379"/>
                    </a:lnTo>
                    <a:lnTo>
                      <a:pt x="2311053" y="936235"/>
                    </a:lnTo>
                    <a:lnTo>
                      <a:pt x="2319952" y="939725"/>
                    </a:lnTo>
                    <a:lnTo>
                      <a:pt x="2328851" y="943215"/>
                    </a:lnTo>
                    <a:lnTo>
                      <a:pt x="2338067" y="946706"/>
                    </a:lnTo>
                    <a:lnTo>
                      <a:pt x="2346330" y="950513"/>
                    </a:lnTo>
                    <a:lnTo>
                      <a:pt x="2354911" y="954638"/>
                    </a:lnTo>
                    <a:lnTo>
                      <a:pt x="2363492" y="959080"/>
                    </a:lnTo>
                    <a:lnTo>
                      <a:pt x="2372073" y="963522"/>
                    </a:lnTo>
                    <a:lnTo>
                      <a:pt x="2380654" y="968282"/>
                    </a:lnTo>
                    <a:lnTo>
                      <a:pt x="2388917" y="973358"/>
                    </a:lnTo>
                    <a:lnTo>
                      <a:pt x="2397180" y="978752"/>
                    </a:lnTo>
                    <a:lnTo>
                      <a:pt x="2405125" y="983829"/>
                    </a:lnTo>
                    <a:lnTo>
                      <a:pt x="2413071" y="989540"/>
                    </a:lnTo>
                    <a:lnTo>
                      <a:pt x="2420698" y="995569"/>
                    </a:lnTo>
                    <a:lnTo>
                      <a:pt x="2428643" y="1001280"/>
                    </a:lnTo>
                    <a:lnTo>
                      <a:pt x="2499197" y="943215"/>
                    </a:lnTo>
                    <a:lnTo>
                      <a:pt x="2599625" y="1063787"/>
                    </a:lnTo>
                    <a:lnTo>
                      <a:pt x="2529389" y="1122169"/>
                    </a:lnTo>
                    <a:lnTo>
                      <a:pt x="2533839" y="1130736"/>
                    </a:lnTo>
                    <a:lnTo>
                      <a:pt x="2538288" y="1139620"/>
                    </a:lnTo>
                    <a:lnTo>
                      <a:pt x="2542420" y="1148504"/>
                    </a:lnTo>
                    <a:lnTo>
                      <a:pt x="2546551" y="1157388"/>
                    </a:lnTo>
                    <a:lnTo>
                      <a:pt x="2550365" y="1166590"/>
                    </a:lnTo>
                    <a:lnTo>
                      <a:pt x="2553543" y="1175474"/>
                    </a:lnTo>
                    <a:lnTo>
                      <a:pt x="2557039" y="1184676"/>
                    </a:lnTo>
                    <a:lnTo>
                      <a:pt x="2559899" y="1193560"/>
                    </a:lnTo>
                    <a:lnTo>
                      <a:pt x="2562442" y="1203079"/>
                    </a:lnTo>
                    <a:lnTo>
                      <a:pt x="2564984" y="1212280"/>
                    </a:lnTo>
                    <a:lnTo>
                      <a:pt x="2567527" y="1221799"/>
                    </a:lnTo>
                    <a:lnTo>
                      <a:pt x="2569116" y="1231318"/>
                    </a:lnTo>
                    <a:lnTo>
                      <a:pt x="2571022" y="1240519"/>
                    </a:lnTo>
                    <a:lnTo>
                      <a:pt x="2572612" y="1249721"/>
                    </a:lnTo>
                    <a:lnTo>
                      <a:pt x="2574201" y="1259557"/>
                    </a:lnTo>
                    <a:lnTo>
                      <a:pt x="2575154" y="1269075"/>
                    </a:lnTo>
                    <a:lnTo>
                      <a:pt x="2665412" y="1277325"/>
                    </a:lnTo>
                    <a:lnTo>
                      <a:pt x="2650793" y="1433433"/>
                    </a:lnTo>
                    <a:lnTo>
                      <a:pt x="2561170" y="1425501"/>
                    </a:lnTo>
                    <a:lnTo>
                      <a:pt x="2558310" y="1434385"/>
                    </a:lnTo>
                    <a:lnTo>
                      <a:pt x="2555132" y="1443587"/>
                    </a:lnTo>
                    <a:lnTo>
                      <a:pt x="2552272" y="1452471"/>
                    </a:lnTo>
                    <a:lnTo>
                      <a:pt x="2548458" y="1461355"/>
                    </a:lnTo>
                    <a:lnTo>
                      <a:pt x="2544644" y="1470239"/>
                    </a:lnTo>
                    <a:lnTo>
                      <a:pt x="2540513" y="1479124"/>
                    </a:lnTo>
                    <a:lnTo>
                      <a:pt x="2536381" y="1488008"/>
                    </a:lnTo>
                    <a:lnTo>
                      <a:pt x="2531932" y="1496575"/>
                    </a:lnTo>
                    <a:lnTo>
                      <a:pt x="2527482" y="1505142"/>
                    </a:lnTo>
                    <a:lnTo>
                      <a:pt x="2522715" y="1513708"/>
                    </a:lnTo>
                    <a:lnTo>
                      <a:pt x="2517630" y="1521958"/>
                    </a:lnTo>
                    <a:lnTo>
                      <a:pt x="2512228" y="1530208"/>
                    </a:lnTo>
                    <a:lnTo>
                      <a:pt x="2506825" y="1538140"/>
                    </a:lnTo>
                    <a:lnTo>
                      <a:pt x="2501104" y="1546390"/>
                    </a:lnTo>
                    <a:lnTo>
                      <a:pt x="2495384" y="1554322"/>
                    </a:lnTo>
                    <a:lnTo>
                      <a:pt x="2489027" y="1561937"/>
                    </a:lnTo>
                    <a:lnTo>
                      <a:pt x="2546233" y="1631107"/>
                    </a:lnTo>
                    <a:lnTo>
                      <a:pt x="2425465" y="1731372"/>
                    </a:lnTo>
                    <a:lnTo>
                      <a:pt x="2367624" y="1662202"/>
                    </a:lnTo>
                    <a:lnTo>
                      <a:pt x="2359043" y="1666644"/>
                    </a:lnTo>
                    <a:lnTo>
                      <a:pt x="2350144" y="1671086"/>
                    </a:lnTo>
                    <a:lnTo>
                      <a:pt x="2341245" y="1675211"/>
                    </a:lnTo>
                    <a:lnTo>
                      <a:pt x="2332029" y="1679018"/>
                    </a:lnTo>
                    <a:lnTo>
                      <a:pt x="2323130" y="1682826"/>
                    </a:lnTo>
                    <a:lnTo>
                      <a:pt x="2313596" y="1685999"/>
                    </a:lnTo>
                    <a:lnTo>
                      <a:pt x="2304697" y="1689489"/>
                    </a:lnTo>
                    <a:lnTo>
                      <a:pt x="2295481" y="1692344"/>
                    </a:lnTo>
                    <a:lnTo>
                      <a:pt x="2286264" y="1694883"/>
                    </a:lnTo>
                    <a:lnTo>
                      <a:pt x="2277048" y="1697421"/>
                    </a:lnTo>
                    <a:lnTo>
                      <a:pt x="2267196" y="1699642"/>
                    </a:lnTo>
                    <a:lnTo>
                      <a:pt x="2257979" y="1701546"/>
                    </a:lnTo>
                    <a:lnTo>
                      <a:pt x="2248763" y="1703450"/>
                    </a:lnTo>
                    <a:lnTo>
                      <a:pt x="2238910" y="1705036"/>
                    </a:lnTo>
                    <a:lnTo>
                      <a:pt x="2229376" y="1706623"/>
                    </a:lnTo>
                    <a:lnTo>
                      <a:pt x="2220160" y="1707575"/>
                    </a:lnTo>
                    <a:lnTo>
                      <a:pt x="2211579" y="1797051"/>
                    </a:lnTo>
                    <a:lnTo>
                      <a:pt x="2054898" y="1782138"/>
                    </a:lnTo>
                    <a:lnTo>
                      <a:pt x="2063161" y="1692027"/>
                    </a:lnTo>
                    <a:lnTo>
                      <a:pt x="2054263" y="1689172"/>
                    </a:lnTo>
                    <a:lnTo>
                      <a:pt x="2045364" y="1685999"/>
                    </a:lnTo>
                    <a:lnTo>
                      <a:pt x="2035830" y="1682826"/>
                    </a:lnTo>
                    <a:lnTo>
                      <a:pt x="2027249" y="1679335"/>
                    </a:lnTo>
                    <a:lnTo>
                      <a:pt x="2018350" y="1675528"/>
                    </a:lnTo>
                    <a:lnTo>
                      <a:pt x="2009451" y="1671720"/>
                    </a:lnTo>
                    <a:lnTo>
                      <a:pt x="2000870" y="1667596"/>
                    </a:lnTo>
                    <a:lnTo>
                      <a:pt x="1992289" y="1663154"/>
                    </a:lnTo>
                    <a:lnTo>
                      <a:pt x="1984026" y="1658077"/>
                    </a:lnTo>
                    <a:lnTo>
                      <a:pt x="1975445" y="1653317"/>
                    </a:lnTo>
                    <a:lnTo>
                      <a:pt x="1967182" y="1648241"/>
                    </a:lnTo>
                    <a:lnTo>
                      <a:pt x="1958919" y="1642847"/>
                    </a:lnTo>
                    <a:lnTo>
                      <a:pt x="1950656" y="1637453"/>
                    </a:lnTo>
                    <a:lnTo>
                      <a:pt x="1943029" y="1631742"/>
                    </a:lnTo>
                    <a:lnTo>
                      <a:pt x="1935084" y="1626030"/>
                    </a:lnTo>
                    <a:lnTo>
                      <a:pt x="1927456" y="1620002"/>
                    </a:lnTo>
                    <a:lnTo>
                      <a:pt x="1857220" y="1678384"/>
                    </a:lnTo>
                    <a:lnTo>
                      <a:pt x="1756792" y="1556860"/>
                    </a:lnTo>
                    <a:lnTo>
                      <a:pt x="1827346" y="1498478"/>
                    </a:lnTo>
                    <a:lnTo>
                      <a:pt x="1822896" y="1489594"/>
                    </a:lnTo>
                    <a:lnTo>
                      <a:pt x="1818765" y="1481027"/>
                    </a:lnTo>
                    <a:lnTo>
                      <a:pt x="1814633" y="1472143"/>
                    </a:lnTo>
                    <a:lnTo>
                      <a:pt x="1810820" y="1463259"/>
                    </a:lnTo>
                    <a:lnTo>
                      <a:pt x="1807324" y="1454057"/>
                    </a:lnTo>
                    <a:lnTo>
                      <a:pt x="1803828" y="1445173"/>
                    </a:lnTo>
                    <a:lnTo>
                      <a:pt x="1800968" y="1436289"/>
                    </a:lnTo>
                    <a:lnTo>
                      <a:pt x="1797789" y="1426770"/>
                    </a:lnTo>
                    <a:lnTo>
                      <a:pt x="1795247" y="1417569"/>
                    </a:lnTo>
                    <a:lnTo>
                      <a:pt x="1792704" y="1408367"/>
                    </a:lnTo>
                    <a:lnTo>
                      <a:pt x="1790480" y="1399166"/>
                    </a:lnTo>
                    <a:lnTo>
                      <a:pt x="1788573" y="1389647"/>
                    </a:lnTo>
                    <a:lnTo>
                      <a:pt x="1786666" y="1380445"/>
                    </a:lnTo>
                    <a:lnTo>
                      <a:pt x="1785395" y="1371244"/>
                    </a:lnTo>
                    <a:lnTo>
                      <a:pt x="1783170" y="1352206"/>
                    </a:lnTo>
                    <a:lnTo>
                      <a:pt x="1690687" y="1343639"/>
                    </a:lnTo>
                    <a:lnTo>
                      <a:pt x="1705624" y="1186897"/>
                    </a:lnTo>
                    <a:lnTo>
                      <a:pt x="1798425" y="1195781"/>
                    </a:lnTo>
                    <a:lnTo>
                      <a:pt x="1801285" y="1186897"/>
                    </a:lnTo>
                    <a:lnTo>
                      <a:pt x="1804146" y="1178012"/>
                    </a:lnTo>
                    <a:lnTo>
                      <a:pt x="1807642" y="1169128"/>
                    </a:lnTo>
                    <a:lnTo>
                      <a:pt x="1810820" y="1160244"/>
                    </a:lnTo>
                    <a:lnTo>
                      <a:pt x="1814633" y="1151677"/>
                    </a:lnTo>
                    <a:lnTo>
                      <a:pt x="1818765" y="1142793"/>
                    </a:lnTo>
                    <a:lnTo>
                      <a:pt x="1822896" y="1134226"/>
                    </a:lnTo>
                    <a:lnTo>
                      <a:pt x="1827346" y="1125659"/>
                    </a:lnTo>
                    <a:lnTo>
                      <a:pt x="1831795" y="1117727"/>
                    </a:lnTo>
                    <a:lnTo>
                      <a:pt x="1836562" y="1109160"/>
                    </a:lnTo>
                    <a:lnTo>
                      <a:pt x="1841329" y="1100910"/>
                    </a:lnTo>
                    <a:lnTo>
                      <a:pt x="1846732" y="1092661"/>
                    </a:lnTo>
                    <a:lnTo>
                      <a:pt x="1852135" y="1085045"/>
                    </a:lnTo>
                    <a:lnTo>
                      <a:pt x="1857856" y="1077113"/>
                    </a:lnTo>
                    <a:lnTo>
                      <a:pt x="1863894" y="1069181"/>
                    </a:lnTo>
                    <a:lnTo>
                      <a:pt x="1869615" y="1061566"/>
                    </a:lnTo>
                    <a:lnTo>
                      <a:pt x="1810184" y="989858"/>
                    </a:lnTo>
                    <a:lnTo>
                      <a:pt x="1931588" y="889593"/>
                    </a:lnTo>
                    <a:lnTo>
                      <a:pt x="1990700" y="961301"/>
                    </a:lnTo>
                    <a:lnTo>
                      <a:pt x="1999599" y="956859"/>
                    </a:lnTo>
                    <a:lnTo>
                      <a:pt x="2008180" y="952734"/>
                    </a:lnTo>
                    <a:lnTo>
                      <a:pt x="2017079" y="948609"/>
                    </a:lnTo>
                    <a:lnTo>
                      <a:pt x="2025977" y="944485"/>
                    </a:lnTo>
                    <a:lnTo>
                      <a:pt x="2034876" y="941312"/>
                    </a:lnTo>
                    <a:lnTo>
                      <a:pt x="2043775" y="937504"/>
                    </a:lnTo>
                    <a:lnTo>
                      <a:pt x="2052673" y="934649"/>
                    </a:lnTo>
                    <a:lnTo>
                      <a:pt x="2061890" y="931476"/>
                    </a:lnTo>
                    <a:lnTo>
                      <a:pt x="2071424" y="928937"/>
                    </a:lnTo>
                    <a:lnTo>
                      <a:pt x="2080641" y="926399"/>
                    </a:lnTo>
                    <a:lnTo>
                      <a:pt x="2089539" y="924178"/>
                    </a:lnTo>
                    <a:lnTo>
                      <a:pt x="2099074" y="922274"/>
                    </a:lnTo>
                    <a:lnTo>
                      <a:pt x="2108608" y="920370"/>
                    </a:lnTo>
                    <a:lnTo>
                      <a:pt x="2117825" y="918784"/>
                    </a:lnTo>
                    <a:lnTo>
                      <a:pt x="2127041" y="917515"/>
                    </a:lnTo>
                    <a:lnTo>
                      <a:pt x="2136258" y="916246"/>
                    </a:lnTo>
                    <a:lnTo>
                      <a:pt x="2144839" y="823913"/>
                    </a:lnTo>
                    <a:close/>
                    <a:moveTo>
                      <a:pt x="1509345" y="590550"/>
                    </a:moveTo>
                    <a:lnTo>
                      <a:pt x="1518239" y="590550"/>
                    </a:lnTo>
                    <a:lnTo>
                      <a:pt x="1526817" y="591817"/>
                    </a:lnTo>
                    <a:lnTo>
                      <a:pt x="1535394" y="593400"/>
                    </a:lnTo>
                    <a:lnTo>
                      <a:pt x="1543971" y="596250"/>
                    </a:lnTo>
                    <a:lnTo>
                      <a:pt x="1551912" y="599417"/>
                    </a:lnTo>
                    <a:lnTo>
                      <a:pt x="1559854" y="603534"/>
                    </a:lnTo>
                    <a:lnTo>
                      <a:pt x="1566843" y="608601"/>
                    </a:lnTo>
                    <a:lnTo>
                      <a:pt x="1570655" y="611452"/>
                    </a:lnTo>
                    <a:lnTo>
                      <a:pt x="1574149" y="614302"/>
                    </a:lnTo>
                    <a:lnTo>
                      <a:pt x="1577326" y="617469"/>
                    </a:lnTo>
                    <a:lnTo>
                      <a:pt x="1580185" y="620953"/>
                    </a:lnTo>
                    <a:lnTo>
                      <a:pt x="1583362" y="624753"/>
                    </a:lnTo>
                    <a:lnTo>
                      <a:pt x="1586221" y="628237"/>
                    </a:lnTo>
                    <a:lnTo>
                      <a:pt x="1588762" y="632037"/>
                    </a:lnTo>
                    <a:lnTo>
                      <a:pt x="1591621" y="636154"/>
                    </a:lnTo>
                    <a:lnTo>
                      <a:pt x="1593845" y="640271"/>
                    </a:lnTo>
                    <a:lnTo>
                      <a:pt x="1595433" y="644388"/>
                    </a:lnTo>
                    <a:lnTo>
                      <a:pt x="1597339" y="648505"/>
                    </a:lnTo>
                    <a:lnTo>
                      <a:pt x="1598927" y="652305"/>
                    </a:lnTo>
                    <a:lnTo>
                      <a:pt x="1601151" y="660856"/>
                    </a:lnTo>
                    <a:lnTo>
                      <a:pt x="1603057" y="669724"/>
                    </a:lnTo>
                    <a:lnTo>
                      <a:pt x="1603375" y="678274"/>
                    </a:lnTo>
                    <a:lnTo>
                      <a:pt x="1603375" y="687142"/>
                    </a:lnTo>
                    <a:lnTo>
                      <a:pt x="1602104" y="696326"/>
                    </a:lnTo>
                    <a:lnTo>
                      <a:pt x="1600516" y="704560"/>
                    </a:lnTo>
                    <a:lnTo>
                      <a:pt x="1597657" y="712794"/>
                    </a:lnTo>
                    <a:lnTo>
                      <a:pt x="1594480" y="721028"/>
                    </a:lnTo>
                    <a:lnTo>
                      <a:pt x="1590350" y="728629"/>
                    </a:lnTo>
                    <a:lnTo>
                      <a:pt x="1585268" y="736229"/>
                    </a:lnTo>
                    <a:lnTo>
                      <a:pt x="1582409" y="739396"/>
                    </a:lnTo>
                    <a:lnTo>
                      <a:pt x="1579550" y="742880"/>
                    </a:lnTo>
                    <a:lnTo>
                      <a:pt x="1576373" y="746047"/>
                    </a:lnTo>
                    <a:lnTo>
                      <a:pt x="1572879" y="749531"/>
                    </a:lnTo>
                    <a:lnTo>
                      <a:pt x="1569384" y="752381"/>
                    </a:lnTo>
                    <a:lnTo>
                      <a:pt x="1565572" y="755231"/>
                    </a:lnTo>
                    <a:lnTo>
                      <a:pt x="1297460" y="948099"/>
                    </a:lnTo>
                    <a:lnTo>
                      <a:pt x="1293012" y="951266"/>
                    </a:lnTo>
                    <a:lnTo>
                      <a:pt x="1288247" y="953799"/>
                    </a:lnTo>
                    <a:lnTo>
                      <a:pt x="1283164" y="956333"/>
                    </a:lnTo>
                    <a:lnTo>
                      <a:pt x="1278399" y="958550"/>
                    </a:lnTo>
                    <a:lnTo>
                      <a:pt x="1273634" y="960450"/>
                    </a:lnTo>
                    <a:lnTo>
                      <a:pt x="1268869" y="962033"/>
                    </a:lnTo>
                    <a:lnTo>
                      <a:pt x="1263469" y="962983"/>
                    </a:lnTo>
                    <a:lnTo>
                      <a:pt x="1258386" y="964250"/>
                    </a:lnTo>
                    <a:lnTo>
                      <a:pt x="1253304" y="964884"/>
                    </a:lnTo>
                    <a:lnTo>
                      <a:pt x="1247903" y="965200"/>
                    </a:lnTo>
                    <a:lnTo>
                      <a:pt x="1242820" y="965200"/>
                    </a:lnTo>
                    <a:lnTo>
                      <a:pt x="1237102" y="964884"/>
                    </a:lnTo>
                    <a:lnTo>
                      <a:pt x="1232020" y="964567"/>
                    </a:lnTo>
                    <a:lnTo>
                      <a:pt x="1226937" y="963617"/>
                    </a:lnTo>
                    <a:lnTo>
                      <a:pt x="1221537" y="962667"/>
                    </a:lnTo>
                    <a:lnTo>
                      <a:pt x="1216454" y="961083"/>
                    </a:lnTo>
                    <a:lnTo>
                      <a:pt x="1006475" y="894894"/>
                    </a:lnTo>
                    <a:lnTo>
                      <a:pt x="1009652" y="885393"/>
                    </a:lnTo>
                    <a:lnTo>
                      <a:pt x="1013464" y="875259"/>
                    </a:lnTo>
                    <a:lnTo>
                      <a:pt x="1017911" y="862591"/>
                    </a:lnTo>
                    <a:lnTo>
                      <a:pt x="1022676" y="847706"/>
                    </a:lnTo>
                    <a:lnTo>
                      <a:pt x="1027123" y="832188"/>
                    </a:lnTo>
                    <a:lnTo>
                      <a:pt x="1029029" y="824271"/>
                    </a:lnTo>
                    <a:lnTo>
                      <a:pt x="1030935" y="816353"/>
                    </a:lnTo>
                    <a:lnTo>
                      <a:pt x="1031888" y="808753"/>
                    </a:lnTo>
                    <a:lnTo>
                      <a:pt x="1033159" y="801469"/>
                    </a:lnTo>
                    <a:lnTo>
                      <a:pt x="1033794" y="793868"/>
                    </a:lnTo>
                    <a:lnTo>
                      <a:pt x="1033794" y="786584"/>
                    </a:lnTo>
                    <a:lnTo>
                      <a:pt x="1033794" y="778666"/>
                    </a:lnTo>
                    <a:lnTo>
                      <a:pt x="1033477" y="770749"/>
                    </a:lnTo>
                    <a:lnTo>
                      <a:pt x="1032841" y="762832"/>
                    </a:lnTo>
                    <a:lnTo>
                      <a:pt x="1031888" y="755548"/>
                    </a:lnTo>
                    <a:lnTo>
                      <a:pt x="1029665" y="740980"/>
                    </a:lnTo>
                    <a:lnTo>
                      <a:pt x="1027441" y="727995"/>
                    </a:lnTo>
                    <a:lnTo>
                      <a:pt x="1025217" y="718178"/>
                    </a:lnTo>
                    <a:lnTo>
                      <a:pt x="1022994" y="708994"/>
                    </a:lnTo>
                    <a:lnTo>
                      <a:pt x="1227572" y="773599"/>
                    </a:lnTo>
                    <a:lnTo>
                      <a:pt x="1458835" y="607651"/>
                    </a:lnTo>
                    <a:lnTo>
                      <a:pt x="1462965" y="605118"/>
                    </a:lnTo>
                    <a:lnTo>
                      <a:pt x="1467095" y="602268"/>
                    </a:lnTo>
                    <a:lnTo>
                      <a:pt x="1470589" y="600051"/>
                    </a:lnTo>
                    <a:lnTo>
                      <a:pt x="1474719" y="598467"/>
                    </a:lnTo>
                    <a:lnTo>
                      <a:pt x="1479166" y="596567"/>
                    </a:lnTo>
                    <a:lnTo>
                      <a:pt x="1483296" y="594984"/>
                    </a:lnTo>
                    <a:lnTo>
                      <a:pt x="1491873" y="592767"/>
                    </a:lnTo>
                    <a:lnTo>
                      <a:pt x="1500768" y="591183"/>
                    </a:lnTo>
                    <a:lnTo>
                      <a:pt x="1509345" y="590550"/>
                    </a:lnTo>
                    <a:close/>
                    <a:moveTo>
                      <a:pt x="690596" y="539750"/>
                    </a:moveTo>
                    <a:lnTo>
                      <a:pt x="691548" y="539750"/>
                    </a:lnTo>
                    <a:lnTo>
                      <a:pt x="693769" y="540067"/>
                    </a:lnTo>
                    <a:lnTo>
                      <a:pt x="702016" y="540702"/>
                    </a:lnTo>
                    <a:lnTo>
                      <a:pt x="727394" y="541020"/>
                    </a:lnTo>
                    <a:lnTo>
                      <a:pt x="757531" y="541655"/>
                    </a:lnTo>
                    <a:lnTo>
                      <a:pt x="770854" y="541972"/>
                    </a:lnTo>
                    <a:lnTo>
                      <a:pt x="781640" y="543242"/>
                    </a:lnTo>
                    <a:lnTo>
                      <a:pt x="781957" y="543242"/>
                    </a:lnTo>
                    <a:lnTo>
                      <a:pt x="785763" y="546734"/>
                    </a:lnTo>
                    <a:lnTo>
                      <a:pt x="789887" y="552130"/>
                    </a:lnTo>
                    <a:lnTo>
                      <a:pt x="794646" y="558479"/>
                    </a:lnTo>
                    <a:lnTo>
                      <a:pt x="799404" y="566415"/>
                    </a:lnTo>
                    <a:lnTo>
                      <a:pt x="804797" y="576573"/>
                    </a:lnTo>
                    <a:lnTo>
                      <a:pt x="809872" y="588001"/>
                    </a:lnTo>
                    <a:lnTo>
                      <a:pt x="812093" y="594668"/>
                    </a:lnTo>
                    <a:lnTo>
                      <a:pt x="814631" y="602286"/>
                    </a:lnTo>
                    <a:lnTo>
                      <a:pt x="817169" y="609905"/>
                    </a:lnTo>
                    <a:lnTo>
                      <a:pt x="820024" y="618476"/>
                    </a:lnTo>
                    <a:lnTo>
                      <a:pt x="822244" y="627364"/>
                    </a:lnTo>
                    <a:lnTo>
                      <a:pt x="824465" y="637205"/>
                    </a:lnTo>
                    <a:lnTo>
                      <a:pt x="826685" y="647681"/>
                    </a:lnTo>
                    <a:lnTo>
                      <a:pt x="828906" y="658791"/>
                    </a:lnTo>
                    <a:lnTo>
                      <a:pt x="830809" y="670537"/>
                    </a:lnTo>
                    <a:lnTo>
                      <a:pt x="832395" y="683235"/>
                    </a:lnTo>
                    <a:lnTo>
                      <a:pt x="834299" y="696567"/>
                    </a:lnTo>
                    <a:lnTo>
                      <a:pt x="835885" y="710535"/>
                    </a:lnTo>
                    <a:lnTo>
                      <a:pt x="836836" y="725454"/>
                    </a:lnTo>
                    <a:lnTo>
                      <a:pt x="838105" y="741644"/>
                    </a:lnTo>
                    <a:lnTo>
                      <a:pt x="839057" y="757834"/>
                    </a:lnTo>
                    <a:lnTo>
                      <a:pt x="840009" y="775611"/>
                    </a:lnTo>
                    <a:lnTo>
                      <a:pt x="840326" y="794022"/>
                    </a:lnTo>
                    <a:lnTo>
                      <a:pt x="840643" y="813069"/>
                    </a:lnTo>
                    <a:lnTo>
                      <a:pt x="840326" y="833703"/>
                    </a:lnTo>
                    <a:lnTo>
                      <a:pt x="840326" y="854972"/>
                    </a:lnTo>
                    <a:lnTo>
                      <a:pt x="844767" y="839735"/>
                    </a:lnTo>
                    <a:lnTo>
                      <a:pt x="849208" y="824497"/>
                    </a:lnTo>
                    <a:lnTo>
                      <a:pt x="857456" y="794975"/>
                    </a:lnTo>
                    <a:lnTo>
                      <a:pt x="864435" y="767992"/>
                    </a:lnTo>
                    <a:lnTo>
                      <a:pt x="870145" y="742914"/>
                    </a:lnTo>
                    <a:lnTo>
                      <a:pt x="878710" y="705456"/>
                    </a:lnTo>
                    <a:lnTo>
                      <a:pt x="881248" y="694028"/>
                    </a:lnTo>
                    <a:lnTo>
                      <a:pt x="882517" y="688314"/>
                    </a:lnTo>
                    <a:lnTo>
                      <a:pt x="878076" y="679425"/>
                    </a:lnTo>
                    <a:lnTo>
                      <a:pt x="874586" y="670854"/>
                    </a:lnTo>
                    <a:lnTo>
                      <a:pt x="871097" y="663236"/>
                    </a:lnTo>
                    <a:lnTo>
                      <a:pt x="868559" y="655617"/>
                    </a:lnTo>
                    <a:lnTo>
                      <a:pt x="864752" y="644506"/>
                    </a:lnTo>
                    <a:lnTo>
                      <a:pt x="863801" y="640380"/>
                    </a:lnTo>
                    <a:lnTo>
                      <a:pt x="867290" y="637205"/>
                    </a:lnTo>
                    <a:lnTo>
                      <a:pt x="876489" y="629269"/>
                    </a:lnTo>
                    <a:lnTo>
                      <a:pt x="881882" y="624507"/>
                    </a:lnTo>
                    <a:lnTo>
                      <a:pt x="888227" y="619746"/>
                    </a:lnTo>
                    <a:lnTo>
                      <a:pt x="894571" y="615619"/>
                    </a:lnTo>
                    <a:lnTo>
                      <a:pt x="900598" y="611810"/>
                    </a:lnTo>
                    <a:lnTo>
                      <a:pt x="921535" y="619746"/>
                    </a:lnTo>
                    <a:lnTo>
                      <a:pt x="939300" y="659426"/>
                    </a:lnTo>
                    <a:lnTo>
                      <a:pt x="934224" y="671172"/>
                    </a:lnTo>
                    <a:lnTo>
                      <a:pt x="928514" y="683235"/>
                    </a:lnTo>
                    <a:lnTo>
                      <a:pt x="922487" y="695932"/>
                    </a:lnTo>
                    <a:lnTo>
                      <a:pt x="923439" y="707043"/>
                    </a:lnTo>
                    <a:lnTo>
                      <a:pt x="924073" y="720693"/>
                    </a:lnTo>
                    <a:lnTo>
                      <a:pt x="924708" y="736248"/>
                    </a:lnTo>
                    <a:lnTo>
                      <a:pt x="924073" y="753390"/>
                    </a:lnTo>
                    <a:lnTo>
                      <a:pt x="923439" y="790213"/>
                    </a:lnTo>
                    <a:lnTo>
                      <a:pt x="921852" y="827354"/>
                    </a:lnTo>
                    <a:lnTo>
                      <a:pt x="920266" y="862273"/>
                    </a:lnTo>
                    <a:lnTo>
                      <a:pt x="918680" y="891161"/>
                    </a:lnTo>
                    <a:lnTo>
                      <a:pt x="916777" y="918461"/>
                    </a:lnTo>
                    <a:lnTo>
                      <a:pt x="918680" y="913382"/>
                    </a:lnTo>
                    <a:lnTo>
                      <a:pt x="923756" y="899097"/>
                    </a:lnTo>
                    <a:lnTo>
                      <a:pt x="927245" y="888621"/>
                    </a:lnTo>
                    <a:lnTo>
                      <a:pt x="931369" y="876241"/>
                    </a:lnTo>
                    <a:lnTo>
                      <a:pt x="935493" y="862273"/>
                    </a:lnTo>
                    <a:lnTo>
                      <a:pt x="939934" y="846401"/>
                    </a:lnTo>
                    <a:lnTo>
                      <a:pt x="943741" y="828307"/>
                    </a:lnTo>
                    <a:lnTo>
                      <a:pt x="947865" y="809260"/>
                    </a:lnTo>
                    <a:lnTo>
                      <a:pt x="951672" y="788626"/>
                    </a:lnTo>
                    <a:lnTo>
                      <a:pt x="955161" y="766722"/>
                    </a:lnTo>
                    <a:lnTo>
                      <a:pt x="957699" y="743866"/>
                    </a:lnTo>
                    <a:lnTo>
                      <a:pt x="958650" y="731486"/>
                    </a:lnTo>
                    <a:lnTo>
                      <a:pt x="959919" y="719106"/>
                    </a:lnTo>
                    <a:lnTo>
                      <a:pt x="960554" y="707043"/>
                    </a:lnTo>
                    <a:lnTo>
                      <a:pt x="960871" y="694345"/>
                    </a:lnTo>
                    <a:lnTo>
                      <a:pt x="961188" y="681330"/>
                    </a:lnTo>
                    <a:lnTo>
                      <a:pt x="961188" y="668315"/>
                    </a:lnTo>
                    <a:lnTo>
                      <a:pt x="969119" y="649268"/>
                    </a:lnTo>
                    <a:lnTo>
                      <a:pt x="970705" y="651173"/>
                    </a:lnTo>
                    <a:lnTo>
                      <a:pt x="973877" y="656887"/>
                    </a:lnTo>
                    <a:lnTo>
                      <a:pt x="976098" y="661331"/>
                    </a:lnTo>
                    <a:lnTo>
                      <a:pt x="978636" y="666727"/>
                    </a:lnTo>
                    <a:lnTo>
                      <a:pt x="981808" y="673076"/>
                    </a:lnTo>
                    <a:lnTo>
                      <a:pt x="984663" y="681012"/>
                    </a:lnTo>
                    <a:lnTo>
                      <a:pt x="988152" y="690218"/>
                    </a:lnTo>
                    <a:lnTo>
                      <a:pt x="991007" y="700377"/>
                    </a:lnTo>
                    <a:lnTo>
                      <a:pt x="993862" y="712122"/>
                    </a:lnTo>
                    <a:lnTo>
                      <a:pt x="997035" y="724820"/>
                    </a:lnTo>
                    <a:lnTo>
                      <a:pt x="999572" y="739422"/>
                    </a:lnTo>
                    <a:lnTo>
                      <a:pt x="1002110" y="754977"/>
                    </a:lnTo>
                    <a:lnTo>
                      <a:pt x="1004013" y="772436"/>
                    </a:lnTo>
                    <a:lnTo>
                      <a:pt x="1005600" y="790848"/>
                    </a:lnTo>
                    <a:lnTo>
                      <a:pt x="1005282" y="796244"/>
                    </a:lnTo>
                    <a:lnTo>
                      <a:pt x="1004331" y="801958"/>
                    </a:lnTo>
                    <a:lnTo>
                      <a:pt x="1003062" y="809260"/>
                    </a:lnTo>
                    <a:lnTo>
                      <a:pt x="1000841" y="817196"/>
                    </a:lnTo>
                    <a:lnTo>
                      <a:pt x="997669" y="826085"/>
                    </a:lnTo>
                    <a:lnTo>
                      <a:pt x="994497" y="836243"/>
                    </a:lnTo>
                    <a:lnTo>
                      <a:pt x="985932" y="858781"/>
                    </a:lnTo>
                    <a:lnTo>
                      <a:pt x="964043" y="914969"/>
                    </a:lnTo>
                    <a:lnTo>
                      <a:pt x="951037" y="948301"/>
                    </a:lnTo>
                    <a:lnTo>
                      <a:pt x="937079" y="985442"/>
                    </a:lnTo>
                    <a:lnTo>
                      <a:pt x="922804" y="1025757"/>
                    </a:lnTo>
                    <a:lnTo>
                      <a:pt x="915825" y="1047026"/>
                    </a:lnTo>
                    <a:lnTo>
                      <a:pt x="908212" y="1068929"/>
                    </a:lnTo>
                    <a:lnTo>
                      <a:pt x="901233" y="1091785"/>
                    </a:lnTo>
                    <a:lnTo>
                      <a:pt x="894254" y="1115594"/>
                    </a:lnTo>
                    <a:lnTo>
                      <a:pt x="886958" y="1139719"/>
                    </a:lnTo>
                    <a:lnTo>
                      <a:pt x="880296" y="1165115"/>
                    </a:lnTo>
                    <a:lnTo>
                      <a:pt x="873634" y="1190510"/>
                    </a:lnTo>
                    <a:lnTo>
                      <a:pt x="867290" y="1217493"/>
                    </a:lnTo>
                    <a:lnTo>
                      <a:pt x="861580" y="1244476"/>
                    </a:lnTo>
                    <a:lnTo>
                      <a:pt x="855553" y="1272728"/>
                    </a:lnTo>
                    <a:lnTo>
                      <a:pt x="850477" y="1301298"/>
                    </a:lnTo>
                    <a:lnTo>
                      <a:pt x="845402" y="1330821"/>
                    </a:lnTo>
                    <a:lnTo>
                      <a:pt x="840960" y="1360343"/>
                    </a:lnTo>
                    <a:lnTo>
                      <a:pt x="836836" y="1391135"/>
                    </a:lnTo>
                    <a:lnTo>
                      <a:pt x="874586" y="1434307"/>
                    </a:lnTo>
                    <a:lnTo>
                      <a:pt x="949768" y="1522239"/>
                    </a:lnTo>
                    <a:lnTo>
                      <a:pt x="990373" y="1569856"/>
                    </a:lnTo>
                    <a:lnTo>
                      <a:pt x="1026219" y="1613028"/>
                    </a:lnTo>
                    <a:lnTo>
                      <a:pt x="1041129" y="1631122"/>
                    </a:lnTo>
                    <a:lnTo>
                      <a:pt x="1053500" y="1646042"/>
                    </a:lnTo>
                    <a:lnTo>
                      <a:pt x="1062065" y="1657470"/>
                    </a:lnTo>
                    <a:lnTo>
                      <a:pt x="1066824" y="1664137"/>
                    </a:lnTo>
                    <a:lnTo>
                      <a:pt x="1071582" y="1671755"/>
                    </a:lnTo>
                    <a:lnTo>
                      <a:pt x="1077292" y="1680326"/>
                    </a:lnTo>
                    <a:lnTo>
                      <a:pt x="1080147" y="1685088"/>
                    </a:lnTo>
                    <a:lnTo>
                      <a:pt x="1083002" y="1689850"/>
                    </a:lnTo>
                    <a:lnTo>
                      <a:pt x="1085540" y="1695564"/>
                    </a:lnTo>
                    <a:lnTo>
                      <a:pt x="1088395" y="1701913"/>
                    </a:lnTo>
                    <a:lnTo>
                      <a:pt x="1090616" y="1708579"/>
                    </a:lnTo>
                    <a:lnTo>
                      <a:pt x="1091884" y="1715880"/>
                    </a:lnTo>
                    <a:lnTo>
                      <a:pt x="1093471" y="1724134"/>
                    </a:lnTo>
                    <a:lnTo>
                      <a:pt x="1093788" y="1733022"/>
                    </a:lnTo>
                    <a:lnTo>
                      <a:pt x="1093788" y="1742545"/>
                    </a:lnTo>
                    <a:lnTo>
                      <a:pt x="1092836" y="1753021"/>
                    </a:lnTo>
                    <a:lnTo>
                      <a:pt x="1090933" y="1765084"/>
                    </a:lnTo>
                    <a:lnTo>
                      <a:pt x="1087761" y="1777147"/>
                    </a:lnTo>
                    <a:lnTo>
                      <a:pt x="1086809" y="1785083"/>
                    </a:lnTo>
                    <a:lnTo>
                      <a:pt x="1084271" y="1801272"/>
                    </a:lnTo>
                    <a:lnTo>
                      <a:pt x="1076340" y="1854920"/>
                    </a:lnTo>
                    <a:lnTo>
                      <a:pt x="1054452" y="2009516"/>
                    </a:lnTo>
                    <a:lnTo>
                      <a:pt x="1023681" y="2230139"/>
                    </a:lnTo>
                    <a:lnTo>
                      <a:pt x="1022730" y="2236488"/>
                    </a:lnTo>
                    <a:lnTo>
                      <a:pt x="1021461" y="2242520"/>
                    </a:lnTo>
                    <a:lnTo>
                      <a:pt x="1019875" y="2248551"/>
                    </a:lnTo>
                    <a:lnTo>
                      <a:pt x="1018289" y="2254582"/>
                    </a:lnTo>
                    <a:lnTo>
                      <a:pt x="1015751" y="2259979"/>
                    </a:lnTo>
                    <a:lnTo>
                      <a:pt x="1013530" y="2265693"/>
                    </a:lnTo>
                    <a:lnTo>
                      <a:pt x="1011310" y="2271407"/>
                    </a:lnTo>
                    <a:lnTo>
                      <a:pt x="1008455" y="2276486"/>
                    </a:lnTo>
                    <a:lnTo>
                      <a:pt x="1005917" y="2281248"/>
                    </a:lnTo>
                    <a:lnTo>
                      <a:pt x="1002427" y="2286009"/>
                    </a:lnTo>
                    <a:lnTo>
                      <a:pt x="999255" y="2291088"/>
                    </a:lnTo>
                    <a:lnTo>
                      <a:pt x="995766" y="2295533"/>
                    </a:lnTo>
                    <a:lnTo>
                      <a:pt x="992276" y="2299659"/>
                    </a:lnTo>
                    <a:lnTo>
                      <a:pt x="988470" y="2303469"/>
                    </a:lnTo>
                    <a:lnTo>
                      <a:pt x="984346" y="2307278"/>
                    </a:lnTo>
                    <a:lnTo>
                      <a:pt x="980222" y="2311087"/>
                    </a:lnTo>
                    <a:lnTo>
                      <a:pt x="975781" y="2314262"/>
                    </a:lnTo>
                    <a:lnTo>
                      <a:pt x="971339" y="2317436"/>
                    </a:lnTo>
                    <a:lnTo>
                      <a:pt x="966581" y="2320293"/>
                    </a:lnTo>
                    <a:lnTo>
                      <a:pt x="961823" y="2322833"/>
                    </a:lnTo>
                    <a:lnTo>
                      <a:pt x="956747" y="2325372"/>
                    </a:lnTo>
                    <a:lnTo>
                      <a:pt x="951989" y="2327277"/>
                    </a:lnTo>
                    <a:lnTo>
                      <a:pt x="946913" y="2329182"/>
                    </a:lnTo>
                    <a:lnTo>
                      <a:pt x="941203" y="2331086"/>
                    </a:lnTo>
                    <a:lnTo>
                      <a:pt x="936128" y="2332674"/>
                    </a:lnTo>
                    <a:lnTo>
                      <a:pt x="930418" y="2333309"/>
                    </a:lnTo>
                    <a:lnTo>
                      <a:pt x="925025" y="2334578"/>
                    </a:lnTo>
                    <a:lnTo>
                      <a:pt x="919315" y="2334896"/>
                    </a:lnTo>
                    <a:lnTo>
                      <a:pt x="913605" y="2335213"/>
                    </a:lnTo>
                    <a:lnTo>
                      <a:pt x="907577" y="2335213"/>
                    </a:lnTo>
                    <a:lnTo>
                      <a:pt x="901550" y="2334896"/>
                    </a:lnTo>
                    <a:lnTo>
                      <a:pt x="895523" y="2333943"/>
                    </a:lnTo>
                    <a:lnTo>
                      <a:pt x="889813" y="2333309"/>
                    </a:lnTo>
                    <a:lnTo>
                      <a:pt x="883786" y="2332356"/>
                    </a:lnTo>
                    <a:lnTo>
                      <a:pt x="878076" y="2330769"/>
                    </a:lnTo>
                    <a:lnTo>
                      <a:pt x="872683" y="2328864"/>
                    </a:lnTo>
                    <a:lnTo>
                      <a:pt x="867290" y="2326642"/>
                    </a:lnTo>
                    <a:lnTo>
                      <a:pt x="862214" y="2324420"/>
                    </a:lnTo>
                    <a:lnTo>
                      <a:pt x="857456" y="2321881"/>
                    </a:lnTo>
                    <a:lnTo>
                      <a:pt x="852698" y="2319341"/>
                    </a:lnTo>
                    <a:lnTo>
                      <a:pt x="848257" y="2316167"/>
                    </a:lnTo>
                    <a:lnTo>
                      <a:pt x="843815" y="2312992"/>
                    </a:lnTo>
                    <a:lnTo>
                      <a:pt x="839692" y="2309183"/>
                    </a:lnTo>
                    <a:lnTo>
                      <a:pt x="835568" y="2305373"/>
                    </a:lnTo>
                    <a:lnTo>
                      <a:pt x="831761" y="2301882"/>
                    </a:lnTo>
                    <a:lnTo>
                      <a:pt x="827954" y="2297755"/>
                    </a:lnTo>
                    <a:lnTo>
                      <a:pt x="824782" y="2293311"/>
                    </a:lnTo>
                    <a:lnTo>
                      <a:pt x="821293" y="2288866"/>
                    </a:lnTo>
                    <a:lnTo>
                      <a:pt x="818755" y="2283787"/>
                    </a:lnTo>
                    <a:lnTo>
                      <a:pt x="815900" y="2279026"/>
                    </a:lnTo>
                    <a:lnTo>
                      <a:pt x="813362" y="2274264"/>
                    </a:lnTo>
                    <a:lnTo>
                      <a:pt x="811141" y="2269185"/>
                    </a:lnTo>
                    <a:lnTo>
                      <a:pt x="809238" y="2263471"/>
                    </a:lnTo>
                    <a:lnTo>
                      <a:pt x="807335" y="2258392"/>
                    </a:lnTo>
                    <a:lnTo>
                      <a:pt x="805749" y="2252678"/>
                    </a:lnTo>
                    <a:lnTo>
                      <a:pt x="804162" y="2246646"/>
                    </a:lnTo>
                    <a:lnTo>
                      <a:pt x="803211" y="2241250"/>
                    </a:lnTo>
                    <a:lnTo>
                      <a:pt x="802576" y="2234901"/>
                    </a:lnTo>
                    <a:lnTo>
                      <a:pt x="801942" y="2228869"/>
                    </a:lnTo>
                    <a:lnTo>
                      <a:pt x="801625" y="2222838"/>
                    </a:lnTo>
                    <a:lnTo>
                      <a:pt x="801625" y="2216807"/>
                    </a:lnTo>
                    <a:lnTo>
                      <a:pt x="801942" y="2210458"/>
                    </a:lnTo>
                    <a:lnTo>
                      <a:pt x="802576" y="2204109"/>
                    </a:lnTo>
                    <a:lnTo>
                      <a:pt x="803211" y="2197443"/>
                    </a:lnTo>
                    <a:lnTo>
                      <a:pt x="833981" y="1990152"/>
                    </a:lnTo>
                    <a:lnTo>
                      <a:pt x="855235" y="1846032"/>
                    </a:lnTo>
                    <a:lnTo>
                      <a:pt x="861897" y="1797146"/>
                    </a:lnTo>
                    <a:lnTo>
                      <a:pt x="863801" y="1783178"/>
                    </a:lnTo>
                    <a:lnTo>
                      <a:pt x="864435" y="1777147"/>
                    </a:lnTo>
                    <a:lnTo>
                      <a:pt x="861897" y="1774290"/>
                    </a:lnTo>
                    <a:lnTo>
                      <a:pt x="855553" y="1767623"/>
                    </a:lnTo>
                    <a:lnTo>
                      <a:pt x="833030" y="1744133"/>
                    </a:lnTo>
                    <a:lnTo>
                      <a:pt x="763558" y="1673343"/>
                    </a:lnTo>
                    <a:lnTo>
                      <a:pt x="687424" y="1595886"/>
                    </a:lnTo>
                    <a:lnTo>
                      <a:pt x="657288" y="1564777"/>
                    </a:lnTo>
                    <a:lnTo>
                      <a:pt x="637620" y="1543825"/>
                    </a:lnTo>
                    <a:lnTo>
                      <a:pt x="624931" y="1537159"/>
                    </a:lnTo>
                    <a:lnTo>
                      <a:pt x="612876" y="1530175"/>
                    </a:lnTo>
                    <a:lnTo>
                      <a:pt x="600822" y="1523192"/>
                    </a:lnTo>
                    <a:lnTo>
                      <a:pt x="589719" y="1516208"/>
                    </a:lnTo>
                    <a:lnTo>
                      <a:pt x="578933" y="1508907"/>
                    </a:lnTo>
                    <a:lnTo>
                      <a:pt x="569100" y="1501605"/>
                    </a:lnTo>
                    <a:lnTo>
                      <a:pt x="559266" y="1494622"/>
                    </a:lnTo>
                    <a:lnTo>
                      <a:pt x="550383" y="1487003"/>
                    </a:lnTo>
                    <a:lnTo>
                      <a:pt x="541818" y="1480019"/>
                    </a:lnTo>
                    <a:lnTo>
                      <a:pt x="533570" y="1472718"/>
                    </a:lnTo>
                    <a:lnTo>
                      <a:pt x="525957" y="1465099"/>
                    </a:lnTo>
                    <a:lnTo>
                      <a:pt x="518978" y="1458116"/>
                    </a:lnTo>
                    <a:lnTo>
                      <a:pt x="511682" y="1451132"/>
                    </a:lnTo>
                    <a:lnTo>
                      <a:pt x="505655" y="1444148"/>
                    </a:lnTo>
                    <a:lnTo>
                      <a:pt x="499945" y="1436847"/>
                    </a:lnTo>
                    <a:lnTo>
                      <a:pt x="494235" y="1430181"/>
                    </a:lnTo>
                    <a:lnTo>
                      <a:pt x="489159" y="1423514"/>
                    </a:lnTo>
                    <a:lnTo>
                      <a:pt x="484718" y="1416848"/>
                    </a:lnTo>
                    <a:lnTo>
                      <a:pt x="480277" y="1410499"/>
                    </a:lnTo>
                    <a:lnTo>
                      <a:pt x="476470" y="1404150"/>
                    </a:lnTo>
                    <a:lnTo>
                      <a:pt x="473298" y="1397801"/>
                    </a:lnTo>
                    <a:lnTo>
                      <a:pt x="469808" y="1392405"/>
                    </a:lnTo>
                    <a:lnTo>
                      <a:pt x="464733" y="1381294"/>
                    </a:lnTo>
                    <a:lnTo>
                      <a:pt x="460926" y="1371453"/>
                    </a:lnTo>
                    <a:lnTo>
                      <a:pt x="458706" y="1362565"/>
                    </a:lnTo>
                    <a:lnTo>
                      <a:pt x="457754" y="1359073"/>
                    </a:lnTo>
                    <a:lnTo>
                      <a:pt x="457119" y="1355264"/>
                    </a:lnTo>
                    <a:lnTo>
                      <a:pt x="457119" y="1352089"/>
                    </a:lnTo>
                    <a:lnTo>
                      <a:pt x="457119" y="1349550"/>
                    </a:lnTo>
                    <a:lnTo>
                      <a:pt x="456802" y="1347010"/>
                    </a:lnTo>
                    <a:lnTo>
                      <a:pt x="456168" y="1344788"/>
                    </a:lnTo>
                    <a:lnTo>
                      <a:pt x="454264" y="1342566"/>
                    </a:lnTo>
                    <a:lnTo>
                      <a:pt x="452361" y="1340344"/>
                    </a:lnTo>
                    <a:lnTo>
                      <a:pt x="449823" y="1338439"/>
                    </a:lnTo>
                    <a:lnTo>
                      <a:pt x="446968" y="1336217"/>
                    </a:lnTo>
                    <a:lnTo>
                      <a:pt x="440624" y="1332408"/>
                    </a:lnTo>
                    <a:lnTo>
                      <a:pt x="434279" y="1328598"/>
                    </a:lnTo>
                    <a:lnTo>
                      <a:pt x="431107" y="1326376"/>
                    </a:lnTo>
                    <a:lnTo>
                      <a:pt x="428887" y="1324472"/>
                    </a:lnTo>
                    <a:lnTo>
                      <a:pt x="426666" y="1322250"/>
                    </a:lnTo>
                    <a:lnTo>
                      <a:pt x="425397" y="1319393"/>
                    </a:lnTo>
                    <a:lnTo>
                      <a:pt x="424128" y="1317170"/>
                    </a:lnTo>
                    <a:lnTo>
                      <a:pt x="424128" y="1314631"/>
                    </a:lnTo>
                    <a:lnTo>
                      <a:pt x="425714" y="1302568"/>
                    </a:lnTo>
                    <a:lnTo>
                      <a:pt x="427618" y="1289553"/>
                    </a:lnTo>
                    <a:lnTo>
                      <a:pt x="429521" y="1275268"/>
                    </a:lnTo>
                    <a:lnTo>
                      <a:pt x="432059" y="1260983"/>
                    </a:lnTo>
                    <a:lnTo>
                      <a:pt x="438086" y="1229873"/>
                    </a:lnTo>
                    <a:lnTo>
                      <a:pt x="445382" y="1196542"/>
                    </a:lnTo>
                    <a:lnTo>
                      <a:pt x="453313" y="1161623"/>
                    </a:lnTo>
                    <a:lnTo>
                      <a:pt x="462195" y="1125117"/>
                    </a:lnTo>
                    <a:lnTo>
                      <a:pt x="471712" y="1087658"/>
                    </a:lnTo>
                    <a:lnTo>
                      <a:pt x="481229" y="1049883"/>
                    </a:lnTo>
                    <a:lnTo>
                      <a:pt x="501531" y="974014"/>
                    </a:lnTo>
                    <a:lnTo>
                      <a:pt x="521199" y="901001"/>
                    </a:lnTo>
                    <a:lnTo>
                      <a:pt x="538963" y="833386"/>
                    </a:lnTo>
                    <a:lnTo>
                      <a:pt x="546577" y="803228"/>
                    </a:lnTo>
                    <a:lnTo>
                      <a:pt x="553238" y="775293"/>
                    </a:lnTo>
                    <a:lnTo>
                      <a:pt x="622710" y="754659"/>
                    </a:lnTo>
                    <a:lnTo>
                      <a:pt x="591305" y="753072"/>
                    </a:lnTo>
                    <a:lnTo>
                      <a:pt x="520881" y="750215"/>
                    </a:lnTo>
                    <a:lnTo>
                      <a:pt x="482497" y="748628"/>
                    </a:lnTo>
                    <a:lnTo>
                      <a:pt x="448554" y="747358"/>
                    </a:lnTo>
                    <a:lnTo>
                      <a:pt x="423494" y="747041"/>
                    </a:lnTo>
                    <a:lnTo>
                      <a:pt x="415563" y="747358"/>
                    </a:lnTo>
                    <a:lnTo>
                      <a:pt x="411439" y="747993"/>
                    </a:lnTo>
                    <a:lnTo>
                      <a:pt x="409853" y="748628"/>
                    </a:lnTo>
                    <a:lnTo>
                      <a:pt x="406364" y="750850"/>
                    </a:lnTo>
                    <a:lnTo>
                      <a:pt x="396847" y="757516"/>
                    </a:lnTo>
                    <a:lnTo>
                      <a:pt x="382889" y="767992"/>
                    </a:lnTo>
                    <a:lnTo>
                      <a:pt x="366393" y="781007"/>
                    </a:lnTo>
                    <a:lnTo>
                      <a:pt x="325472" y="812752"/>
                    </a:lnTo>
                    <a:lnTo>
                      <a:pt x="279791" y="849258"/>
                    </a:lnTo>
                    <a:lnTo>
                      <a:pt x="195093" y="917826"/>
                    </a:lnTo>
                    <a:lnTo>
                      <a:pt x="154805" y="951158"/>
                    </a:lnTo>
                    <a:lnTo>
                      <a:pt x="154488" y="951475"/>
                    </a:lnTo>
                    <a:lnTo>
                      <a:pt x="150681" y="954332"/>
                    </a:lnTo>
                    <a:lnTo>
                      <a:pt x="146875" y="957506"/>
                    </a:lnTo>
                    <a:lnTo>
                      <a:pt x="143068" y="960046"/>
                    </a:lnTo>
                    <a:lnTo>
                      <a:pt x="139261" y="962586"/>
                    </a:lnTo>
                    <a:lnTo>
                      <a:pt x="135454" y="964808"/>
                    </a:lnTo>
                    <a:lnTo>
                      <a:pt x="131013" y="966712"/>
                    </a:lnTo>
                    <a:lnTo>
                      <a:pt x="126889" y="968617"/>
                    </a:lnTo>
                    <a:lnTo>
                      <a:pt x="122766" y="969887"/>
                    </a:lnTo>
                    <a:lnTo>
                      <a:pt x="113883" y="972426"/>
                    </a:lnTo>
                    <a:lnTo>
                      <a:pt x="105318" y="974014"/>
                    </a:lnTo>
                    <a:lnTo>
                      <a:pt x="96436" y="975283"/>
                    </a:lnTo>
                    <a:lnTo>
                      <a:pt x="87554" y="974966"/>
                    </a:lnTo>
                    <a:lnTo>
                      <a:pt x="78671" y="974014"/>
                    </a:lnTo>
                    <a:lnTo>
                      <a:pt x="70106" y="972109"/>
                    </a:lnTo>
                    <a:lnTo>
                      <a:pt x="61541" y="969569"/>
                    </a:lnTo>
                    <a:lnTo>
                      <a:pt x="52976" y="966395"/>
                    </a:lnTo>
                    <a:lnTo>
                      <a:pt x="48852" y="964490"/>
                    </a:lnTo>
                    <a:lnTo>
                      <a:pt x="45363" y="962268"/>
                    </a:lnTo>
                    <a:lnTo>
                      <a:pt x="41239" y="959729"/>
                    </a:lnTo>
                    <a:lnTo>
                      <a:pt x="37432" y="956872"/>
                    </a:lnTo>
                    <a:lnTo>
                      <a:pt x="33626" y="954015"/>
                    </a:lnTo>
                    <a:lnTo>
                      <a:pt x="30453" y="951158"/>
                    </a:lnTo>
                    <a:lnTo>
                      <a:pt x="26647" y="947666"/>
                    </a:lnTo>
                    <a:lnTo>
                      <a:pt x="23792" y="944491"/>
                    </a:lnTo>
                    <a:lnTo>
                      <a:pt x="20302" y="940682"/>
                    </a:lnTo>
                    <a:lnTo>
                      <a:pt x="17764" y="936873"/>
                    </a:lnTo>
                    <a:lnTo>
                      <a:pt x="14909" y="933063"/>
                    </a:lnTo>
                    <a:lnTo>
                      <a:pt x="12689" y="929254"/>
                    </a:lnTo>
                    <a:lnTo>
                      <a:pt x="10468" y="925127"/>
                    </a:lnTo>
                    <a:lnTo>
                      <a:pt x="8248" y="921000"/>
                    </a:lnTo>
                    <a:lnTo>
                      <a:pt x="6662" y="916874"/>
                    </a:lnTo>
                    <a:lnTo>
                      <a:pt x="4758" y="912429"/>
                    </a:lnTo>
                    <a:lnTo>
                      <a:pt x="2538" y="903858"/>
                    </a:lnTo>
                    <a:lnTo>
                      <a:pt x="634" y="894970"/>
                    </a:lnTo>
                    <a:lnTo>
                      <a:pt x="0" y="886399"/>
                    </a:lnTo>
                    <a:lnTo>
                      <a:pt x="0" y="877511"/>
                    </a:lnTo>
                    <a:lnTo>
                      <a:pt x="952" y="868622"/>
                    </a:lnTo>
                    <a:lnTo>
                      <a:pt x="2538" y="859734"/>
                    </a:lnTo>
                    <a:lnTo>
                      <a:pt x="5075" y="851163"/>
                    </a:lnTo>
                    <a:lnTo>
                      <a:pt x="8882" y="842909"/>
                    </a:lnTo>
                    <a:lnTo>
                      <a:pt x="10785" y="838782"/>
                    </a:lnTo>
                    <a:lnTo>
                      <a:pt x="13006" y="834656"/>
                    </a:lnTo>
                    <a:lnTo>
                      <a:pt x="15544" y="831164"/>
                    </a:lnTo>
                    <a:lnTo>
                      <a:pt x="18082" y="827354"/>
                    </a:lnTo>
                    <a:lnTo>
                      <a:pt x="20937" y="823545"/>
                    </a:lnTo>
                    <a:lnTo>
                      <a:pt x="24109" y="820053"/>
                    </a:lnTo>
                    <a:lnTo>
                      <a:pt x="27281" y="816561"/>
                    </a:lnTo>
                    <a:lnTo>
                      <a:pt x="30771" y="813069"/>
                    </a:lnTo>
                    <a:lnTo>
                      <a:pt x="80575" y="775611"/>
                    </a:lnTo>
                    <a:lnTo>
                      <a:pt x="189700" y="694028"/>
                    </a:lnTo>
                    <a:lnTo>
                      <a:pt x="248386" y="650220"/>
                    </a:lnTo>
                    <a:lnTo>
                      <a:pt x="300094" y="612127"/>
                    </a:lnTo>
                    <a:lnTo>
                      <a:pt x="321348" y="596572"/>
                    </a:lnTo>
                    <a:lnTo>
                      <a:pt x="337843" y="585144"/>
                    </a:lnTo>
                    <a:lnTo>
                      <a:pt x="349263" y="577208"/>
                    </a:lnTo>
                    <a:lnTo>
                      <a:pt x="352436" y="574986"/>
                    </a:lnTo>
                    <a:lnTo>
                      <a:pt x="354022" y="574351"/>
                    </a:lnTo>
                    <a:lnTo>
                      <a:pt x="460926" y="562606"/>
                    </a:lnTo>
                    <a:lnTo>
                      <a:pt x="554190" y="552448"/>
                    </a:lnTo>
                    <a:lnTo>
                      <a:pt x="595112" y="548003"/>
                    </a:lnTo>
                    <a:lnTo>
                      <a:pt x="631275" y="544512"/>
                    </a:lnTo>
                    <a:lnTo>
                      <a:pt x="663315" y="541655"/>
                    </a:lnTo>
                    <a:lnTo>
                      <a:pt x="690596" y="539750"/>
                    </a:lnTo>
                    <a:close/>
                    <a:moveTo>
                      <a:pt x="912333" y="0"/>
                    </a:moveTo>
                    <a:lnTo>
                      <a:pt x="923772" y="0"/>
                    </a:lnTo>
                    <a:lnTo>
                      <a:pt x="935529" y="0"/>
                    </a:lnTo>
                    <a:lnTo>
                      <a:pt x="943791" y="636"/>
                    </a:lnTo>
                    <a:lnTo>
                      <a:pt x="952052" y="1908"/>
                    </a:lnTo>
                    <a:lnTo>
                      <a:pt x="960632" y="3817"/>
                    </a:lnTo>
                    <a:lnTo>
                      <a:pt x="969211" y="5407"/>
                    </a:lnTo>
                    <a:lnTo>
                      <a:pt x="977473" y="8270"/>
                    </a:lnTo>
                    <a:lnTo>
                      <a:pt x="986052" y="11451"/>
                    </a:lnTo>
                    <a:lnTo>
                      <a:pt x="993996" y="14949"/>
                    </a:lnTo>
                    <a:lnTo>
                      <a:pt x="1001940" y="19084"/>
                    </a:lnTo>
                    <a:lnTo>
                      <a:pt x="1010202" y="22901"/>
                    </a:lnTo>
                    <a:lnTo>
                      <a:pt x="1017828" y="27990"/>
                    </a:lnTo>
                    <a:lnTo>
                      <a:pt x="1025454" y="33080"/>
                    </a:lnTo>
                    <a:lnTo>
                      <a:pt x="1032762" y="39123"/>
                    </a:lnTo>
                    <a:lnTo>
                      <a:pt x="1039753" y="44848"/>
                    </a:lnTo>
                    <a:lnTo>
                      <a:pt x="1047061" y="51210"/>
                    </a:lnTo>
                    <a:lnTo>
                      <a:pt x="1053734" y="57889"/>
                    </a:lnTo>
                    <a:lnTo>
                      <a:pt x="1060407" y="65523"/>
                    </a:lnTo>
                    <a:lnTo>
                      <a:pt x="1066127" y="72839"/>
                    </a:lnTo>
                    <a:lnTo>
                      <a:pt x="1072164" y="80791"/>
                    </a:lnTo>
                    <a:lnTo>
                      <a:pt x="1077884" y="89061"/>
                    </a:lnTo>
                    <a:lnTo>
                      <a:pt x="1082968" y="97331"/>
                    </a:lnTo>
                    <a:lnTo>
                      <a:pt x="1087734" y="106555"/>
                    </a:lnTo>
                    <a:lnTo>
                      <a:pt x="1092183" y="115779"/>
                    </a:lnTo>
                    <a:lnTo>
                      <a:pt x="1096313" y="125003"/>
                    </a:lnTo>
                    <a:lnTo>
                      <a:pt x="1100127" y="134546"/>
                    </a:lnTo>
                    <a:lnTo>
                      <a:pt x="1103304" y="145042"/>
                    </a:lnTo>
                    <a:lnTo>
                      <a:pt x="1106164" y="155220"/>
                    </a:lnTo>
                    <a:lnTo>
                      <a:pt x="1108706" y="166035"/>
                    </a:lnTo>
                    <a:lnTo>
                      <a:pt x="1110612" y="176849"/>
                    </a:lnTo>
                    <a:lnTo>
                      <a:pt x="1111566" y="187982"/>
                    </a:lnTo>
                    <a:lnTo>
                      <a:pt x="1112519" y="199433"/>
                    </a:lnTo>
                    <a:lnTo>
                      <a:pt x="1112837" y="210883"/>
                    </a:lnTo>
                    <a:lnTo>
                      <a:pt x="1112519" y="222970"/>
                    </a:lnTo>
                    <a:lnTo>
                      <a:pt x="1110930" y="247144"/>
                    </a:lnTo>
                    <a:lnTo>
                      <a:pt x="1109024" y="271636"/>
                    </a:lnTo>
                    <a:lnTo>
                      <a:pt x="1106164" y="296764"/>
                    </a:lnTo>
                    <a:lnTo>
                      <a:pt x="1104575" y="308851"/>
                    </a:lnTo>
                    <a:lnTo>
                      <a:pt x="1102351" y="321574"/>
                    </a:lnTo>
                    <a:lnTo>
                      <a:pt x="1100444" y="333978"/>
                    </a:lnTo>
                    <a:lnTo>
                      <a:pt x="1097902" y="345747"/>
                    </a:lnTo>
                    <a:lnTo>
                      <a:pt x="1095360" y="358152"/>
                    </a:lnTo>
                    <a:lnTo>
                      <a:pt x="1092183" y="369921"/>
                    </a:lnTo>
                    <a:lnTo>
                      <a:pt x="1089323" y="381372"/>
                    </a:lnTo>
                    <a:lnTo>
                      <a:pt x="1085510" y="393140"/>
                    </a:lnTo>
                    <a:lnTo>
                      <a:pt x="1082014" y="404273"/>
                    </a:lnTo>
                    <a:lnTo>
                      <a:pt x="1077884" y="415406"/>
                    </a:lnTo>
                    <a:lnTo>
                      <a:pt x="1073753" y="425902"/>
                    </a:lnTo>
                    <a:lnTo>
                      <a:pt x="1068986" y="436080"/>
                    </a:lnTo>
                    <a:lnTo>
                      <a:pt x="1063585" y="445941"/>
                    </a:lnTo>
                    <a:lnTo>
                      <a:pt x="1058501" y="455483"/>
                    </a:lnTo>
                    <a:lnTo>
                      <a:pt x="1052463" y="464389"/>
                    </a:lnTo>
                    <a:lnTo>
                      <a:pt x="1046108" y="472977"/>
                    </a:lnTo>
                    <a:lnTo>
                      <a:pt x="1039753" y="481247"/>
                    </a:lnTo>
                    <a:lnTo>
                      <a:pt x="1032762" y="488563"/>
                    </a:lnTo>
                    <a:lnTo>
                      <a:pt x="1025454" y="495242"/>
                    </a:lnTo>
                    <a:lnTo>
                      <a:pt x="1017510" y="501922"/>
                    </a:lnTo>
                    <a:lnTo>
                      <a:pt x="1009248" y="507647"/>
                    </a:lnTo>
                    <a:lnTo>
                      <a:pt x="1000351" y="512736"/>
                    </a:lnTo>
                    <a:lnTo>
                      <a:pt x="991454" y="516871"/>
                    </a:lnTo>
                    <a:lnTo>
                      <a:pt x="981921" y="520688"/>
                    </a:lnTo>
                    <a:lnTo>
                      <a:pt x="971435" y="523551"/>
                    </a:lnTo>
                    <a:lnTo>
                      <a:pt x="960949" y="525778"/>
                    </a:lnTo>
                    <a:lnTo>
                      <a:pt x="953005" y="526732"/>
                    </a:lnTo>
                    <a:lnTo>
                      <a:pt x="944426" y="527050"/>
                    </a:lnTo>
                    <a:lnTo>
                      <a:pt x="935847" y="526414"/>
                    </a:lnTo>
                    <a:lnTo>
                      <a:pt x="926314" y="525141"/>
                    </a:lnTo>
                    <a:lnTo>
                      <a:pt x="917099" y="523233"/>
                    </a:lnTo>
                    <a:lnTo>
                      <a:pt x="907884" y="520688"/>
                    </a:lnTo>
                    <a:lnTo>
                      <a:pt x="898669" y="517190"/>
                    </a:lnTo>
                    <a:lnTo>
                      <a:pt x="888819" y="513373"/>
                    </a:lnTo>
                    <a:lnTo>
                      <a:pt x="879286" y="508283"/>
                    </a:lnTo>
                    <a:lnTo>
                      <a:pt x="869118" y="503194"/>
                    </a:lnTo>
                    <a:lnTo>
                      <a:pt x="859585" y="496833"/>
                    </a:lnTo>
                    <a:lnTo>
                      <a:pt x="849735" y="490153"/>
                    </a:lnTo>
                    <a:lnTo>
                      <a:pt x="840202" y="482837"/>
                    </a:lnTo>
                    <a:lnTo>
                      <a:pt x="830987" y="474886"/>
                    </a:lnTo>
                    <a:lnTo>
                      <a:pt x="821454" y="465979"/>
                    </a:lnTo>
                    <a:lnTo>
                      <a:pt x="812239" y="456755"/>
                    </a:lnTo>
                    <a:lnTo>
                      <a:pt x="803342" y="446577"/>
                    </a:lnTo>
                    <a:lnTo>
                      <a:pt x="794445" y="435762"/>
                    </a:lnTo>
                    <a:lnTo>
                      <a:pt x="786183" y="424630"/>
                    </a:lnTo>
                    <a:lnTo>
                      <a:pt x="778240" y="412225"/>
                    </a:lnTo>
                    <a:lnTo>
                      <a:pt x="770296" y="400138"/>
                    </a:lnTo>
                    <a:lnTo>
                      <a:pt x="762987" y="386779"/>
                    </a:lnTo>
                    <a:lnTo>
                      <a:pt x="756314" y="372784"/>
                    </a:lnTo>
                    <a:lnTo>
                      <a:pt x="749324" y="358470"/>
                    </a:lnTo>
                    <a:lnTo>
                      <a:pt x="743604" y="343203"/>
                    </a:lnTo>
                    <a:lnTo>
                      <a:pt x="738202" y="327617"/>
                    </a:lnTo>
                    <a:lnTo>
                      <a:pt x="733436" y="311077"/>
                    </a:lnTo>
                    <a:lnTo>
                      <a:pt x="728987" y="294219"/>
                    </a:lnTo>
                    <a:lnTo>
                      <a:pt x="725810" y="276725"/>
                    </a:lnTo>
                    <a:lnTo>
                      <a:pt x="722632" y="258595"/>
                    </a:lnTo>
                    <a:lnTo>
                      <a:pt x="720408" y="240146"/>
                    </a:lnTo>
                    <a:lnTo>
                      <a:pt x="719137" y="221062"/>
                    </a:lnTo>
                    <a:lnTo>
                      <a:pt x="719772" y="209293"/>
                    </a:lnTo>
                    <a:lnTo>
                      <a:pt x="721361" y="197206"/>
                    </a:lnTo>
                    <a:lnTo>
                      <a:pt x="722632" y="185756"/>
                    </a:lnTo>
                    <a:lnTo>
                      <a:pt x="724856" y="174623"/>
                    </a:lnTo>
                    <a:lnTo>
                      <a:pt x="727399" y="163490"/>
                    </a:lnTo>
                    <a:lnTo>
                      <a:pt x="730576" y="152676"/>
                    </a:lnTo>
                    <a:lnTo>
                      <a:pt x="734389" y="142179"/>
                    </a:lnTo>
                    <a:lnTo>
                      <a:pt x="737884" y="131683"/>
                    </a:lnTo>
                    <a:lnTo>
                      <a:pt x="742333" y="121823"/>
                    </a:lnTo>
                    <a:lnTo>
                      <a:pt x="746782" y="111962"/>
                    </a:lnTo>
                    <a:lnTo>
                      <a:pt x="752184" y="102420"/>
                    </a:lnTo>
                    <a:lnTo>
                      <a:pt x="757268" y="93514"/>
                    </a:lnTo>
                    <a:lnTo>
                      <a:pt x="763305" y="84290"/>
                    </a:lnTo>
                    <a:lnTo>
                      <a:pt x="769660" y="76338"/>
                    </a:lnTo>
                    <a:lnTo>
                      <a:pt x="776015" y="68068"/>
                    </a:lnTo>
                    <a:lnTo>
                      <a:pt x="783006" y="60116"/>
                    </a:lnTo>
                    <a:lnTo>
                      <a:pt x="790314" y="53118"/>
                    </a:lnTo>
                    <a:lnTo>
                      <a:pt x="797940" y="46121"/>
                    </a:lnTo>
                    <a:lnTo>
                      <a:pt x="805567" y="39759"/>
                    </a:lnTo>
                    <a:lnTo>
                      <a:pt x="813828" y="33398"/>
                    </a:lnTo>
                    <a:lnTo>
                      <a:pt x="822725" y="27990"/>
                    </a:lnTo>
                    <a:lnTo>
                      <a:pt x="831305" y="22901"/>
                    </a:lnTo>
                    <a:lnTo>
                      <a:pt x="840520" y="18130"/>
                    </a:lnTo>
                    <a:lnTo>
                      <a:pt x="849735" y="13995"/>
                    </a:lnTo>
                    <a:lnTo>
                      <a:pt x="859903" y="10496"/>
                    </a:lnTo>
                    <a:lnTo>
                      <a:pt x="870071" y="7316"/>
                    </a:lnTo>
                    <a:lnTo>
                      <a:pt x="879922" y="4771"/>
                    </a:lnTo>
                    <a:lnTo>
                      <a:pt x="890725" y="2544"/>
                    </a:lnTo>
                    <a:lnTo>
                      <a:pt x="901529" y="954"/>
                    </a:lnTo>
                    <a:lnTo>
                      <a:pt x="912333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>
                <a:scene3d>
                  <a:camera prst="orthographicFront"/>
                  <a:lightRig rig="threePt" dir="t"/>
                </a:scene3d>
                <a:sp3d>
                  <a:contourClr>
                    <a:srgbClr val="FFFFFF"/>
                  </a:contourClr>
                </a:sp3d>
              </a:bodyPr>
              <a:lstStyle>
                <a:defPPr>
                  <a:defRPr lang="zh-CN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zh-CN" altLang="en-US">
                  <a:solidFill>
                    <a:srgbClr val="FFFFFF"/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  <p:grpSp>
          <p:nvGrpSpPr>
            <p:cNvPr id="62" name="组合 61"/>
            <p:cNvGrpSpPr/>
            <p:nvPr/>
          </p:nvGrpSpPr>
          <p:grpSpPr>
            <a:xfrm>
              <a:off x="3784" y="7798"/>
              <a:ext cx="6871" cy="1605"/>
              <a:chOff x="3484" y="2418"/>
              <a:chExt cx="6871" cy="1605"/>
            </a:xfrm>
          </p:grpSpPr>
          <p:sp>
            <p:nvSpPr>
              <p:cNvPr id="69" name="文本框 68"/>
              <p:cNvSpPr txBox="1"/>
              <p:nvPr/>
            </p:nvSpPr>
            <p:spPr>
              <a:xfrm>
                <a:off x="3484" y="3057"/>
                <a:ext cx="6871" cy="9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cs typeface="+mn-ea"/>
                    <a:sym typeface="+mn-lt"/>
                  </a:rPr>
                  <a:t>Click here to add text content, such as keywords, some brief introductions, etc.</a:t>
                </a:r>
                <a:endParaRPr lang="zh-CN" alt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0" name="文本框 69"/>
              <p:cNvSpPr txBox="1"/>
              <p:nvPr/>
            </p:nvSpPr>
            <p:spPr>
              <a:xfrm>
                <a:off x="3484" y="2418"/>
                <a:ext cx="3001" cy="62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zh-CN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75" name="组合 74">
            <a:extLst>
              <a:ext uri="{FF2B5EF4-FFF2-40B4-BE49-F238E27FC236}">
                <a16:creationId xmlns:a16="http://schemas.microsoft.com/office/drawing/2014/main" id="{09E493E9-FB7A-DE34-5B0D-3FF59DC618D5}"/>
              </a:ext>
            </a:extLst>
          </p:cNvPr>
          <p:cNvGrpSpPr/>
          <p:nvPr/>
        </p:nvGrpSpPr>
        <p:grpSpPr>
          <a:xfrm>
            <a:off x="0" y="195580"/>
            <a:ext cx="2521585" cy="649605"/>
            <a:chOff x="1599" y="0"/>
            <a:chExt cx="3971" cy="1023"/>
          </a:xfrm>
        </p:grpSpPr>
        <p:sp>
          <p:nvSpPr>
            <p:cNvPr id="76" name="Freeform 10">
              <a:extLst>
                <a:ext uri="{FF2B5EF4-FFF2-40B4-BE49-F238E27FC236}">
                  <a16:creationId xmlns:a16="http://schemas.microsoft.com/office/drawing/2014/main" id="{56877E42-4B24-5779-FE94-EC9A8D631876}"/>
                </a:ext>
              </a:extLst>
            </p:cNvPr>
            <p:cNvSpPr/>
            <p:nvPr/>
          </p:nvSpPr>
          <p:spPr bwMode="auto">
            <a:xfrm flipH="1">
              <a:off x="1599" y="0"/>
              <a:ext cx="3971" cy="1023"/>
            </a:xfrm>
            <a:custGeom>
              <a:avLst/>
              <a:gdLst>
                <a:gd name="T0" fmla="*/ 593 w 594"/>
                <a:gd name="T1" fmla="*/ 157 h 179"/>
                <a:gd name="T2" fmla="*/ 592 w 594"/>
                <a:gd name="T3" fmla="*/ 156 h 179"/>
                <a:gd name="T4" fmla="*/ 577 w 594"/>
                <a:gd name="T5" fmla="*/ 149 h 179"/>
                <a:gd name="T6" fmla="*/ 576 w 594"/>
                <a:gd name="T7" fmla="*/ 148 h 179"/>
                <a:gd name="T8" fmla="*/ 572 w 594"/>
                <a:gd name="T9" fmla="*/ 147 h 179"/>
                <a:gd name="T10" fmla="*/ 572 w 594"/>
                <a:gd name="T11" fmla="*/ 148 h 179"/>
                <a:gd name="T12" fmla="*/ 566 w 594"/>
                <a:gd name="T13" fmla="*/ 147 h 179"/>
                <a:gd name="T14" fmla="*/ 566 w 594"/>
                <a:gd name="T15" fmla="*/ 146 h 179"/>
                <a:gd name="T16" fmla="*/ 565 w 594"/>
                <a:gd name="T17" fmla="*/ 146 h 179"/>
                <a:gd name="T18" fmla="*/ 564 w 594"/>
                <a:gd name="T19" fmla="*/ 146 h 179"/>
                <a:gd name="T20" fmla="*/ 557 w 594"/>
                <a:gd name="T21" fmla="*/ 145 h 179"/>
                <a:gd name="T22" fmla="*/ 557 w 594"/>
                <a:gd name="T23" fmla="*/ 145 h 179"/>
                <a:gd name="T24" fmla="*/ 557 w 594"/>
                <a:gd name="T25" fmla="*/ 145 h 179"/>
                <a:gd name="T26" fmla="*/ 548 w 594"/>
                <a:gd name="T27" fmla="*/ 144 h 179"/>
                <a:gd name="T28" fmla="*/ 549 w 594"/>
                <a:gd name="T29" fmla="*/ 143 h 179"/>
                <a:gd name="T30" fmla="*/ 548 w 594"/>
                <a:gd name="T31" fmla="*/ 144 h 179"/>
                <a:gd name="T32" fmla="*/ 506 w 594"/>
                <a:gd name="T33" fmla="*/ 142 h 179"/>
                <a:gd name="T34" fmla="*/ 139 w 594"/>
                <a:gd name="T35" fmla="*/ 143 h 179"/>
                <a:gd name="T36" fmla="*/ 139 w 594"/>
                <a:gd name="T37" fmla="*/ 166 h 179"/>
                <a:gd name="T38" fmla="*/ 134 w 594"/>
                <a:gd name="T39" fmla="*/ 178 h 179"/>
                <a:gd name="T40" fmla="*/ 124 w 594"/>
                <a:gd name="T41" fmla="*/ 176 h 179"/>
                <a:gd name="T42" fmla="*/ 6 w 594"/>
                <a:gd name="T43" fmla="*/ 100 h 179"/>
                <a:gd name="T44" fmla="*/ 0 w 594"/>
                <a:gd name="T45" fmla="*/ 90 h 179"/>
                <a:gd name="T46" fmla="*/ 6 w 594"/>
                <a:gd name="T47" fmla="*/ 80 h 179"/>
                <a:gd name="T48" fmla="*/ 124 w 594"/>
                <a:gd name="T49" fmla="*/ 3 h 179"/>
                <a:gd name="T50" fmla="*/ 134 w 594"/>
                <a:gd name="T51" fmla="*/ 1 h 179"/>
                <a:gd name="T52" fmla="*/ 139 w 594"/>
                <a:gd name="T53" fmla="*/ 13 h 179"/>
                <a:gd name="T54" fmla="*/ 139 w 594"/>
                <a:gd name="T55" fmla="*/ 31 h 179"/>
                <a:gd name="T56" fmla="*/ 512 w 594"/>
                <a:gd name="T57" fmla="*/ 30 h 179"/>
                <a:gd name="T58" fmla="*/ 518 w 594"/>
                <a:gd name="T59" fmla="*/ 30 h 179"/>
                <a:gd name="T60" fmla="*/ 533 w 594"/>
                <a:gd name="T61" fmla="*/ 31 h 179"/>
                <a:gd name="T62" fmla="*/ 547 w 594"/>
                <a:gd name="T63" fmla="*/ 32 h 179"/>
                <a:gd name="T64" fmla="*/ 558 w 594"/>
                <a:gd name="T65" fmla="*/ 33 h 179"/>
                <a:gd name="T66" fmla="*/ 569 w 594"/>
                <a:gd name="T67" fmla="*/ 35 h 179"/>
                <a:gd name="T68" fmla="*/ 573 w 594"/>
                <a:gd name="T69" fmla="*/ 36 h 179"/>
                <a:gd name="T70" fmla="*/ 577 w 594"/>
                <a:gd name="T71" fmla="*/ 37 h 179"/>
                <a:gd name="T72" fmla="*/ 582 w 594"/>
                <a:gd name="T73" fmla="*/ 38 h 179"/>
                <a:gd name="T74" fmla="*/ 586 w 594"/>
                <a:gd name="T75" fmla="*/ 39 h 179"/>
                <a:gd name="T76" fmla="*/ 587 w 594"/>
                <a:gd name="T77" fmla="*/ 40 h 179"/>
                <a:gd name="T78" fmla="*/ 589 w 594"/>
                <a:gd name="T79" fmla="*/ 41 h 179"/>
                <a:gd name="T80" fmla="*/ 591 w 594"/>
                <a:gd name="T81" fmla="*/ 42 h 179"/>
                <a:gd name="T82" fmla="*/ 592 w 594"/>
                <a:gd name="T83" fmla="*/ 43 h 179"/>
                <a:gd name="T84" fmla="*/ 593 w 594"/>
                <a:gd name="T85" fmla="*/ 44 h 179"/>
                <a:gd name="T86" fmla="*/ 594 w 594"/>
                <a:gd name="T87" fmla="*/ 156 h 179"/>
                <a:gd name="T88" fmla="*/ 593 w 594"/>
                <a:gd name="T89" fmla="*/ 157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94" h="179">
                  <a:moveTo>
                    <a:pt x="593" y="157"/>
                  </a:moveTo>
                  <a:cubicBezTo>
                    <a:pt x="592" y="156"/>
                    <a:pt x="592" y="156"/>
                    <a:pt x="592" y="156"/>
                  </a:cubicBezTo>
                  <a:cubicBezTo>
                    <a:pt x="589" y="153"/>
                    <a:pt x="584" y="151"/>
                    <a:pt x="577" y="149"/>
                  </a:cubicBezTo>
                  <a:cubicBezTo>
                    <a:pt x="576" y="148"/>
                    <a:pt x="576" y="148"/>
                    <a:pt x="576" y="148"/>
                  </a:cubicBezTo>
                  <a:cubicBezTo>
                    <a:pt x="572" y="147"/>
                    <a:pt x="572" y="147"/>
                    <a:pt x="572" y="147"/>
                  </a:cubicBezTo>
                  <a:cubicBezTo>
                    <a:pt x="572" y="148"/>
                    <a:pt x="572" y="148"/>
                    <a:pt x="572" y="148"/>
                  </a:cubicBezTo>
                  <a:cubicBezTo>
                    <a:pt x="570" y="147"/>
                    <a:pt x="568" y="147"/>
                    <a:pt x="566" y="147"/>
                  </a:cubicBezTo>
                  <a:cubicBezTo>
                    <a:pt x="566" y="146"/>
                    <a:pt x="566" y="146"/>
                    <a:pt x="566" y="146"/>
                  </a:cubicBezTo>
                  <a:cubicBezTo>
                    <a:pt x="565" y="146"/>
                    <a:pt x="565" y="146"/>
                    <a:pt x="565" y="146"/>
                  </a:cubicBezTo>
                  <a:cubicBezTo>
                    <a:pt x="564" y="146"/>
                    <a:pt x="564" y="146"/>
                    <a:pt x="564" y="146"/>
                  </a:cubicBezTo>
                  <a:cubicBezTo>
                    <a:pt x="562" y="146"/>
                    <a:pt x="560" y="145"/>
                    <a:pt x="557" y="145"/>
                  </a:cubicBezTo>
                  <a:cubicBezTo>
                    <a:pt x="557" y="145"/>
                    <a:pt x="557" y="145"/>
                    <a:pt x="557" y="145"/>
                  </a:cubicBezTo>
                  <a:cubicBezTo>
                    <a:pt x="557" y="145"/>
                    <a:pt x="557" y="145"/>
                    <a:pt x="557" y="145"/>
                  </a:cubicBezTo>
                  <a:cubicBezTo>
                    <a:pt x="554" y="145"/>
                    <a:pt x="551" y="144"/>
                    <a:pt x="548" y="144"/>
                  </a:cubicBezTo>
                  <a:cubicBezTo>
                    <a:pt x="549" y="143"/>
                    <a:pt x="549" y="143"/>
                    <a:pt x="549" y="143"/>
                  </a:cubicBezTo>
                  <a:cubicBezTo>
                    <a:pt x="548" y="144"/>
                    <a:pt x="548" y="144"/>
                    <a:pt x="548" y="144"/>
                  </a:cubicBezTo>
                  <a:cubicBezTo>
                    <a:pt x="536" y="143"/>
                    <a:pt x="521" y="142"/>
                    <a:pt x="506" y="142"/>
                  </a:cubicBezTo>
                  <a:cubicBezTo>
                    <a:pt x="139" y="143"/>
                    <a:pt x="139" y="143"/>
                    <a:pt x="139" y="143"/>
                  </a:cubicBezTo>
                  <a:cubicBezTo>
                    <a:pt x="139" y="166"/>
                    <a:pt x="139" y="166"/>
                    <a:pt x="139" y="166"/>
                  </a:cubicBezTo>
                  <a:cubicBezTo>
                    <a:pt x="139" y="172"/>
                    <a:pt x="138" y="176"/>
                    <a:pt x="134" y="178"/>
                  </a:cubicBezTo>
                  <a:cubicBezTo>
                    <a:pt x="132" y="179"/>
                    <a:pt x="128" y="179"/>
                    <a:pt x="124" y="176"/>
                  </a:cubicBezTo>
                  <a:cubicBezTo>
                    <a:pt x="6" y="100"/>
                    <a:pt x="6" y="100"/>
                    <a:pt x="6" y="100"/>
                  </a:cubicBezTo>
                  <a:cubicBezTo>
                    <a:pt x="2" y="97"/>
                    <a:pt x="0" y="93"/>
                    <a:pt x="0" y="90"/>
                  </a:cubicBezTo>
                  <a:cubicBezTo>
                    <a:pt x="0" y="86"/>
                    <a:pt x="2" y="82"/>
                    <a:pt x="6" y="80"/>
                  </a:cubicBezTo>
                  <a:cubicBezTo>
                    <a:pt x="124" y="3"/>
                    <a:pt x="124" y="3"/>
                    <a:pt x="124" y="3"/>
                  </a:cubicBezTo>
                  <a:cubicBezTo>
                    <a:pt x="128" y="1"/>
                    <a:pt x="132" y="0"/>
                    <a:pt x="134" y="1"/>
                  </a:cubicBezTo>
                  <a:cubicBezTo>
                    <a:pt x="138" y="3"/>
                    <a:pt x="139" y="7"/>
                    <a:pt x="139" y="13"/>
                  </a:cubicBezTo>
                  <a:cubicBezTo>
                    <a:pt x="139" y="31"/>
                    <a:pt x="139" y="31"/>
                    <a:pt x="139" y="31"/>
                  </a:cubicBezTo>
                  <a:cubicBezTo>
                    <a:pt x="512" y="30"/>
                    <a:pt x="512" y="30"/>
                    <a:pt x="512" y="30"/>
                  </a:cubicBezTo>
                  <a:cubicBezTo>
                    <a:pt x="518" y="30"/>
                    <a:pt x="518" y="30"/>
                    <a:pt x="518" y="30"/>
                  </a:cubicBezTo>
                  <a:cubicBezTo>
                    <a:pt x="524" y="30"/>
                    <a:pt x="529" y="30"/>
                    <a:pt x="533" y="31"/>
                  </a:cubicBezTo>
                  <a:cubicBezTo>
                    <a:pt x="547" y="32"/>
                    <a:pt x="547" y="32"/>
                    <a:pt x="547" y="32"/>
                  </a:cubicBezTo>
                  <a:cubicBezTo>
                    <a:pt x="550" y="32"/>
                    <a:pt x="558" y="33"/>
                    <a:pt x="558" y="33"/>
                  </a:cubicBezTo>
                  <a:cubicBezTo>
                    <a:pt x="569" y="35"/>
                    <a:pt x="569" y="35"/>
                    <a:pt x="569" y="35"/>
                  </a:cubicBezTo>
                  <a:cubicBezTo>
                    <a:pt x="570" y="35"/>
                    <a:pt x="572" y="35"/>
                    <a:pt x="573" y="36"/>
                  </a:cubicBezTo>
                  <a:cubicBezTo>
                    <a:pt x="577" y="37"/>
                    <a:pt x="577" y="37"/>
                    <a:pt x="577" y="37"/>
                  </a:cubicBezTo>
                  <a:cubicBezTo>
                    <a:pt x="582" y="38"/>
                    <a:pt x="582" y="38"/>
                    <a:pt x="582" y="38"/>
                  </a:cubicBezTo>
                  <a:cubicBezTo>
                    <a:pt x="586" y="39"/>
                    <a:pt x="586" y="39"/>
                    <a:pt x="586" y="39"/>
                  </a:cubicBezTo>
                  <a:cubicBezTo>
                    <a:pt x="587" y="40"/>
                    <a:pt x="587" y="40"/>
                    <a:pt x="587" y="40"/>
                  </a:cubicBezTo>
                  <a:cubicBezTo>
                    <a:pt x="589" y="41"/>
                    <a:pt x="589" y="41"/>
                    <a:pt x="589" y="41"/>
                  </a:cubicBezTo>
                  <a:cubicBezTo>
                    <a:pt x="591" y="42"/>
                    <a:pt x="591" y="42"/>
                    <a:pt x="591" y="42"/>
                  </a:cubicBezTo>
                  <a:cubicBezTo>
                    <a:pt x="592" y="43"/>
                    <a:pt x="592" y="43"/>
                    <a:pt x="592" y="43"/>
                  </a:cubicBezTo>
                  <a:cubicBezTo>
                    <a:pt x="593" y="44"/>
                    <a:pt x="593" y="44"/>
                    <a:pt x="593" y="44"/>
                  </a:cubicBezTo>
                  <a:cubicBezTo>
                    <a:pt x="594" y="156"/>
                    <a:pt x="594" y="156"/>
                    <a:pt x="594" y="156"/>
                  </a:cubicBezTo>
                  <a:lnTo>
                    <a:pt x="593" y="157"/>
                  </a:lnTo>
                  <a:close/>
                </a:path>
              </a:pathLst>
            </a:custGeom>
            <a:gradFill>
              <a:gsLst>
                <a:gs pos="100000">
                  <a:srgbClr val="61D3F8"/>
                </a:gs>
                <a:gs pos="0">
                  <a:srgbClr val="A73FF6"/>
                </a:gs>
              </a:gsLst>
              <a:lin scaled="1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015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7" name="文本框 37">
              <a:extLst>
                <a:ext uri="{FF2B5EF4-FFF2-40B4-BE49-F238E27FC236}">
                  <a16:creationId xmlns:a16="http://schemas.microsoft.com/office/drawing/2014/main" id="{90E6364A-0B03-365E-CE48-25585D5E4F95}"/>
                </a:ext>
              </a:extLst>
            </p:cNvPr>
            <p:cNvSpPr txBox="1"/>
            <p:nvPr/>
          </p:nvSpPr>
          <p:spPr>
            <a:xfrm>
              <a:off x="4531" y="221"/>
              <a:ext cx="865" cy="580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4800">
                  <a:solidFill>
                    <a:schemeClr val="bg1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1800" dirty="0">
                  <a:solidFill>
                    <a:prstClr val="white"/>
                  </a:solidFill>
                  <a:latin typeface="+mn-lt"/>
                  <a:ea typeface="+mn-ea"/>
                  <a:cs typeface="+mn-ea"/>
                  <a:sym typeface="+mn-lt"/>
                </a:rPr>
                <a:t>01</a:t>
              </a:r>
              <a:endParaRPr lang="zh-CN" altLang="en-US" sz="1800" dirty="0">
                <a:solidFill>
                  <a:prstClr val="white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78" name="文本框 47">
              <a:extLst>
                <a:ext uri="{FF2B5EF4-FFF2-40B4-BE49-F238E27FC236}">
                  <a16:creationId xmlns:a16="http://schemas.microsoft.com/office/drawing/2014/main" id="{189C147F-1D32-5DFF-3BDE-F6A952E90360}"/>
                </a:ext>
              </a:extLst>
            </p:cNvPr>
            <p:cNvSpPr txBox="1"/>
            <p:nvPr/>
          </p:nvSpPr>
          <p:spPr>
            <a:xfrm>
              <a:off x="1843" y="191"/>
              <a:ext cx="2990" cy="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800">
                  <a:solidFill>
                    <a:schemeClr val="bg1"/>
                  </a:solidFill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algn="ctr"/>
              <a:r>
                <a:rPr lang="en-US" altLang="zh-CN" sz="1800" b="1" dirty="0">
                  <a:uFillTx/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1800" b="1" dirty="0"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slow" advClick="0" advTm="3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1201420" y="1729105"/>
            <a:ext cx="9764395" cy="2407920"/>
            <a:chOff x="1892" y="2723"/>
            <a:chExt cx="15377" cy="3792"/>
          </a:xfrm>
        </p:grpSpPr>
        <p:sp>
          <p:nvSpPr>
            <p:cNvPr id="81" name="iṡḷîďé"/>
            <p:cNvSpPr/>
            <p:nvPr/>
          </p:nvSpPr>
          <p:spPr bwMode="auto">
            <a:xfrm>
              <a:off x="1892" y="4578"/>
              <a:ext cx="2664" cy="1212"/>
            </a:xfrm>
            <a:custGeom>
              <a:avLst/>
              <a:gdLst>
                <a:gd name="T0" fmla="*/ 2332 w 2506"/>
                <a:gd name="T1" fmla="*/ 0 h 1288"/>
                <a:gd name="T2" fmla="*/ 0 w 2506"/>
                <a:gd name="T3" fmla="*/ 650 h 1288"/>
                <a:gd name="T4" fmla="*/ 180 w 2506"/>
                <a:gd name="T5" fmla="*/ 1288 h 1288"/>
                <a:gd name="T6" fmla="*/ 2506 w 2506"/>
                <a:gd name="T7" fmla="*/ 641 h 1288"/>
                <a:gd name="T8" fmla="*/ 2332 w 2506"/>
                <a:gd name="T9" fmla="*/ 0 h 1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06" h="1288">
                  <a:moveTo>
                    <a:pt x="2332" y="0"/>
                  </a:moveTo>
                  <a:cubicBezTo>
                    <a:pt x="0" y="650"/>
                    <a:pt x="0" y="650"/>
                    <a:pt x="0" y="650"/>
                  </a:cubicBezTo>
                  <a:cubicBezTo>
                    <a:pt x="180" y="1288"/>
                    <a:pt x="180" y="1288"/>
                    <a:pt x="180" y="1288"/>
                  </a:cubicBezTo>
                  <a:cubicBezTo>
                    <a:pt x="2506" y="641"/>
                    <a:pt x="2506" y="641"/>
                    <a:pt x="2506" y="641"/>
                  </a:cubicBezTo>
                  <a:cubicBezTo>
                    <a:pt x="2385" y="449"/>
                    <a:pt x="2325" y="227"/>
                    <a:pt x="2332" y="0"/>
                  </a:cubicBezTo>
                  <a:close/>
                </a:path>
              </a:pathLst>
            </a:custGeom>
            <a:solidFill>
              <a:srgbClr val="6849F0">
                <a:alpha val="18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78" name="íŝlíḍè"/>
            <p:cNvSpPr/>
            <p:nvPr/>
          </p:nvSpPr>
          <p:spPr bwMode="auto">
            <a:xfrm>
              <a:off x="5461" y="4789"/>
              <a:ext cx="3275" cy="1727"/>
            </a:xfrm>
            <a:custGeom>
              <a:avLst/>
              <a:gdLst>
                <a:gd name="T0" fmla="*/ 683 w 2813"/>
                <a:gd name="T1" fmla="*/ 655 h 1487"/>
                <a:gd name="T2" fmla="*/ 518 w 2813"/>
                <a:gd name="T3" fmla="*/ 0 h 1487"/>
                <a:gd name="T4" fmla="*/ 0 w 2813"/>
                <a:gd name="T5" fmla="*/ 659 h 1487"/>
                <a:gd name="T6" fmla="*/ 208 w 2813"/>
                <a:gd name="T7" fmla="*/ 1487 h 1487"/>
                <a:gd name="T8" fmla="*/ 2813 w 2813"/>
                <a:gd name="T9" fmla="*/ 713 h 1487"/>
                <a:gd name="T10" fmla="*/ 2562 w 2813"/>
                <a:gd name="T11" fmla="*/ 96 h 1487"/>
                <a:gd name="T12" fmla="*/ 683 w 2813"/>
                <a:gd name="T13" fmla="*/ 655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13" h="1487">
                  <a:moveTo>
                    <a:pt x="683" y="655"/>
                  </a:moveTo>
                  <a:cubicBezTo>
                    <a:pt x="518" y="0"/>
                    <a:pt x="518" y="0"/>
                    <a:pt x="518" y="0"/>
                  </a:cubicBezTo>
                  <a:cubicBezTo>
                    <a:pt x="437" y="278"/>
                    <a:pt x="250" y="514"/>
                    <a:pt x="0" y="659"/>
                  </a:cubicBezTo>
                  <a:cubicBezTo>
                    <a:pt x="208" y="1487"/>
                    <a:pt x="208" y="1487"/>
                    <a:pt x="208" y="1487"/>
                  </a:cubicBezTo>
                  <a:cubicBezTo>
                    <a:pt x="1077" y="1229"/>
                    <a:pt x="1945" y="971"/>
                    <a:pt x="2813" y="713"/>
                  </a:cubicBezTo>
                  <a:cubicBezTo>
                    <a:pt x="2679" y="537"/>
                    <a:pt x="2590" y="326"/>
                    <a:pt x="2562" y="96"/>
                  </a:cubicBezTo>
                  <a:cubicBezTo>
                    <a:pt x="1936" y="282"/>
                    <a:pt x="1310" y="468"/>
                    <a:pt x="683" y="655"/>
                  </a:cubicBezTo>
                  <a:close/>
                </a:path>
              </a:pathLst>
            </a:custGeom>
            <a:solidFill>
              <a:srgbClr val="6849F0">
                <a:alpha val="18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09" name="íṩļïḑê"/>
            <p:cNvSpPr/>
            <p:nvPr/>
          </p:nvSpPr>
          <p:spPr bwMode="auto">
            <a:xfrm>
              <a:off x="14611" y="2723"/>
              <a:ext cx="2658" cy="1094"/>
            </a:xfrm>
            <a:custGeom>
              <a:avLst/>
              <a:gdLst>
                <a:gd name="T0" fmla="*/ 170 w 2214"/>
                <a:gd name="T1" fmla="*/ 1293 h 1396"/>
                <a:gd name="T2" fmla="*/ 1100 w 2214"/>
                <a:gd name="T3" fmla="*/ 1016 h 1396"/>
                <a:gd name="T4" fmla="*/ 1213 w 2214"/>
                <a:gd name="T5" fmla="*/ 1396 h 1396"/>
                <a:gd name="T6" fmla="*/ 2214 w 2214"/>
                <a:gd name="T7" fmla="*/ 340 h 1396"/>
                <a:gd name="T8" fmla="*/ 800 w 2214"/>
                <a:gd name="T9" fmla="*/ 0 h 1396"/>
                <a:gd name="T10" fmla="*/ 912 w 2214"/>
                <a:gd name="T11" fmla="*/ 380 h 1396"/>
                <a:gd name="T12" fmla="*/ 0 w 2214"/>
                <a:gd name="T13" fmla="*/ 652 h 1396"/>
                <a:gd name="T14" fmla="*/ 170 w 2214"/>
                <a:gd name="T15" fmla="*/ 1293 h 1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14" h="1396">
                  <a:moveTo>
                    <a:pt x="170" y="1293"/>
                  </a:moveTo>
                  <a:cubicBezTo>
                    <a:pt x="480" y="1200"/>
                    <a:pt x="790" y="1108"/>
                    <a:pt x="1100" y="1016"/>
                  </a:cubicBezTo>
                  <a:cubicBezTo>
                    <a:pt x="1213" y="1396"/>
                    <a:pt x="1213" y="1396"/>
                    <a:pt x="1213" y="1396"/>
                  </a:cubicBezTo>
                  <a:cubicBezTo>
                    <a:pt x="2214" y="340"/>
                    <a:pt x="2214" y="340"/>
                    <a:pt x="2214" y="340"/>
                  </a:cubicBezTo>
                  <a:cubicBezTo>
                    <a:pt x="800" y="0"/>
                    <a:pt x="800" y="0"/>
                    <a:pt x="800" y="0"/>
                  </a:cubicBezTo>
                  <a:cubicBezTo>
                    <a:pt x="912" y="380"/>
                    <a:pt x="912" y="380"/>
                    <a:pt x="912" y="380"/>
                  </a:cubicBezTo>
                  <a:cubicBezTo>
                    <a:pt x="608" y="471"/>
                    <a:pt x="304" y="561"/>
                    <a:pt x="0" y="652"/>
                  </a:cubicBezTo>
                  <a:cubicBezTo>
                    <a:pt x="99" y="846"/>
                    <a:pt x="159" y="1063"/>
                    <a:pt x="170" y="1293"/>
                  </a:cubicBezTo>
                  <a:close/>
                </a:path>
              </a:pathLst>
            </a:custGeom>
            <a:solidFill>
              <a:srgbClr val="6849F0">
                <a:alpha val="25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10" name="îSliḋé"/>
            <p:cNvSpPr/>
            <p:nvPr/>
          </p:nvSpPr>
          <p:spPr bwMode="auto">
            <a:xfrm>
              <a:off x="9916" y="3735"/>
              <a:ext cx="3018" cy="1427"/>
            </a:xfrm>
            <a:custGeom>
              <a:avLst/>
              <a:gdLst>
                <a:gd name="T0" fmla="*/ 126 w 2333"/>
                <a:gd name="T1" fmla="*/ 1286 h 1286"/>
                <a:gd name="T2" fmla="*/ 2333 w 2333"/>
                <a:gd name="T3" fmla="*/ 630 h 1286"/>
                <a:gd name="T4" fmla="*/ 2126 w 2333"/>
                <a:gd name="T5" fmla="*/ 0 h 1286"/>
                <a:gd name="T6" fmla="*/ 0 w 2333"/>
                <a:gd name="T7" fmla="*/ 632 h 1286"/>
                <a:gd name="T8" fmla="*/ 126 w 2333"/>
                <a:gd name="T9" fmla="*/ 1286 h 1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3" h="1286">
                  <a:moveTo>
                    <a:pt x="126" y="1286"/>
                  </a:moveTo>
                  <a:cubicBezTo>
                    <a:pt x="862" y="1067"/>
                    <a:pt x="1597" y="849"/>
                    <a:pt x="2333" y="630"/>
                  </a:cubicBezTo>
                  <a:cubicBezTo>
                    <a:pt x="2222" y="441"/>
                    <a:pt x="2150" y="228"/>
                    <a:pt x="2126" y="0"/>
                  </a:cubicBezTo>
                  <a:cubicBezTo>
                    <a:pt x="1417" y="210"/>
                    <a:pt x="708" y="421"/>
                    <a:pt x="0" y="632"/>
                  </a:cubicBezTo>
                  <a:cubicBezTo>
                    <a:pt x="100" y="835"/>
                    <a:pt x="142" y="1060"/>
                    <a:pt x="126" y="1286"/>
                  </a:cubicBezTo>
                  <a:close/>
                </a:path>
              </a:pathLst>
            </a:custGeom>
            <a:solidFill>
              <a:srgbClr val="6849F0">
                <a:alpha val="25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2703830" y="2388235"/>
            <a:ext cx="1148080" cy="1148080"/>
            <a:chOff x="4258" y="3761"/>
            <a:chExt cx="1808" cy="1808"/>
          </a:xfrm>
        </p:grpSpPr>
        <p:grpSp>
          <p:nvGrpSpPr>
            <p:cNvPr id="75" name="组合 74"/>
            <p:cNvGrpSpPr/>
            <p:nvPr/>
          </p:nvGrpSpPr>
          <p:grpSpPr>
            <a:xfrm>
              <a:off x="4258" y="3761"/>
              <a:ext cx="1809" cy="1809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76" name="同心圆 75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11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7" name="椭圆 76"/>
              <p:cNvSpPr/>
              <p:nvPr/>
            </p:nvSpPr>
            <p:spPr>
              <a:xfrm>
                <a:off x="392112" y="760412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110">
                  <a:cs typeface="+mn-ea"/>
                  <a:sym typeface="+mn-lt"/>
                </a:endParaRPr>
              </a:p>
            </p:txBody>
          </p:sp>
        </p:grpSp>
        <p:sp>
          <p:nvSpPr>
            <p:cNvPr id="82" name="ïṧľiďè"/>
            <p:cNvSpPr/>
            <p:nvPr/>
          </p:nvSpPr>
          <p:spPr bwMode="auto">
            <a:xfrm>
              <a:off x="4768" y="4279"/>
              <a:ext cx="860" cy="828"/>
            </a:xfrm>
            <a:custGeom>
              <a:avLst/>
              <a:gdLst>
                <a:gd name="connsiteX0" fmla="*/ 61288 w 609549"/>
                <a:gd name="connsiteY0" fmla="*/ 383285 h 586216"/>
                <a:gd name="connsiteX1" fmla="*/ 71162 w 609549"/>
                <a:gd name="connsiteY1" fmla="*/ 387101 h 586216"/>
                <a:gd name="connsiteX2" fmla="*/ 120018 w 609549"/>
                <a:gd name="connsiteY2" fmla="*/ 435892 h 586216"/>
                <a:gd name="connsiteX3" fmla="*/ 120018 w 609549"/>
                <a:gd name="connsiteY3" fmla="*/ 454200 h 586216"/>
                <a:gd name="connsiteX4" fmla="*/ 56639 w 609549"/>
                <a:gd name="connsiteY4" fmla="*/ 517543 h 586216"/>
                <a:gd name="connsiteX5" fmla="*/ 35592 w 609549"/>
                <a:gd name="connsiteY5" fmla="*/ 513644 h 586216"/>
                <a:gd name="connsiteX6" fmla="*/ 51877 w 609549"/>
                <a:gd name="connsiteY6" fmla="*/ 388099 h 586216"/>
                <a:gd name="connsiteX7" fmla="*/ 61288 w 609549"/>
                <a:gd name="connsiteY7" fmla="*/ 383285 h 586216"/>
                <a:gd name="connsiteX8" fmla="*/ 235245 w 609549"/>
                <a:gd name="connsiteY8" fmla="*/ 302810 h 586216"/>
                <a:gd name="connsiteX9" fmla="*/ 306042 w 609549"/>
                <a:gd name="connsiteY9" fmla="*/ 373466 h 586216"/>
                <a:gd name="connsiteX10" fmla="*/ 258717 w 609549"/>
                <a:gd name="connsiteY10" fmla="*/ 420680 h 586216"/>
                <a:gd name="connsiteX11" fmla="*/ 230246 w 609549"/>
                <a:gd name="connsiteY11" fmla="*/ 550152 h 586216"/>
                <a:gd name="connsiteX12" fmla="*/ 92223 w 609549"/>
                <a:gd name="connsiteY12" fmla="*/ 575305 h 586216"/>
                <a:gd name="connsiteX13" fmla="*/ 88748 w 609549"/>
                <a:gd name="connsiteY13" fmla="*/ 556143 h 586216"/>
                <a:gd name="connsiteX14" fmla="*/ 165115 w 609549"/>
                <a:gd name="connsiteY14" fmla="*/ 479877 h 586216"/>
                <a:gd name="connsiteX15" fmla="*/ 165115 w 609549"/>
                <a:gd name="connsiteY15" fmla="*/ 446308 h 586216"/>
                <a:gd name="connsiteX16" fmla="*/ 88700 w 609549"/>
                <a:gd name="connsiteY16" fmla="*/ 369995 h 586216"/>
                <a:gd name="connsiteX17" fmla="*/ 92128 w 609549"/>
                <a:gd name="connsiteY17" fmla="*/ 350976 h 586216"/>
                <a:gd name="connsiteX18" fmla="*/ 189111 w 609549"/>
                <a:gd name="connsiteY18" fmla="*/ 348884 h 586216"/>
                <a:gd name="connsiteX19" fmla="*/ 257958 w 609549"/>
                <a:gd name="connsiteY19" fmla="*/ 161679 h 586216"/>
                <a:gd name="connsiteX20" fmla="*/ 317251 w 609549"/>
                <a:gd name="connsiteY20" fmla="*/ 220879 h 586216"/>
                <a:gd name="connsiteX21" fmla="*/ 388070 w 609549"/>
                <a:gd name="connsiteY21" fmla="*/ 291586 h 586216"/>
                <a:gd name="connsiteX22" fmla="*/ 604906 w 609549"/>
                <a:gd name="connsiteY22" fmla="*/ 508130 h 586216"/>
                <a:gd name="connsiteX23" fmla="*/ 604906 w 609549"/>
                <a:gd name="connsiteY23" fmla="*/ 530526 h 586216"/>
                <a:gd name="connsiteX24" fmla="*/ 556567 w 609549"/>
                <a:gd name="connsiteY24" fmla="*/ 578789 h 586216"/>
                <a:gd name="connsiteX25" fmla="*/ 545327 w 609549"/>
                <a:gd name="connsiteY25" fmla="*/ 583449 h 586216"/>
                <a:gd name="connsiteX26" fmla="*/ 534135 w 609549"/>
                <a:gd name="connsiteY26" fmla="*/ 578789 h 586216"/>
                <a:gd name="connsiteX27" fmla="*/ 317251 w 609549"/>
                <a:gd name="connsiteY27" fmla="*/ 362293 h 586216"/>
                <a:gd name="connsiteX28" fmla="*/ 246481 w 609549"/>
                <a:gd name="connsiteY28" fmla="*/ 291586 h 586216"/>
                <a:gd name="connsiteX29" fmla="*/ 187140 w 609549"/>
                <a:gd name="connsiteY29" fmla="*/ 232339 h 586216"/>
                <a:gd name="connsiteX30" fmla="*/ 58606 w 609549"/>
                <a:gd name="connsiteY30" fmla="*/ 160814 h 586216"/>
                <a:gd name="connsiteX31" fmla="*/ 126401 w 609549"/>
                <a:gd name="connsiteY31" fmla="*/ 228498 h 586216"/>
                <a:gd name="connsiteX32" fmla="*/ 111975 w 609549"/>
                <a:gd name="connsiteY32" fmla="*/ 242899 h 586216"/>
                <a:gd name="connsiteX33" fmla="*/ 119307 w 609549"/>
                <a:gd name="connsiteY33" fmla="*/ 250219 h 586216"/>
                <a:gd name="connsiteX34" fmla="*/ 119307 w 609549"/>
                <a:gd name="connsiteY34" fmla="*/ 277692 h 586216"/>
                <a:gd name="connsiteX35" fmla="*/ 115641 w 609549"/>
                <a:gd name="connsiteY35" fmla="*/ 281352 h 586216"/>
                <a:gd name="connsiteX36" fmla="*/ 88123 w 609549"/>
                <a:gd name="connsiteY36" fmla="*/ 281352 h 586216"/>
                <a:gd name="connsiteX37" fmla="*/ 5712 w 609549"/>
                <a:gd name="connsiteY37" fmla="*/ 199029 h 586216"/>
                <a:gd name="connsiteX38" fmla="*/ 5712 w 609549"/>
                <a:gd name="connsiteY38" fmla="*/ 171604 h 586216"/>
                <a:gd name="connsiteX39" fmla="*/ 9378 w 609549"/>
                <a:gd name="connsiteY39" fmla="*/ 167944 h 586216"/>
                <a:gd name="connsiteX40" fmla="*/ 36849 w 609549"/>
                <a:gd name="connsiteY40" fmla="*/ 167944 h 586216"/>
                <a:gd name="connsiteX41" fmla="*/ 44180 w 609549"/>
                <a:gd name="connsiteY41" fmla="*/ 175264 h 586216"/>
                <a:gd name="connsiteX42" fmla="*/ 585775 w 609549"/>
                <a:gd name="connsiteY42" fmla="*/ 66370 h 586216"/>
                <a:gd name="connsiteX43" fmla="*/ 595263 w 609549"/>
                <a:gd name="connsiteY43" fmla="*/ 73839 h 586216"/>
                <a:gd name="connsiteX44" fmla="*/ 578978 w 609549"/>
                <a:gd name="connsiteY44" fmla="*/ 199341 h 586216"/>
                <a:gd name="connsiteX45" fmla="*/ 559693 w 609549"/>
                <a:gd name="connsiteY45" fmla="*/ 200387 h 586216"/>
                <a:gd name="connsiteX46" fmla="*/ 510789 w 609549"/>
                <a:gd name="connsiteY46" fmla="*/ 151612 h 586216"/>
                <a:gd name="connsiteX47" fmla="*/ 510789 w 609549"/>
                <a:gd name="connsiteY47" fmla="*/ 133262 h 586216"/>
                <a:gd name="connsiteX48" fmla="*/ 574216 w 609549"/>
                <a:gd name="connsiteY48" fmla="*/ 69988 h 586216"/>
                <a:gd name="connsiteX49" fmla="*/ 585775 w 609549"/>
                <a:gd name="connsiteY49" fmla="*/ 66370 h 586216"/>
                <a:gd name="connsiteX50" fmla="*/ 158702 w 609549"/>
                <a:gd name="connsiteY50" fmla="*/ 26758 h 586216"/>
                <a:gd name="connsiteX51" fmla="*/ 172463 w 609549"/>
                <a:gd name="connsiteY51" fmla="*/ 32464 h 586216"/>
                <a:gd name="connsiteX52" fmla="*/ 179701 w 609549"/>
                <a:gd name="connsiteY52" fmla="*/ 39691 h 586216"/>
                <a:gd name="connsiteX53" fmla="*/ 246935 w 609549"/>
                <a:gd name="connsiteY53" fmla="*/ 106831 h 586216"/>
                <a:gd name="connsiteX54" fmla="*/ 254886 w 609549"/>
                <a:gd name="connsiteY54" fmla="*/ 114819 h 586216"/>
                <a:gd name="connsiteX55" fmla="*/ 257600 w 609549"/>
                <a:gd name="connsiteY55" fmla="*/ 138879 h 586216"/>
                <a:gd name="connsiteX56" fmla="*/ 254886 w 609549"/>
                <a:gd name="connsiteY56" fmla="*/ 142255 h 586216"/>
                <a:gd name="connsiteX57" fmla="*/ 252315 w 609549"/>
                <a:gd name="connsiteY57" fmla="*/ 144823 h 586216"/>
                <a:gd name="connsiteX58" fmla="*/ 246696 w 609549"/>
                <a:gd name="connsiteY58" fmla="*/ 150434 h 586216"/>
                <a:gd name="connsiteX59" fmla="*/ 175892 w 609549"/>
                <a:gd name="connsiteY59" fmla="*/ 221140 h 586216"/>
                <a:gd name="connsiteX60" fmla="*/ 172463 w 609549"/>
                <a:gd name="connsiteY60" fmla="*/ 224611 h 586216"/>
                <a:gd name="connsiteX61" fmla="*/ 170130 w 609549"/>
                <a:gd name="connsiteY61" fmla="*/ 226560 h 586216"/>
                <a:gd name="connsiteX62" fmla="*/ 162274 w 609549"/>
                <a:gd name="connsiteY62" fmla="*/ 229936 h 586216"/>
                <a:gd name="connsiteX63" fmla="*/ 158702 w 609549"/>
                <a:gd name="connsiteY63" fmla="*/ 230269 h 586216"/>
                <a:gd name="connsiteX64" fmla="*/ 144942 w 609549"/>
                <a:gd name="connsiteY64" fmla="*/ 224611 h 586216"/>
                <a:gd name="connsiteX65" fmla="*/ 137609 w 609549"/>
                <a:gd name="connsiteY65" fmla="*/ 217288 h 586216"/>
                <a:gd name="connsiteX66" fmla="*/ 69804 w 609549"/>
                <a:gd name="connsiteY66" fmla="*/ 149578 h 586216"/>
                <a:gd name="connsiteX67" fmla="*/ 62519 w 609549"/>
                <a:gd name="connsiteY67" fmla="*/ 142255 h 586216"/>
                <a:gd name="connsiteX68" fmla="*/ 62519 w 609549"/>
                <a:gd name="connsiteY68" fmla="*/ 114819 h 586216"/>
                <a:gd name="connsiteX69" fmla="*/ 144942 w 609549"/>
                <a:gd name="connsiteY69" fmla="*/ 32464 h 586216"/>
                <a:gd name="connsiteX70" fmla="*/ 158702 w 609549"/>
                <a:gd name="connsiteY70" fmla="*/ 26758 h 586216"/>
                <a:gd name="connsiteX71" fmla="*/ 254809 w 609549"/>
                <a:gd name="connsiteY71" fmla="*/ 6542 h 586216"/>
                <a:gd name="connsiteX72" fmla="*/ 321015 w 609549"/>
                <a:gd name="connsiteY72" fmla="*/ 29913 h 586216"/>
                <a:gd name="connsiteX73" fmla="*/ 260017 w 609549"/>
                <a:gd name="connsiteY73" fmla="*/ 97465 h 586216"/>
                <a:gd name="connsiteX74" fmla="*/ 193067 w 609549"/>
                <a:gd name="connsiteY74" fmla="*/ 30626 h 586216"/>
                <a:gd name="connsiteX75" fmla="*/ 254809 w 609549"/>
                <a:gd name="connsiteY75" fmla="*/ 6542 h 586216"/>
                <a:gd name="connsiteX76" fmla="*/ 503105 w 609549"/>
                <a:gd name="connsiteY76" fmla="*/ 953 h 586216"/>
                <a:gd name="connsiteX77" fmla="*/ 538560 w 609549"/>
                <a:gd name="connsiteY77" fmla="*/ 10911 h 586216"/>
                <a:gd name="connsiteX78" fmla="*/ 542083 w 609549"/>
                <a:gd name="connsiteY78" fmla="*/ 30073 h 586216"/>
                <a:gd name="connsiteX79" fmla="*/ 465709 w 609549"/>
                <a:gd name="connsiteY79" fmla="*/ 106341 h 586216"/>
                <a:gd name="connsiteX80" fmla="*/ 465709 w 609549"/>
                <a:gd name="connsiteY80" fmla="*/ 139911 h 586216"/>
                <a:gd name="connsiteX81" fmla="*/ 542131 w 609549"/>
                <a:gd name="connsiteY81" fmla="*/ 216227 h 586216"/>
                <a:gd name="connsiteX82" fmla="*/ 538655 w 609549"/>
                <a:gd name="connsiteY82" fmla="*/ 235246 h 586216"/>
                <a:gd name="connsiteX83" fmla="*/ 442187 w 609549"/>
                <a:gd name="connsiteY83" fmla="*/ 237528 h 586216"/>
                <a:gd name="connsiteX84" fmla="*/ 399238 w 609549"/>
                <a:gd name="connsiteY84" fmla="*/ 280370 h 586216"/>
                <a:gd name="connsiteX85" fmla="*/ 328482 w 609549"/>
                <a:gd name="connsiteY85" fmla="*/ 209712 h 586216"/>
                <a:gd name="connsiteX86" fmla="*/ 372240 w 609549"/>
                <a:gd name="connsiteY86" fmla="*/ 166015 h 586216"/>
                <a:gd name="connsiteX87" fmla="*/ 400571 w 609549"/>
                <a:gd name="connsiteY87" fmla="*/ 36064 h 586216"/>
                <a:gd name="connsiteX88" fmla="*/ 503105 w 609549"/>
                <a:gd name="connsiteY88" fmla="*/ 953 h 586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</a:cxnLst>
              <a:rect l="l" t="t" r="r" b="b"/>
              <a:pathLst>
                <a:path w="609549" h="586216">
                  <a:moveTo>
                    <a:pt x="61288" y="383285"/>
                  </a:moveTo>
                  <a:cubicBezTo>
                    <a:pt x="64829" y="383106"/>
                    <a:pt x="68448" y="384367"/>
                    <a:pt x="71162" y="387101"/>
                  </a:cubicBezTo>
                  <a:lnTo>
                    <a:pt x="120018" y="435892"/>
                  </a:lnTo>
                  <a:cubicBezTo>
                    <a:pt x="125113" y="440933"/>
                    <a:pt x="125113" y="449160"/>
                    <a:pt x="120018" y="454200"/>
                  </a:cubicBezTo>
                  <a:lnTo>
                    <a:pt x="56639" y="517543"/>
                  </a:lnTo>
                  <a:cubicBezTo>
                    <a:pt x="50211" y="523963"/>
                    <a:pt x="39211" y="522013"/>
                    <a:pt x="35592" y="513644"/>
                  </a:cubicBezTo>
                  <a:cubicBezTo>
                    <a:pt x="17783" y="472794"/>
                    <a:pt x="23211" y="424288"/>
                    <a:pt x="51877" y="388099"/>
                  </a:cubicBezTo>
                  <a:cubicBezTo>
                    <a:pt x="54282" y="385079"/>
                    <a:pt x="57746" y="383463"/>
                    <a:pt x="61288" y="383285"/>
                  </a:cubicBezTo>
                  <a:close/>
                  <a:moveTo>
                    <a:pt x="235245" y="302810"/>
                  </a:moveTo>
                  <a:lnTo>
                    <a:pt x="306042" y="373466"/>
                  </a:lnTo>
                  <a:lnTo>
                    <a:pt x="258717" y="420680"/>
                  </a:lnTo>
                  <a:cubicBezTo>
                    <a:pt x="274667" y="464329"/>
                    <a:pt x="265192" y="515300"/>
                    <a:pt x="230246" y="550152"/>
                  </a:cubicBezTo>
                  <a:cubicBezTo>
                    <a:pt x="192919" y="587430"/>
                    <a:pt x="137644" y="595798"/>
                    <a:pt x="92223" y="575305"/>
                  </a:cubicBezTo>
                  <a:cubicBezTo>
                    <a:pt x="84701" y="571882"/>
                    <a:pt x="82892" y="561992"/>
                    <a:pt x="88748" y="556143"/>
                  </a:cubicBezTo>
                  <a:lnTo>
                    <a:pt x="165115" y="479877"/>
                  </a:lnTo>
                  <a:cubicBezTo>
                    <a:pt x="174399" y="470605"/>
                    <a:pt x="174399" y="455580"/>
                    <a:pt x="165115" y="446308"/>
                  </a:cubicBezTo>
                  <a:lnTo>
                    <a:pt x="88700" y="369995"/>
                  </a:lnTo>
                  <a:cubicBezTo>
                    <a:pt x="82844" y="364194"/>
                    <a:pt x="84653" y="354399"/>
                    <a:pt x="92128" y="350976"/>
                  </a:cubicBezTo>
                  <a:cubicBezTo>
                    <a:pt x="122789" y="337092"/>
                    <a:pt x="157973" y="336379"/>
                    <a:pt x="189111" y="348884"/>
                  </a:cubicBezTo>
                  <a:close/>
                  <a:moveTo>
                    <a:pt x="257958" y="161679"/>
                  </a:moveTo>
                  <a:lnTo>
                    <a:pt x="317251" y="220879"/>
                  </a:lnTo>
                  <a:lnTo>
                    <a:pt x="388070" y="291586"/>
                  </a:lnTo>
                  <a:lnTo>
                    <a:pt x="604906" y="508130"/>
                  </a:lnTo>
                  <a:cubicBezTo>
                    <a:pt x="611097" y="514311"/>
                    <a:pt x="611097" y="524344"/>
                    <a:pt x="604906" y="530526"/>
                  </a:cubicBezTo>
                  <a:lnTo>
                    <a:pt x="556567" y="578789"/>
                  </a:lnTo>
                  <a:cubicBezTo>
                    <a:pt x="553471" y="581880"/>
                    <a:pt x="549423" y="583449"/>
                    <a:pt x="545327" y="583449"/>
                  </a:cubicBezTo>
                  <a:cubicBezTo>
                    <a:pt x="541279" y="583449"/>
                    <a:pt x="537231" y="581880"/>
                    <a:pt x="534135" y="578789"/>
                  </a:cubicBezTo>
                  <a:lnTo>
                    <a:pt x="317251" y="362293"/>
                  </a:lnTo>
                  <a:lnTo>
                    <a:pt x="246481" y="291586"/>
                  </a:lnTo>
                  <a:lnTo>
                    <a:pt x="187140" y="232339"/>
                  </a:lnTo>
                  <a:close/>
                  <a:moveTo>
                    <a:pt x="58606" y="160814"/>
                  </a:moveTo>
                  <a:lnTo>
                    <a:pt x="126401" y="228498"/>
                  </a:lnTo>
                  <a:lnTo>
                    <a:pt x="111975" y="242899"/>
                  </a:lnTo>
                  <a:lnTo>
                    <a:pt x="119307" y="250219"/>
                  </a:lnTo>
                  <a:cubicBezTo>
                    <a:pt x="126877" y="257824"/>
                    <a:pt x="126877" y="270087"/>
                    <a:pt x="119307" y="277692"/>
                  </a:cubicBezTo>
                  <a:lnTo>
                    <a:pt x="115641" y="281352"/>
                  </a:lnTo>
                  <a:cubicBezTo>
                    <a:pt x="108024" y="288909"/>
                    <a:pt x="95741" y="288909"/>
                    <a:pt x="88123" y="281352"/>
                  </a:cubicBezTo>
                  <a:lnTo>
                    <a:pt x="5712" y="199029"/>
                  </a:lnTo>
                  <a:cubicBezTo>
                    <a:pt x="-1905" y="191424"/>
                    <a:pt x="-1905" y="179161"/>
                    <a:pt x="5712" y="171604"/>
                  </a:cubicBezTo>
                  <a:lnTo>
                    <a:pt x="9378" y="167944"/>
                  </a:lnTo>
                  <a:cubicBezTo>
                    <a:pt x="16948" y="160339"/>
                    <a:pt x="29231" y="160339"/>
                    <a:pt x="36849" y="167944"/>
                  </a:cubicBezTo>
                  <a:lnTo>
                    <a:pt x="44180" y="175264"/>
                  </a:lnTo>
                  <a:close/>
                  <a:moveTo>
                    <a:pt x="585775" y="66370"/>
                  </a:moveTo>
                  <a:cubicBezTo>
                    <a:pt x="589775" y="67101"/>
                    <a:pt x="593430" y="69680"/>
                    <a:pt x="595263" y="73839"/>
                  </a:cubicBezTo>
                  <a:cubicBezTo>
                    <a:pt x="613072" y="114675"/>
                    <a:pt x="607644" y="163212"/>
                    <a:pt x="578978" y="199341"/>
                  </a:cubicBezTo>
                  <a:cubicBezTo>
                    <a:pt x="574168" y="205379"/>
                    <a:pt x="565121" y="205854"/>
                    <a:pt x="559693" y="200387"/>
                  </a:cubicBezTo>
                  <a:lnTo>
                    <a:pt x="510789" y="151612"/>
                  </a:lnTo>
                  <a:cubicBezTo>
                    <a:pt x="505742" y="146526"/>
                    <a:pt x="505742" y="138349"/>
                    <a:pt x="510789" y="133262"/>
                  </a:cubicBezTo>
                  <a:lnTo>
                    <a:pt x="574216" y="69988"/>
                  </a:lnTo>
                  <a:cubicBezTo>
                    <a:pt x="577430" y="66756"/>
                    <a:pt x="581775" y="65639"/>
                    <a:pt x="585775" y="66370"/>
                  </a:cubicBezTo>
                  <a:close/>
                  <a:moveTo>
                    <a:pt x="158702" y="26758"/>
                  </a:moveTo>
                  <a:cubicBezTo>
                    <a:pt x="163655" y="26758"/>
                    <a:pt x="168654" y="28660"/>
                    <a:pt x="172463" y="32464"/>
                  </a:cubicBezTo>
                  <a:lnTo>
                    <a:pt x="179701" y="39691"/>
                  </a:lnTo>
                  <a:lnTo>
                    <a:pt x="246935" y="106831"/>
                  </a:lnTo>
                  <a:lnTo>
                    <a:pt x="254886" y="114819"/>
                  </a:lnTo>
                  <a:cubicBezTo>
                    <a:pt x="261457" y="121334"/>
                    <a:pt x="262362" y="131414"/>
                    <a:pt x="257600" y="138879"/>
                  </a:cubicBezTo>
                  <a:cubicBezTo>
                    <a:pt x="256839" y="140068"/>
                    <a:pt x="255934" y="141209"/>
                    <a:pt x="254886" y="142255"/>
                  </a:cubicBezTo>
                  <a:lnTo>
                    <a:pt x="252315" y="144823"/>
                  </a:lnTo>
                  <a:lnTo>
                    <a:pt x="246696" y="150434"/>
                  </a:lnTo>
                  <a:lnTo>
                    <a:pt x="175892" y="221140"/>
                  </a:lnTo>
                  <a:lnTo>
                    <a:pt x="172463" y="224611"/>
                  </a:lnTo>
                  <a:cubicBezTo>
                    <a:pt x="171702" y="225324"/>
                    <a:pt x="170940" y="225990"/>
                    <a:pt x="170130" y="226560"/>
                  </a:cubicBezTo>
                  <a:cubicBezTo>
                    <a:pt x="167749" y="228319"/>
                    <a:pt x="165083" y="229413"/>
                    <a:pt x="162274" y="229936"/>
                  </a:cubicBezTo>
                  <a:cubicBezTo>
                    <a:pt x="161083" y="230174"/>
                    <a:pt x="159893" y="230269"/>
                    <a:pt x="158702" y="230269"/>
                  </a:cubicBezTo>
                  <a:cubicBezTo>
                    <a:pt x="153703" y="230269"/>
                    <a:pt x="148751" y="228367"/>
                    <a:pt x="144942" y="224611"/>
                  </a:cubicBezTo>
                  <a:lnTo>
                    <a:pt x="137609" y="217288"/>
                  </a:lnTo>
                  <a:lnTo>
                    <a:pt x="69804" y="149578"/>
                  </a:lnTo>
                  <a:lnTo>
                    <a:pt x="62519" y="142255"/>
                  </a:lnTo>
                  <a:cubicBezTo>
                    <a:pt x="54900" y="134647"/>
                    <a:pt x="54900" y="122380"/>
                    <a:pt x="62519" y="114819"/>
                  </a:cubicBezTo>
                  <a:lnTo>
                    <a:pt x="144942" y="32464"/>
                  </a:lnTo>
                  <a:cubicBezTo>
                    <a:pt x="148751" y="28660"/>
                    <a:pt x="153750" y="26758"/>
                    <a:pt x="158702" y="26758"/>
                  </a:cubicBezTo>
                  <a:close/>
                  <a:moveTo>
                    <a:pt x="254809" y="6542"/>
                  </a:moveTo>
                  <a:cubicBezTo>
                    <a:pt x="277279" y="4029"/>
                    <a:pt x="300492" y="9424"/>
                    <a:pt x="321015" y="29913"/>
                  </a:cubicBezTo>
                  <a:cubicBezTo>
                    <a:pt x="380347" y="89193"/>
                    <a:pt x="337205" y="46124"/>
                    <a:pt x="260017" y="97465"/>
                  </a:cubicBezTo>
                  <a:lnTo>
                    <a:pt x="193067" y="30626"/>
                  </a:lnTo>
                  <a:cubicBezTo>
                    <a:pt x="210614" y="19479"/>
                    <a:pt x="232340" y="9056"/>
                    <a:pt x="254809" y="6542"/>
                  </a:cubicBezTo>
                  <a:close/>
                  <a:moveTo>
                    <a:pt x="503105" y="953"/>
                  </a:moveTo>
                  <a:cubicBezTo>
                    <a:pt x="515252" y="2468"/>
                    <a:pt x="527216" y="5788"/>
                    <a:pt x="538560" y="10911"/>
                  </a:cubicBezTo>
                  <a:cubicBezTo>
                    <a:pt x="546131" y="14334"/>
                    <a:pt x="547940" y="24224"/>
                    <a:pt x="542083" y="30073"/>
                  </a:cubicBezTo>
                  <a:lnTo>
                    <a:pt x="465709" y="106341"/>
                  </a:lnTo>
                  <a:cubicBezTo>
                    <a:pt x="456424" y="115613"/>
                    <a:pt x="456424" y="130639"/>
                    <a:pt x="465709" y="139911"/>
                  </a:cubicBezTo>
                  <a:lnTo>
                    <a:pt x="542131" y="216227"/>
                  </a:lnTo>
                  <a:cubicBezTo>
                    <a:pt x="547940" y="222028"/>
                    <a:pt x="546178" y="231823"/>
                    <a:pt x="538655" y="235246"/>
                  </a:cubicBezTo>
                  <a:cubicBezTo>
                    <a:pt x="508181" y="249035"/>
                    <a:pt x="473184" y="249844"/>
                    <a:pt x="442187" y="237528"/>
                  </a:cubicBezTo>
                  <a:lnTo>
                    <a:pt x="399238" y="280370"/>
                  </a:lnTo>
                  <a:lnTo>
                    <a:pt x="328482" y="209712"/>
                  </a:lnTo>
                  <a:lnTo>
                    <a:pt x="372240" y="166015"/>
                  </a:lnTo>
                  <a:cubicBezTo>
                    <a:pt x="356051" y="122270"/>
                    <a:pt x="365527" y="71060"/>
                    <a:pt x="400571" y="36064"/>
                  </a:cubicBezTo>
                  <a:cubicBezTo>
                    <a:pt x="428569" y="8106"/>
                    <a:pt x="466664" y="-3592"/>
                    <a:pt x="503105" y="953"/>
                  </a:cubicBezTo>
                  <a:close/>
                </a:path>
              </a:pathLst>
            </a:custGeom>
            <a:gradFill>
              <a:gsLst>
                <a:gs pos="0">
                  <a:srgbClr val="E777AE"/>
                </a:gs>
                <a:gs pos="95000">
                  <a:srgbClr val="7D73F2"/>
                </a:gs>
              </a:gsLst>
              <a:lin scaled="1"/>
            </a:gradFill>
            <a:ln>
              <a:noFill/>
            </a:ln>
          </p:spPr>
          <p:txBody>
            <a:bodyPr wrap="square" lIns="91440" tIns="45720" rIns="91440" bIns="4572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5305425" y="2452370"/>
            <a:ext cx="1249680" cy="1249680"/>
            <a:chOff x="8355" y="3862"/>
            <a:chExt cx="1968" cy="1968"/>
          </a:xfrm>
        </p:grpSpPr>
        <p:grpSp>
          <p:nvGrpSpPr>
            <p:cNvPr id="72" name="组合 71"/>
            <p:cNvGrpSpPr/>
            <p:nvPr/>
          </p:nvGrpSpPr>
          <p:grpSpPr>
            <a:xfrm>
              <a:off x="8355" y="3862"/>
              <a:ext cx="1968" cy="196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73" name="同心圆 72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11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4" name="椭圆 73"/>
              <p:cNvSpPr/>
              <p:nvPr/>
            </p:nvSpPr>
            <p:spPr>
              <a:xfrm>
                <a:off x="392112" y="760412"/>
                <a:ext cx="3825875" cy="3825875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110">
                  <a:cs typeface="+mn-ea"/>
                  <a:sym typeface="+mn-lt"/>
                </a:endParaRPr>
              </a:p>
            </p:txBody>
          </p:sp>
        </p:grpSp>
        <p:sp>
          <p:nvSpPr>
            <p:cNvPr id="83" name="ïŝľïdè"/>
            <p:cNvSpPr/>
            <p:nvPr/>
          </p:nvSpPr>
          <p:spPr bwMode="auto">
            <a:xfrm>
              <a:off x="8892" y="4506"/>
              <a:ext cx="763" cy="734"/>
            </a:xfrm>
            <a:custGeom>
              <a:avLst/>
              <a:gdLst>
                <a:gd name="connsiteX0" fmla="*/ 195114 w 608814"/>
                <a:gd name="connsiteY0" fmla="*/ 351627 h 585693"/>
                <a:gd name="connsiteX1" fmla="*/ 258290 w 608814"/>
                <a:gd name="connsiteY1" fmla="*/ 351627 h 585693"/>
                <a:gd name="connsiteX2" fmla="*/ 282731 w 608814"/>
                <a:gd name="connsiteY2" fmla="*/ 376018 h 585693"/>
                <a:gd name="connsiteX3" fmla="*/ 282731 w 608814"/>
                <a:gd name="connsiteY3" fmla="*/ 561210 h 585693"/>
                <a:gd name="connsiteX4" fmla="*/ 258290 w 608814"/>
                <a:gd name="connsiteY4" fmla="*/ 585693 h 585693"/>
                <a:gd name="connsiteX5" fmla="*/ 195114 w 608814"/>
                <a:gd name="connsiteY5" fmla="*/ 585693 h 585693"/>
                <a:gd name="connsiteX6" fmla="*/ 170673 w 608814"/>
                <a:gd name="connsiteY6" fmla="*/ 561210 h 585693"/>
                <a:gd name="connsiteX7" fmla="*/ 170673 w 608814"/>
                <a:gd name="connsiteY7" fmla="*/ 376018 h 585693"/>
                <a:gd name="connsiteX8" fmla="*/ 195114 w 608814"/>
                <a:gd name="connsiteY8" fmla="*/ 351627 h 585693"/>
                <a:gd name="connsiteX9" fmla="*/ 358100 w 608814"/>
                <a:gd name="connsiteY9" fmla="*/ 249872 h 585693"/>
                <a:gd name="connsiteX10" fmla="*/ 421316 w 608814"/>
                <a:gd name="connsiteY10" fmla="*/ 249872 h 585693"/>
                <a:gd name="connsiteX11" fmla="*/ 445737 w 608814"/>
                <a:gd name="connsiteY11" fmla="*/ 274267 h 585693"/>
                <a:gd name="connsiteX12" fmla="*/ 445737 w 608814"/>
                <a:gd name="connsiteY12" fmla="*/ 561206 h 585693"/>
                <a:gd name="connsiteX13" fmla="*/ 421316 w 608814"/>
                <a:gd name="connsiteY13" fmla="*/ 585693 h 585693"/>
                <a:gd name="connsiteX14" fmla="*/ 358100 w 608814"/>
                <a:gd name="connsiteY14" fmla="*/ 585693 h 585693"/>
                <a:gd name="connsiteX15" fmla="*/ 333679 w 608814"/>
                <a:gd name="connsiteY15" fmla="*/ 561206 h 585693"/>
                <a:gd name="connsiteX16" fmla="*/ 333679 w 608814"/>
                <a:gd name="connsiteY16" fmla="*/ 274267 h 585693"/>
                <a:gd name="connsiteX17" fmla="*/ 358100 w 608814"/>
                <a:gd name="connsiteY17" fmla="*/ 249872 h 585693"/>
                <a:gd name="connsiteX18" fmla="*/ 140260 w 608814"/>
                <a:gd name="connsiteY18" fmla="*/ 224680 h 585693"/>
                <a:gd name="connsiteX19" fmla="*/ 191844 w 608814"/>
                <a:gd name="connsiteY19" fmla="*/ 276122 h 585693"/>
                <a:gd name="connsiteX20" fmla="*/ 140260 w 608814"/>
                <a:gd name="connsiteY20" fmla="*/ 327564 h 585693"/>
                <a:gd name="connsiteX21" fmla="*/ 88676 w 608814"/>
                <a:gd name="connsiteY21" fmla="*/ 276122 h 585693"/>
                <a:gd name="connsiteX22" fmla="*/ 140260 w 608814"/>
                <a:gd name="connsiteY22" fmla="*/ 224680 h 585693"/>
                <a:gd name="connsiteX23" fmla="*/ 521177 w 608814"/>
                <a:gd name="connsiteY23" fmla="*/ 148117 h 585693"/>
                <a:gd name="connsiteX24" fmla="*/ 584301 w 608814"/>
                <a:gd name="connsiteY24" fmla="*/ 148117 h 585693"/>
                <a:gd name="connsiteX25" fmla="*/ 608814 w 608814"/>
                <a:gd name="connsiteY25" fmla="*/ 172601 h 585693"/>
                <a:gd name="connsiteX26" fmla="*/ 608814 w 608814"/>
                <a:gd name="connsiteY26" fmla="*/ 561209 h 585693"/>
                <a:gd name="connsiteX27" fmla="*/ 584301 w 608814"/>
                <a:gd name="connsiteY27" fmla="*/ 585693 h 585693"/>
                <a:gd name="connsiteX28" fmla="*/ 521177 w 608814"/>
                <a:gd name="connsiteY28" fmla="*/ 585693 h 585693"/>
                <a:gd name="connsiteX29" fmla="*/ 496756 w 608814"/>
                <a:gd name="connsiteY29" fmla="*/ 561209 h 585693"/>
                <a:gd name="connsiteX30" fmla="*/ 496756 w 608814"/>
                <a:gd name="connsiteY30" fmla="*/ 172601 h 585693"/>
                <a:gd name="connsiteX31" fmla="*/ 521177 w 608814"/>
                <a:gd name="connsiteY31" fmla="*/ 148117 h 585693"/>
                <a:gd name="connsiteX32" fmla="*/ 116229 w 608814"/>
                <a:gd name="connsiteY32" fmla="*/ 131322 h 585693"/>
                <a:gd name="connsiteX33" fmla="*/ 164246 w 608814"/>
                <a:gd name="connsiteY33" fmla="*/ 131322 h 585693"/>
                <a:gd name="connsiteX34" fmla="*/ 184061 w 608814"/>
                <a:gd name="connsiteY34" fmla="*/ 151113 h 585693"/>
                <a:gd name="connsiteX35" fmla="*/ 184061 w 608814"/>
                <a:gd name="connsiteY35" fmla="*/ 171457 h 585693"/>
                <a:gd name="connsiteX36" fmla="*/ 208669 w 608814"/>
                <a:gd name="connsiteY36" fmla="*/ 186094 h 585693"/>
                <a:gd name="connsiteX37" fmla="*/ 226641 w 608814"/>
                <a:gd name="connsiteY37" fmla="*/ 175692 h 585693"/>
                <a:gd name="connsiteX38" fmla="*/ 253737 w 608814"/>
                <a:gd name="connsiteY38" fmla="*/ 182964 h 585693"/>
                <a:gd name="connsiteX39" fmla="*/ 277792 w 608814"/>
                <a:gd name="connsiteY39" fmla="*/ 224572 h 585693"/>
                <a:gd name="connsiteX40" fmla="*/ 279727 w 608814"/>
                <a:gd name="connsiteY40" fmla="*/ 239577 h 585693"/>
                <a:gd name="connsiteX41" fmla="*/ 270511 w 608814"/>
                <a:gd name="connsiteY41" fmla="*/ 251544 h 585693"/>
                <a:gd name="connsiteX42" fmla="*/ 252355 w 608814"/>
                <a:gd name="connsiteY42" fmla="*/ 262038 h 585693"/>
                <a:gd name="connsiteX43" fmla="*/ 253829 w 608814"/>
                <a:gd name="connsiteY43" fmla="*/ 276122 h 585693"/>
                <a:gd name="connsiteX44" fmla="*/ 252355 w 608814"/>
                <a:gd name="connsiteY44" fmla="*/ 290206 h 585693"/>
                <a:gd name="connsiteX45" fmla="*/ 270511 w 608814"/>
                <a:gd name="connsiteY45" fmla="*/ 300700 h 585693"/>
                <a:gd name="connsiteX46" fmla="*/ 278714 w 608814"/>
                <a:gd name="connsiteY46" fmla="*/ 325094 h 585693"/>
                <a:gd name="connsiteX47" fmla="*/ 258253 w 608814"/>
                <a:gd name="connsiteY47" fmla="*/ 321136 h 585693"/>
                <a:gd name="connsiteX48" fmla="*/ 195858 w 608814"/>
                <a:gd name="connsiteY48" fmla="*/ 321136 h 585693"/>
                <a:gd name="connsiteX49" fmla="*/ 212171 w 608814"/>
                <a:gd name="connsiteY49" fmla="*/ 276122 h 585693"/>
                <a:gd name="connsiteX50" fmla="*/ 140191 w 608814"/>
                <a:gd name="connsiteY50" fmla="*/ 204320 h 585693"/>
                <a:gd name="connsiteX51" fmla="*/ 68304 w 608814"/>
                <a:gd name="connsiteY51" fmla="*/ 276122 h 585693"/>
                <a:gd name="connsiteX52" fmla="*/ 140191 w 608814"/>
                <a:gd name="connsiteY52" fmla="*/ 348016 h 585693"/>
                <a:gd name="connsiteX53" fmla="*/ 148486 w 608814"/>
                <a:gd name="connsiteY53" fmla="*/ 347095 h 585693"/>
                <a:gd name="connsiteX54" fmla="*/ 140099 w 608814"/>
                <a:gd name="connsiteY54" fmla="*/ 376000 h 585693"/>
                <a:gd name="connsiteX55" fmla="*/ 140099 w 608814"/>
                <a:gd name="connsiteY55" fmla="*/ 420922 h 585693"/>
                <a:gd name="connsiteX56" fmla="*/ 116229 w 608814"/>
                <a:gd name="connsiteY56" fmla="*/ 420922 h 585693"/>
                <a:gd name="connsiteX57" fmla="*/ 96413 w 608814"/>
                <a:gd name="connsiteY57" fmla="*/ 401131 h 585693"/>
                <a:gd name="connsiteX58" fmla="*/ 96413 w 608814"/>
                <a:gd name="connsiteY58" fmla="*/ 380787 h 585693"/>
                <a:gd name="connsiteX59" fmla="*/ 71806 w 608814"/>
                <a:gd name="connsiteY59" fmla="*/ 366150 h 585693"/>
                <a:gd name="connsiteX60" fmla="*/ 53742 w 608814"/>
                <a:gd name="connsiteY60" fmla="*/ 376552 h 585693"/>
                <a:gd name="connsiteX61" fmla="*/ 38719 w 608814"/>
                <a:gd name="connsiteY61" fmla="*/ 378577 h 585693"/>
                <a:gd name="connsiteX62" fmla="*/ 26738 w 608814"/>
                <a:gd name="connsiteY62" fmla="*/ 369372 h 585693"/>
                <a:gd name="connsiteX63" fmla="*/ 2683 w 608814"/>
                <a:gd name="connsiteY63" fmla="*/ 327764 h 585693"/>
                <a:gd name="connsiteX64" fmla="*/ 9872 w 608814"/>
                <a:gd name="connsiteY64" fmla="*/ 300700 h 585693"/>
                <a:gd name="connsiteX65" fmla="*/ 28120 w 608814"/>
                <a:gd name="connsiteY65" fmla="*/ 290206 h 585693"/>
                <a:gd name="connsiteX66" fmla="*/ 26645 w 608814"/>
                <a:gd name="connsiteY66" fmla="*/ 276122 h 585693"/>
                <a:gd name="connsiteX67" fmla="*/ 28120 w 608814"/>
                <a:gd name="connsiteY67" fmla="*/ 262038 h 585693"/>
                <a:gd name="connsiteX68" fmla="*/ 9872 w 608814"/>
                <a:gd name="connsiteY68" fmla="*/ 251544 h 585693"/>
                <a:gd name="connsiteX69" fmla="*/ 2683 w 608814"/>
                <a:gd name="connsiteY69" fmla="*/ 224572 h 585693"/>
                <a:gd name="connsiteX70" fmla="*/ 26738 w 608814"/>
                <a:gd name="connsiteY70" fmla="*/ 182964 h 585693"/>
                <a:gd name="connsiteX71" fmla="*/ 38719 w 608814"/>
                <a:gd name="connsiteY71" fmla="*/ 173759 h 585693"/>
                <a:gd name="connsiteX72" fmla="*/ 53742 w 608814"/>
                <a:gd name="connsiteY72" fmla="*/ 175692 h 585693"/>
                <a:gd name="connsiteX73" fmla="*/ 71806 w 608814"/>
                <a:gd name="connsiteY73" fmla="*/ 186094 h 585693"/>
                <a:gd name="connsiteX74" fmla="*/ 96413 w 608814"/>
                <a:gd name="connsiteY74" fmla="*/ 171457 h 585693"/>
                <a:gd name="connsiteX75" fmla="*/ 96413 w 608814"/>
                <a:gd name="connsiteY75" fmla="*/ 151113 h 585693"/>
                <a:gd name="connsiteX76" fmla="*/ 116229 w 608814"/>
                <a:gd name="connsiteY76" fmla="*/ 131322 h 585693"/>
                <a:gd name="connsiteX77" fmla="*/ 445756 w 608814"/>
                <a:gd name="connsiteY77" fmla="*/ 83476 h 585693"/>
                <a:gd name="connsiteX78" fmla="*/ 414140 w 608814"/>
                <a:gd name="connsiteY78" fmla="*/ 115044 h 585693"/>
                <a:gd name="connsiteX79" fmla="*/ 445756 w 608814"/>
                <a:gd name="connsiteY79" fmla="*/ 146520 h 585693"/>
                <a:gd name="connsiteX80" fmla="*/ 477371 w 608814"/>
                <a:gd name="connsiteY80" fmla="*/ 115044 h 585693"/>
                <a:gd name="connsiteX81" fmla="*/ 445756 w 608814"/>
                <a:gd name="connsiteY81" fmla="*/ 83476 h 585693"/>
                <a:gd name="connsiteX82" fmla="*/ 426676 w 608814"/>
                <a:gd name="connsiteY82" fmla="*/ 0 h 585693"/>
                <a:gd name="connsiteX83" fmla="*/ 464835 w 608814"/>
                <a:gd name="connsiteY83" fmla="*/ 0 h 585693"/>
                <a:gd name="connsiteX84" fmla="*/ 480597 w 608814"/>
                <a:gd name="connsiteY84" fmla="*/ 15738 h 585693"/>
                <a:gd name="connsiteX85" fmla="*/ 480597 w 608814"/>
                <a:gd name="connsiteY85" fmla="*/ 31936 h 585693"/>
                <a:gd name="connsiteX86" fmla="*/ 500138 w 608814"/>
                <a:gd name="connsiteY86" fmla="*/ 43533 h 585693"/>
                <a:gd name="connsiteX87" fmla="*/ 514425 w 608814"/>
                <a:gd name="connsiteY87" fmla="*/ 35249 h 585693"/>
                <a:gd name="connsiteX88" fmla="*/ 535901 w 608814"/>
                <a:gd name="connsiteY88" fmla="*/ 40956 h 585693"/>
                <a:gd name="connsiteX89" fmla="*/ 554981 w 608814"/>
                <a:gd name="connsiteY89" fmla="*/ 73996 h 585693"/>
                <a:gd name="connsiteX90" fmla="*/ 556640 w 608814"/>
                <a:gd name="connsiteY90" fmla="*/ 85961 h 585693"/>
                <a:gd name="connsiteX91" fmla="*/ 549266 w 608814"/>
                <a:gd name="connsiteY91" fmla="*/ 95440 h 585693"/>
                <a:gd name="connsiteX92" fmla="*/ 534887 w 608814"/>
                <a:gd name="connsiteY92" fmla="*/ 103815 h 585693"/>
                <a:gd name="connsiteX93" fmla="*/ 535993 w 608814"/>
                <a:gd name="connsiteY93" fmla="*/ 115044 h 585693"/>
                <a:gd name="connsiteX94" fmla="*/ 535717 w 608814"/>
                <a:gd name="connsiteY94" fmla="*/ 117621 h 585693"/>
                <a:gd name="connsiteX95" fmla="*/ 521153 w 608814"/>
                <a:gd name="connsiteY95" fmla="*/ 117621 h 585693"/>
                <a:gd name="connsiteX96" fmla="*/ 466126 w 608814"/>
                <a:gd name="connsiteY96" fmla="*/ 172565 h 585693"/>
                <a:gd name="connsiteX97" fmla="*/ 466126 w 608814"/>
                <a:gd name="connsiteY97" fmla="*/ 229719 h 585693"/>
                <a:gd name="connsiteX98" fmla="*/ 466126 w 608814"/>
                <a:gd name="connsiteY98" fmla="*/ 242604 h 585693"/>
                <a:gd name="connsiteX99" fmla="*/ 453590 w 608814"/>
                <a:gd name="connsiteY99" fmla="*/ 229995 h 585693"/>
                <a:gd name="connsiteX100" fmla="*/ 421330 w 608814"/>
                <a:gd name="connsiteY100" fmla="*/ 219319 h 585693"/>
                <a:gd name="connsiteX101" fmla="*/ 411928 w 608814"/>
                <a:gd name="connsiteY101" fmla="*/ 219319 h 585693"/>
                <a:gd name="connsiteX102" fmla="*/ 410914 w 608814"/>
                <a:gd name="connsiteY102" fmla="*/ 214257 h 585693"/>
                <a:gd name="connsiteX103" fmla="*/ 410914 w 608814"/>
                <a:gd name="connsiteY103" fmla="*/ 198059 h 585693"/>
                <a:gd name="connsiteX104" fmla="*/ 391373 w 608814"/>
                <a:gd name="connsiteY104" fmla="*/ 186463 h 585693"/>
                <a:gd name="connsiteX105" fmla="*/ 377086 w 608814"/>
                <a:gd name="connsiteY105" fmla="*/ 194746 h 585693"/>
                <a:gd name="connsiteX106" fmla="*/ 365104 w 608814"/>
                <a:gd name="connsiteY106" fmla="*/ 196310 h 585693"/>
                <a:gd name="connsiteX107" fmla="*/ 355610 w 608814"/>
                <a:gd name="connsiteY107" fmla="*/ 189040 h 585693"/>
                <a:gd name="connsiteX108" fmla="*/ 336530 w 608814"/>
                <a:gd name="connsiteY108" fmla="*/ 155999 h 585693"/>
                <a:gd name="connsiteX109" fmla="*/ 342245 w 608814"/>
                <a:gd name="connsiteY109" fmla="*/ 134463 h 585693"/>
                <a:gd name="connsiteX110" fmla="*/ 356716 w 608814"/>
                <a:gd name="connsiteY110" fmla="*/ 126180 h 585693"/>
                <a:gd name="connsiteX111" fmla="*/ 355518 w 608814"/>
                <a:gd name="connsiteY111" fmla="*/ 115044 h 585693"/>
                <a:gd name="connsiteX112" fmla="*/ 356716 w 608814"/>
                <a:gd name="connsiteY112" fmla="*/ 103815 h 585693"/>
                <a:gd name="connsiteX113" fmla="*/ 342245 w 608814"/>
                <a:gd name="connsiteY113" fmla="*/ 95440 h 585693"/>
                <a:gd name="connsiteX114" fmla="*/ 336530 w 608814"/>
                <a:gd name="connsiteY114" fmla="*/ 73996 h 585693"/>
                <a:gd name="connsiteX115" fmla="*/ 355610 w 608814"/>
                <a:gd name="connsiteY115" fmla="*/ 40956 h 585693"/>
                <a:gd name="connsiteX116" fmla="*/ 365104 w 608814"/>
                <a:gd name="connsiteY116" fmla="*/ 33685 h 585693"/>
                <a:gd name="connsiteX117" fmla="*/ 377086 w 608814"/>
                <a:gd name="connsiteY117" fmla="*/ 35249 h 585693"/>
                <a:gd name="connsiteX118" fmla="*/ 391373 w 608814"/>
                <a:gd name="connsiteY118" fmla="*/ 43533 h 585693"/>
                <a:gd name="connsiteX119" fmla="*/ 410914 w 608814"/>
                <a:gd name="connsiteY119" fmla="*/ 31936 h 585693"/>
                <a:gd name="connsiteX120" fmla="*/ 410914 w 608814"/>
                <a:gd name="connsiteY120" fmla="*/ 15738 h 585693"/>
                <a:gd name="connsiteX121" fmla="*/ 426676 w 608814"/>
                <a:gd name="connsiteY121" fmla="*/ 0 h 585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608814" h="585693">
                  <a:moveTo>
                    <a:pt x="195114" y="351627"/>
                  </a:moveTo>
                  <a:lnTo>
                    <a:pt x="258290" y="351627"/>
                  </a:lnTo>
                  <a:cubicBezTo>
                    <a:pt x="271848" y="351627"/>
                    <a:pt x="282731" y="362580"/>
                    <a:pt x="282731" y="376018"/>
                  </a:cubicBezTo>
                  <a:lnTo>
                    <a:pt x="282731" y="561210"/>
                  </a:lnTo>
                  <a:cubicBezTo>
                    <a:pt x="282731" y="574740"/>
                    <a:pt x="271848" y="585693"/>
                    <a:pt x="258290" y="585693"/>
                  </a:cubicBezTo>
                  <a:lnTo>
                    <a:pt x="195114" y="585693"/>
                  </a:lnTo>
                  <a:cubicBezTo>
                    <a:pt x="181556" y="585693"/>
                    <a:pt x="170673" y="574740"/>
                    <a:pt x="170673" y="561210"/>
                  </a:cubicBezTo>
                  <a:lnTo>
                    <a:pt x="170673" y="376018"/>
                  </a:lnTo>
                  <a:cubicBezTo>
                    <a:pt x="170673" y="362580"/>
                    <a:pt x="181556" y="351627"/>
                    <a:pt x="195114" y="351627"/>
                  </a:cubicBezTo>
                  <a:close/>
                  <a:moveTo>
                    <a:pt x="358100" y="249872"/>
                  </a:moveTo>
                  <a:lnTo>
                    <a:pt x="421316" y="249872"/>
                  </a:lnTo>
                  <a:cubicBezTo>
                    <a:pt x="434771" y="249872"/>
                    <a:pt x="445737" y="260735"/>
                    <a:pt x="445737" y="274267"/>
                  </a:cubicBezTo>
                  <a:lnTo>
                    <a:pt x="445737" y="561206"/>
                  </a:lnTo>
                  <a:cubicBezTo>
                    <a:pt x="445737" y="574738"/>
                    <a:pt x="434771" y="585693"/>
                    <a:pt x="421316" y="585693"/>
                  </a:cubicBezTo>
                  <a:lnTo>
                    <a:pt x="358100" y="585693"/>
                  </a:lnTo>
                  <a:cubicBezTo>
                    <a:pt x="344645" y="585693"/>
                    <a:pt x="333679" y="574738"/>
                    <a:pt x="333679" y="561206"/>
                  </a:cubicBezTo>
                  <a:lnTo>
                    <a:pt x="333679" y="274267"/>
                  </a:lnTo>
                  <a:cubicBezTo>
                    <a:pt x="333679" y="260735"/>
                    <a:pt x="344645" y="249872"/>
                    <a:pt x="358100" y="249872"/>
                  </a:cubicBezTo>
                  <a:close/>
                  <a:moveTo>
                    <a:pt x="140260" y="224680"/>
                  </a:moveTo>
                  <a:cubicBezTo>
                    <a:pt x="168749" y="224680"/>
                    <a:pt x="191844" y="247711"/>
                    <a:pt x="191844" y="276122"/>
                  </a:cubicBezTo>
                  <a:cubicBezTo>
                    <a:pt x="191844" y="304533"/>
                    <a:pt x="168749" y="327564"/>
                    <a:pt x="140260" y="327564"/>
                  </a:cubicBezTo>
                  <a:cubicBezTo>
                    <a:pt x="111771" y="327564"/>
                    <a:pt x="88676" y="304533"/>
                    <a:pt x="88676" y="276122"/>
                  </a:cubicBezTo>
                  <a:cubicBezTo>
                    <a:pt x="88676" y="247711"/>
                    <a:pt x="111771" y="224680"/>
                    <a:pt x="140260" y="224680"/>
                  </a:cubicBezTo>
                  <a:close/>
                  <a:moveTo>
                    <a:pt x="521177" y="148117"/>
                  </a:moveTo>
                  <a:lnTo>
                    <a:pt x="584301" y="148117"/>
                  </a:lnTo>
                  <a:cubicBezTo>
                    <a:pt x="597848" y="148117"/>
                    <a:pt x="608814" y="159070"/>
                    <a:pt x="608814" y="172601"/>
                  </a:cubicBezTo>
                  <a:lnTo>
                    <a:pt x="608814" y="561209"/>
                  </a:lnTo>
                  <a:cubicBezTo>
                    <a:pt x="608814" y="574740"/>
                    <a:pt x="597848" y="585693"/>
                    <a:pt x="584301" y="585693"/>
                  </a:cubicBezTo>
                  <a:lnTo>
                    <a:pt x="521177" y="585693"/>
                  </a:lnTo>
                  <a:cubicBezTo>
                    <a:pt x="507722" y="585693"/>
                    <a:pt x="496756" y="574740"/>
                    <a:pt x="496756" y="561209"/>
                  </a:cubicBezTo>
                  <a:lnTo>
                    <a:pt x="496756" y="172601"/>
                  </a:lnTo>
                  <a:cubicBezTo>
                    <a:pt x="496756" y="159070"/>
                    <a:pt x="507722" y="148117"/>
                    <a:pt x="521177" y="148117"/>
                  </a:cubicBezTo>
                  <a:close/>
                  <a:moveTo>
                    <a:pt x="116229" y="131322"/>
                  </a:moveTo>
                  <a:lnTo>
                    <a:pt x="164246" y="131322"/>
                  </a:lnTo>
                  <a:cubicBezTo>
                    <a:pt x="175214" y="131322"/>
                    <a:pt x="184061" y="140159"/>
                    <a:pt x="184061" y="151113"/>
                  </a:cubicBezTo>
                  <a:lnTo>
                    <a:pt x="184061" y="171457"/>
                  </a:lnTo>
                  <a:cubicBezTo>
                    <a:pt x="193001" y="175231"/>
                    <a:pt x="201019" y="180386"/>
                    <a:pt x="208669" y="186094"/>
                  </a:cubicBezTo>
                  <a:lnTo>
                    <a:pt x="226641" y="175692"/>
                  </a:lnTo>
                  <a:cubicBezTo>
                    <a:pt x="236134" y="170261"/>
                    <a:pt x="248300" y="173482"/>
                    <a:pt x="253737" y="182964"/>
                  </a:cubicBezTo>
                  <a:lnTo>
                    <a:pt x="277792" y="224572"/>
                  </a:lnTo>
                  <a:cubicBezTo>
                    <a:pt x="280465" y="229083"/>
                    <a:pt x="281110" y="234514"/>
                    <a:pt x="279727" y="239577"/>
                  </a:cubicBezTo>
                  <a:cubicBezTo>
                    <a:pt x="278437" y="244640"/>
                    <a:pt x="275119" y="248966"/>
                    <a:pt x="270511" y="251544"/>
                  </a:cubicBezTo>
                  <a:lnTo>
                    <a:pt x="252355" y="262038"/>
                  </a:lnTo>
                  <a:cubicBezTo>
                    <a:pt x="253000" y="266733"/>
                    <a:pt x="253829" y="271335"/>
                    <a:pt x="253829" y="276122"/>
                  </a:cubicBezTo>
                  <a:cubicBezTo>
                    <a:pt x="253829" y="281001"/>
                    <a:pt x="253000" y="285604"/>
                    <a:pt x="252355" y="290206"/>
                  </a:cubicBezTo>
                  <a:lnTo>
                    <a:pt x="270511" y="300700"/>
                  </a:lnTo>
                  <a:cubicBezTo>
                    <a:pt x="279174" y="305671"/>
                    <a:pt x="282308" y="316165"/>
                    <a:pt x="278714" y="325094"/>
                  </a:cubicBezTo>
                  <a:cubicBezTo>
                    <a:pt x="272354" y="322609"/>
                    <a:pt x="265442" y="321136"/>
                    <a:pt x="258253" y="321136"/>
                  </a:cubicBezTo>
                  <a:lnTo>
                    <a:pt x="195858" y="321136"/>
                  </a:lnTo>
                  <a:cubicBezTo>
                    <a:pt x="205904" y="308709"/>
                    <a:pt x="212171" y="293244"/>
                    <a:pt x="212171" y="276122"/>
                  </a:cubicBezTo>
                  <a:cubicBezTo>
                    <a:pt x="212171" y="236539"/>
                    <a:pt x="179914" y="204320"/>
                    <a:pt x="140191" y="204320"/>
                  </a:cubicBezTo>
                  <a:cubicBezTo>
                    <a:pt x="100561" y="204320"/>
                    <a:pt x="68304" y="236539"/>
                    <a:pt x="68304" y="276122"/>
                  </a:cubicBezTo>
                  <a:cubicBezTo>
                    <a:pt x="68304" y="315797"/>
                    <a:pt x="100561" y="348016"/>
                    <a:pt x="140191" y="348016"/>
                  </a:cubicBezTo>
                  <a:cubicBezTo>
                    <a:pt x="143048" y="348016"/>
                    <a:pt x="145721" y="347463"/>
                    <a:pt x="148486" y="347095"/>
                  </a:cubicBezTo>
                  <a:cubicBezTo>
                    <a:pt x="143233" y="355564"/>
                    <a:pt x="140099" y="365414"/>
                    <a:pt x="140099" y="376000"/>
                  </a:cubicBezTo>
                  <a:lnTo>
                    <a:pt x="140099" y="420922"/>
                  </a:lnTo>
                  <a:lnTo>
                    <a:pt x="116229" y="420922"/>
                  </a:lnTo>
                  <a:cubicBezTo>
                    <a:pt x="105261" y="420922"/>
                    <a:pt x="96413" y="412085"/>
                    <a:pt x="96413" y="401131"/>
                  </a:cubicBezTo>
                  <a:lnTo>
                    <a:pt x="96413" y="380787"/>
                  </a:lnTo>
                  <a:cubicBezTo>
                    <a:pt x="87474" y="377013"/>
                    <a:pt x="79455" y="371950"/>
                    <a:pt x="71806" y="366150"/>
                  </a:cubicBezTo>
                  <a:lnTo>
                    <a:pt x="53742" y="376552"/>
                  </a:lnTo>
                  <a:cubicBezTo>
                    <a:pt x="49226" y="379222"/>
                    <a:pt x="43788" y="379866"/>
                    <a:pt x="38719" y="378577"/>
                  </a:cubicBezTo>
                  <a:cubicBezTo>
                    <a:pt x="33650" y="377197"/>
                    <a:pt x="29318" y="373883"/>
                    <a:pt x="26738" y="369372"/>
                  </a:cubicBezTo>
                  <a:lnTo>
                    <a:pt x="2683" y="327764"/>
                  </a:lnTo>
                  <a:cubicBezTo>
                    <a:pt x="-2847" y="318282"/>
                    <a:pt x="471" y="306131"/>
                    <a:pt x="9872" y="300700"/>
                  </a:cubicBezTo>
                  <a:lnTo>
                    <a:pt x="28120" y="290206"/>
                  </a:lnTo>
                  <a:cubicBezTo>
                    <a:pt x="27475" y="285604"/>
                    <a:pt x="26645" y="281001"/>
                    <a:pt x="26645" y="276122"/>
                  </a:cubicBezTo>
                  <a:cubicBezTo>
                    <a:pt x="26645" y="271335"/>
                    <a:pt x="27475" y="266733"/>
                    <a:pt x="28120" y="262038"/>
                  </a:cubicBezTo>
                  <a:lnTo>
                    <a:pt x="9872" y="251544"/>
                  </a:lnTo>
                  <a:cubicBezTo>
                    <a:pt x="471" y="246113"/>
                    <a:pt x="-2847" y="233962"/>
                    <a:pt x="2683" y="224572"/>
                  </a:cubicBezTo>
                  <a:lnTo>
                    <a:pt x="26738" y="182964"/>
                  </a:lnTo>
                  <a:cubicBezTo>
                    <a:pt x="29318" y="178361"/>
                    <a:pt x="33650" y="175139"/>
                    <a:pt x="38719" y="173759"/>
                  </a:cubicBezTo>
                  <a:cubicBezTo>
                    <a:pt x="43788" y="172378"/>
                    <a:pt x="49226" y="173114"/>
                    <a:pt x="53742" y="175692"/>
                  </a:cubicBezTo>
                  <a:lnTo>
                    <a:pt x="71806" y="186094"/>
                  </a:lnTo>
                  <a:cubicBezTo>
                    <a:pt x="79455" y="180386"/>
                    <a:pt x="87474" y="175231"/>
                    <a:pt x="96413" y="171457"/>
                  </a:cubicBezTo>
                  <a:lnTo>
                    <a:pt x="96413" y="151113"/>
                  </a:lnTo>
                  <a:cubicBezTo>
                    <a:pt x="96413" y="140159"/>
                    <a:pt x="105261" y="131322"/>
                    <a:pt x="116229" y="131322"/>
                  </a:cubicBezTo>
                  <a:close/>
                  <a:moveTo>
                    <a:pt x="445756" y="83476"/>
                  </a:moveTo>
                  <a:cubicBezTo>
                    <a:pt x="428335" y="83476"/>
                    <a:pt x="414140" y="97557"/>
                    <a:pt x="414140" y="115044"/>
                  </a:cubicBezTo>
                  <a:cubicBezTo>
                    <a:pt x="414140" y="132438"/>
                    <a:pt x="428335" y="146520"/>
                    <a:pt x="445756" y="146520"/>
                  </a:cubicBezTo>
                  <a:cubicBezTo>
                    <a:pt x="463176" y="146520"/>
                    <a:pt x="477371" y="132438"/>
                    <a:pt x="477371" y="115044"/>
                  </a:cubicBezTo>
                  <a:cubicBezTo>
                    <a:pt x="477371" y="97557"/>
                    <a:pt x="463176" y="83476"/>
                    <a:pt x="445756" y="83476"/>
                  </a:cubicBezTo>
                  <a:close/>
                  <a:moveTo>
                    <a:pt x="426676" y="0"/>
                  </a:moveTo>
                  <a:lnTo>
                    <a:pt x="464835" y="0"/>
                  </a:lnTo>
                  <a:cubicBezTo>
                    <a:pt x="473500" y="0"/>
                    <a:pt x="480597" y="7087"/>
                    <a:pt x="480597" y="15738"/>
                  </a:cubicBezTo>
                  <a:lnTo>
                    <a:pt x="480597" y="31936"/>
                  </a:lnTo>
                  <a:cubicBezTo>
                    <a:pt x="487694" y="34881"/>
                    <a:pt x="494054" y="38931"/>
                    <a:pt x="500138" y="43533"/>
                  </a:cubicBezTo>
                  <a:lnTo>
                    <a:pt x="514425" y="35249"/>
                  </a:lnTo>
                  <a:cubicBezTo>
                    <a:pt x="521983" y="30924"/>
                    <a:pt x="531569" y="33501"/>
                    <a:pt x="535901" y="40956"/>
                  </a:cubicBezTo>
                  <a:lnTo>
                    <a:pt x="554981" y="73996"/>
                  </a:lnTo>
                  <a:cubicBezTo>
                    <a:pt x="557101" y="77585"/>
                    <a:pt x="557654" y="81911"/>
                    <a:pt x="556640" y="85961"/>
                  </a:cubicBezTo>
                  <a:cubicBezTo>
                    <a:pt x="555534" y="89918"/>
                    <a:pt x="552861" y="93415"/>
                    <a:pt x="549266" y="95440"/>
                  </a:cubicBezTo>
                  <a:lnTo>
                    <a:pt x="534887" y="103815"/>
                  </a:lnTo>
                  <a:cubicBezTo>
                    <a:pt x="535348" y="107497"/>
                    <a:pt x="535993" y="111178"/>
                    <a:pt x="535993" y="115044"/>
                  </a:cubicBezTo>
                  <a:cubicBezTo>
                    <a:pt x="535993" y="115872"/>
                    <a:pt x="535809" y="116700"/>
                    <a:pt x="535717" y="117621"/>
                  </a:cubicBezTo>
                  <a:lnTo>
                    <a:pt x="521153" y="117621"/>
                  </a:lnTo>
                  <a:cubicBezTo>
                    <a:pt x="490828" y="117621"/>
                    <a:pt x="466126" y="142286"/>
                    <a:pt x="466126" y="172565"/>
                  </a:cubicBezTo>
                  <a:lnTo>
                    <a:pt x="466126" y="229719"/>
                  </a:lnTo>
                  <a:lnTo>
                    <a:pt x="466126" y="242604"/>
                  </a:lnTo>
                  <a:cubicBezTo>
                    <a:pt x="462715" y="237726"/>
                    <a:pt x="458383" y="233493"/>
                    <a:pt x="453590" y="229995"/>
                  </a:cubicBezTo>
                  <a:cubicBezTo>
                    <a:pt x="444465" y="223369"/>
                    <a:pt x="433404" y="219319"/>
                    <a:pt x="421330" y="219319"/>
                  </a:cubicBezTo>
                  <a:lnTo>
                    <a:pt x="411928" y="219319"/>
                  </a:lnTo>
                  <a:cubicBezTo>
                    <a:pt x="411375" y="217755"/>
                    <a:pt x="410914" y="216098"/>
                    <a:pt x="410914" y="214257"/>
                  </a:cubicBezTo>
                  <a:lnTo>
                    <a:pt x="410914" y="198059"/>
                  </a:lnTo>
                  <a:cubicBezTo>
                    <a:pt x="403817" y="195114"/>
                    <a:pt x="397457" y="191064"/>
                    <a:pt x="391373" y="186463"/>
                  </a:cubicBezTo>
                  <a:lnTo>
                    <a:pt x="377086" y="194746"/>
                  </a:lnTo>
                  <a:cubicBezTo>
                    <a:pt x="373492" y="196863"/>
                    <a:pt x="369160" y="197415"/>
                    <a:pt x="365104" y="196310"/>
                  </a:cubicBezTo>
                  <a:cubicBezTo>
                    <a:pt x="361140" y="195206"/>
                    <a:pt x="357638" y="192629"/>
                    <a:pt x="355610" y="189040"/>
                  </a:cubicBezTo>
                  <a:lnTo>
                    <a:pt x="336530" y="155999"/>
                  </a:lnTo>
                  <a:cubicBezTo>
                    <a:pt x="332198" y="148452"/>
                    <a:pt x="334687" y="138881"/>
                    <a:pt x="342245" y="134463"/>
                  </a:cubicBezTo>
                  <a:lnTo>
                    <a:pt x="356716" y="126180"/>
                  </a:lnTo>
                  <a:cubicBezTo>
                    <a:pt x="356163" y="122498"/>
                    <a:pt x="355518" y="118817"/>
                    <a:pt x="355518" y="115044"/>
                  </a:cubicBezTo>
                  <a:cubicBezTo>
                    <a:pt x="355518" y="111178"/>
                    <a:pt x="356163" y="107497"/>
                    <a:pt x="356716" y="103815"/>
                  </a:cubicBezTo>
                  <a:lnTo>
                    <a:pt x="342245" y="95440"/>
                  </a:lnTo>
                  <a:cubicBezTo>
                    <a:pt x="334687" y="91115"/>
                    <a:pt x="332198" y="81543"/>
                    <a:pt x="336530" y="73996"/>
                  </a:cubicBezTo>
                  <a:lnTo>
                    <a:pt x="355610" y="40956"/>
                  </a:lnTo>
                  <a:cubicBezTo>
                    <a:pt x="357638" y="37366"/>
                    <a:pt x="361140" y="34789"/>
                    <a:pt x="365104" y="33685"/>
                  </a:cubicBezTo>
                  <a:cubicBezTo>
                    <a:pt x="369160" y="32580"/>
                    <a:pt x="373492" y="33133"/>
                    <a:pt x="377086" y="35249"/>
                  </a:cubicBezTo>
                  <a:lnTo>
                    <a:pt x="391373" y="43533"/>
                  </a:lnTo>
                  <a:cubicBezTo>
                    <a:pt x="397457" y="38931"/>
                    <a:pt x="403817" y="34881"/>
                    <a:pt x="410914" y="31936"/>
                  </a:cubicBezTo>
                  <a:lnTo>
                    <a:pt x="410914" y="15738"/>
                  </a:lnTo>
                  <a:cubicBezTo>
                    <a:pt x="410914" y="7087"/>
                    <a:pt x="418011" y="0"/>
                    <a:pt x="426676" y="0"/>
                  </a:cubicBezTo>
                  <a:close/>
                </a:path>
              </a:pathLst>
            </a:custGeom>
            <a:gradFill>
              <a:gsLst>
                <a:gs pos="0">
                  <a:srgbClr val="E777AE"/>
                </a:gs>
                <a:gs pos="95000">
                  <a:srgbClr val="7D73F2"/>
                </a:gs>
              </a:gsLst>
              <a:lin scaled="1"/>
            </a:gradFill>
            <a:ln>
              <a:noFill/>
            </a:ln>
          </p:spPr>
          <p:txBody>
            <a:bodyPr wrap="square" lIns="91440" tIns="45720" rIns="91440" bIns="4572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8081010" y="1600835"/>
            <a:ext cx="1469390" cy="1438910"/>
            <a:chOff x="12726" y="2521"/>
            <a:chExt cx="2314" cy="2266"/>
          </a:xfrm>
        </p:grpSpPr>
        <p:grpSp>
          <p:nvGrpSpPr>
            <p:cNvPr id="68" name="组合 67"/>
            <p:cNvGrpSpPr/>
            <p:nvPr/>
          </p:nvGrpSpPr>
          <p:grpSpPr>
            <a:xfrm>
              <a:off x="12726" y="2521"/>
              <a:ext cx="2315" cy="2266"/>
              <a:chOff x="217482" y="673097"/>
              <a:chExt cx="4087818" cy="4000503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69" name="同心圆 68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11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0" name="椭圆 69"/>
              <p:cNvSpPr/>
              <p:nvPr/>
            </p:nvSpPr>
            <p:spPr>
              <a:xfrm>
                <a:off x="217482" y="673097"/>
                <a:ext cx="4000503" cy="4000503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110">
                  <a:cs typeface="+mn-ea"/>
                  <a:sym typeface="+mn-lt"/>
                </a:endParaRPr>
              </a:p>
            </p:txBody>
          </p:sp>
        </p:grpSp>
        <p:sp>
          <p:nvSpPr>
            <p:cNvPr id="84" name="íṧḻîḑê"/>
            <p:cNvSpPr/>
            <p:nvPr/>
          </p:nvSpPr>
          <p:spPr bwMode="auto">
            <a:xfrm>
              <a:off x="13334" y="3092"/>
              <a:ext cx="1014" cy="1012"/>
            </a:xfrm>
            <a:custGeom>
              <a:avLst/>
              <a:gdLst>
                <a:gd name="connsiteX0" fmla="*/ 290910 w 605702"/>
                <a:gd name="connsiteY0" fmla="*/ 156336 h 604568"/>
                <a:gd name="connsiteX1" fmla="*/ 335849 w 605702"/>
                <a:gd name="connsiteY1" fmla="*/ 164992 h 604568"/>
                <a:gd name="connsiteX2" fmla="*/ 288310 w 605702"/>
                <a:gd name="connsiteY2" fmla="*/ 212456 h 604568"/>
                <a:gd name="connsiteX3" fmla="*/ 203632 w 605702"/>
                <a:gd name="connsiteY3" fmla="*/ 244717 h 604568"/>
                <a:gd name="connsiteX4" fmla="*/ 203632 w 605702"/>
                <a:gd name="connsiteY4" fmla="*/ 401388 h 604568"/>
                <a:gd name="connsiteX5" fmla="*/ 360547 w 605702"/>
                <a:gd name="connsiteY5" fmla="*/ 401388 h 604568"/>
                <a:gd name="connsiteX6" fmla="*/ 392859 w 605702"/>
                <a:gd name="connsiteY6" fmla="*/ 316749 h 604568"/>
                <a:gd name="connsiteX7" fmla="*/ 440397 w 605702"/>
                <a:gd name="connsiteY7" fmla="*/ 269284 h 604568"/>
                <a:gd name="connsiteX8" fmla="*/ 400287 w 605702"/>
                <a:gd name="connsiteY8" fmla="*/ 441065 h 604568"/>
                <a:gd name="connsiteX9" fmla="*/ 163892 w 605702"/>
                <a:gd name="connsiteY9" fmla="*/ 441065 h 604568"/>
                <a:gd name="connsiteX10" fmla="*/ 163892 w 605702"/>
                <a:gd name="connsiteY10" fmla="*/ 205040 h 604568"/>
                <a:gd name="connsiteX11" fmla="*/ 290910 w 605702"/>
                <a:gd name="connsiteY11" fmla="*/ 156336 h 604568"/>
                <a:gd name="connsiteX12" fmla="*/ 246542 w 605702"/>
                <a:gd name="connsiteY12" fmla="*/ 43775 h 604568"/>
                <a:gd name="connsiteX13" fmla="*/ 422196 w 605702"/>
                <a:gd name="connsiteY13" fmla="*/ 78723 h 604568"/>
                <a:gd name="connsiteX14" fmla="*/ 376794 w 605702"/>
                <a:gd name="connsiteY14" fmla="*/ 124054 h 604568"/>
                <a:gd name="connsiteX15" fmla="*/ 126109 w 605702"/>
                <a:gd name="connsiteY15" fmla="*/ 167345 h 604568"/>
                <a:gd name="connsiteX16" fmla="*/ 126109 w 605702"/>
                <a:gd name="connsiteY16" fmla="*/ 478820 h 604568"/>
                <a:gd name="connsiteX17" fmla="*/ 438073 w 605702"/>
                <a:gd name="connsiteY17" fmla="*/ 478820 h 604568"/>
                <a:gd name="connsiteX18" fmla="*/ 481432 w 605702"/>
                <a:gd name="connsiteY18" fmla="*/ 228527 h 604568"/>
                <a:gd name="connsiteX19" fmla="*/ 526741 w 605702"/>
                <a:gd name="connsiteY19" fmla="*/ 183011 h 604568"/>
                <a:gd name="connsiteX20" fmla="*/ 481432 w 605702"/>
                <a:gd name="connsiteY20" fmla="*/ 522111 h 604568"/>
                <a:gd name="connsiteX21" fmla="*/ 82657 w 605702"/>
                <a:gd name="connsiteY21" fmla="*/ 522111 h 604568"/>
                <a:gd name="connsiteX22" fmla="*/ 82657 w 605702"/>
                <a:gd name="connsiteY22" fmla="*/ 123961 h 604568"/>
                <a:gd name="connsiteX23" fmla="*/ 246542 w 605702"/>
                <a:gd name="connsiteY23" fmla="*/ 43775 h 604568"/>
                <a:gd name="connsiteX24" fmla="*/ 536061 w 605702"/>
                <a:gd name="connsiteY24" fmla="*/ 0 h 604568"/>
                <a:gd name="connsiteX25" fmla="*/ 544232 w 605702"/>
                <a:gd name="connsiteY25" fmla="*/ 61368 h 604568"/>
                <a:gd name="connsiteX26" fmla="*/ 605702 w 605702"/>
                <a:gd name="connsiteY26" fmla="*/ 69526 h 604568"/>
                <a:gd name="connsiteX27" fmla="*/ 524361 w 605702"/>
                <a:gd name="connsiteY27" fmla="*/ 150732 h 604568"/>
                <a:gd name="connsiteX28" fmla="*/ 498361 w 605702"/>
                <a:gd name="connsiteY28" fmla="*/ 147302 h 604568"/>
                <a:gd name="connsiteX29" fmla="*/ 337721 w 605702"/>
                <a:gd name="connsiteY29" fmla="*/ 307767 h 604568"/>
                <a:gd name="connsiteX30" fmla="*/ 339764 w 605702"/>
                <a:gd name="connsiteY30" fmla="*/ 323063 h 604568"/>
                <a:gd name="connsiteX31" fmla="*/ 282101 w 605702"/>
                <a:gd name="connsiteY31" fmla="*/ 380630 h 604568"/>
                <a:gd name="connsiteX32" fmla="*/ 224437 w 605702"/>
                <a:gd name="connsiteY32" fmla="*/ 323063 h 604568"/>
                <a:gd name="connsiteX33" fmla="*/ 282101 w 605702"/>
                <a:gd name="connsiteY33" fmla="*/ 265495 h 604568"/>
                <a:gd name="connsiteX34" fmla="*/ 297422 w 605702"/>
                <a:gd name="connsiteY34" fmla="*/ 267535 h 604568"/>
                <a:gd name="connsiteX35" fmla="*/ 458155 w 605702"/>
                <a:gd name="connsiteY35" fmla="*/ 107162 h 604568"/>
                <a:gd name="connsiteX36" fmla="*/ 454719 w 605702"/>
                <a:gd name="connsiteY36" fmla="*/ 81206 h 6045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05702" h="604568">
                  <a:moveTo>
                    <a:pt x="290910" y="156336"/>
                  </a:moveTo>
                  <a:cubicBezTo>
                    <a:pt x="306137" y="157147"/>
                    <a:pt x="321272" y="160032"/>
                    <a:pt x="335849" y="164992"/>
                  </a:cubicBezTo>
                  <a:lnTo>
                    <a:pt x="288310" y="212456"/>
                  </a:lnTo>
                  <a:cubicBezTo>
                    <a:pt x="257856" y="210695"/>
                    <a:pt x="226844" y="221449"/>
                    <a:pt x="203632" y="244717"/>
                  </a:cubicBezTo>
                  <a:cubicBezTo>
                    <a:pt x="160271" y="287918"/>
                    <a:pt x="160271" y="358187"/>
                    <a:pt x="203632" y="401388"/>
                  </a:cubicBezTo>
                  <a:cubicBezTo>
                    <a:pt x="246900" y="444680"/>
                    <a:pt x="317279" y="444680"/>
                    <a:pt x="360547" y="401388"/>
                  </a:cubicBezTo>
                  <a:cubicBezTo>
                    <a:pt x="383852" y="378211"/>
                    <a:pt x="394623" y="347156"/>
                    <a:pt x="392859" y="316749"/>
                  </a:cubicBezTo>
                  <a:lnTo>
                    <a:pt x="440397" y="269284"/>
                  </a:lnTo>
                  <a:cubicBezTo>
                    <a:pt x="460267" y="327595"/>
                    <a:pt x="446897" y="394620"/>
                    <a:pt x="400287" y="441065"/>
                  </a:cubicBezTo>
                  <a:cubicBezTo>
                    <a:pt x="335106" y="506236"/>
                    <a:pt x="229073" y="506236"/>
                    <a:pt x="163892" y="441065"/>
                  </a:cubicBezTo>
                  <a:cubicBezTo>
                    <a:pt x="98619" y="375987"/>
                    <a:pt x="98619" y="270118"/>
                    <a:pt x="163892" y="205040"/>
                  </a:cubicBezTo>
                  <a:cubicBezTo>
                    <a:pt x="198711" y="170137"/>
                    <a:pt x="245228" y="153902"/>
                    <a:pt x="290910" y="156336"/>
                  </a:cubicBezTo>
                  <a:close/>
                  <a:moveTo>
                    <a:pt x="246542" y="43775"/>
                  </a:moveTo>
                  <a:cubicBezTo>
                    <a:pt x="306463" y="36243"/>
                    <a:pt x="368345" y="47900"/>
                    <a:pt x="422196" y="78723"/>
                  </a:cubicBezTo>
                  <a:lnTo>
                    <a:pt x="376794" y="124054"/>
                  </a:lnTo>
                  <a:cubicBezTo>
                    <a:pt x="294811" y="85305"/>
                    <a:pt x="193980" y="99581"/>
                    <a:pt x="126109" y="167345"/>
                  </a:cubicBezTo>
                  <a:cubicBezTo>
                    <a:pt x="39948" y="253371"/>
                    <a:pt x="39948" y="392793"/>
                    <a:pt x="126109" y="478820"/>
                  </a:cubicBezTo>
                  <a:cubicBezTo>
                    <a:pt x="212271" y="564846"/>
                    <a:pt x="351912" y="564846"/>
                    <a:pt x="438073" y="478820"/>
                  </a:cubicBezTo>
                  <a:cubicBezTo>
                    <a:pt x="505944" y="411055"/>
                    <a:pt x="520428" y="310382"/>
                    <a:pt x="481432" y="228527"/>
                  </a:cubicBezTo>
                  <a:lnTo>
                    <a:pt x="526741" y="183011"/>
                  </a:lnTo>
                  <a:cubicBezTo>
                    <a:pt x="588484" y="290544"/>
                    <a:pt x="573350" y="430244"/>
                    <a:pt x="481432" y="522111"/>
                  </a:cubicBezTo>
                  <a:cubicBezTo>
                    <a:pt x="371316" y="632054"/>
                    <a:pt x="192866" y="632054"/>
                    <a:pt x="82657" y="522111"/>
                  </a:cubicBezTo>
                  <a:cubicBezTo>
                    <a:pt x="-27552" y="412168"/>
                    <a:pt x="-27552" y="233997"/>
                    <a:pt x="82657" y="123961"/>
                  </a:cubicBezTo>
                  <a:cubicBezTo>
                    <a:pt x="128662" y="78028"/>
                    <a:pt x="186622" y="51307"/>
                    <a:pt x="246542" y="43775"/>
                  </a:cubicBezTo>
                  <a:close/>
                  <a:moveTo>
                    <a:pt x="536061" y="0"/>
                  </a:moveTo>
                  <a:lnTo>
                    <a:pt x="544232" y="61368"/>
                  </a:lnTo>
                  <a:lnTo>
                    <a:pt x="605702" y="69526"/>
                  </a:lnTo>
                  <a:lnTo>
                    <a:pt x="524361" y="150732"/>
                  </a:lnTo>
                  <a:lnTo>
                    <a:pt x="498361" y="147302"/>
                  </a:lnTo>
                  <a:lnTo>
                    <a:pt x="337721" y="307767"/>
                  </a:lnTo>
                  <a:cubicBezTo>
                    <a:pt x="339021" y="312588"/>
                    <a:pt x="339764" y="317779"/>
                    <a:pt x="339764" y="323063"/>
                  </a:cubicBezTo>
                  <a:cubicBezTo>
                    <a:pt x="339764" y="354859"/>
                    <a:pt x="313950" y="380630"/>
                    <a:pt x="282101" y="380630"/>
                  </a:cubicBezTo>
                  <a:cubicBezTo>
                    <a:pt x="250251" y="380630"/>
                    <a:pt x="224437" y="354859"/>
                    <a:pt x="224437" y="323063"/>
                  </a:cubicBezTo>
                  <a:cubicBezTo>
                    <a:pt x="224437" y="291266"/>
                    <a:pt x="250251" y="265495"/>
                    <a:pt x="282101" y="265495"/>
                  </a:cubicBezTo>
                  <a:cubicBezTo>
                    <a:pt x="287393" y="265495"/>
                    <a:pt x="292500" y="266237"/>
                    <a:pt x="297422" y="267535"/>
                  </a:cubicBezTo>
                  <a:lnTo>
                    <a:pt x="458155" y="107162"/>
                  </a:lnTo>
                  <a:lnTo>
                    <a:pt x="454719" y="81206"/>
                  </a:lnTo>
                  <a:close/>
                </a:path>
              </a:pathLst>
            </a:custGeom>
            <a:gradFill>
              <a:gsLst>
                <a:gs pos="0">
                  <a:srgbClr val="E777AE"/>
                </a:gs>
                <a:gs pos="95000">
                  <a:srgbClr val="7D73F2"/>
                </a:gs>
              </a:gsLst>
              <a:lin scaled="1"/>
            </a:gradFill>
            <a:ln>
              <a:noFill/>
            </a:ln>
          </p:spPr>
          <p:txBody>
            <a:bodyPr wrap="square" lIns="91440" tIns="45720" rIns="91440" bIns="4572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>
                <a:cs typeface="+mn-ea"/>
                <a:sym typeface="+mn-lt"/>
              </a:endParaRPr>
            </a:p>
          </p:txBody>
        </p:sp>
      </p:grpSp>
      <p:cxnSp>
        <p:nvCxnSpPr>
          <p:cNvPr id="95" name="直接连接符 94"/>
          <p:cNvCxnSpPr/>
          <p:nvPr/>
        </p:nvCxnSpPr>
        <p:spPr>
          <a:xfrm>
            <a:off x="4663424" y="4449578"/>
            <a:ext cx="0" cy="1277126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接连接符 95"/>
          <p:cNvCxnSpPr/>
          <p:nvPr/>
        </p:nvCxnSpPr>
        <p:spPr>
          <a:xfrm>
            <a:off x="7433611" y="4449578"/>
            <a:ext cx="0" cy="1277126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接连接符 96"/>
          <p:cNvCxnSpPr/>
          <p:nvPr/>
        </p:nvCxnSpPr>
        <p:spPr>
          <a:xfrm flipH="1">
            <a:off x="8879640" y="3113937"/>
            <a:ext cx="14907" cy="1240204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接连接符 97"/>
          <p:cNvCxnSpPr>
            <a:endCxn id="91" idx="0"/>
          </p:cNvCxnSpPr>
          <p:nvPr/>
        </p:nvCxnSpPr>
        <p:spPr>
          <a:xfrm>
            <a:off x="3278331" y="3485577"/>
            <a:ext cx="0" cy="969356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接连接符 98"/>
          <p:cNvCxnSpPr>
            <a:endCxn id="94" idx="0"/>
          </p:cNvCxnSpPr>
          <p:nvPr/>
        </p:nvCxnSpPr>
        <p:spPr>
          <a:xfrm>
            <a:off x="5913723" y="3702187"/>
            <a:ext cx="0" cy="752746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2" name="组合 101"/>
          <p:cNvGrpSpPr/>
          <p:nvPr/>
        </p:nvGrpSpPr>
        <p:grpSpPr>
          <a:xfrm>
            <a:off x="2106295" y="4427855"/>
            <a:ext cx="2357120" cy="1230630"/>
            <a:chOff x="3097" y="7093"/>
            <a:chExt cx="3712" cy="1938"/>
          </a:xfrm>
        </p:grpSpPr>
        <p:sp>
          <p:nvSpPr>
            <p:cNvPr id="100" name="文本框 99"/>
            <p:cNvSpPr txBox="1"/>
            <p:nvPr/>
          </p:nvSpPr>
          <p:spPr>
            <a:xfrm>
              <a:off x="3097" y="7733"/>
              <a:ext cx="3712" cy="12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01" name="文本框 100"/>
            <p:cNvSpPr txBox="1"/>
            <p:nvPr/>
          </p:nvSpPr>
          <p:spPr>
            <a:xfrm>
              <a:off x="3453" y="7093"/>
              <a:ext cx="3001" cy="6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03" name="组合 102"/>
          <p:cNvGrpSpPr/>
          <p:nvPr/>
        </p:nvGrpSpPr>
        <p:grpSpPr>
          <a:xfrm>
            <a:off x="4966335" y="4427855"/>
            <a:ext cx="2357120" cy="1230630"/>
            <a:chOff x="3097" y="7093"/>
            <a:chExt cx="3712" cy="1938"/>
          </a:xfrm>
        </p:grpSpPr>
        <p:sp>
          <p:nvSpPr>
            <p:cNvPr id="104" name="文本框 103"/>
            <p:cNvSpPr txBox="1"/>
            <p:nvPr/>
          </p:nvSpPr>
          <p:spPr>
            <a:xfrm>
              <a:off x="3097" y="7733"/>
              <a:ext cx="3712" cy="12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05" name="文本框 104"/>
            <p:cNvSpPr txBox="1"/>
            <p:nvPr/>
          </p:nvSpPr>
          <p:spPr>
            <a:xfrm>
              <a:off x="3453" y="7093"/>
              <a:ext cx="3001" cy="6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06" name="组合 105"/>
          <p:cNvGrpSpPr/>
          <p:nvPr/>
        </p:nvGrpSpPr>
        <p:grpSpPr>
          <a:xfrm>
            <a:off x="7826375" y="4427855"/>
            <a:ext cx="2357120" cy="1230630"/>
            <a:chOff x="3097" y="7093"/>
            <a:chExt cx="3712" cy="1938"/>
          </a:xfrm>
        </p:grpSpPr>
        <p:sp>
          <p:nvSpPr>
            <p:cNvPr id="107" name="文本框 106"/>
            <p:cNvSpPr txBox="1"/>
            <p:nvPr/>
          </p:nvSpPr>
          <p:spPr>
            <a:xfrm>
              <a:off x="3097" y="7733"/>
              <a:ext cx="3712" cy="12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08" name="文本框 107"/>
            <p:cNvSpPr txBox="1"/>
            <p:nvPr/>
          </p:nvSpPr>
          <p:spPr>
            <a:xfrm>
              <a:off x="3453" y="7093"/>
              <a:ext cx="3001" cy="6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0" name="组合 39">
            <a:extLst>
              <a:ext uri="{FF2B5EF4-FFF2-40B4-BE49-F238E27FC236}">
                <a16:creationId xmlns:a16="http://schemas.microsoft.com/office/drawing/2014/main" id="{C78A89E0-519B-0BF4-78DC-75228BDDDE23}"/>
              </a:ext>
            </a:extLst>
          </p:cNvPr>
          <p:cNvGrpSpPr/>
          <p:nvPr/>
        </p:nvGrpSpPr>
        <p:grpSpPr>
          <a:xfrm>
            <a:off x="0" y="195580"/>
            <a:ext cx="2521585" cy="649605"/>
            <a:chOff x="1599" y="0"/>
            <a:chExt cx="3971" cy="1023"/>
          </a:xfrm>
        </p:grpSpPr>
        <p:sp>
          <p:nvSpPr>
            <p:cNvPr id="41" name="Freeform 10">
              <a:extLst>
                <a:ext uri="{FF2B5EF4-FFF2-40B4-BE49-F238E27FC236}">
                  <a16:creationId xmlns:a16="http://schemas.microsoft.com/office/drawing/2014/main" id="{5C90064C-3C0B-7E23-4F8D-8003FDE85F76}"/>
                </a:ext>
              </a:extLst>
            </p:cNvPr>
            <p:cNvSpPr/>
            <p:nvPr/>
          </p:nvSpPr>
          <p:spPr bwMode="auto">
            <a:xfrm flipH="1">
              <a:off x="1599" y="0"/>
              <a:ext cx="3971" cy="1023"/>
            </a:xfrm>
            <a:custGeom>
              <a:avLst/>
              <a:gdLst>
                <a:gd name="T0" fmla="*/ 593 w 594"/>
                <a:gd name="T1" fmla="*/ 157 h 179"/>
                <a:gd name="T2" fmla="*/ 592 w 594"/>
                <a:gd name="T3" fmla="*/ 156 h 179"/>
                <a:gd name="T4" fmla="*/ 577 w 594"/>
                <a:gd name="T5" fmla="*/ 149 h 179"/>
                <a:gd name="T6" fmla="*/ 576 w 594"/>
                <a:gd name="T7" fmla="*/ 148 h 179"/>
                <a:gd name="T8" fmla="*/ 572 w 594"/>
                <a:gd name="T9" fmla="*/ 147 h 179"/>
                <a:gd name="T10" fmla="*/ 572 w 594"/>
                <a:gd name="T11" fmla="*/ 148 h 179"/>
                <a:gd name="T12" fmla="*/ 566 w 594"/>
                <a:gd name="T13" fmla="*/ 147 h 179"/>
                <a:gd name="T14" fmla="*/ 566 w 594"/>
                <a:gd name="T15" fmla="*/ 146 h 179"/>
                <a:gd name="T16" fmla="*/ 565 w 594"/>
                <a:gd name="T17" fmla="*/ 146 h 179"/>
                <a:gd name="T18" fmla="*/ 564 w 594"/>
                <a:gd name="T19" fmla="*/ 146 h 179"/>
                <a:gd name="T20" fmla="*/ 557 w 594"/>
                <a:gd name="T21" fmla="*/ 145 h 179"/>
                <a:gd name="T22" fmla="*/ 557 w 594"/>
                <a:gd name="T23" fmla="*/ 145 h 179"/>
                <a:gd name="T24" fmla="*/ 557 w 594"/>
                <a:gd name="T25" fmla="*/ 145 h 179"/>
                <a:gd name="T26" fmla="*/ 548 w 594"/>
                <a:gd name="T27" fmla="*/ 144 h 179"/>
                <a:gd name="T28" fmla="*/ 549 w 594"/>
                <a:gd name="T29" fmla="*/ 143 h 179"/>
                <a:gd name="T30" fmla="*/ 548 w 594"/>
                <a:gd name="T31" fmla="*/ 144 h 179"/>
                <a:gd name="T32" fmla="*/ 506 w 594"/>
                <a:gd name="T33" fmla="*/ 142 h 179"/>
                <a:gd name="T34" fmla="*/ 139 w 594"/>
                <a:gd name="T35" fmla="*/ 143 h 179"/>
                <a:gd name="T36" fmla="*/ 139 w 594"/>
                <a:gd name="T37" fmla="*/ 166 h 179"/>
                <a:gd name="T38" fmla="*/ 134 w 594"/>
                <a:gd name="T39" fmla="*/ 178 h 179"/>
                <a:gd name="T40" fmla="*/ 124 w 594"/>
                <a:gd name="T41" fmla="*/ 176 h 179"/>
                <a:gd name="T42" fmla="*/ 6 w 594"/>
                <a:gd name="T43" fmla="*/ 100 h 179"/>
                <a:gd name="T44" fmla="*/ 0 w 594"/>
                <a:gd name="T45" fmla="*/ 90 h 179"/>
                <a:gd name="T46" fmla="*/ 6 w 594"/>
                <a:gd name="T47" fmla="*/ 80 h 179"/>
                <a:gd name="T48" fmla="*/ 124 w 594"/>
                <a:gd name="T49" fmla="*/ 3 h 179"/>
                <a:gd name="T50" fmla="*/ 134 w 594"/>
                <a:gd name="T51" fmla="*/ 1 h 179"/>
                <a:gd name="T52" fmla="*/ 139 w 594"/>
                <a:gd name="T53" fmla="*/ 13 h 179"/>
                <a:gd name="T54" fmla="*/ 139 w 594"/>
                <a:gd name="T55" fmla="*/ 31 h 179"/>
                <a:gd name="T56" fmla="*/ 512 w 594"/>
                <a:gd name="T57" fmla="*/ 30 h 179"/>
                <a:gd name="T58" fmla="*/ 518 w 594"/>
                <a:gd name="T59" fmla="*/ 30 h 179"/>
                <a:gd name="T60" fmla="*/ 533 w 594"/>
                <a:gd name="T61" fmla="*/ 31 h 179"/>
                <a:gd name="T62" fmla="*/ 547 w 594"/>
                <a:gd name="T63" fmla="*/ 32 h 179"/>
                <a:gd name="T64" fmla="*/ 558 w 594"/>
                <a:gd name="T65" fmla="*/ 33 h 179"/>
                <a:gd name="T66" fmla="*/ 569 w 594"/>
                <a:gd name="T67" fmla="*/ 35 h 179"/>
                <a:gd name="T68" fmla="*/ 573 w 594"/>
                <a:gd name="T69" fmla="*/ 36 h 179"/>
                <a:gd name="T70" fmla="*/ 577 w 594"/>
                <a:gd name="T71" fmla="*/ 37 h 179"/>
                <a:gd name="T72" fmla="*/ 582 w 594"/>
                <a:gd name="T73" fmla="*/ 38 h 179"/>
                <a:gd name="T74" fmla="*/ 586 w 594"/>
                <a:gd name="T75" fmla="*/ 39 h 179"/>
                <a:gd name="T76" fmla="*/ 587 w 594"/>
                <a:gd name="T77" fmla="*/ 40 h 179"/>
                <a:gd name="T78" fmla="*/ 589 w 594"/>
                <a:gd name="T79" fmla="*/ 41 h 179"/>
                <a:gd name="T80" fmla="*/ 591 w 594"/>
                <a:gd name="T81" fmla="*/ 42 h 179"/>
                <a:gd name="T82" fmla="*/ 592 w 594"/>
                <a:gd name="T83" fmla="*/ 43 h 179"/>
                <a:gd name="T84" fmla="*/ 593 w 594"/>
                <a:gd name="T85" fmla="*/ 44 h 179"/>
                <a:gd name="T86" fmla="*/ 594 w 594"/>
                <a:gd name="T87" fmla="*/ 156 h 179"/>
                <a:gd name="T88" fmla="*/ 593 w 594"/>
                <a:gd name="T89" fmla="*/ 157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94" h="179">
                  <a:moveTo>
                    <a:pt x="593" y="157"/>
                  </a:moveTo>
                  <a:cubicBezTo>
                    <a:pt x="592" y="156"/>
                    <a:pt x="592" y="156"/>
                    <a:pt x="592" y="156"/>
                  </a:cubicBezTo>
                  <a:cubicBezTo>
                    <a:pt x="589" y="153"/>
                    <a:pt x="584" y="151"/>
                    <a:pt x="577" y="149"/>
                  </a:cubicBezTo>
                  <a:cubicBezTo>
                    <a:pt x="576" y="148"/>
                    <a:pt x="576" y="148"/>
                    <a:pt x="576" y="148"/>
                  </a:cubicBezTo>
                  <a:cubicBezTo>
                    <a:pt x="572" y="147"/>
                    <a:pt x="572" y="147"/>
                    <a:pt x="572" y="147"/>
                  </a:cubicBezTo>
                  <a:cubicBezTo>
                    <a:pt x="572" y="148"/>
                    <a:pt x="572" y="148"/>
                    <a:pt x="572" y="148"/>
                  </a:cubicBezTo>
                  <a:cubicBezTo>
                    <a:pt x="570" y="147"/>
                    <a:pt x="568" y="147"/>
                    <a:pt x="566" y="147"/>
                  </a:cubicBezTo>
                  <a:cubicBezTo>
                    <a:pt x="566" y="146"/>
                    <a:pt x="566" y="146"/>
                    <a:pt x="566" y="146"/>
                  </a:cubicBezTo>
                  <a:cubicBezTo>
                    <a:pt x="565" y="146"/>
                    <a:pt x="565" y="146"/>
                    <a:pt x="565" y="146"/>
                  </a:cubicBezTo>
                  <a:cubicBezTo>
                    <a:pt x="564" y="146"/>
                    <a:pt x="564" y="146"/>
                    <a:pt x="564" y="146"/>
                  </a:cubicBezTo>
                  <a:cubicBezTo>
                    <a:pt x="562" y="146"/>
                    <a:pt x="560" y="145"/>
                    <a:pt x="557" y="145"/>
                  </a:cubicBezTo>
                  <a:cubicBezTo>
                    <a:pt x="557" y="145"/>
                    <a:pt x="557" y="145"/>
                    <a:pt x="557" y="145"/>
                  </a:cubicBezTo>
                  <a:cubicBezTo>
                    <a:pt x="557" y="145"/>
                    <a:pt x="557" y="145"/>
                    <a:pt x="557" y="145"/>
                  </a:cubicBezTo>
                  <a:cubicBezTo>
                    <a:pt x="554" y="145"/>
                    <a:pt x="551" y="144"/>
                    <a:pt x="548" y="144"/>
                  </a:cubicBezTo>
                  <a:cubicBezTo>
                    <a:pt x="549" y="143"/>
                    <a:pt x="549" y="143"/>
                    <a:pt x="549" y="143"/>
                  </a:cubicBezTo>
                  <a:cubicBezTo>
                    <a:pt x="548" y="144"/>
                    <a:pt x="548" y="144"/>
                    <a:pt x="548" y="144"/>
                  </a:cubicBezTo>
                  <a:cubicBezTo>
                    <a:pt x="536" y="143"/>
                    <a:pt x="521" y="142"/>
                    <a:pt x="506" y="142"/>
                  </a:cubicBezTo>
                  <a:cubicBezTo>
                    <a:pt x="139" y="143"/>
                    <a:pt x="139" y="143"/>
                    <a:pt x="139" y="143"/>
                  </a:cubicBezTo>
                  <a:cubicBezTo>
                    <a:pt x="139" y="166"/>
                    <a:pt x="139" y="166"/>
                    <a:pt x="139" y="166"/>
                  </a:cubicBezTo>
                  <a:cubicBezTo>
                    <a:pt x="139" y="172"/>
                    <a:pt x="138" y="176"/>
                    <a:pt x="134" y="178"/>
                  </a:cubicBezTo>
                  <a:cubicBezTo>
                    <a:pt x="132" y="179"/>
                    <a:pt x="128" y="179"/>
                    <a:pt x="124" y="176"/>
                  </a:cubicBezTo>
                  <a:cubicBezTo>
                    <a:pt x="6" y="100"/>
                    <a:pt x="6" y="100"/>
                    <a:pt x="6" y="100"/>
                  </a:cubicBezTo>
                  <a:cubicBezTo>
                    <a:pt x="2" y="97"/>
                    <a:pt x="0" y="93"/>
                    <a:pt x="0" y="90"/>
                  </a:cubicBezTo>
                  <a:cubicBezTo>
                    <a:pt x="0" y="86"/>
                    <a:pt x="2" y="82"/>
                    <a:pt x="6" y="80"/>
                  </a:cubicBezTo>
                  <a:cubicBezTo>
                    <a:pt x="124" y="3"/>
                    <a:pt x="124" y="3"/>
                    <a:pt x="124" y="3"/>
                  </a:cubicBezTo>
                  <a:cubicBezTo>
                    <a:pt x="128" y="1"/>
                    <a:pt x="132" y="0"/>
                    <a:pt x="134" y="1"/>
                  </a:cubicBezTo>
                  <a:cubicBezTo>
                    <a:pt x="138" y="3"/>
                    <a:pt x="139" y="7"/>
                    <a:pt x="139" y="13"/>
                  </a:cubicBezTo>
                  <a:cubicBezTo>
                    <a:pt x="139" y="31"/>
                    <a:pt x="139" y="31"/>
                    <a:pt x="139" y="31"/>
                  </a:cubicBezTo>
                  <a:cubicBezTo>
                    <a:pt x="512" y="30"/>
                    <a:pt x="512" y="30"/>
                    <a:pt x="512" y="30"/>
                  </a:cubicBezTo>
                  <a:cubicBezTo>
                    <a:pt x="518" y="30"/>
                    <a:pt x="518" y="30"/>
                    <a:pt x="518" y="30"/>
                  </a:cubicBezTo>
                  <a:cubicBezTo>
                    <a:pt x="524" y="30"/>
                    <a:pt x="529" y="30"/>
                    <a:pt x="533" y="31"/>
                  </a:cubicBezTo>
                  <a:cubicBezTo>
                    <a:pt x="547" y="32"/>
                    <a:pt x="547" y="32"/>
                    <a:pt x="547" y="32"/>
                  </a:cubicBezTo>
                  <a:cubicBezTo>
                    <a:pt x="550" y="32"/>
                    <a:pt x="558" y="33"/>
                    <a:pt x="558" y="33"/>
                  </a:cubicBezTo>
                  <a:cubicBezTo>
                    <a:pt x="569" y="35"/>
                    <a:pt x="569" y="35"/>
                    <a:pt x="569" y="35"/>
                  </a:cubicBezTo>
                  <a:cubicBezTo>
                    <a:pt x="570" y="35"/>
                    <a:pt x="572" y="35"/>
                    <a:pt x="573" y="36"/>
                  </a:cubicBezTo>
                  <a:cubicBezTo>
                    <a:pt x="577" y="37"/>
                    <a:pt x="577" y="37"/>
                    <a:pt x="577" y="37"/>
                  </a:cubicBezTo>
                  <a:cubicBezTo>
                    <a:pt x="582" y="38"/>
                    <a:pt x="582" y="38"/>
                    <a:pt x="582" y="38"/>
                  </a:cubicBezTo>
                  <a:cubicBezTo>
                    <a:pt x="586" y="39"/>
                    <a:pt x="586" y="39"/>
                    <a:pt x="586" y="39"/>
                  </a:cubicBezTo>
                  <a:cubicBezTo>
                    <a:pt x="587" y="40"/>
                    <a:pt x="587" y="40"/>
                    <a:pt x="587" y="40"/>
                  </a:cubicBezTo>
                  <a:cubicBezTo>
                    <a:pt x="589" y="41"/>
                    <a:pt x="589" y="41"/>
                    <a:pt x="589" y="41"/>
                  </a:cubicBezTo>
                  <a:cubicBezTo>
                    <a:pt x="591" y="42"/>
                    <a:pt x="591" y="42"/>
                    <a:pt x="591" y="42"/>
                  </a:cubicBezTo>
                  <a:cubicBezTo>
                    <a:pt x="592" y="43"/>
                    <a:pt x="592" y="43"/>
                    <a:pt x="592" y="43"/>
                  </a:cubicBezTo>
                  <a:cubicBezTo>
                    <a:pt x="593" y="44"/>
                    <a:pt x="593" y="44"/>
                    <a:pt x="593" y="44"/>
                  </a:cubicBezTo>
                  <a:cubicBezTo>
                    <a:pt x="594" y="156"/>
                    <a:pt x="594" y="156"/>
                    <a:pt x="594" y="156"/>
                  </a:cubicBezTo>
                  <a:lnTo>
                    <a:pt x="593" y="157"/>
                  </a:lnTo>
                  <a:close/>
                </a:path>
              </a:pathLst>
            </a:custGeom>
            <a:gradFill>
              <a:gsLst>
                <a:gs pos="100000">
                  <a:srgbClr val="61D3F8"/>
                </a:gs>
                <a:gs pos="0">
                  <a:srgbClr val="A73FF6"/>
                </a:gs>
              </a:gsLst>
              <a:lin scaled="1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015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2" name="文本框 37">
              <a:extLst>
                <a:ext uri="{FF2B5EF4-FFF2-40B4-BE49-F238E27FC236}">
                  <a16:creationId xmlns:a16="http://schemas.microsoft.com/office/drawing/2014/main" id="{429F70EF-EEA1-023B-4942-A3E2AA426680}"/>
                </a:ext>
              </a:extLst>
            </p:cNvPr>
            <p:cNvSpPr txBox="1"/>
            <p:nvPr/>
          </p:nvSpPr>
          <p:spPr>
            <a:xfrm>
              <a:off x="4531" y="221"/>
              <a:ext cx="865" cy="580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4800">
                  <a:solidFill>
                    <a:schemeClr val="bg1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1800" dirty="0">
                  <a:solidFill>
                    <a:prstClr val="white"/>
                  </a:solidFill>
                  <a:latin typeface="+mn-lt"/>
                  <a:ea typeface="+mn-ea"/>
                  <a:cs typeface="+mn-ea"/>
                  <a:sym typeface="+mn-lt"/>
                </a:rPr>
                <a:t>01</a:t>
              </a:r>
              <a:endParaRPr lang="zh-CN" altLang="en-US" sz="1800" dirty="0">
                <a:solidFill>
                  <a:prstClr val="white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3" name="文本框 47">
              <a:extLst>
                <a:ext uri="{FF2B5EF4-FFF2-40B4-BE49-F238E27FC236}">
                  <a16:creationId xmlns:a16="http://schemas.microsoft.com/office/drawing/2014/main" id="{E63A76F2-E9DF-7E05-106F-6759C49FCDC0}"/>
                </a:ext>
              </a:extLst>
            </p:cNvPr>
            <p:cNvSpPr txBox="1"/>
            <p:nvPr/>
          </p:nvSpPr>
          <p:spPr>
            <a:xfrm>
              <a:off x="1843" y="191"/>
              <a:ext cx="2990" cy="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800">
                  <a:solidFill>
                    <a:schemeClr val="bg1"/>
                  </a:solidFill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algn="ctr"/>
              <a:r>
                <a:rPr lang="en-US" altLang="zh-CN" sz="1800" b="1" dirty="0">
                  <a:uFillTx/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1800" b="1" dirty="0"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slow" advClick="0" advTm="3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组合 98"/>
          <p:cNvGrpSpPr/>
          <p:nvPr/>
        </p:nvGrpSpPr>
        <p:grpSpPr>
          <a:xfrm>
            <a:off x="541040" y="1806951"/>
            <a:ext cx="3399811" cy="976208"/>
            <a:chOff x="828060" y="2119371"/>
            <a:chExt cx="3399811" cy="976208"/>
          </a:xfrm>
        </p:grpSpPr>
        <p:sp>
          <p:nvSpPr>
            <p:cNvPr id="100" name="任意多边形: 形状 38"/>
            <p:cNvSpPr/>
            <p:nvPr/>
          </p:nvSpPr>
          <p:spPr>
            <a:xfrm flipH="1">
              <a:off x="894735" y="2507225"/>
              <a:ext cx="3333136" cy="442452"/>
            </a:xfrm>
            <a:custGeom>
              <a:avLst/>
              <a:gdLst>
                <a:gd name="connsiteX0" fmla="*/ 0 w 3333136"/>
                <a:gd name="connsiteY0" fmla="*/ 442452 h 442452"/>
                <a:gd name="connsiteX1" fmla="*/ 442452 w 3333136"/>
                <a:gd name="connsiteY1" fmla="*/ 0 h 442452"/>
                <a:gd name="connsiteX2" fmla="*/ 3333136 w 3333136"/>
                <a:gd name="connsiteY2" fmla="*/ 0 h 442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33136" h="442452">
                  <a:moveTo>
                    <a:pt x="0" y="442452"/>
                  </a:moveTo>
                  <a:lnTo>
                    <a:pt x="442452" y="0"/>
                  </a:lnTo>
                  <a:lnTo>
                    <a:pt x="3333136" y="0"/>
                  </a:lnTo>
                </a:path>
              </a:pathLst>
            </a:custGeom>
            <a:noFill/>
            <a:ln>
              <a:solidFill>
                <a:schemeClr val="accent1">
                  <a:lumMod val="60000"/>
                  <a:lumOff val="40000"/>
                </a:schemeClr>
              </a:solidFill>
              <a:head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1" name="文本框 100"/>
            <p:cNvSpPr txBox="1"/>
            <p:nvPr/>
          </p:nvSpPr>
          <p:spPr>
            <a:xfrm>
              <a:off x="828061" y="2525295"/>
              <a:ext cx="2889862" cy="57028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100" dirty="0">
                  <a:solidFill>
                    <a:srgbClr val="7F7F7F"/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1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  <p:sp>
          <p:nvSpPr>
            <p:cNvPr id="102" name="文本框 101"/>
            <p:cNvSpPr txBox="1"/>
            <p:nvPr/>
          </p:nvSpPr>
          <p:spPr>
            <a:xfrm>
              <a:off x="828060" y="2119371"/>
              <a:ext cx="1905818" cy="36279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600" b="1" dirty="0">
                  <a:solidFill>
                    <a:srgbClr val="262626"/>
                  </a:solidFill>
                  <a:cs typeface="+mn-ea"/>
                  <a:sym typeface="+mn-lt"/>
                </a:rPr>
                <a:t>Add title text</a:t>
              </a:r>
              <a:endParaRPr lang="zh-CN" altLang="en-US" sz="1600" b="1" dirty="0">
                <a:solidFill>
                  <a:srgbClr val="262626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03" name="组合 102"/>
          <p:cNvGrpSpPr/>
          <p:nvPr/>
        </p:nvGrpSpPr>
        <p:grpSpPr>
          <a:xfrm>
            <a:off x="529994" y="3763115"/>
            <a:ext cx="3410857" cy="976208"/>
            <a:chOff x="817014" y="4075535"/>
            <a:chExt cx="3410857" cy="976208"/>
          </a:xfrm>
        </p:grpSpPr>
        <p:sp>
          <p:nvSpPr>
            <p:cNvPr id="104" name="任意多边形: 形状 37"/>
            <p:cNvSpPr/>
            <p:nvPr/>
          </p:nvSpPr>
          <p:spPr>
            <a:xfrm flipH="1">
              <a:off x="894735" y="4444369"/>
              <a:ext cx="3333136" cy="442452"/>
            </a:xfrm>
            <a:custGeom>
              <a:avLst/>
              <a:gdLst>
                <a:gd name="connsiteX0" fmla="*/ 0 w 3333136"/>
                <a:gd name="connsiteY0" fmla="*/ 442452 h 442452"/>
                <a:gd name="connsiteX1" fmla="*/ 442452 w 3333136"/>
                <a:gd name="connsiteY1" fmla="*/ 0 h 442452"/>
                <a:gd name="connsiteX2" fmla="*/ 3333136 w 3333136"/>
                <a:gd name="connsiteY2" fmla="*/ 0 h 442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33136" h="442452">
                  <a:moveTo>
                    <a:pt x="0" y="442452"/>
                  </a:moveTo>
                  <a:lnTo>
                    <a:pt x="442452" y="0"/>
                  </a:lnTo>
                  <a:lnTo>
                    <a:pt x="3333136" y="0"/>
                  </a:lnTo>
                </a:path>
              </a:pathLst>
            </a:custGeom>
            <a:noFill/>
            <a:ln>
              <a:solidFill>
                <a:schemeClr val="accent1">
                  <a:lumMod val="60000"/>
                  <a:lumOff val="40000"/>
                </a:schemeClr>
              </a:solidFill>
              <a:head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5" name="文本框 104"/>
            <p:cNvSpPr txBox="1"/>
            <p:nvPr/>
          </p:nvSpPr>
          <p:spPr>
            <a:xfrm>
              <a:off x="817015" y="4481459"/>
              <a:ext cx="2889862" cy="57028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100" dirty="0">
                  <a:solidFill>
                    <a:srgbClr val="7F7F7F"/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1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  <p:sp>
          <p:nvSpPr>
            <p:cNvPr id="106" name="文本框 105"/>
            <p:cNvSpPr txBox="1"/>
            <p:nvPr/>
          </p:nvSpPr>
          <p:spPr>
            <a:xfrm>
              <a:off x="817014" y="4075535"/>
              <a:ext cx="1905818" cy="36279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600" b="1" dirty="0">
                  <a:solidFill>
                    <a:srgbClr val="262626"/>
                  </a:solidFill>
                  <a:cs typeface="+mn-ea"/>
                  <a:sym typeface="+mn-lt"/>
                </a:rPr>
                <a:t>Add title text</a:t>
              </a:r>
              <a:endParaRPr lang="zh-CN" altLang="en-US" sz="1600" b="1" dirty="0">
                <a:solidFill>
                  <a:srgbClr val="262626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07" name="组合 106"/>
          <p:cNvGrpSpPr/>
          <p:nvPr/>
        </p:nvGrpSpPr>
        <p:grpSpPr>
          <a:xfrm>
            <a:off x="8135579" y="1821901"/>
            <a:ext cx="3464346" cy="976208"/>
            <a:chOff x="7964129" y="2134321"/>
            <a:chExt cx="3464346" cy="976208"/>
          </a:xfrm>
        </p:grpSpPr>
        <p:sp>
          <p:nvSpPr>
            <p:cNvPr id="259" name="任意多边形: 形状 258"/>
            <p:cNvSpPr/>
            <p:nvPr/>
          </p:nvSpPr>
          <p:spPr>
            <a:xfrm>
              <a:off x="7964129" y="2507225"/>
              <a:ext cx="3333136" cy="442452"/>
            </a:xfrm>
            <a:custGeom>
              <a:avLst/>
              <a:gdLst>
                <a:gd name="connsiteX0" fmla="*/ 0 w 3333136"/>
                <a:gd name="connsiteY0" fmla="*/ 442452 h 442452"/>
                <a:gd name="connsiteX1" fmla="*/ 442452 w 3333136"/>
                <a:gd name="connsiteY1" fmla="*/ 0 h 442452"/>
                <a:gd name="connsiteX2" fmla="*/ 3333136 w 3333136"/>
                <a:gd name="connsiteY2" fmla="*/ 0 h 442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33136" h="442452">
                  <a:moveTo>
                    <a:pt x="0" y="442452"/>
                  </a:moveTo>
                  <a:lnTo>
                    <a:pt x="442452" y="0"/>
                  </a:lnTo>
                  <a:lnTo>
                    <a:pt x="3333136" y="0"/>
                  </a:lnTo>
                </a:path>
              </a:pathLst>
            </a:custGeom>
            <a:noFill/>
            <a:ln>
              <a:solidFill>
                <a:schemeClr val="accent1">
                  <a:lumMod val="60000"/>
                  <a:lumOff val="40000"/>
                </a:schemeClr>
              </a:solidFill>
              <a:head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8" name="文本框 107"/>
            <p:cNvSpPr txBox="1"/>
            <p:nvPr/>
          </p:nvSpPr>
          <p:spPr>
            <a:xfrm>
              <a:off x="8538613" y="2540245"/>
              <a:ext cx="2889862" cy="57028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n-US" altLang="zh-CN" sz="1100" dirty="0">
                  <a:solidFill>
                    <a:srgbClr val="7F7F7F"/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1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  <p:sp>
          <p:nvSpPr>
            <p:cNvPr id="109" name="文本框 108"/>
            <p:cNvSpPr txBox="1"/>
            <p:nvPr/>
          </p:nvSpPr>
          <p:spPr>
            <a:xfrm>
              <a:off x="9522657" y="2134321"/>
              <a:ext cx="1905818" cy="36279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sz="1600" b="1" dirty="0">
                  <a:solidFill>
                    <a:srgbClr val="262626"/>
                  </a:solidFill>
                  <a:cs typeface="+mn-ea"/>
                  <a:sym typeface="+mn-lt"/>
                </a:rPr>
                <a:t>Add title text</a:t>
              </a:r>
              <a:endParaRPr lang="zh-CN" altLang="en-US" sz="1600" b="1" dirty="0">
                <a:solidFill>
                  <a:srgbClr val="262626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10" name="组合 109"/>
          <p:cNvGrpSpPr/>
          <p:nvPr/>
        </p:nvGrpSpPr>
        <p:grpSpPr>
          <a:xfrm>
            <a:off x="8135579" y="3743124"/>
            <a:ext cx="3451691" cy="976208"/>
            <a:chOff x="7964129" y="4055544"/>
            <a:chExt cx="3451691" cy="976208"/>
          </a:xfrm>
        </p:grpSpPr>
        <p:sp>
          <p:nvSpPr>
            <p:cNvPr id="111" name="任意多边形: 形状 36"/>
            <p:cNvSpPr/>
            <p:nvPr/>
          </p:nvSpPr>
          <p:spPr>
            <a:xfrm>
              <a:off x="7964129" y="4444369"/>
              <a:ext cx="3333136" cy="442452"/>
            </a:xfrm>
            <a:custGeom>
              <a:avLst/>
              <a:gdLst>
                <a:gd name="connsiteX0" fmla="*/ 0 w 3333136"/>
                <a:gd name="connsiteY0" fmla="*/ 442452 h 442452"/>
                <a:gd name="connsiteX1" fmla="*/ 442452 w 3333136"/>
                <a:gd name="connsiteY1" fmla="*/ 0 h 442452"/>
                <a:gd name="connsiteX2" fmla="*/ 3333136 w 3333136"/>
                <a:gd name="connsiteY2" fmla="*/ 0 h 442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33136" h="442452">
                  <a:moveTo>
                    <a:pt x="0" y="442452"/>
                  </a:moveTo>
                  <a:lnTo>
                    <a:pt x="442452" y="0"/>
                  </a:lnTo>
                  <a:lnTo>
                    <a:pt x="3333136" y="0"/>
                  </a:lnTo>
                </a:path>
              </a:pathLst>
            </a:custGeom>
            <a:noFill/>
            <a:ln>
              <a:solidFill>
                <a:schemeClr val="accent1">
                  <a:lumMod val="60000"/>
                  <a:lumOff val="40000"/>
                </a:schemeClr>
              </a:solidFill>
              <a:head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2" name="文本框 111"/>
            <p:cNvSpPr txBox="1"/>
            <p:nvPr/>
          </p:nvSpPr>
          <p:spPr>
            <a:xfrm>
              <a:off x="8525958" y="4461468"/>
              <a:ext cx="2889862" cy="57028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n-US" altLang="zh-CN" sz="1100" dirty="0">
                  <a:solidFill>
                    <a:srgbClr val="7F7F7F"/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1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  <p:sp>
          <p:nvSpPr>
            <p:cNvPr id="113" name="文本框 112"/>
            <p:cNvSpPr txBox="1"/>
            <p:nvPr/>
          </p:nvSpPr>
          <p:spPr>
            <a:xfrm>
              <a:off x="9510002" y="4055544"/>
              <a:ext cx="1905818" cy="36279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sz="1600" b="1" dirty="0">
                  <a:solidFill>
                    <a:srgbClr val="262626"/>
                  </a:solidFill>
                  <a:cs typeface="+mn-ea"/>
                  <a:sym typeface="+mn-lt"/>
                </a:rPr>
                <a:t>Add title text</a:t>
              </a:r>
              <a:endParaRPr lang="zh-CN" altLang="en-US" sz="1600" b="1" dirty="0">
                <a:solidFill>
                  <a:srgbClr val="262626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3974465" y="1426210"/>
            <a:ext cx="4537075" cy="4374515"/>
            <a:chOff x="6259" y="2246"/>
            <a:chExt cx="7145" cy="6889"/>
          </a:xfrm>
        </p:grpSpPr>
        <p:grpSp>
          <p:nvGrpSpPr>
            <p:cNvPr id="65" name="组合 64"/>
            <p:cNvGrpSpPr/>
            <p:nvPr/>
          </p:nvGrpSpPr>
          <p:grpSpPr>
            <a:xfrm>
              <a:off x="6259" y="2246"/>
              <a:ext cx="3314" cy="3314"/>
              <a:chOff x="3974321" y="1805084"/>
              <a:chExt cx="2104572" cy="2104572"/>
            </a:xfrm>
          </p:grpSpPr>
          <p:sp>
            <p:nvSpPr>
              <p:cNvPr id="66" name="泪滴形 65"/>
              <p:cNvSpPr/>
              <p:nvPr/>
            </p:nvSpPr>
            <p:spPr>
              <a:xfrm flipH="1">
                <a:off x="3974321" y="1805084"/>
                <a:ext cx="2104572" cy="2104572"/>
              </a:xfrm>
              <a:prstGeom prst="teardrop">
                <a:avLst/>
              </a:prstGeom>
              <a:gradFill flip="none" rotWithShape="1">
                <a:gsLst>
                  <a:gs pos="100000">
                    <a:srgbClr val="FFFFFF">
                      <a:lumMod val="100000"/>
                    </a:srgbClr>
                  </a:gs>
                  <a:gs pos="0">
                    <a:srgbClr val="CDCDCD"/>
                  </a:gs>
                </a:gsLst>
                <a:lin ang="2700000" scaled="1"/>
                <a:tileRect/>
              </a:gradFill>
              <a:ln w="28575">
                <a:gradFill flip="none" rotWithShape="1">
                  <a:gsLst>
                    <a:gs pos="100000">
                      <a:srgbClr val="FFFFFF"/>
                    </a:gs>
                    <a:gs pos="0">
                      <a:srgbClr val="D9D9DA"/>
                    </a:gs>
                  </a:gsLst>
                  <a:lin ang="13500000" scaled="1"/>
                  <a:tileRect/>
                </a:gradFill>
              </a:ln>
              <a:effectLst>
                <a:outerShdw blurRad="101600" dist="63500" dir="7800000" sx="101000" sy="101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7" name="Freeform 307"/>
              <p:cNvSpPr>
                <a:spLocks noChangeAspect="1" noEditPoints="1"/>
              </p:cNvSpPr>
              <p:nvPr/>
            </p:nvSpPr>
            <p:spPr bwMode="auto">
              <a:xfrm>
                <a:off x="5292055" y="2250646"/>
                <a:ext cx="360000" cy="525925"/>
              </a:xfrm>
              <a:custGeom>
                <a:avLst/>
                <a:gdLst>
                  <a:gd name="T0" fmla="*/ 151 w 243"/>
                  <a:gd name="T1" fmla="*/ 4 h 354"/>
                  <a:gd name="T2" fmla="*/ 236 w 243"/>
                  <a:gd name="T3" fmla="*/ 91 h 354"/>
                  <a:gd name="T4" fmla="*/ 212 w 243"/>
                  <a:gd name="T5" fmla="*/ 202 h 354"/>
                  <a:gd name="T6" fmla="*/ 201 w 243"/>
                  <a:gd name="T7" fmla="*/ 243 h 354"/>
                  <a:gd name="T8" fmla="*/ 199 w 243"/>
                  <a:gd name="T9" fmla="*/ 276 h 354"/>
                  <a:gd name="T10" fmla="*/ 183 w 243"/>
                  <a:gd name="T11" fmla="*/ 322 h 354"/>
                  <a:gd name="T12" fmla="*/ 143 w 243"/>
                  <a:gd name="T13" fmla="*/ 354 h 354"/>
                  <a:gd name="T14" fmla="*/ 63 w 243"/>
                  <a:gd name="T15" fmla="*/ 328 h 354"/>
                  <a:gd name="T16" fmla="*/ 43 w 243"/>
                  <a:gd name="T17" fmla="*/ 281 h 354"/>
                  <a:gd name="T18" fmla="*/ 43 w 243"/>
                  <a:gd name="T19" fmla="*/ 253 h 354"/>
                  <a:gd name="T20" fmla="*/ 39 w 243"/>
                  <a:gd name="T21" fmla="*/ 231 h 354"/>
                  <a:gd name="T22" fmla="*/ 10 w 243"/>
                  <a:gd name="T23" fmla="*/ 163 h 354"/>
                  <a:gd name="T24" fmla="*/ 74 w 243"/>
                  <a:gd name="T25" fmla="*/ 10 h 354"/>
                  <a:gd name="T26" fmla="*/ 114 w 243"/>
                  <a:gd name="T27" fmla="*/ 0 h 354"/>
                  <a:gd name="T28" fmla="*/ 121 w 243"/>
                  <a:gd name="T29" fmla="*/ 245 h 354"/>
                  <a:gd name="T30" fmla="*/ 180 w 243"/>
                  <a:gd name="T31" fmla="*/ 233 h 354"/>
                  <a:gd name="T32" fmla="*/ 205 w 243"/>
                  <a:gd name="T33" fmla="*/ 168 h 354"/>
                  <a:gd name="T34" fmla="*/ 182 w 243"/>
                  <a:gd name="T35" fmla="*/ 44 h 354"/>
                  <a:gd name="T36" fmla="*/ 26 w 243"/>
                  <a:gd name="T37" fmla="*/ 138 h 354"/>
                  <a:gd name="T38" fmla="*/ 62 w 243"/>
                  <a:gd name="T39" fmla="*/ 235 h 354"/>
                  <a:gd name="T40" fmla="*/ 121 w 243"/>
                  <a:gd name="T41" fmla="*/ 245 h 354"/>
                  <a:gd name="T42" fmla="*/ 74 w 243"/>
                  <a:gd name="T43" fmla="*/ 254 h 354"/>
                  <a:gd name="T44" fmla="*/ 74 w 243"/>
                  <a:gd name="T45" fmla="*/ 274 h 354"/>
                  <a:gd name="T46" fmla="*/ 169 w 243"/>
                  <a:gd name="T47" fmla="*/ 274 h 354"/>
                  <a:gd name="T48" fmla="*/ 169 w 243"/>
                  <a:gd name="T49" fmla="*/ 254 h 354"/>
                  <a:gd name="T50" fmla="*/ 121 w 243"/>
                  <a:gd name="T51" fmla="*/ 283 h 354"/>
                  <a:gd name="T52" fmla="*/ 64 w 243"/>
                  <a:gd name="T53" fmla="*/ 289 h 354"/>
                  <a:gd name="T54" fmla="*/ 140 w 243"/>
                  <a:gd name="T55" fmla="*/ 303 h 354"/>
                  <a:gd name="T56" fmla="*/ 178 w 243"/>
                  <a:gd name="T57" fmla="*/ 297 h 354"/>
                  <a:gd name="T58" fmla="*/ 121 w 243"/>
                  <a:gd name="T59" fmla="*/ 283 h 354"/>
                  <a:gd name="T60" fmla="*/ 100 w 243"/>
                  <a:gd name="T61" fmla="*/ 332 h 354"/>
                  <a:gd name="T62" fmla="*/ 159 w 243"/>
                  <a:gd name="T63" fmla="*/ 313 h 3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43" h="354">
                    <a:moveTo>
                      <a:pt x="128" y="0"/>
                    </a:moveTo>
                    <a:cubicBezTo>
                      <a:pt x="136" y="1"/>
                      <a:pt x="144" y="2"/>
                      <a:pt x="151" y="4"/>
                    </a:cubicBezTo>
                    <a:cubicBezTo>
                      <a:pt x="172" y="9"/>
                      <a:pt x="190" y="20"/>
                      <a:pt x="205" y="35"/>
                    </a:cubicBezTo>
                    <a:cubicBezTo>
                      <a:pt x="221" y="51"/>
                      <a:pt x="231" y="69"/>
                      <a:pt x="236" y="91"/>
                    </a:cubicBezTo>
                    <a:cubicBezTo>
                      <a:pt x="243" y="121"/>
                      <a:pt x="240" y="149"/>
                      <a:pt x="225" y="177"/>
                    </a:cubicBezTo>
                    <a:cubicBezTo>
                      <a:pt x="221" y="185"/>
                      <a:pt x="216" y="194"/>
                      <a:pt x="212" y="202"/>
                    </a:cubicBezTo>
                    <a:cubicBezTo>
                      <a:pt x="206" y="214"/>
                      <a:pt x="203" y="226"/>
                      <a:pt x="202" y="238"/>
                    </a:cubicBezTo>
                    <a:cubicBezTo>
                      <a:pt x="202" y="240"/>
                      <a:pt x="201" y="241"/>
                      <a:pt x="201" y="243"/>
                    </a:cubicBezTo>
                    <a:cubicBezTo>
                      <a:pt x="200" y="246"/>
                      <a:pt x="200" y="255"/>
                      <a:pt x="200" y="258"/>
                    </a:cubicBezTo>
                    <a:cubicBezTo>
                      <a:pt x="202" y="264"/>
                      <a:pt x="201" y="270"/>
                      <a:pt x="199" y="276"/>
                    </a:cubicBezTo>
                    <a:cubicBezTo>
                      <a:pt x="198" y="278"/>
                      <a:pt x="198" y="279"/>
                      <a:pt x="199" y="281"/>
                    </a:cubicBezTo>
                    <a:cubicBezTo>
                      <a:pt x="205" y="297"/>
                      <a:pt x="198" y="314"/>
                      <a:pt x="183" y="322"/>
                    </a:cubicBezTo>
                    <a:cubicBezTo>
                      <a:pt x="181" y="322"/>
                      <a:pt x="180" y="324"/>
                      <a:pt x="180" y="325"/>
                    </a:cubicBezTo>
                    <a:cubicBezTo>
                      <a:pt x="173" y="342"/>
                      <a:pt x="161" y="353"/>
                      <a:pt x="143" y="354"/>
                    </a:cubicBezTo>
                    <a:cubicBezTo>
                      <a:pt x="127" y="354"/>
                      <a:pt x="111" y="354"/>
                      <a:pt x="96" y="353"/>
                    </a:cubicBezTo>
                    <a:cubicBezTo>
                      <a:pt x="80" y="352"/>
                      <a:pt x="69" y="342"/>
                      <a:pt x="63" y="328"/>
                    </a:cubicBezTo>
                    <a:cubicBezTo>
                      <a:pt x="62" y="324"/>
                      <a:pt x="60" y="322"/>
                      <a:pt x="57" y="321"/>
                    </a:cubicBezTo>
                    <a:cubicBezTo>
                      <a:pt x="43" y="313"/>
                      <a:pt x="37" y="296"/>
                      <a:pt x="43" y="281"/>
                    </a:cubicBezTo>
                    <a:cubicBezTo>
                      <a:pt x="44" y="279"/>
                      <a:pt x="44" y="278"/>
                      <a:pt x="43" y="276"/>
                    </a:cubicBezTo>
                    <a:cubicBezTo>
                      <a:pt x="40" y="268"/>
                      <a:pt x="40" y="261"/>
                      <a:pt x="43" y="253"/>
                    </a:cubicBezTo>
                    <a:cubicBezTo>
                      <a:pt x="43" y="252"/>
                      <a:pt x="43" y="250"/>
                      <a:pt x="43" y="248"/>
                    </a:cubicBezTo>
                    <a:cubicBezTo>
                      <a:pt x="41" y="242"/>
                      <a:pt x="40" y="237"/>
                      <a:pt x="39" y="231"/>
                    </a:cubicBezTo>
                    <a:cubicBezTo>
                      <a:pt x="37" y="218"/>
                      <a:pt x="32" y="206"/>
                      <a:pt x="26" y="195"/>
                    </a:cubicBezTo>
                    <a:cubicBezTo>
                      <a:pt x="21" y="184"/>
                      <a:pt x="15" y="174"/>
                      <a:pt x="10" y="163"/>
                    </a:cubicBezTo>
                    <a:cubicBezTo>
                      <a:pt x="2" y="143"/>
                      <a:pt x="0" y="121"/>
                      <a:pt x="4" y="100"/>
                    </a:cubicBezTo>
                    <a:cubicBezTo>
                      <a:pt x="11" y="57"/>
                      <a:pt x="35" y="27"/>
                      <a:pt x="74" y="10"/>
                    </a:cubicBezTo>
                    <a:cubicBezTo>
                      <a:pt x="86" y="4"/>
                      <a:pt x="98" y="1"/>
                      <a:pt x="111" y="1"/>
                    </a:cubicBezTo>
                    <a:cubicBezTo>
                      <a:pt x="112" y="0"/>
                      <a:pt x="113" y="0"/>
                      <a:pt x="114" y="0"/>
                    </a:cubicBezTo>
                    <a:lnTo>
                      <a:pt x="128" y="0"/>
                    </a:lnTo>
                    <a:close/>
                    <a:moveTo>
                      <a:pt x="121" y="245"/>
                    </a:moveTo>
                    <a:cubicBezTo>
                      <a:pt x="136" y="245"/>
                      <a:pt x="151" y="245"/>
                      <a:pt x="167" y="245"/>
                    </a:cubicBezTo>
                    <a:cubicBezTo>
                      <a:pt x="176" y="245"/>
                      <a:pt x="179" y="242"/>
                      <a:pt x="180" y="233"/>
                    </a:cubicBezTo>
                    <a:cubicBezTo>
                      <a:pt x="182" y="223"/>
                      <a:pt x="184" y="213"/>
                      <a:pt x="187" y="203"/>
                    </a:cubicBezTo>
                    <a:cubicBezTo>
                      <a:pt x="192" y="191"/>
                      <a:pt x="199" y="180"/>
                      <a:pt x="205" y="168"/>
                    </a:cubicBezTo>
                    <a:cubicBezTo>
                      <a:pt x="212" y="156"/>
                      <a:pt x="216" y="143"/>
                      <a:pt x="217" y="128"/>
                    </a:cubicBezTo>
                    <a:cubicBezTo>
                      <a:pt x="220" y="94"/>
                      <a:pt x="208" y="66"/>
                      <a:pt x="182" y="44"/>
                    </a:cubicBezTo>
                    <a:cubicBezTo>
                      <a:pt x="149" y="17"/>
                      <a:pt x="106" y="15"/>
                      <a:pt x="70" y="37"/>
                    </a:cubicBezTo>
                    <a:cubicBezTo>
                      <a:pt x="35" y="58"/>
                      <a:pt x="19" y="98"/>
                      <a:pt x="26" y="138"/>
                    </a:cubicBezTo>
                    <a:cubicBezTo>
                      <a:pt x="28" y="152"/>
                      <a:pt x="35" y="165"/>
                      <a:pt x="42" y="177"/>
                    </a:cubicBezTo>
                    <a:cubicBezTo>
                      <a:pt x="52" y="195"/>
                      <a:pt x="60" y="214"/>
                      <a:pt x="62" y="235"/>
                    </a:cubicBezTo>
                    <a:cubicBezTo>
                      <a:pt x="62" y="242"/>
                      <a:pt x="66" y="245"/>
                      <a:pt x="73" y="245"/>
                    </a:cubicBezTo>
                    <a:cubicBezTo>
                      <a:pt x="89" y="245"/>
                      <a:pt x="105" y="245"/>
                      <a:pt x="121" y="245"/>
                    </a:cubicBezTo>
                    <a:moveTo>
                      <a:pt x="121" y="254"/>
                    </a:moveTo>
                    <a:cubicBezTo>
                      <a:pt x="105" y="254"/>
                      <a:pt x="89" y="254"/>
                      <a:pt x="74" y="254"/>
                    </a:cubicBezTo>
                    <a:cubicBezTo>
                      <a:pt x="69" y="254"/>
                      <a:pt x="65" y="256"/>
                      <a:pt x="64" y="260"/>
                    </a:cubicBezTo>
                    <a:cubicBezTo>
                      <a:pt x="61" y="267"/>
                      <a:pt x="66" y="274"/>
                      <a:pt x="74" y="274"/>
                    </a:cubicBezTo>
                    <a:cubicBezTo>
                      <a:pt x="96" y="274"/>
                      <a:pt x="118" y="274"/>
                      <a:pt x="140" y="274"/>
                    </a:cubicBezTo>
                    <a:cubicBezTo>
                      <a:pt x="149" y="274"/>
                      <a:pt x="159" y="274"/>
                      <a:pt x="169" y="274"/>
                    </a:cubicBezTo>
                    <a:cubicBezTo>
                      <a:pt x="173" y="274"/>
                      <a:pt x="176" y="272"/>
                      <a:pt x="178" y="268"/>
                    </a:cubicBezTo>
                    <a:cubicBezTo>
                      <a:pt x="181" y="261"/>
                      <a:pt x="176" y="254"/>
                      <a:pt x="169" y="254"/>
                    </a:cubicBezTo>
                    <a:cubicBezTo>
                      <a:pt x="153" y="254"/>
                      <a:pt x="137" y="254"/>
                      <a:pt x="121" y="254"/>
                    </a:cubicBezTo>
                    <a:moveTo>
                      <a:pt x="121" y="283"/>
                    </a:moveTo>
                    <a:cubicBezTo>
                      <a:pt x="105" y="283"/>
                      <a:pt x="89" y="283"/>
                      <a:pt x="74" y="283"/>
                    </a:cubicBezTo>
                    <a:cubicBezTo>
                      <a:pt x="69" y="283"/>
                      <a:pt x="65" y="285"/>
                      <a:pt x="64" y="289"/>
                    </a:cubicBezTo>
                    <a:cubicBezTo>
                      <a:pt x="61" y="296"/>
                      <a:pt x="66" y="303"/>
                      <a:pt x="74" y="303"/>
                    </a:cubicBezTo>
                    <a:cubicBezTo>
                      <a:pt x="96" y="303"/>
                      <a:pt x="118" y="303"/>
                      <a:pt x="140" y="303"/>
                    </a:cubicBezTo>
                    <a:cubicBezTo>
                      <a:pt x="149" y="303"/>
                      <a:pt x="159" y="303"/>
                      <a:pt x="169" y="303"/>
                    </a:cubicBezTo>
                    <a:cubicBezTo>
                      <a:pt x="173" y="303"/>
                      <a:pt x="176" y="301"/>
                      <a:pt x="178" y="297"/>
                    </a:cubicBezTo>
                    <a:cubicBezTo>
                      <a:pt x="181" y="290"/>
                      <a:pt x="176" y="283"/>
                      <a:pt x="169" y="283"/>
                    </a:cubicBezTo>
                    <a:cubicBezTo>
                      <a:pt x="153" y="283"/>
                      <a:pt x="137" y="283"/>
                      <a:pt x="121" y="283"/>
                    </a:cubicBezTo>
                    <a:moveTo>
                      <a:pt x="82" y="313"/>
                    </a:moveTo>
                    <a:cubicBezTo>
                      <a:pt x="82" y="323"/>
                      <a:pt x="90" y="331"/>
                      <a:pt x="100" y="332"/>
                    </a:cubicBezTo>
                    <a:cubicBezTo>
                      <a:pt x="114" y="332"/>
                      <a:pt x="128" y="332"/>
                      <a:pt x="142" y="332"/>
                    </a:cubicBezTo>
                    <a:cubicBezTo>
                      <a:pt x="152" y="331"/>
                      <a:pt x="159" y="323"/>
                      <a:pt x="159" y="313"/>
                    </a:cubicBezTo>
                    <a:lnTo>
                      <a:pt x="82" y="31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8" name="文本框 67"/>
              <p:cNvSpPr txBox="1"/>
              <p:nvPr/>
            </p:nvSpPr>
            <p:spPr>
              <a:xfrm>
                <a:off x="4135721" y="2421508"/>
                <a:ext cx="553405" cy="4617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dirty="0">
                    <a:solidFill>
                      <a:schemeClr val="accent1"/>
                    </a:solidFill>
                    <a:cs typeface="+mn-ea"/>
                    <a:sym typeface="+mn-lt"/>
                  </a:rPr>
                  <a:t>01</a:t>
                </a:r>
              </a:p>
            </p:txBody>
          </p:sp>
        </p:grpSp>
        <p:grpSp>
          <p:nvGrpSpPr>
            <p:cNvPr id="83" name="组合 82"/>
            <p:cNvGrpSpPr/>
            <p:nvPr/>
          </p:nvGrpSpPr>
          <p:grpSpPr>
            <a:xfrm>
              <a:off x="6259" y="5821"/>
              <a:ext cx="3314" cy="3314"/>
              <a:chOff x="3974321" y="4074869"/>
              <a:chExt cx="2104572" cy="2104572"/>
            </a:xfrm>
          </p:grpSpPr>
          <p:sp>
            <p:nvSpPr>
              <p:cNvPr id="84" name="泪滴形 83"/>
              <p:cNvSpPr/>
              <p:nvPr/>
            </p:nvSpPr>
            <p:spPr>
              <a:xfrm flipH="1" flipV="1">
                <a:off x="3974321" y="4074869"/>
                <a:ext cx="2104572" cy="2104572"/>
              </a:xfrm>
              <a:prstGeom prst="teardrop">
                <a:avLst/>
              </a:prstGeom>
              <a:gradFill flip="none" rotWithShape="1">
                <a:gsLst>
                  <a:gs pos="100000">
                    <a:srgbClr val="FFFFFF">
                      <a:lumMod val="100000"/>
                    </a:srgbClr>
                  </a:gs>
                  <a:gs pos="0">
                    <a:srgbClr val="CDCDCD"/>
                  </a:gs>
                </a:gsLst>
                <a:lin ang="18900000" scaled="1"/>
                <a:tileRect/>
              </a:gradFill>
              <a:ln w="28575">
                <a:gradFill flip="none" rotWithShape="1">
                  <a:gsLst>
                    <a:gs pos="100000">
                      <a:srgbClr val="FFFFFF"/>
                    </a:gs>
                    <a:gs pos="0">
                      <a:srgbClr val="D9D9DA"/>
                    </a:gs>
                  </a:gsLst>
                  <a:lin ang="8100000" scaled="1"/>
                  <a:tileRect/>
                </a:gradFill>
              </a:ln>
              <a:effectLst>
                <a:outerShdw blurRad="101600" dist="63500" dir="5400000" sx="101000" sy="101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grpSp>
            <p:nvGrpSpPr>
              <p:cNvPr id="85" name="组合 84"/>
              <p:cNvGrpSpPr>
                <a:grpSpLocks noChangeAspect="1"/>
              </p:cNvGrpSpPr>
              <p:nvPr/>
            </p:nvGrpSpPr>
            <p:grpSpPr>
              <a:xfrm>
                <a:off x="5220055" y="4737197"/>
                <a:ext cx="504000" cy="365621"/>
                <a:chOff x="4640263" y="2546350"/>
                <a:chExt cx="630238" cy="457200"/>
              </a:xfrm>
              <a:solidFill>
                <a:schemeClr val="accent3"/>
              </a:solidFill>
            </p:grpSpPr>
            <p:sp>
              <p:nvSpPr>
                <p:cNvPr id="86" name="Oval 8"/>
                <p:cNvSpPr>
                  <a:spLocks noChangeArrowheads="1"/>
                </p:cNvSpPr>
                <p:nvPr/>
              </p:nvSpPr>
              <p:spPr bwMode="auto">
                <a:xfrm>
                  <a:off x="4940300" y="2706688"/>
                  <a:ext cx="187325" cy="184150"/>
                </a:xfrm>
                <a:prstGeom prst="ellipse">
                  <a:avLst/>
                </a:prstGeom>
                <a:solidFill>
                  <a:srgbClr val="6849F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  <p:sp>
              <p:nvSpPr>
                <p:cNvPr id="87" name="Freeform 9"/>
                <p:cNvSpPr>
                  <a:spLocks noEditPoints="1"/>
                </p:cNvSpPr>
                <p:nvPr/>
              </p:nvSpPr>
              <p:spPr bwMode="auto">
                <a:xfrm>
                  <a:off x="4640263" y="2546350"/>
                  <a:ext cx="630238" cy="457200"/>
                </a:xfrm>
                <a:custGeom>
                  <a:avLst/>
                  <a:gdLst>
                    <a:gd name="T0" fmla="*/ 146 w 168"/>
                    <a:gd name="T1" fmla="*/ 12 h 122"/>
                    <a:gd name="T2" fmla="*/ 135 w 168"/>
                    <a:gd name="T3" fmla="*/ 12 h 122"/>
                    <a:gd name="T4" fmla="*/ 121 w 168"/>
                    <a:gd name="T5" fmla="*/ 0 h 122"/>
                    <a:gd name="T6" fmla="*/ 84 w 168"/>
                    <a:gd name="T7" fmla="*/ 0 h 122"/>
                    <a:gd name="T8" fmla="*/ 73 w 168"/>
                    <a:gd name="T9" fmla="*/ 12 h 122"/>
                    <a:gd name="T10" fmla="*/ 50 w 168"/>
                    <a:gd name="T11" fmla="*/ 12 h 122"/>
                    <a:gd name="T12" fmla="*/ 43 w 168"/>
                    <a:gd name="T13" fmla="*/ 5 h 122"/>
                    <a:gd name="T14" fmla="*/ 27 w 168"/>
                    <a:gd name="T15" fmla="*/ 5 h 122"/>
                    <a:gd name="T16" fmla="*/ 20 w 168"/>
                    <a:gd name="T17" fmla="*/ 12 h 122"/>
                    <a:gd name="T18" fmla="*/ 0 w 168"/>
                    <a:gd name="T19" fmla="*/ 34 h 122"/>
                    <a:gd name="T20" fmla="*/ 0 w 168"/>
                    <a:gd name="T21" fmla="*/ 99 h 122"/>
                    <a:gd name="T22" fmla="*/ 22 w 168"/>
                    <a:gd name="T23" fmla="*/ 122 h 122"/>
                    <a:gd name="T24" fmla="*/ 146 w 168"/>
                    <a:gd name="T25" fmla="*/ 122 h 122"/>
                    <a:gd name="T26" fmla="*/ 168 w 168"/>
                    <a:gd name="T27" fmla="*/ 99 h 122"/>
                    <a:gd name="T28" fmla="*/ 168 w 168"/>
                    <a:gd name="T29" fmla="*/ 34 h 122"/>
                    <a:gd name="T30" fmla="*/ 146 w 168"/>
                    <a:gd name="T31" fmla="*/ 12 h 122"/>
                    <a:gd name="T32" fmla="*/ 20 w 168"/>
                    <a:gd name="T33" fmla="*/ 94 h 122"/>
                    <a:gd name="T34" fmla="*/ 16 w 168"/>
                    <a:gd name="T35" fmla="*/ 98 h 122"/>
                    <a:gd name="T36" fmla="*/ 12 w 168"/>
                    <a:gd name="T37" fmla="*/ 94 h 122"/>
                    <a:gd name="T38" fmla="*/ 12 w 168"/>
                    <a:gd name="T39" fmla="*/ 49 h 122"/>
                    <a:gd name="T40" fmla="*/ 16 w 168"/>
                    <a:gd name="T41" fmla="*/ 45 h 122"/>
                    <a:gd name="T42" fmla="*/ 20 w 168"/>
                    <a:gd name="T43" fmla="*/ 49 h 122"/>
                    <a:gd name="T44" fmla="*/ 20 w 168"/>
                    <a:gd name="T45" fmla="*/ 94 h 122"/>
                    <a:gd name="T46" fmla="*/ 45 w 168"/>
                    <a:gd name="T47" fmla="*/ 29 h 122"/>
                    <a:gd name="T48" fmla="*/ 41 w 168"/>
                    <a:gd name="T49" fmla="*/ 33 h 122"/>
                    <a:gd name="T50" fmla="*/ 30 w 168"/>
                    <a:gd name="T51" fmla="*/ 33 h 122"/>
                    <a:gd name="T52" fmla="*/ 25 w 168"/>
                    <a:gd name="T53" fmla="*/ 29 h 122"/>
                    <a:gd name="T54" fmla="*/ 25 w 168"/>
                    <a:gd name="T55" fmla="*/ 26 h 122"/>
                    <a:gd name="T56" fmla="*/ 30 w 168"/>
                    <a:gd name="T57" fmla="*/ 22 h 122"/>
                    <a:gd name="T58" fmla="*/ 41 w 168"/>
                    <a:gd name="T59" fmla="*/ 22 h 122"/>
                    <a:gd name="T60" fmla="*/ 45 w 168"/>
                    <a:gd name="T61" fmla="*/ 26 h 122"/>
                    <a:gd name="T62" fmla="*/ 45 w 168"/>
                    <a:gd name="T63" fmla="*/ 29 h 122"/>
                    <a:gd name="T64" fmla="*/ 105 w 168"/>
                    <a:gd name="T65" fmla="*/ 103 h 122"/>
                    <a:gd name="T66" fmla="*/ 69 w 168"/>
                    <a:gd name="T67" fmla="*/ 67 h 122"/>
                    <a:gd name="T68" fmla="*/ 105 w 168"/>
                    <a:gd name="T69" fmla="*/ 32 h 122"/>
                    <a:gd name="T70" fmla="*/ 140 w 168"/>
                    <a:gd name="T71" fmla="*/ 67 h 122"/>
                    <a:gd name="T72" fmla="*/ 105 w 168"/>
                    <a:gd name="T73" fmla="*/ 103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68" h="122">
                      <a:moveTo>
                        <a:pt x="146" y="12"/>
                      </a:moveTo>
                      <a:cubicBezTo>
                        <a:pt x="135" y="12"/>
                        <a:pt x="135" y="12"/>
                        <a:pt x="135" y="12"/>
                      </a:cubicBezTo>
                      <a:cubicBezTo>
                        <a:pt x="121" y="0"/>
                        <a:pt x="121" y="0"/>
                        <a:pt x="121" y="0"/>
                      </a:cubicBezTo>
                      <a:cubicBezTo>
                        <a:pt x="84" y="0"/>
                        <a:pt x="84" y="0"/>
                        <a:pt x="84" y="0"/>
                      </a:cubicBezTo>
                      <a:cubicBezTo>
                        <a:pt x="73" y="12"/>
                        <a:pt x="73" y="12"/>
                        <a:pt x="73" y="12"/>
                      </a:cubicBezTo>
                      <a:cubicBezTo>
                        <a:pt x="50" y="12"/>
                        <a:pt x="50" y="12"/>
                        <a:pt x="50" y="12"/>
                      </a:cubicBezTo>
                      <a:cubicBezTo>
                        <a:pt x="49" y="8"/>
                        <a:pt x="47" y="5"/>
                        <a:pt x="43" y="5"/>
                      </a:cubicBezTo>
                      <a:cubicBezTo>
                        <a:pt x="27" y="5"/>
                        <a:pt x="27" y="5"/>
                        <a:pt x="27" y="5"/>
                      </a:cubicBezTo>
                      <a:cubicBezTo>
                        <a:pt x="24" y="5"/>
                        <a:pt x="21" y="8"/>
                        <a:pt x="20" y="12"/>
                      </a:cubicBezTo>
                      <a:cubicBezTo>
                        <a:pt x="9" y="13"/>
                        <a:pt x="0" y="23"/>
                        <a:pt x="0" y="34"/>
                      </a:cubicBezTo>
                      <a:cubicBezTo>
                        <a:pt x="0" y="99"/>
                        <a:pt x="0" y="99"/>
                        <a:pt x="0" y="99"/>
                      </a:cubicBezTo>
                      <a:cubicBezTo>
                        <a:pt x="0" y="112"/>
                        <a:pt x="10" y="122"/>
                        <a:pt x="22" y="122"/>
                      </a:cubicBezTo>
                      <a:cubicBezTo>
                        <a:pt x="146" y="122"/>
                        <a:pt x="146" y="122"/>
                        <a:pt x="146" y="122"/>
                      </a:cubicBezTo>
                      <a:cubicBezTo>
                        <a:pt x="158" y="122"/>
                        <a:pt x="168" y="112"/>
                        <a:pt x="168" y="99"/>
                      </a:cubicBezTo>
                      <a:cubicBezTo>
                        <a:pt x="168" y="34"/>
                        <a:pt x="168" y="34"/>
                        <a:pt x="168" y="34"/>
                      </a:cubicBezTo>
                      <a:cubicBezTo>
                        <a:pt x="168" y="22"/>
                        <a:pt x="158" y="12"/>
                        <a:pt x="146" y="12"/>
                      </a:cubicBezTo>
                      <a:moveTo>
                        <a:pt x="20" y="94"/>
                      </a:moveTo>
                      <a:cubicBezTo>
                        <a:pt x="20" y="96"/>
                        <a:pt x="18" y="98"/>
                        <a:pt x="16" y="98"/>
                      </a:cubicBezTo>
                      <a:cubicBezTo>
                        <a:pt x="14" y="98"/>
                        <a:pt x="12" y="96"/>
                        <a:pt x="12" y="94"/>
                      </a:cubicBezTo>
                      <a:cubicBezTo>
                        <a:pt x="12" y="49"/>
                        <a:pt x="12" y="49"/>
                        <a:pt x="12" y="49"/>
                      </a:cubicBezTo>
                      <a:cubicBezTo>
                        <a:pt x="12" y="47"/>
                        <a:pt x="14" y="45"/>
                        <a:pt x="16" y="45"/>
                      </a:cubicBezTo>
                      <a:cubicBezTo>
                        <a:pt x="18" y="45"/>
                        <a:pt x="20" y="47"/>
                        <a:pt x="20" y="49"/>
                      </a:cubicBezTo>
                      <a:lnTo>
                        <a:pt x="20" y="94"/>
                      </a:lnTo>
                      <a:close/>
                      <a:moveTo>
                        <a:pt x="45" y="29"/>
                      </a:moveTo>
                      <a:cubicBezTo>
                        <a:pt x="45" y="31"/>
                        <a:pt x="43" y="33"/>
                        <a:pt x="41" y="33"/>
                      </a:cubicBezTo>
                      <a:cubicBezTo>
                        <a:pt x="30" y="33"/>
                        <a:pt x="30" y="33"/>
                        <a:pt x="30" y="33"/>
                      </a:cubicBezTo>
                      <a:cubicBezTo>
                        <a:pt x="27" y="33"/>
                        <a:pt x="25" y="31"/>
                        <a:pt x="25" y="29"/>
                      </a:cubicBezTo>
                      <a:cubicBezTo>
                        <a:pt x="25" y="26"/>
                        <a:pt x="25" y="26"/>
                        <a:pt x="25" y="26"/>
                      </a:cubicBezTo>
                      <a:cubicBezTo>
                        <a:pt x="25" y="24"/>
                        <a:pt x="27" y="22"/>
                        <a:pt x="30" y="22"/>
                      </a:cubicBezTo>
                      <a:cubicBezTo>
                        <a:pt x="41" y="22"/>
                        <a:pt x="41" y="22"/>
                        <a:pt x="41" y="22"/>
                      </a:cubicBezTo>
                      <a:cubicBezTo>
                        <a:pt x="43" y="22"/>
                        <a:pt x="45" y="24"/>
                        <a:pt x="45" y="26"/>
                      </a:cubicBezTo>
                      <a:lnTo>
                        <a:pt x="45" y="29"/>
                      </a:lnTo>
                      <a:close/>
                      <a:moveTo>
                        <a:pt x="105" y="103"/>
                      </a:moveTo>
                      <a:cubicBezTo>
                        <a:pt x="85" y="103"/>
                        <a:pt x="69" y="87"/>
                        <a:pt x="69" y="67"/>
                      </a:cubicBezTo>
                      <a:cubicBezTo>
                        <a:pt x="69" y="48"/>
                        <a:pt x="85" y="32"/>
                        <a:pt x="105" y="32"/>
                      </a:cubicBezTo>
                      <a:cubicBezTo>
                        <a:pt x="124" y="32"/>
                        <a:pt x="140" y="48"/>
                        <a:pt x="140" y="67"/>
                      </a:cubicBezTo>
                      <a:cubicBezTo>
                        <a:pt x="140" y="87"/>
                        <a:pt x="124" y="103"/>
                        <a:pt x="105" y="103"/>
                      </a:cubicBezTo>
                    </a:path>
                  </a:pathLst>
                </a:custGeom>
                <a:solidFill>
                  <a:srgbClr val="6849F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88" name="文本框 87"/>
              <p:cNvSpPr txBox="1"/>
              <p:nvPr/>
            </p:nvSpPr>
            <p:spPr>
              <a:xfrm>
                <a:off x="4135721" y="4737197"/>
                <a:ext cx="553405" cy="4617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03</a:t>
                </a:r>
              </a:p>
            </p:txBody>
          </p:sp>
        </p:grpSp>
        <p:grpSp>
          <p:nvGrpSpPr>
            <p:cNvPr id="90" name="组合 89"/>
            <p:cNvGrpSpPr/>
            <p:nvPr/>
          </p:nvGrpSpPr>
          <p:grpSpPr>
            <a:xfrm>
              <a:off x="9846" y="5821"/>
              <a:ext cx="3314" cy="3314"/>
              <a:chOff x="6251930" y="4074869"/>
              <a:chExt cx="2104572" cy="2104572"/>
            </a:xfrm>
          </p:grpSpPr>
          <p:sp>
            <p:nvSpPr>
              <p:cNvPr id="91" name="泪滴形 90"/>
              <p:cNvSpPr/>
              <p:nvPr/>
            </p:nvSpPr>
            <p:spPr>
              <a:xfrm flipV="1">
                <a:off x="6251930" y="4074869"/>
                <a:ext cx="2104572" cy="2104572"/>
              </a:xfrm>
              <a:prstGeom prst="teardrop">
                <a:avLst/>
              </a:prstGeom>
              <a:gradFill flip="none" rotWithShape="1">
                <a:gsLst>
                  <a:gs pos="100000">
                    <a:srgbClr val="FFFFFF">
                      <a:lumMod val="100000"/>
                    </a:srgbClr>
                  </a:gs>
                  <a:gs pos="0">
                    <a:srgbClr val="D9D9DA"/>
                  </a:gs>
                </a:gsLst>
                <a:lin ang="13500000" scaled="1"/>
                <a:tileRect/>
              </a:gradFill>
              <a:ln w="28575">
                <a:gradFill flip="none" rotWithShape="1">
                  <a:gsLst>
                    <a:gs pos="100000">
                      <a:srgbClr val="FFFFFF"/>
                    </a:gs>
                    <a:gs pos="0">
                      <a:srgbClr val="D9D9DA"/>
                    </a:gs>
                  </a:gsLst>
                  <a:lin ang="2700000" scaled="1"/>
                  <a:tileRect/>
                </a:gradFill>
              </a:ln>
              <a:effectLst>
                <a:outerShdw blurRad="101600" dist="63500" dir="5400000" sx="101000" sy="101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2" name="Freeform 266"/>
              <p:cNvSpPr>
                <a:spLocks noChangeAspect="1" noEditPoints="1"/>
              </p:cNvSpPr>
              <p:nvPr/>
            </p:nvSpPr>
            <p:spPr bwMode="auto">
              <a:xfrm>
                <a:off x="7644860" y="4628915"/>
                <a:ext cx="468000" cy="512754"/>
              </a:xfrm>
              <a:custGeom>
                <a:avLst/>
                <a:gdLst>
                  <a:gd name="T0" fmla="*/ 62 w 183"/>
                  <a:gd name="T1" fmla="*/ 22 h 200"/>
                  <a:gd name="T2" fmla="*/ 36 w 183"/>
                  <a:gd name="T3" fmla="*/ 11 h 200"/>
                  <a:gd name="T4" fmla="*/ 0 w 183"/>
                  <a:gd name="T5" fmla="*/ 48 h 200"/>
                  <a:gd name="T6" fmla="*/ 9 w 183"/>
                  <a:gd name="T7" fmla="*/ 73 h 200"/>
                  <a:gd name="T8" fmla="*/ 62 w 183"/>
                  <a:gd name="T9" fmla="*/ 22 h 200"/>
                  <a:gd name="T10" fmla="*/ 147 w 183"/>
                  <a:gd name="T11" fmla="*/ 11 h 200"/>
                  <a:gd name="T12" fmla="*/ 119 w 183"/>
                  <a:gd name="T13" fmla="*/ 23 h 200"/>
                  <a:gd name="T14" fmla="*/ 170 w 183"/>
                  <a:gd name="T15" fmla="*/ 76 h 200"/>
                  <a:gd name="T16" fmla="*/ 183 w 183"/>
                  <a:gd name="T17" fmla="*/ 48 h 200"/>
                  <a:gd name="T18" fmla="*/ 147 w 183"/>
                  <a:gd name="T19" fmla="*/ 11 h 200"/>
                  <a:gd name="T20" fmla="*/ 169 w 183"/>
                  <a:gd name="T21" fmla="*/ 103 h 200"/>
                  <a:gd name="T22" fmla="*/ 96 w 183"/>
                  <a:gd name="T23" fmla="*/ 23 h 200"/>
                  <a:gd name="T24" fmla="*/ 96 w 183"/>
                  <a:gd name="T25" fmla="*/ 6 h 200"/>
                  <a:gd name="T26" fmla="*/ 98 w 183"/>
                  <a:gd name="T27" fmla="*/ 6 h 200"/>
                  <a:gd name="T28" fmla="*/ 102 w 183"/>
                  <a:gd name="T29" fmla="*/ 3 h 200"/>
                  <a:gd name="T30" fmla="*/ 98 w 183"/>
                  <a:gd name="T31" fmla="*/ 0 h 200"/>
                  <a:gd name="T32" fmla="*/ 81 w 183"/>
                  <a:gd name="T33" fmla="*/ 0 h 200"/>
                  <a:gd name="T34" fmla="*/ 78 w 183"/>
                  <a:gd name="T35" fmla="*/ 3 h 200"/>
                  <a:gd name="T36" fmla="*/ 81 w 183"/>
                  <a:gd name="T37" fmla="*/ 6 h 200"/>
                  <a:gd name="T38" fmla="*/ 84 w 183"/>
                  <a:gd name="T39" fmla="*/ 6 h 200"/>
                  <a:gd name="T40" fmla="*/ 84 w 183"/>
                  <a:gd name="T41" fmla="*/ 23 h 200"/>
                  <a:gd name="T42" fmla="*/ 9 w 183"/>
                  <a:gd name="T43" fmla="*/ 103 h 200"/>
                  <a:gd name="T44" fmla="*/ 38 w 183"/>
                  <a:gd name="T45" fmla="*/ 164 h 200"/>
                  <a:gd name="T46" fmla="*/ 29 w 183"/>
                  <a:gd name="T47" fmla="*/ 190 h 200"/>
                  <a:gd name="T48" fmla="*/ 33 w 183"/>
                  <a:gd name="T49" fmla="*/ 198 h 200"/>
                  <a:gd name="T50" fmla="*/ 35 w 183"/>
                  <a:gd name="T51" fmla="*/ 199 h 200"/>
                  <a:gd name="T52" fmla="*/ 43 w 183"/>
                  <a:gd name="T53" fmla="*/ 196 h 200"/>
                  <a:gd name="T54" fmla="*/ 53 w 183"/>
                  <a:gd name="T55" fmla="*/ 174 h 200"/>
                  <a:gd name="T56" fmla="*/ 89 w 183"/>
                  <a:gd name="T57" fmla="*/ 183 h 200"/>
                  <a:gd name="T58" fmla="*/ 125 w 183"/>
                  <a:gd name="T59" fmla="*/ 174 h 200"/>
                  <a:gd name="T60" fmla="*/ 136 w 183"/>
                  <a:gd name="T61" fmla="*/ 196 h 200"/>
                  <a:gd name="T62" fmla="*/ 144 w 183"/>
                  <a:gd name="T63" fmla="*/ 199 h 200"/>
                  <a:gd name="T64" fmla="*/ 146 w 183"/>
                  <a:gd name="T65" fmla="*/ 198 h 200"/>
                  <a:gd name="T66" fmla="*/ 149 w 183"/>
                  <a:gd name="T67" fmla="*/ 190 h 200"/>
                  <a:gd name="T68" fmla="*/ 141 w 183"/>
                  <a:gd name="T69" fmla="*/ 164 h 200"/>
                  <a:gd name="T70" fmla="*/ 169 w 183"/>
                  <a:gd name="T71" fmla="*/ 103 h 200"/>
                  <a:gd name="T72" fmla="*/ 89 w 183"/>
                  <a:gd name="T73" fmla="*/ 167 h 200"/>
                  <a:gd name="T74" fmla="*/ 25 w 183"/>
                  <a:gd name="T75" fmla="*/ 103 h 200"/>
                  <a:gd name="T76" fmla="*/ 89 w 183"/>
                  <a:gd name="T77" fmla="*/ 39 h 200"/>
                  <a:gd name="T78" fmla="*/ 153 w 183"/>
                  <a:gd name="T79" fmla="*/ 103 h 200"/>
                  <a:gd name="T80" fmla="*/ 89 w 183"/>
                  <a:gd name="T81" fmla="*/ 167 h 200"/>
                  <a:gd name="T82" fmla="*/ 97 w 183"/>
                  <a:gd name="T83" fmla="*/ 111 h 200"/>
                  <a:gd name="T84" fmla="*/ 100 w 183"/>
                  <a:gd name="T85" fmla="*/ 103 h 200"/>
                  <a:gd name="T86" fmla="*/ 91 w 183"/>
                  <a:gd name="T87" fmla="*/ 92 h 200"/>
                  <a:gd name="T88" fmla="*/ 91 w 183"/>
                  <a:gd name="T89" fmla="*/ 55 h 200"/>
                  <a:gd name="T90" fmla="*/ 89 w 183"/>
                  <a:gd name="T91" fmla="*/ 53 h 200"/>
                  <a:gd name="T92" fmla="*/ 87 w 183"/>
                  <a:gd name="T93" fmla="*/ 55 h 200"/>
                  <a:gd name="T94" fmla="*/ 87 w 183"/>
                  <a:gd name="T95" fmla="*/ 92 h 200"/>
                  <a:gd name="T96" fmla="*/ 78 w 183"/>
                  <a:gd name="T97" fmla="*/ 103 h 200"/>
                  <a:gd name="T98" fmla="*/ 89 w 183"/>
                  <a:gd name="T99" fmla="*/ 114 h 200"/>
                  <a:gd name="T100" fmla="*/ 93 w 183"/>
                  <a:gd name="T101" fmla="*/ 113 h 200"/>
                  <a:gd name="T102" fmla="*/ 104 w 183"/>
                  <a:gd name="T103" fmla="*/ 131 h 200"/>
                  <a:gd name="T104" fmla="*/ 107 w 183"/>
                  <a:gd name="T105" fmla="*/ 132 h 200"/>
                  <a:gd name="T106" fmla="*/ 108 w 183"/>
                  <a:gd name="T107" fmla="*/ 129 h 200"/>
                  <a:gd name="T108" fmla="*/ 97 w 183"/>
                  <a:gd name="T109" fmla="*/ 111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83" h="200">
                    <a:moveTo>
                      <a:pt x="62" y="22"/>
                    </a:moveTo>
                    <a:cubicBezTo>
                      <a:pt x="56" y="15"/>
                      <a:pt x="46" y="11"/>
                      <a:pt x="36" y="11"/>
                    </a:cubicBezTo>
                    <a:cubicBezTo>
                      <a:pt x="16" y="11"/>
                      <a:pt x="0" y="28"/>
                      <a:pt x="0" y="48"/>
                    </a:cubicBezTo>
                    <a:cubicBezTo>
                      <a:pt x="0" y="57"/>
                      <a:pt x="3" y="66"/>
                      <a:pt x="9" y="73"/>
                    </a:cubicBezTo>
                    <a:cubicBezTo>
                      <a:pt x="18" y="49"/>
                      <a:pt x="38" y="30"/>
                      <a:pt x="62" y="22"/>
                    </a:cubicBezTo>
                    <a:close/>
                    <a:moveTo>
                      <a:pt x="147" y="11"/>
                    </a:moveTo>
                    <a:cubicBezTo>
                      <a:pt x="136" y="11"/>
                      <a:pt x="126" y="16"/>
                      <a:pt x="119" y="23"/>
                    </a:cubicBezTo>
                    <a:cubicBezTo>
                      <a:pt x="143" y="32"/>
                      <a:pt x="162" y="52"/>
                      <a:pt x="170" y="76"/>
                    </a:cubicBezTo>
                    <a:cubicBezTo>
                      <a:pt x="178" y="69"/>
                      <a:pt x="183" y="59"/>
                      <a:pt x="183" y="48"/>
                    </a:cubicBezTo>
                    <a:cubicBezTo>
                      <a:pt x="183" y="28"/>
                      <a:pt x="167" y="11"/>
                      <a:pt x="147" y="11"/>
                    </a:cubicBezTo>
                    <a:close/>
                    <a:moveTo>
                      <a:pt x="169" y="103"/>
                    </a:moveTo>
                    <a:cubicBezTo>
                      <a:pt x="169" y="61"/>
                      <a:pt x="137" y="26"/>
                      <a:pt x="96" y="23"/>
                    </a:cubicBezTo>
                    <a:cubicBezTo>
                      <a:pt x="96" y="6"/>
                      <a:pt x="96" y="6"/>
                      <a:pt x="96" y="6"/>
                    </a:cubicBezTo>
                    <a:cubicBezTo>
                      <a:pt x="98" y="6"/>
                      <a:pt x="98" y="6"/>
                      <a:pt x="98" y="6"/>
                    </a:cubicBezTo>
                    <a:cubicBezTo>
                      <a:pt x="100" y="6"/>
                      <a:pt x="102" y="5"/>
                      <a:pt x="102" y="3"/>
                    </a:cubicBezTo>
                    <a:cubicBezTo>
                      <a:pt x="102" y="1"/>
                      <a:pt x="100" y="0"/>
                      <a:pt x="98" y="0"/>
                    </a:cubicBezTo>
                    <a:cubicBezTo>
                      <a:pt x="81" y="0"/>
                      <a:pt x="81" y="0"/>
                      <a:pt x="81" y="0"/>
                    </a:cubicBezTo>
                    <a:cubicBezTo>
                      <a:pt x="80" y="0"/>
                      <a:pt x="78" y="1"/>
                      <a:pt x="78" y="3"/>
                    </a:cubicBezTo>
                    <a:cubicBezTo>
                      <a:pt x="78" y="5"/>
                      <a:pt x="80" y="6"/>
                      <a:pt x="81" y="6"/>
                    </a:cubicBezTo>
                    <a:cubicBezTo>
                      <a:pt x="84" y="6"/>
                      <a:pt x="84" y="6"/>
                      <a:pt x="84" y="6"/>
                    </a:cubicBezTo>
                    <a:cubicBezTo>
                      <a:pt x="84" y="23"/>
                      <a:pt x="84" y="23"/>
                      <a:pt x="84" y="23"/>
                    </a:cubicBezTo>
                    <a:cubicBezTo>
                      <a:pt x="42" y="25"/>
                      <a:pt x="9" y="60"/>
                      <a:pt x="9" y="103"/>
                    </a:cubicBezTo>
                    <a:cubicBezTo>
                      <a:pt x="9" y="127"/>
                      <a:pt x="20" y="150"/>
                      <a:pt x="38" y="164"/>
                    </a:cubicBezTo>
                    <a:cubicBezTo>
                      <a:pt x="29" y="190"/>
                      <a:pt x="29" y="190"/>
                      <a:pt x="29" y="190"/>
                    </a:cubicBezTo>
                    <a:cubicBezTo>
                      <a:pt x="28" y="194"/>
                      <a:pt x="30" y="197"/>
                      <a:pt x="33" y="198"/>
                    </a:cubicBezTo>
                    <a:cubicBezTo>
                      <a:pt x="35" y="199"/>
                      <a:pt x="35" y="199"/>
                      <a:pt x="35" y="199"/>
                    </a:cubicBezTo>
                    <a:cubicBezTo>
                      <a:pt x="38" y="200"/>
                      <a:pt x="41" y="199"/>
                      <a:pt x="43" y="196"/>
                    </a:cubicBezTo>
                    <a:cubicBezTo>
                      <a:pt x="53" y="174"/>
                      <a:pt x="53" y="174"/>
                      <a:pt x="53" y="174"/>
                    </a:cubicBezTo>
                    <a:cubicBezTo>
                      <a:pt x="64" y="180"/>
                      <a:pt x="76" y="183"/>
                      <a:pt x="89" y="183"/>
                    </a:cubicBezTo>
                    <a:cubicBezTo>
                      <a:pt x="102" y="183"/>
                      <a:pt x="114" y="180"/>
                      <a:pt x="125" y="174"/>
                    </a:cubicBezTo>
                    <a:cubicBezTo>
                      <a:pt x="136" y="196"/>
                      <a:pt x="136" y="196"/>
                      <a:pt x="136" y="196"/>
                    </a:cubicBezTo>
                    <a:cubicBezTo>
                      <a:pt x="137" y="199"/>
                      <a:pt x="141" y="200"/>
                      <a:pt x="144" y="199"/>
                    </a:cubicBezTo>
                    <a:cubicBezTo>
                      <a:pt x="146" y="198"/>
                      <a:pt x="146" y="198"/>
                      <a:pt x="146" y="198"/>
                    </a:cubicBezTo>
                    <a:cubicBezTo>
                      <a:pt x="149" y="197"/>
                      <a:pt x="150" y="194"/>
                      <a:pt x="149" y="190"/>
                    </a:cubicBezTo>
                    <a:cubicBezTo>
                      <a:pt x="141" y="164"/>
                      <a:pt x="141" y="164"/>
                      <a:pt x="141" y="164"/>
                    </a:cubicBezTo>
                    <a:cubicBezTo>
                      <a:pt x="158" y="149"/>
                      <a:pt x="169" y="127"/>
                      <a:pt x="169" y="103"/>
                    </a:cubicBezTo>
                    <a:close/>
                    <a:moveTo>
                      <a:pt x="89" y="167"/>
                    </a:moveTo>
                    <a:cubicBezTo>
                      <a:pt x="54" y="167"/>
                      <a:pt x="25" y="138"/>
                      <a:pt x="25" y="103"/>
                    </a:cubicBezTo>
                    <a:cubicBezTo>
                      <a:pt x="25" y="67"/>
                      <a:pt x="54" y="39"/>
                      <a:pt x="89" y="39"/>
                    </a:cubicBezTo>
                    <a:cubicBezTo>
                      <a:pt x="124" y="39"/>
                      <a:pt x="153" y="67"/>
                      <a:pt x="153" y="103"/>
                    </a:cubicBezTo>
                    <a:cubicBezTo>
                      <a:pt x="153" y="138"/>
                      <a:pt x="124" y="167"/>
                      <a:pt x="89" y="167"/>
                    </a:cubicBezTo>
                    <a:close/>
                    <a:moveTo>
                      <a:pt x="97" y="111"/>
                    </a:moveTo>
                    <a:cubicBezTo>
                      <a:pt x="99" y="109"/>
                      <a:pt x="100" y="106"/>
                      <a:pt x="100" y="103"/>
                    </a:cubicBezTo>
                    <a:cubicBezTo>
                      <a:pt x="100" y="97"/>
                      <a:pt x="96" y="93"/>
                      <a:pt x="91" y="92"/>
                    </a:cubicBezTo>
                    <a:cubicBezTo>
                      <a:pt x="91" y="55"/>
                      <a:pt x="91" y="55"/>
                      <a:pt x="91" y="55"/>
                    </a:cubicBezTo>
                    <a:cubicBezTo>
                      <a:pt x="91" y="54"/>
                      <a:pt x="90" y="53"/>
                      <a:pt x="89" y="53"/>
                    </a:cubicBezTo>
                    <a:cubicBezTo>
                      <a:pt x="88" y="53"/>
                      <a:pt x="87" y="54"/>
                      <a:pt x="87" y="55"/>
                    </a:cubicBezTo>
                    <a:cubicBezTo>
                      <a:pt x="87" y="92"/>
                      <a:pt x="87" y="92"/>
                      <a:pt x="87" y="92"/>
                    </a:cubicBezTo>
                    <a:cubicBezTo>
                      <a:pt x="82" y="93"/>
                      <a:pt x="78" y="97"/>
                      <a:pt x="78" y="103"/>
                    </a:cubicBezTo>
                    <a:cubicBezTo>
                      <a:pt x="78" y="109"/>
                      <a:pt x="83" y="114"/>
                      <a:pt x="89" y="114"/>
                    </a:cubicBezTo>
                    <a:cubicBezTo>
                      <a:pt x="90" y="114"/>
                      <a:pt x="92" y="114"/>
                      <a:pt x="93" y="113"/>
                    </a:cubicBezTo>
                    <a:cubicBezTo>
                      <a:pt x="104" y="131"/>
                      <a:pt x="104" y="131"/>
                      <a:pt x="104" y="131"/>
                    </a:cubicBezTo>
                    <a:cubicBezTo>
                      <a:pt x="105" y="132"/>
                      <a:pt x="106" y="133"/>
                      <a:pt x="107" y="132"/>
                    </a:cubicBezTo>
                    <a:cubicBezTo>
                      <a:pt x="108" y="131"/>
                      <a:pt x="109" y="130"/>
                      <a:pt x="108" y="129"/>
                    </a:cubicBezTo>
                    <a:lnTo>
                      <a:pt x="97" y="11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accent4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3" name="文本框 92"/>
              <p:cNvSpPr txBox="1"/>
              <p:nvPr/>
            </p:nvSpPr>
            <p:spPr>
              <a:xfrm>
                <a:off x="6485101" y="4737197"/>
                <a:ext cx="553405" cy="4617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dirty="0">
                    <a:solidFill>
                      <a:schemeClr val="accent1"/>
                    </a:solidFill>
                    <a:cs typeface="+mn-ea"/>
                    <a:sym typeface="+mn-lt"/>
                  </a:rPr>
                  <a:t>04</a:t>
                </a:r>
              </a:p>
            </p:txBody>
          </p:sp>
        </p:grpSp>
        <p:sp>
          <p:nvSpPr>
            <p:cNvPr id="94" name="文本框 93"/>
            <p:cNvSpPr txBox="1"/>
            <p:nvPr/>
          </p:nvSpPr>
          <p:spPr>
            <a:xfrm>
              <a:off x="6504" y="3998"/>
              <a:ext cx="2945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95" name="文本框 94"/>
            <p:cNvSpPr txBox="1"/>
            <p:nvPr/>
          </p:nvSpPr>
          <p:spPr>
            <a:xfrm>
              <a:off x="6504" y="7808"/>
              <a:ext cx="3160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98" name="组合 97"/>
            <p:cNvGrpSpPr/>
            <p:nvPr/>
          </p:nvGrpSpPr>
          <p:grpSpPr>
            <a:xfrm>
              <a:off x="9846" y="2246"/>
              <a:ext cx="3558" cy="3314"/>
              <a:chOff x="9846" y="2246"/>
              <a:chExt cx="3558" cy="3314"/>
            </a:xfrm>
          </p:grpSpPr>
          <p:sp>
            <p:nvSpPr>
              <p:cNvPr id="70" name="泪滴形 69"/>
              <p:cNvSpPr/>
              <p:nvPr/>
            </p:nvSpPr>
            <p:spPr>
              <a:xfrm>
                <a:off x="9846" y="2246"/>
                <a:ext cx="3314" cy="3314"/>
              </a:xfrm>
              <a:prstGeom prst="teardrop">
                <a:avLst/>
              </a:prstGeom>
              <a:gradFill flip="none" rotWithShape="1">
                <a:gsLst>
                  <a:gs pos="100000">
                    <a:srgbClr val="FFFFFF">
                      <a:lumMod val="100000"/>
                    </a:srgbClr>
                  </a:gs>
                  <a:gs pos="0">
                    <a:srgbClr val="CDCDCD"/>
                  </a:gs>
                </a:gsLst>
                <a:lin ang="8100000" scaled="1"/>
                <a:tileRect/>
              </a:gradFill>
              <a:ln w="28575">
                <a:gradFill flip="none" rotWithShape="1">
                  <a:gsLst>
                    <a:gs pos="100000">
                      <a:srgbClr val="FFFFFF"/>
                    </a:gs>
                    <a:gs pos="0">
                      <a:srgbClr val="D9D9DA"/>
                    </a:gs>
                  </a:gsLst>
                  <a:lin ang="18900000" scaled="1"/>
                  <a:tileRect/>
                </a:gradFill>
              </a:ln>
              <a:effectLst>
                <a:outerShdw blurRad="101600" dist="63500" dir="7200000" sx="101000" sy="101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accent2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72" name="组合 71"/>
              <p:cNvGrpSpPr>
                <a:grpSpLocks noChangeAspect="1"/>
              </p:cNvGrpSpPr>
              <p:nvPr/>
            </p:nvGrpSpPr>
            <p:grpSpPr>
              <a:xfrm>
                <a:off x="12086" y="2959"/>
                <a:ext cx="624" cy="910"/>
                <a:chOff x="1797050" y="5657850"/>
                <a:chExt cx="422275" cy="615950"/>
              </a:xfrm>
              <a:solidFill>
                <a:srgbClr val="6849F0"/>
              </a:solidFill>
            </p:grpSpPr>
            <p:sp>
              <p:nvSpPr>
                <p:cNvPr id="73" name="Oval 114"/>
                <p:cNvSpPr>
                  <a:spLocks noChangeArrowheads="1"/>
                </p:cNvSpPr>
                <p:nvPr/>
              </p:nvSpPr>
              <p:spPr bwMode="auto">
                <a:xfrm>
                  <a:off x="1970088" y="5832475"/>
                  <a:ext cx="38100" cy="381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solidFill>
                      <a:schemeClr val="accent2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74" name="Oval 115"/>
                <p:cNvSpPr>
                  <a:spLocks noChangeArrowheads="1"/>
                </p:cNvSpPr>
                <p:nvPr/>
              </p:nvSpPr>
              <p:spPr bwMode="auto">
                <a:xfrm>
                  <a:off x="1970088" y="6062663"/>
                  <a:ext cx="38100" cy="381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solidFill>
                      <a:schemeClr val="accent2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75" name="Oval 116"/>
                <p:cNvSpPr>
                  <a:spLocks noChangeArrowheads="1"/>
                </p:cNvSpPr>
                <p:nvPr/>
              </p:nvSpPr>
              <p:spPr bwMode="auto">
                <a:xfrm>
                  <a:off x="1854200" y="5946775"/>
                  <a:ext cx="38100" cy="381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solidFill>
                      <a:schemeClr val="accent2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76" name="Oval 117"/>
                <p:cNvSpPr>
                  <a:spLocks noChangeArrowheads="1"/>
                </p:cNvSpPr>
                <p:nvPr/>
              </p:nvSpPr>
              <p:spPr bwMode="auto">
                <a:xfrm>
                  <a:off x="2084388" y="5946775"/>
                  <a:ext cx="38100" cy="38100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solidFill>
                      <a:schemeClr val="accent2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77" name="Freeform 118"/>
                <p:cNvSpPr/>
                <p:nvPr/>
              </p:nvSpPr>
              <p:spPr bwMode="auto">
                <a:xfrm>
                  <a:off x="1887538" y="6024563"/>
                  <a:ext cx="38100" cy="42862"/>
                </a:xfrm>
                <a:custGeom>
                  <a:avLst/>
                  <a:gdLst>
                    <a:gd name="T0" fmla="*/ 1 w 8"/>
                    <a:gd name="T1" fmla="*/ 2 h 9"/>
                    <a:gd name="T2" fmla="*/ 1 w 8"/>
                    <a:gd name="T3" fmla="*/ 7 h 9"/>
                    <a:gd name="T4" fmla="*/ 7 w 8"/>
                    <a:gd name="T5" fmla="*/ 7 h 9"/>
                    <a:gd name="T6" fmla="*/ 7 w 8"/>
                    <a:gd name="T7" fmla="*/ 2 h 9"/>
                    <a:gd name="T8" fmla="*/ 1 w 8"/>
                    <a:gd name="T9" fmla="*/ 2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" h="9">
                      <a:moveTo>
                        <a:pt x="1" y="2"/>
                      </a:moveTo>
                      <a:cubicBezTo>
                        <a:pt x="0" y="3"/>
                        <a:pt x="0" y="6"/>
                        <a:pt x="1" y="7"/>
                      </a:cubicBezTo>
                      <a:cubicBezTo>
                        <a:pt x="3" y="9"/>
                        <a:pt x="5" y="9"/>
                        <a:pt x="7" y="7"/>
                      </a:cubicBezTo>
                      <a:cubicBezTo>
                        <a:pt x="8" y="6"/>
                        <a:pt x="8" y="3"/>
                        <a:pt x="7" y="2"/>
                      </a:cubicBezTo>
                      <a:cubicBezTo>
                        <a:pt x="5" y="0"/>
                        <a:pt x="3" y="0"/>
                        <a:pt x="1" y="2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solidFill>
                      <a:schemeClr val="accent2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78" name="Freeform 119"/>
                <p:cNvSpPr/>
                <p:nvPr/>
              </p:nvSpPr>
              <p:spPr bwMode="auto">
                <a:xfrm>
                  <a:off x="1887538" y="5861050"/>
                  <a:ext cx="38100" cy="42862"/>
                </a:xfrm>
                <a:custGeom>
                  <a:avLst/>
                  <a:gdLst>
                    <a:gd name="T0" fmla="*/ 1 w 8"/>
                    <a:gd name="T1" fmla="*/ 2 h 9"/>
                    <a:gd name="T2" fmla="*/ 1 w 8"/>
                    <a:gd name="T3" fmla="*/ 7 h 9"/>
                    <a:gd name="T4" fmla="*/ 7 w 8"/>
                    <a:gd name="T5" fmla="*/ 7 h 9"/>
                    <a:gd name="T6" fmla="*/ 7 w 8"/>
                    <a:gd name="T7" fmla="*/ 2 h 9"/>
                    <a:gd name="T8" fmla="*/ 1 w 8"/>
                    <a:gd name="T9" fmla="*/ 2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" h="9">
                      <a:moveTo>
                        <a:pt x="1" y="2"/>
                      </a:moveTo>
                      <a:cubicBezTo>
                        <a:pt x="0" y="3"/>
                        <a:pt x="0" y="6"/>
                        <a:pt x="1" y="7"/>
                      </a:cubicBezTo>
                      <a:cubicBezTo>
                        <a:pt x="3" y="9"/>
                        <a:pt x="5" y="9"/>
                        <a:pt x="7" y="7"/>
                      </a:cubicBezTo>
                      <a:cubicBezTo>
                        <a:pt x="8" y="6"/>
                        <a:pt x="8" y="3"/>
                        <a:pt x="7" y="2"/>
                      </a:cubicBezTo>
                      <a:cubicBezTo>
                        <a:pt x="5" y="0"/>
                        <a:pt x="3" y="0"/>
                        <a:pt x="1" y="2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solidFill>
                      <a:schemeClr val="accent2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79" name="Freeform 120"/>
                <p:cNvSpPr/>
                <p:nvPr/>
              </p:nvSpPr>
              <p:spPr bwMode="auto">
                <a:xfrm>
                  <a:off x="2051050" y="6024563"/>
                  <a:ext cx="38100" cy="42862"/>
                </a:xfrm>
                <a:custGeom>
                  <a:avLst/>
                  <a:gdLst>
                    <a:gd name="T0" fmla="*/ 1 w 8"/>
                    <a:gd name="T1" fmla="*/ 2 h 9"/>
                    <a:gd name="T2" fmla="*/ 1 w 8"/>
                    <a:gd name="T3" fmla="*/ 7 h 9"/>
                    <a:gd name="T4" fmla="*/ 7 w 8"/>
                    <a:gd name="T5" fmla="*/ 7 h 9"/>
                    <a:gd name="T6" fmla="*/ 7 w 8"/>
                    <a:gd name="T7" fmla="*/ 2 h 9"/>
                    <a:gd name="T8" fmla="*/ 1 w 8"/>
                    <a:gd name="T9" fmla="*/ 2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" h="9">
                      <a:moveTo>
                        <a:pt x="1" y="2"/>
                      </a:moveTo>
                      <a:cubicBezTo>
                        <a:pt x="0" y="3"/>
                        <a:pt x="0" y="6"/>
                        <a:pt x="1" y="7"/>
                      </a:cubicBezTo>
                      <a:cubicBezTo>
                        <a:pt x="3" y="9"/>
                        <a:pt x="5" y="9"/>
                        <a:pt x="7" y="7"/>
                      </a:cubicBezTo>
                      <a:cubicBezTo>
                        <a:pt x="8" y="6"/>
                        <a:pt x="8" y="3"/>
                        <a:pt x="7" y="2"/>
                      </a:cubicBezTo>
                      <a:cubicBezTo>
                        <a:pt x="5" y="0"/>
                        <a:pt x="3" y="0"/>
                        <a:pt x="1" y="2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solidFill>
                      <a:schemeClr val="accent2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0" name="Freeform 121"/>
                <p:cNvSpPr>
                  <a:spLocks noEditPoints="1"/>
                </p:cNvSpPr>
                <p:nvPr/>
              </p:nvSpPr>
              <p:spPr bwMode="auto">
                <a:xfrm>
                  <a:off x="1797050" y="5657850"/>
                  <a:ext cx="422275" cy="615950"/>
                </a:xfrm>
                <a:custGeom>
                  <a:avLst/>
                  <a:gdLst>
                    <a:gd name="T0" fmla="*/ 80 w 88"/>
                    <a:gd name="T1" fmla="*/ 56 h 128"/>
                    <a:gd name="T2" fmla="*/ 79 w 88"/>
                    <a:gd name="T3" fmla="*/ 56 h 128"/>
                    <a:gd name="T4" fmla="*/ 70 w 88"/>
                    <a:gd name="T5" fmla="*/ 37 h 128"/>
                    <a:gd name="T6" fmla="*/ 64 w 88"/>
                    <a:gd name="T7" fmla="*/ 6 h 128"/>
                    <a:gd name="T8" fmla="*/ 56 w 88"/>
                    <a:gd name="T9" fmla="*/ 0 h 128"/>
                    <a:gd name="T10" fmla="*/ 24 w 88"/>
                    <a:gd name="T11" fmla="*/ 0 h 128"/>
                    <a:gd name="T12" fmla="*/ 17 w 88"/>
                    <a:gd name="T13" fmla="*/ 6 h 128"/>
                    <a:gd name="T14" fmla="*/ 11 w 88"/>
                    <a:gd name="T15" fmla="*/ 36 h 128"/>
                    <a:gd name="T16" fmla="*/ 0 w 88"/>
                    <a:gd name="T17" fmla="*/ 64 h 128"/>
                    <a:gd name="T18" fmla="*/ 10 w 88"/>
                    <a:gd name="T19" fmla="*/ 90 h 128"/>
                    <a:gd name="T20" fmla="*/ 16 w 88"/>
                    <a:gd name="T21" fmla="*/ 121 h 128"/>
                    <a:gd name="T22" fmla="*/ 24 w 88"/>
                    <a:gd name="T23" fmla="*/ 128 h 128"/>
                    <a:gd name="T24" fmla="*/ 56 w 88"/>
                    <a:gd name="T25" fmla="*/ 128 h 128"/>
                    <a:gd name="T26" fmla="*/ 64 w 88"/>
                    <a:gd name="T27" fmla="*/ 121 h 128"/>
                    <a:gd name="T28" fmla="*/ 70 w 88"/>
                    <a:gd name="T29" fmla="*/ 90 h 128"/>
                    <a:gd name="T30" fmla="*/ 79 w 88"/>
                    <a:gd name="T31" fmla="*/ 71 h 128"/>
                    <a:gd name="T32" fmla="*/ 80 w 88"/>
                    <a:gd name="T33" fmla="*/ 72 h 128"/>
                    <a:gd name="T34" fmla="*/ 88 w 88"/>
                    <a:gd name="T35" fmla="*/ 64 h 128"/>
                    <a:gd name="T36" fmla="*/ 80 w 88"/>
                    <a:gd name="T37" fmla="*/ 56 h 128"/>
                    <a:gd name="T38" fmla="*/ 24 w 88"/>
                    <a:gd name="T39" fmla="*/ 8 h 128"/>
                    <a:gd name="T40" fmla="*/ 56 w 88"/>
                    <a:gd name="T41" fmla="*/ 8 h 128"/>
                    <a:gd name="T42" fmla="*/ 60 w 88"/>
                    <a:gd name="T43" fmla="*/ 29 h 128"/>
                    <a:gd name="T44" fmla="*/ 40 w 88"/>
                    <a:gd name="T45" fmla="*/ 24 h 128"/>
                    <a:gd name="T46" fmla="*/ 20 w 88"/>
                    <a:gd name="T47" fmla="*/ 29 h 128"/>
                    <a:gd name="T48" fmla="*/ 24 w 88"/>
                    <a:gd name="T49" fmla="*/ 8 h 128"/>
                    <a:gd name="T50" fmla="*/ 56 w 88"/>
                    <a:gd name="T51" fmla="*/ 120 h 128"/>
                    <a:gd name="T52" fmla="*/ 24 w 88"/>
                    <a:gd name="T53" fmla="*/ 120 h 128"/>
                    <a:gd name="T54" fmla="*/ 20 w 88"/>
                    <a:gd name="T55" fmla="*/ 98 h 128"/>
                    <a:gd name="T56" fmla="*/ 40 w 88"/>
                    <a:gd name="T57" fmla="*/ 104 h 128"/>
                    <a:gd name="T58" fmla="*/ 60 w 88"/>
                    <a:gd name="T59" fmla="*/ 98 h 128"/>
                    <a:gd name="T60" fmla="*/ 56 w 88"/>
                    <a:gd name="T61" fmla="*/ 120 h 128"/>
                    <a:gd name="T62" fmla="*/ 40 w 88"/>
                    <a:gd name="T63" fmla="*/ 96 h 128"/>
                    <a:gd name="T64" fmla="*/ 8 w 88"/>
                    <a:gd name="T65" fmla="*/ 64 h 128"/>
                    <a:gd name="T66" fmla="*/ 40 w 88"/>
                    <a:gd name="T67" fmla="*/ 32 h 128"/>
                    <a:gd name="T68" fmla="*/ 72 w 88"/>
                    <a:gd name="T69" fmla="*/ 64 h 128"/>
                    <a:gd name="T70" fmla="*/ 40 w 88"/>
                    <a:gd name="T71" fmla="*/ 96 h 1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88" h="128">
                      <a:moveTo>
                        <a:pt x="80" y="56"/>
                      </a:moveTo>
                      <a:cubicBezTo>
                        <a:pt x="80" y="56"/>
                        <a:pt x="79" y="56"/>
                        <a:pt x="79" y="56"/>
                      </a:cubicBezTo>
                      <a:cubicBezTo>
                        <a:pt x="78" y="49"/>
                        <a:pt x="75" y="43"/>
                        <a:pt x="70" y="37"/>
                      </a:cubicBezTo>
                      <a:cubicBezTo>
                        <a:pt x="64" y="6"/>
                        <a:pt x="64" y="6"/>
                        <a:pt x="64" y="6"/>
                      </a:cubicBezTo>
                      <a:cubicBezTo>
                        <a:pt x="64" y="2"/>
                        <a:pt x="60" y="0"/>
                        <a:pt x="56" y="0"/>
                      </a:cubicBezTo>
                      <a:cubicBezTo>
                        <a:pt x="24" y="0"/>
                        <a:pt x="24" y="0"/>
                        <a:pt x="24" y="0"/>
                      </a:cubicBezTo>
                      <a:cubicBezTo>
                        <a:pt x="21" y="0"/>
                        <a:pt x="17" y="2"/>
                        <a:pt x="17" y="6"/>
                      </a:cubicBezTo>
                      <a:cubicBezTo>
                        <a:pt x="11" y="36"/>
                        <a:pt x="11" y="36"/>
                        <a:pt x="11" y="36"/>
                      </a:cubicBezTo>
                      <a:cubicBezTo>
                        <a:pt x="4" y="43"/>
                        <a:pt x="0" y="53"/>
                        <a:pt x="0" y="64"/>
                      </a:cubicBezTo>
                      <a:cubicBezTo>
                        <a:pt x="0" y="74"/>
                        <a:pt x="4" y="83"/>
                        <a:pt x="10" y="90"/>
                      </a:cubicBezTo>
                      <a:cubicBezTo>
                        <a:pt x="16" y="121"/>
                        <a:pt x="16" y="121"/>
                        <a:pt x="16" y="121"/>
                      </a:cubicBezTo>
                      <a:cubicBezTo>
                        <a:pt x="17" y="125"/>
                        <a:pt x="20" y="128"/>
                        <a:pt x="24" y="128"/>
                      </a:cubicBezTo>
                      <a:cubicBezTo>
                        <a:pt x="56" y="128"/>
                        <a:pt x="56" y="128"/>
                        <a:pt x="56" y="128"/>
                      </a:cubicBezTo>
                      <a:cubicBezTo>
                        <a:pt x="60" y="128"/>
                        <a:pt x="63" y="125"/>
                        <a:pt x="64" y="121"/>
                      </a:cubicBezTo>
                      <a:cubicBezTo>
                        <a:pt x="70" y="90"/>
                        <a:pt x="70" y="90"/>
                        <a:pt x="70" y="90"/>
                      </a:cubicBezTo>
                      <a:cubicBezTo>
                        <a:pt x="74" y="85"/>
                        <a:pt x="78" y="79"/>
                        <a:pt x="79" y="71"/>
                      </a:cubicBezTo>
                      <a:cubicBezTo>
                        <a:pt x="79" y="71"/>
                        <a:pt x="80" y="72"/>
                        <a:pt x="80" y="72"/>
                      </a:cubicBezTo>
                      <a:cubicBezTo>
                        <a:pt x="84" y="72"/>
                        <a:pt x="88" y="68"/>
                        <a:pt x="88" y="64"/>
                      </a:cubicBezTo>
                      <a:cubicBezTo>
                        <a:pt x="88" y="59"/>
                        <a:pt x="84" y="56"/>
                        <a:pt x="80" y="56"/>
                      </a:cubicBezTo>
                      <a:moveTo>
                        <a:pt x="24" y="8"/>
                      </a:moveTo>
                      <a:cubicBezTo>
                        <a:pt x="56" y="8"/>
                        <a:pt x="56" y="8"/>
                        <a:pt x="56" y="8"/>
                      </a:cubicBezTo>
                      <a:cubicBezTo>
                        <a:pt x="60" y="29"/>
                        <a:pt x="60" y="29"/>
                        <a:pt x="60" y="29"/>
                      </a:cubicBezTo>
                      <a:cubicBezTo>
                        <a:pt x="55" y="26"/>
                        <a:pt x="48" y="24"/>
                        <a:pt x="40" y="24"/>
                      </a:cubicBezTo>
                      <a:cubicBezTo>
                        <a:pt x="33" y="24"/>
                        <a:pt x="26" y="26"/>
                        <a:pt x="20" y="29"/>
                      </a:cubicBezTo>
                      <a:lnTo>
                        <a:pt x="24" y="8"/>
                      </a:lnTo>
                      <a:close/>
                      <a:moveTo>
                        <a:pt x="56" y="120"/>
                      </a:moveTo>
                      <a:cubicBezTo>
                        <a:pt x="24" y="120"/>
                        <a:pt x="24" y="120"/>
                        <a:pt x="24" y="120"/>
                      </a:cubicBezTo>
                      <a:cubicBezTo>
                        <a:pt x="20" y="98"/>
                        <a:pt x="20" y="98"/>
                        <a:pt x="20" y="98"/>
                      </a:cubicBezTo>
                      <a:cubicBezTo>
                        <a:pt x="26" y="101"/>
                        <a:pt x="33" y="104"/>
                        <a:pt x="40" y="104"/>
                      </a:cubicBezTo>
                      <a:cubicBezTo>
                        <a:pt x="47" y="104"/>
                        <a:pt x="54" y="101"/>
                        <a:pt x="60" y="98"/>
                      </a:cubicBezTo>
                      <a:lnTo>
                        <a:pt x="56" y="120"/>
                      </a:lnTo>
                      <a:close/>
                      <a:moveTo>
                        <a:pt x="40" y="96"/>
                      </a:moveTo>
                      <a:cubicBezTo>
                        <a:pt x="22" y="96"/>
                        <a:pt x="8" y="81"/>
                        <a:pt x="8" y="64"/>
                      </a:cubicBezTo>
                      <a:cubicBezTo>
                        <a:pt x="8" y="46"/>
                        <a:pt x="22" y="32"/>
                        <a:pt x="40" y="32"/>
                      </a:cubicBezTo>
                      <a:cubicBezTo>
                        <a:pt x="58" y="32"/>
                        <a:pt x="72" y="46"/>
                        <a:pt x="72" y="64"/>
                      </a:cubicBezTo>
                      <a:cubicBezTo>
                        <a:pt x="72" y="81"/>
                        <a:pt x="58" y="96"/>
                        <a:pt x="40" y="96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solidFill>
                      <a:schemeClr val="accent2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1" name="Freeform 122"/>
                <p:cNvSpPr/>
                <p:nvPr/>
              </p:nvSpPr>
              <p:spPr bwMode="auto">
                <a:xfrm>
                  <a:off x="1970088" y="5865813"/>
                  <a:ext cx="114300" cy="119062"/>
                </a:xfrm>
                <a:custGeom>
                  <a:avLst/>
                  <a:gdLst>
                    <a:gd name="T0" fmla="*/ 24 w 24"/>
                    <a:gd name="T1" fmla="*/ 1 h 25"/>
                    <a:gd name="T2" fmla="*/ 22 w 24"/>
                    <a:gd name="T3" fmla="*/ 1 h 25"/>
                    <a:gd name="T4" fmla="*/ 1 w 24"/>
                    <a:gd name="T5" fmla="*/ 18 h 25"/>
                    <a:gd name="T6" fmla="*/ 0 w 24"/>
                    <a:gd name="T7" fmla="*/ 21 h 25"/>
                    <a:gd name="T8" fmla="*/ 1 w 24"/>
                    <a:gd name="T9" fmla="*/ 23 h 25"/>
                    <a:gd name="T10" fmla="*/ 4 w 24"/>
                    <a:gd name="T11" fmla="*/ 25 h 25"/>
                    <a:gd name="T12" fmla="*/ 7 w 24"/>
                    <a:gd name="T13" fmla="*/ 23 h 25"/>
                    <a:gd name="T14" fmla="*/ 14 w 24"/>
                    <a:gd name="T15" fmla="*/ 15 h 25"/>
                    <a:gd name="T16" fmla="*/ 24 w 24"/>
                    <a:gd name="T17" fmla="*/ 3 h 25"/>
                    <a:gd name="T18" fmla="*/ 24 w 24"/>
                    <a:gd name="T19" fmla="*/ 1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4" h="25">
                      <a:moveTo>
                        <a:pt x="24" y="1"/>
                      </a:moveTo>
                      <a:cubicBezTo>
                        <a:pt x="23" y="0"/>
                        <a:pt x="23" y="0"/>
                        <a:pt x="22" y="1"/>
                      </a:cubicBezTo>
                      <a:cubicBezTo>
                        <a:pt x="1" y="18"/>
                        <a:pt x="1" y="18"/>
                        <a:pt x="1" y="18"/>
                      </a:cubicBezTo>
                      <a:cubicBezTo>
                        <a:pt x="0" y="19"/>
                        <a:pt x="0" y="20"/>
                        <a:pt x="0" y="21"/>
                      </a:cubicBezTo>
                      <a:cubicBezTo>
                        <a:pt x="0" y="22"/>
                        <a:pt x="0" y="23"/>
                        <a:pt x="1" y="23"/>
                      </a:cubicBezTo>
                      <a:cubicBezTo>
                        <a:pt x="2" y="24"/>
                        <a:pt x="3" y="25"/>
                        <a:pt x="4" y="25"/>
                      </a:cubicBezTo>
                      <a:cubicBezTo>
                        <a:pt x="5" y="25"/>
                        <a:pt x="6" y="24"/>
                        <a:pt x="7" y="23"/>
                      </a:cubicBezTo>
                      <a:cubicBezTo>
                        <a:pt x="14" y="15"/>
                        <a:pt x="14" y="15"/>
                        <a:pt x="14" y="15"/>
                      </a:cubicBezTo>
                      <a:cubicBezTo>
                        <a:pt x="24" y="3"/>
                        <a:pt x="24" y="3"/>
                        <a:pt x="24" y="3"/>
                      </a:cubicBezTo>
                      <a:cubicBezTo>
                        <a:pt x="24" y="2"/>
                        <a:pt x="24" y="1"/>
                        <a:pt x="24" y="1"/>
                      </a:cubicBez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zh-CN" altLang="en-US">
                    <a:solidFill>
                      <a:schemeClr val="accent2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82" name="文本框 81"/>
              <p:cNvSpPr txBox="1"/>
              <p:nvPr/>
            </p:nvSpPr>
            <p:spPr>
              <a:xfrm>
                <a:off x="10213" y="3217"/>
                <a:ext cx="871" cy="7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02</a:t>
                </a:r>
              </a:p>
            </p:txBody>
          </p:sp>
          <p:sp>
            <p:nvSpPr>
              <p:cNvPr id="96" name="文本框 95"/>
              <p:cNvSpPr txBox="1"/>
              <p:nvPr/>
            </p:nvSpPr>
            <p:spPr>
              <a:xfrm>
                <a:off x="10244" y="3998"/>
                <a:ext cx="3160" cy="5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97" name="文本框 96"/>
            <p:cNvSpPr txBox="1"/>
            <p:nvPr/>
          </p:nvSpPr>
          <p:spPr>
            <a:xfrm>
              <a:off x="10244" y="7808"/>
              <a:ext cx="3160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4" name="组合 53">
            <a:extLst>
              <a:ext uri="{FF2B5EF4-FFF2-40B4-BE49-F238E27FC236}">
                <a16:creationId xmlns:a16="http://schemas.microsoft.com/office/drawing/2014/main" id="{1766D106-3A88-F8FD-19BD-29482189473A}"/>
              </a:ext>
            </a:extLst>
          </p:cNvPr>
          <p:cNvGrpSpPr/>
          <p:nvPr/>
        </p:nvGrpSpPr>
        <p:grpSpPr>
          <a:xfrm>
            <a:off x="0" y="195580"/>
            <a:ext cx="2521585" cy="649605"/>
            <a:chOff x="1599" y="0"/>
            <a:chExt cx="3971" cy="1023"/>
          </a:xfrm>
        </p:grpSpPr>
        <p:sp>
          <p:nvSpPr>
            <p:cNvPr id="55" name="Freeform 10">
              <a:extLst>
                <a:ext uri="{FF2B5EF4-FFF2-40B4-BE49-F238E27FC236}">
                  <a16:creationId xmlns:a16="http://schemas.microsoft.com/office/drawing/2014/main" id="{9004A0FD-AE62-DA8F-39F5-5B5028A0586E}"/>
                </a:ext>
              </a:extLst>
            </p:cNvPr>
            <p:cNvSpPr/>
            <p:nvPr/>
          </p:nvSpPr>
          <p:spPr bwMode="auto">
            <a:xfrm flipH="1">
              <a:off x="1599" y="0"/>
              <a:ext cx="3971" cy="1023"/>
            </a:xfrm>
            <a:custGeom>
              <a:avLst/>
              <a:gdLst>
                <a:gd name="T0" fmla="*/ 593 w 594"/>
                <a:gd name="T1" fmla="*/ 157 h 179"/>
                <a:gd name="T2" fmla="*/ 592 w 594"/>
                <a:gd name="T3" fmla="*/ 156 h 179"/>
                <a:gd name="T4" fmla="*/ 577 w 594"/>
                <a:gd name="T5" fmla="*/ 149 h 179"/>
                <a:gd name="T6" fmla="*/ 576 w 594"/>
                <a:gd name="T7" fmla="*/ 148 h 179"/>
                <a:gd name="T8" fmla="*/ 572 w 594"/>
                <a:gd name="T9" fmla="*/ 147 h 179"/>
                <a:gd name="T10" fmla="*/ 572 w 594"/>
                <a:gd name="T11" fmla="*/ 148 h 179"/>
                <a:gd name="T12" fmla="*/ 566 w 594"/>
                <a:gd name="T13" fmla="*/ 147 h 179"/>
                <a:gd name="T14" fmla="*/ 566 w 594"/>
                <a:gd name="T15" fmla="*/ 146 h 179"/>
                <a:gd name="T16" fmla="*/ 565 w 594"/>
                <a:gd name="T17" fmla="*/ 146 h 179"/>
                <a:gd name="T18" fmla="*/ 564 w 594"/>
                <a:gd name="T19" fmla="*/ 146 h 179"/>
                <a:gd name="T20" fmla="*/ 557 w 594"/>
                <a:gd name="T21" fmla="*/ 145 h 179"/>
                <a:gd name="T22" fmla="*/ 557 w 594"/>
                <a:gd name="T23" fmla="*/ 145 h 179"/>
                <a:gd name="T24" fmla="*/ 557 w 594"/>
                <a:gd name="T25" fmla="*/ 145 h 179"/>
                <a:gd name="T26" fmla="*/ 548 w 594"/>
                <a:gd name="T27" fmla="*/ 144 h 179"/>
                <a:gd name="T28" fmla="*/ 549 w 594"/>
                <a:gd name="T29" fmla="*/ 143 h 179"/>
                <a:gd name="T30" fmla="*/ 548 w 594"/>
                <a:gd name="T31" fmla="*/ 144 h 179"/>
                <a:gd name="T32" fmla="*/ 506 w 594"/>
                <a:gd name="T33" fmla="*/ 142 h 179"/>
                <a:gd name="T34" fmla="*/ 139 w 594"/>
                <a:gd name="T35" fmla="*/ 143 h 179"/>
                <a:gd name="T36" fmla="*/ 139 w 594"/>
                <a:gd name="T37" fmla="*/ 166 h 179"/>
                <a:gd name="T38" fmla="*/ 134 w 594"/>
                <a:gd name="T39" fmla="*/ 178 h 179"/>
                <a:gd name="T40" fmla="*/ 124 w 594"/>
                <a:gd name="T41" fmla="*/ 176 h 179"/>
                <a:gd name="T42" fmla="*/ 6 w 594"/>
                <a:gd name="T43" fmla="*/ 100 h 179"/>
                <a:gd name="T44" fmla="*/ 0 w 594"/>
                <a:gd name="T45" fmla="*/ 90 h 179"/>
                <a:gd name="T46" fmla="*/ 6 w 594"/>
                <a:gd name="T47" fmla="*/ 80 h 179"/>
                <a:gd name="T48" fmla="*/ 124 w 594"/>
                <a:gd name="T49" fmla="*/ 3 h 179"/>
                <a:gd name="T50" fmla="*/ 134 w 594"/>
                <a:gd name="T51" fmla="*/ 1 h 179"/>
                <a:gd name="T52" fmla="*/ 139 w 594"/>
                <a:gd name="T53" fmla="*/ 13 h 179"/>
                <a:gd name="T54" fmla="*/ 139 w 594"/>
                <a:gd name="T55" fmla="*/ 31 h 179"/>
                <a:gd name="T56" fmla="*/ 512 w 594"/>
                <a:gd name="T57" fmla="*/ 30 h 179"/>
                <a:gd name="T58" fmla="*/ 518 w 594"/>
                <a:gd name="T59" fmla="*/ 30 h 179"/>
                <a:gd name="T60" fmla="*/ 533 w 594"/>
                <a:gd name="T61" fmla="*/ 31 h 179"/>
                <a:gd name="T62" fmla="*/ 547 w 594"/>
                <a:gd name="T63" fmla="*/ 32 h 179"/>
                <a:gd name="T64" fmla="*/ 558 w 594"/>
                <a:gd name="T65" fmla="*/ 33 h 179"/>
                <a:gd name="T66" fmla="*/ 569 w 594"/>
                <a:gd name="T67" fmla="*/ 35 h 179"/>
                <a:gd name="T68" fmla="*/ 573 w 594"/>
                <a:gd name="T69" fmla="*/ 36 h 179"/>
                <a:gd name="T70" fmla="*/ 577 w 594"/>
                <a:gd name="T71" fmla="*/ 37 h 179"/>
                <a:gd name="T72" fmla="*/ 582 w 594"/>
                <a:gd name="T73" fmla="*/ 38 h 179"/>
                <a:gd name="T74" fmla="*/ 586 w 594"/>
                <a:gd name="T75" fmla="*/ 39 h 179"/>
                <a:gd name="T76" fmla="*/ 587 w 594"/>
                <a:gd name="T77" fmla="*/ 40 h 179"/>
                <a:gd name="T78" fmla="*/ 589 w 594"/>
                <a:gd name="T79" fmla="*/ 41 h 179"/>
                <a:gd name="T80" fmla="*/ 591 w 594"/>
                <a:gd name="T81" fmla="*/ 42 h 179"/>
                <a:gd name="T82" fmla="*/ 592 w 594"/>
                <a:gd name="T83" fmla="*/ 43 h 179"/>
                <a:gd name="T84" fmla="*/ 593 w 594"/>
                <a:gd name="T85" fmla="*/ 44 h 179"/>
                <a:gd name="T86" fmla="*/ 594 w 594"/>
                <a:gd name="T87" fmla="*/ 156 h 179"/>
                <a:gd name="T88" fmla="*/ 593 w 594"/>
                <a:gd name="T89" fmla="*/ 157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94" h="179">
                  <a:moveTo>
                    <a:pt x="593" y="157"/>
                  </a:moveTo>
                  <a:cubicBezTo>
                    <a:pt x="592" y="156"/>
                    <a:pt x="592" y="156"/>
                    <a:pt x="592" y="156"/>
                  </a:cubicBezTo>
                  <a:cubicBezTo>
                    <a:pt x="589" y="153"/>
                    <a:pt x="584" y="151"/>
                    <a:pt x="577" y="149"/>
                  </a:cubicBezTo>
                  <a:cubicBezTo>
                    <a:pt x="576" y="148"/>
                    <a:pt x="576" y="148"/>
                    <a:pt x="576" y="148"/>
                  </a:cubicBezTo>
                  <a:cubicBezTo>
                    <a:pt x="572" y="147"/>
                    <a:pt x="572" y="147"/>
                    <a:pt x="572" y="147"/>
                  </a:cubicBezTo>
                  <a:cubicBezTo>
                    <a:pt x="572" y="148"/>
                    <a:pt x="572" y="148"/>
                    <a:pt x="572" y="148"/>
                  </a:cubicBezTo>
                  <a:cubicBezTo>
                    <a:pt x="570" y="147"/>
                    <a:pt x="568" y="147"/>
                    <a:pt x="566" y="147"/>
                  </a:cubicBezTo>
                  <a:cubicBezTo>
                    <a:pt x="566" y="146"/>
                    <a:pt x="566" y="146"/>
                    <a:pt x="566" y="146"/>
                  </a:cubicBezTo>
                  <a:cubicBezTo>
                    <a:pt x="565" y="146"/>
                    <a:pt x="565" y="146"/>
                    <a:pt x="565" y="146"/>
                  </a:cubicBezTo>
                  <a:cubicBezTo>
                    <a:pt x="564" y="146"/>
                    <a:pt x="564" y="146"/>
                    <a:pt x="564" y="146"/>
                  </a:cubicBezTo>
                  <a:cubicBezTo>
                    <a:pt x="562" y="146"/>
                    <a:pt x="560" y="145"/>
                    <a:pt x="557" y="145"/>
                  </a:cubicBezTo>
                  <a:cubicBezTo>
                    <a:pt x="557" y="145"/>
                    <a:pt x="557" y="145"/>
                    <a:pt x="557" y="145"/>
                  </a:cubicBezTo>
                  <a:cubicBezTo>
                    <a:pt x="557" y="145"/>
                    <a:pt x="557" y="145"/>
                    <a:pt x="557" y="145"/>
                  </a:cubicBezTo>
                  <a:cubicBezTo>
                    <a:pt x="554" y="145"/>
                    <a:pt x="551" y="144"/>
                    <a:pt x="548" y="144"/>
                  </a:cubicBezTo>
                  <a:cubicBezTo>
                    <a:pt x="549" y="143"/>
                    <a:pt x="549" y="143"/>
                    <a:pt x="549" y="143"/>
                  </a:cubicBezTo>
                  <a:cubicBezTo>
                    <a:pt x="548" y="144"/>
                    <a:pt x="548" y="144"/>
                    <a:pt x="548" y="144"/>
                  </a:cubicBezTo>
                  <a:cubicBezTo>
                    <a:pt x="536" y="143"/>
                    <a:pt x="521" y="142"/>
                    <a:pt x="506" y="142"/>
                  </a:cubicBezTo>
                  <a:cubicBezTo>
                    <a:pt x="139" y="143"/>
                    <a:pt x="139" y="143"/>
                    <a:pt x="139" y="143"/>
                  </a:cubicBezTo>
                  <a:cubicBezTo>
                    <a:pt x="139" y="166"/>
                    <a:pt x="139" y="166"/>
                    <a:pt x="139" y="166"/>
                  </a:cubicBezTo>
                  <a:cubicBezTo>
                    <a:pt x="139" y="172"/>
                    <a:pt x="138" y="176"/>
                    <a:pt x="134" y="178"/>
                  </a:cubicBezTo>
                  <a:cubicBezTo>
                    <a:pt x="132" y="179"/>
                    <a:pt x="128" y="179"/>
                    <a:pt x="124" y="176"/>
                  </a:cubicBezTo>
                  <a:cubicBezTo>
                    <a:pt x="6" y="100"/>
                    <a:pt x="6" y="100"/>
                    <a:pt x="6" y="100"/>
                  </a:cubicBezTo>
                  <a:cubicBezTo>
                    <a:pt x="2" y="97"/>
                    <a:pt x="0" y="93"/>
                    <a:pt x="0" y="90"/>
                  </a:cubicBezTo>
                  <a:cubicBezTo>
                    <a:pt x="0" y="86"/>
                    <a:pt x="2" y="82"/>
                    <a:pt x="6" y="80"/>
                  </a:cubicBezTo>
                  <a:cubicBezTo>
                    <a:pt x="124" y="3"/>
                    <a:pt x="124" y="3"/>
                    <a:pt x="124" y="3"/>
                  </a:cubicBezTo>
                  <a:cubicBezTo>
                    <a:pt x="128" y="1"/>
                    <a:pt x="132" y="0"/>
                    <a:pt x="134" y="1"/>
                  </a:cubicBezTo>
                  <a:cubicBezTo>
                    <a:pt x="138" y="3"/>
                    <a:pt x="139" y="7"/>
                    <a:pt x="139" y="13"/>
                  </a:cubicBezTo>
                  <a:cubicBezTo>
                    <a:pt x="139" y="31"/>
                    <a:pt x="139" y="31"/>
                    <a:pt x="139" y="31"/>
                  </a:cubicBezTo>
                  <a:cubicBezTo>
                    <a:pt x="512" y="30"/>
                    <a:pt x="512" y="30"/>
                    <a:pt x="512" y="30"/>
                  </a:cubicBezTo>
                  <a:cubicBezTo>
                    <a:pt x="518" y="30"/>
                    <a:pt x="518" y="30"/>
                    <a:pt x="518" y="30"/>
                  </a:cubicBezTo>
                  <a:cubicBezTo>
                    <a:pt x="524" y="30"/>
                    <a:pt x="529" y="30"/>
                    <a:pt x="533" y="31"/>
                  </a:cubicBezTo>
                  <a:cubicBezTo>
                    <a:pt x="547" y="32"/>
                    <a:pt x="547" y="32"/>
                    <a:pt x="547" y="32"/>
                  </a:cubicBezTo>
                  <a:cubicBezTo>
                    <a:pt x="550" y="32"/>
                    <a:pt x="558" y="33"/>
                    <a:pt x="558" y="33"/>
                  </a:cubicBezTo>
                  <a:cubicBezTo>
                    <a:pt x="569" y="35"/>
                    <a:pt x="569" y="35"/>
                    <a:pt x="569" y="35"/>
                  </a:cubicBezTo>
                  <a:cubicBezTo>
                    <a:pt x="570" y="35"/>
                    <a:pt x="572" y="35"/>
                    <a:pt x="573" y="36"/>
                  </a:cubicBezTo>
                  <a:cubicBezTo>
                    <a:pt x="577" y="37"/>
                    <a:pt x="577" y="37"/>
                    <a:pt x="577" y="37"/>
                  </a:cubicBezTo>
                  <a:cubicBezTo>
                    <a:pt x="582" y="38"/>
                    <a:pt x="582" y="38"/>
                    <a:pt x="582" y="38"/>
                  </a:cubicBezTo>
                  <a:cubicBezTo>
                    <a:pt x="586" y="39"/>
                    <a:pt x="586" y="39"/>
                    <a:pt x="586" y="39"/>
                  </a:cubicBezTo>
                  <a:cubicBezTo>
                    <a:pt x="587" y="40"/>
                    <a:pt x="587" y="40"/>
                    <a:pt x="587" y="40"/>
                  </a:cubicBezTo>
                  <a:cubicBezTo>
                    <a:pt x="589" y="41"/>
                    <a:pt x="589" y="41"/>
                    <a:pt x="589" y="41"/>
                  </a:cubicBezTo>
                  <a:cubicBezTo>
                    <a:pt x="591" y="42"/>
                    <a:pt x="591" y="42"/>
                    <a:pt x="591" y="42"/>
                  </a:cubicBezTo>
                  <a:cubicBezTo>
                    <a:pt x="592" y="43"/>
                    <a:pt x="592" y="43"/>
                    <a:pt x="592" y="43"/>
                  </a:cubicBezTo>
                  <a:cubicBezTo>
                    <a:pt x="593" y="44"/>
                    <a:pt x="593" y="44"/>
                    <a:pt x="593" y="44"/>
                  </a:cubicBezTo>
                  <a:cubicBezTo>
                    <a:pt x="594" y="156"/>
                    <a:pt x="594" y="156"/>
                    <a:pt x="594" y="156"/>
                  </a:cubicBezTo>
                  <a:lnTo>
                    <a:pt x="593" y="157"/>
                  </a:lnTo>
                  <a:close/>
                </a:path>
              </a:pathLst>
            </a:custGeom>
            <a:gradFill>
              <a:gsLst>
                <a:gs pos="100000">
                  <a:srgbClr val="61D3F8"/>
                </a:gs>
                <a:gs pos="0">
                  <a:srgbClr val="A73FF6"/>
                </a:gs>
              </a:gsLst>
              <a:lin scaled="1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015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6" name="文本框 37">
              <a:extLst>
                <a:ext uri="{FF2B5EF4-FFF2-40B4-BE49-F238E27FC236}">
                  <a16:creationId xmlns:a16="http://schemas.microsoft.com/office/drawing/2014/main" id="{3B0B820B-3139-8791-9845-E7A3192F42EA}"/>
                </a:ext>
              </a:extLst>
            </p:cNvPr>
            <p:cNvSpPr txBox="1"/>
            <p:nvPr/>
          </p:nvSpPr>
          <p:spPr>
            <a:xfrm>
              <a:off x="4531" y="221"/>
              <a:ext cx="865" cy="580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4800">
                  <a:solidFill>
                    <a:schemeClr val="bg1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1800" dirty="0">
                  <a:solidFill>
                    <a:prstClr val="white"/>
                  </a:solidFill>
                  <a:latin typeface="+mn-lt"/>
                  <a:ea typeface="+mn-ea"/>
                  <a:cs typeface="+mn-ea"/>
                  <a:sym typeface="+mn-lt"/>
                </a:rPr>
                <a:t>01</a:t>
              </a:r>
              <a:endParaRPr lang="zh-CN" altLang="en-US" sz="1800" dirty="0">
                <a:solidFill>
                  <a:prstClr val="white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57" name="文本框 47">
              <a:extLst>
                <a:ext uri="{FF2B5EF4-FFF2-40B4-BE49-F238E27FC236}">
                  <a16:creationId xmlns:a16="http://schemas.microsoft.com/office/drawing/2014/main" id="{0CC524D0-DFD4-5F25-CE60-4EB6DEA6FD8B}"/>
                </a:ext>
              </a:extLst>
            </p:cNvPr>
            <p:cNvSpPr txBox="1"/>
            <p:nvPr/>
          </p:nvSpPr>
          <p:spPr>
            <a:xfrm>
              <a:off x="1843" y="191"/>
              <a:ext cx="2990" cy="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800">
                  <a:solidFill>
                    <a:schemeClr val="bg1"/>
                  </a:solidFill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algn="ctr"/>
              <a:r>
                <a:rPr lang="en-US" altLang="zh-CN" sz="1800" b="1" dirty="0">
                  <a:uFillTx/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1800" b="1" dirty="0"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slow" advClick="0" advTm="3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组合 81"/>
          <p:cNvGrpSpPr/>
          <p:nvPr/>
        </p:nvGrpSpPr>
        <p:grpSpPr>
          <a:xfrm>
            <a:off x="2255520" y="2482850"/>
            <a:ext cx="7681595" cy="3731895"/>
            <a:chOff x="3996348" y="3435301"/>
            <a:chExt cx="4898357" cy="2379927"/>
          </a:xfrm>
        </p:grpSpPr>
        <p:grpSp>
          <p:nvGrpSpPr>
            <p:cNvPr id="3" name="组合 2"/>
            <p:cNvGrpSpPr/>
            <p:nvPr/>
          </p:nvGrpSpPr>
          <p:grpSpPr>
            <a:xfrm>
              <a:off x="3996348" y="4582405"/>
              <a:ext cx="1067966" cy="1232823"/>
              <a:chOff x="1745929" y="3901525"/>
              <a:chExt cx="1898360" cy="2192192"/>
            </a:xfrm>
          </p:grpSpPr>
          <p:grpSp>
            <p:nvGrpSpPr>
              <p:cNvPr id="5" name="组合 4"/>
              <p:cNvGrpSpPr/>
              <p:nvPr/>
            </p:nvGrpSpPr>
            <p:grpSpPr>
              <a:xfrm>
                <a:off x="1745929" y="3901525"/>
                <a:ext cx="1718114" cy="2164666"/>
                <a:chOff x="3957953" y="3354388"/>
                <a:chExt cx="1882461" cy="2371727"/>
              </a:xfrm>
              <a:effectLst>
                <a:outerShdw blurRad="50800" dist="25400" dir="5400000" algn="t" rotWithShape="0">
                  <a:prstClr val="black">
                    <a:alpha val="50000"/>
                  </a:prstClr>
                </a:outerShdw>
              </a:effectLst>
            </p:grpSpPr>
            <p:grpSp>
              <p:nvGrpSpPr>
                <p:cNvPr id="8" name="组合 7"/>
                <p:cNvGrpSpPr/>
                <p:nvPr/>
              </p:nvGrpSpPr>
              <p:grpSpPr>
                <a:xfrm>
                  <a:off x="3961130" y="3354388"/>
                  <a:ext cx="1879284" cy="2371727"/>
                  <a:chOff x="1337945" y="3488055"/>
                  <a:chExt cx="1879284" cy="2371727"/>
                </a:xfrm>
              </p:grpSpPr>
              <p:sp>
                <p:nvSpPr>
                  <p:cNvPr id="13" name="任意多边形 12"/>
                  <p:cNvSpPr/>
                  <p:nvPr/>
                </p:nvSpPr>
                <p:spPr>
                  <a:xfrm rot="16200000" flipH="1">
                    <a:off x="623887" y="4205287"/>
                    <a:ext cx="2371726" cy="937261"/>
                  </a:xfrm>
                  <a:custGeom>
                    <a:avLst/>
                    <a:gdLst>
                      <a:gd name="connsiteX0" fmla="*/ 0 w 2371726"/>
                      <a:gd name="connsiteY0" fmla="*/ 937261 h 937261"/>
                      <a:gd name="connsiteX1" fmla="*/ 576261 w 2371726"/>
                      <a:gd name="connsiteY1" fmla="*/ 937261 h 937261"/>
                      <a:gd name="connsiteX2" fmla="*/ 576261 w 2371726"/>
                      <a:gd name="connsiteY2" fmla="*/ 937261 h 937261"/>
                      <a:gd name="connsiteX3" fmla="*/ 2371726 w 2371726"/>
                      <a:gd name="connsiteY3" fmla="*/ 937261 h 937261"/>
                      <a:gd name="connsiteX4" fmla="*/ 2106678 w 2371726"/>
                      <a:gd name="connsiteY4" fmla="*/ 1 h 937261"/>
                      <a:gd name="connsiteX5" fmla="*/ 609600 w 2371726"/>
                      <a:gd name="connsiteY5" fmla="*/ 1 h 937261"/>
                      <a:gd name="connsiteX6" fmla="*/ 609600 w 2371726"/>
                      <a:gd name="connsiteY6" fmla="*/ 0 h 937261"/>
                      <a:gd name="connsiteX7" fmla="*/ 33339 w 2371726"/>
                      <a:gd name="connsiteY7" fmla="*/ 0 h 937261"/>
                      <a:gd name="connsiteX0-1" fmla="*/ 0 w 2371726"/>
                      <a:gd name="connsiteY0-2" fmla="*/ 937261 h 937261"/>
                      <a:gd name="connsiteX1-3" fmla="*/ 576261 w 2371726"/>
                      <a:gd name="connsiteY1-4" fmla="*/ 937261 h 937261"/>
                      <a:gd name="connsiteX2-5" fmla="*/ 576261 w 2371726"/>
                      <a:gd name="connsiteY2-6" fmla="*/ 937261 h 937261"/>
                      <a:gd name="connsiteX3-7" fmla="*/ 2371726 w 2371726"/>
                      <a:gd name="connsiteY3-8" fmla="*/ 937261 h 937261"/>
                      <a:gd name="connsiteX4-9" fmla="*/ 2151128 w 2371726"/>
                      <a:gd name="connsiteY4-10" fmla="*/ 4 h 937261"/>
                      <a:gd name="connsiteX5-11" fmla="*/ 609600 w 2371726"/>
                      <a:gd name="connsiteY5-12" fmla="*/ 1 h 937261"/>
                      <a:gd name="connsiteX6-13" fmla="*/ 609600 w 2371726"/>
                      <a:gd name="connsiteY6-14" fmla="*/ 0 h 937261"/>
                      <a:gd name="connsiteX7-15" fmla="*/ 33339 w 2371726"/>
                      <a:gd name="connsiteY7-16" fmla="*/ 0 h 937261"/>
                      <a:gd name="connsiteX8" fmla="*/ 0 w 2371726"/>
                      <a:gd name="connsiteY8" fmla="*/ 937261 h 937261"/>
                    </a:gdLst>
                    <a:ahLst/>
                    <a:cxnLst>
                      <a:cxn ang="0">
                        <a:pos x="connsiteX0-1" y="connsiteY0-2"/>
                      </a:cxn>
                      <a:cxn ang="0">
                        <a:pos x="connsiteX1-3" y="connsiteY1-4"/>
                      </a:cxn>
                      <a:cxn ang="0">
                        <a:pos x="connsiteX2-5" y="connsiteY2-6"/>
                      </a:cxn>
                      <a:cxn ang="0">
                        <a:pos x="connsiteX3-7" y="connsiteY3-8"/>
                      </a:cxn>
                      <a:cxn ang="0">
                        <a:pos x="connsiteX4-9" y="connsiteY4-10"/>
                      </a:cxn>
                      <a:cxn ang="0">
                        <a:pos x="connsiteX5-11" y="connsiteY5-12"/>
                      </a:cxn>
                      <a:cxn ang="0">
                        <a:pos x="connsiteX6-13" y="connsiteY6-14"/>
                      </a:cxn>
                      <a:cxn ang="0">
                        <a:pos x="connsiteX7-15" y="connsiteY7-16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371726" h="937261">
                        <a:moveTo>
                          <a:pt x="0" y="937261"/>
                        </a:moveTo>
                        <a:lnTo>
                          <a:pt x="576261" y="937261"/>
                        </a:lnTo>
                        <a:lnTo>
                          <a:pt x="576261" y="937261"/>
                        </a:lnTo>
                        <a:lnTo>
                          <a:pt x="2371726" y="937261"/>
                        </a:lnTo>
                        <a:lnTo>
                          <a:pt x="2151128" y="4"/>
                        </a:lnTo>
                        <a:lnTo>
                          <a:pt x="609600" y="1"/>
                        </a:lnTo>
                        <a:lnTo>
                          <a:pt x="609600" y="0"/>
                        </a:lnTo>
                        <a:lnTo>
                          <a:pt x="33339" y="0"/>
                        </a:lnTo>
                        <a:lnTo>
                          <a:pt x="0" y="937261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rgbClr val="F6FAFD"/>
                      </a:gs>
                      <a:gs pos="100000">
                        <a:srgbClr val="FCFEFD"/>
                      </a:gs>
                    </a:gsLst>
                    <a:lin ang="5400000" scaled="1"/>
                  </a:gra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6858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zh-CN" altLang="en-US" sz="76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9" name="任意多边形 8"/>
                  <p:cNvSpPr/>
                  <p:nvPr/>
                </p:nvSpPr>
                <p:spPr>
                  <a:xfrm rot="5400000">
                    <a:off x="1561147" y="4205288"/>
                    <a:ext cx="2371726" cy="937261"/>
                  </a:xfrm>
                  <a:custGeom>
                    <a:avLst/>
                    <a:gdLst>
                      <a:gd name="connsiteX0" fmla="*/ 0 w 2371726"/>
                      <a:gd name="connsiteY0" fmla="*/ 937261 h 937261"/>
                      <a:gd name="connsiteX1" fmla="*/ 576261 w 2371726"/>
                      <a:gd name="connsiteY1" fmla="*/ 937261 h 937261"/>
                      <a:gd name="connsiteX2" fmla="*/ 576261 w 2371726"/>
                      <a:gd name="connsiteY2" fmla="*/ 937261 h 937261"/>
                      <a:gd name="connsiteX3" fmla="*/ 2371726 w 2371726"/>
                      <a:gd name="connsiteY3" fmla="*/ 937261 h 937261"/>
                      <a:gd name="connsiteX4" fmla="*/ 2106678 w 2371726"/>
                      <a:gd name="connsiteY4" fmla="*/ 1 h 937261"/>
                      <a:gd name="connsiteX5" fmla="*/ 609600 w 2371726"/>
                      <a:gd name="connsiteY5" fmla="*/ 1 h 937261"/>
                      <a:gd name="connsiteX6" fmla="*/ 609600 w 2371726"/>
                      <a:gd name="connsiteY6" fmla="*/ 0 h 937261"/>
                      <a:gd name="connsiteX7" fmla="*/ 33339 w 2371726"/>
                      <a:gd name="connsiteY7" fmla="*/ 0 h 937261"/>
                      <a:gd name="connsiteX0-1" fmla="*/ 0 w 2371726"/>
                      <a:gd name="connsiteY0-2" fmla="*/ 937261 h 937261"/>
                      <a:gd name="connsiteX1-3" fmla="*/ 576261 w 2371726"/>
                      <a:gd name="connsiteY1-4" fmla="*/ 937261 h 937261"/>
                      <a:gd name="connsiteX2-5" fmla="*/ 576261 w 2371726"/>
                      <a:gd name="connsiteY2-6" fmla="*/ 937261 h 937261"/>
                      <a:gd name="connsiteX3-7" fmla="*/ 2371726 w 2371726"/>
                      <a:gd name="connsiteY3-8" fmla="*/ 937261 h 937261"/>
                      <a:gd name="connsiteX4-9" fmla="*/ 2151128 w 2371726"/>
                      <a:gd name="connsiteY4-10" fmla="*/ 4 h 937261"/>
                      <a:gd name="connsiteX5-11" fmla="*/ 609600 w 2371726"/>
                      <a:gd name="connsiteY5-12" fmla="*/ 1 h 937261"/>
                      <a:gd name="connsiteX6-13" fmla="*/ 609600 w 2371726"/>
                      <a:gd name="connsiteY6-14" fmla="*/ 0 h 937261"/>
                      <a:gd name="connsiteX7-15" fmla="*/ 33339 w 2371726"/>
                      <a:gd name="connsiteY7-16" fmla="*/ 0 h 937261"/>
                      <a:gd name="connsiteX8" fmla="*/ 0 w 2371726"/>
                      <a:gd name="connsiteY8" fmla="*/ 937261 h 937261"/>
                    </a:gdLst>
                    <a:ahLst/>
                    <a:cxnLst>
                      <a:cxn ang="0">
                        <a:pos x="connsiteX0-1" y="connsiteY0-2"/>
                      </a:cxn>
                      <a:cxn ang="0">
                        <a:pos x="connsiteX1-3" y="connsiteY1-4"/>
                      </a:cxn>
                      <a:cxn ang="0">
                        <a:pos x="connsiteX2-5" y="connsiteY2-6"/>
                      </a:cxn>
                      <a:cxn ang="0">
                        <a:pos x="connsiteX3-7" y="connsiteY3-8"/>
                      </a:cxn>
                      <a:cxn ang="0">
                        <a:pos x="connsiteX4-9" y="connsiteY4-10"/>
                      </a:cxn>
                      <a:cxn ang="0">
                        <a:pos x="connsiteX5-11" y="connsiteY5-12"/>
                      </a:cxn>
                      <a:cxn ang="0">
                        <a:pos x="connsiteX6-13" y="connsiteY6-14"/>
                      </a:cxn>
                      <a:cxn ang="0">
                        <a:pos x="connsiteX7-15" y="connsiteY7-16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371726" h="937261">
                        <a:moveTo>
                          <a:pt x="0" y="937261"/>
                        </a:moveTo>
                        <a:lnTo>
                          <a:pt x="576261" y="937261"/>
                        </a:lnTo>
                        <a:lnTo>
                          <a:pt x="576261" y="937261"/>
                        </a:lnTo>
                        <a:lnTo>
                          <a:pt x="2371726" y="937261"/>
                        </a:lnTo>
                        <a:lnTo>
                          <a:pt x="2151128" y="4"/>
                        </a:lnTo>
                        <a:lnTo>
                          <a:pt x="609600" y="1"/>
                        </a:lnTo>
                        <a:lnTo>
                          <a:pt x="609600" y="0"/>
                        </a:lnTo>
                        <a:lnTo>
                          <a:pt x="33339" y="0"/>
                        </a:lnTo>
                        <a:lnTo>
                          <a:pt x="0" y="937261"/>
                        </a:lnTo>
                        <a:close/>
                      </a:path>
                    </a:pathLst>
                  </a:custGeom>
                  <a:gradFill>
                    <a:gsLst>
                      <a:gs pos="100000">
                        <a:srgbClr val="D4DAD8"/>
                      </a:gs>
                      <a:gs pos="0">
                        <a:srgbClr val="F3F6F9"/>
                      </a:gs>
                    </a:gsLst>
                    <a:lin ang="5400000" scaled="1"/>
                  </a:gra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6858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zh-CN" altLang="en-US" sz="76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11" name="平行四边形 8"/>
                  <p:cNvSpPr/>
                  <p:nvPr/>
                </p:nvSpPr>
                <p:spPr>
                  <a:xfrm rot="16200000" flipH="1">
                    <a:off x="1363563" y="3462437"/>
                    <a:ext cx="889200" cy="940436"/>
                  </a:xfrm>
                  <a:custGeom>
                    <a:avLst/>
                    <a:gdLst>
                      <a:gd name="connsiteX0" fmla="*/ 0 w 931548"/>
                      <a:gd name="connsiteY0" fmla="*/ 937261 h 937261"/>
                      <a:gd name="connsiteX1" fmla="*/ 42348 w 931548"/>
                      <a:gd name="connsiteY1" fmla="*/ 0 h 937261"/>
                      <a:gd name="connsiteX2" fmla="*/ 931548 w 931548"/>
                      <a:gd name="connsiteY2" fmla="*/ 0 h 937261"/>
                      <a:gd name="connsiteX3" fmla="*/ 889200 w 931548"/>
                      <a:gd name="connsiteY3" fmla="*/ 937261 h 937261"/>
                      <a:gd name="connsiteX4" fmla="*/ 0 w 931548"/>
                      <a:gd name="connsiteY4" fmla="*/ 937261 h 937261"/>
                      <a:gd name="connsiteX0-1" fmla="*/ 0 w 889200"/>
                      <a:gd name="connsiteY0-2" fmla="*/ 937261 h 937261"/>
                      <a:gd name="connsiteX1-3" fmla="*/ 42348 w 889200"/>
                      <a:gd name="connsiteY1-4" fmla="*/ 0 h 937261"/>
                      <a:gd name="connsiteX2-5" fmla="*/ 791851 w 889200"/>
                      <a:gd name="connsiteY2-6" fmla="*/ 6350 h 937261"/>
                      <a:gd name="connsiteX3-7" fmla="*/ 889200 w 889200"/>
                      <a:gd name="connsiteY3-8" fmla="*/ 937261 h 937261"/>
                      <a:gd name="connsiteX4-9" fmla="*/ 0 w 889200"/>
                      <a:gd name="connsiteY4-10" fmla="*/ 937261 h 937261"/>
                      <a:gd name="connsiteX0-11" fmla="*/ 0 w 889200"/>
                      <a:gd name="connsiteY0-12" fmla="*/ 937261 h 937261"/>
                      <a:gd name="connsiteX1-13" fmla="*/ 42348 w 889200"/>
                      <a:gd name="connsiteY1-14" fmla="*/ 0 h 937261"/>
                      <a:gd name="connsiteX2-15" fmla="*/ 804554 w 889200"/>
                      <a:gd name="connsiteY2-16" fmla="*/ 6350 h 937261"/>
                      <a:gd name="connsiteX3-17" fmla="*/ 889200 w 889200"/>
                      <a:gd name="connsiteY3-18" fmla="*/ 937261 h 937261"/>
                      <a:gd name="connsiteX4-19" fmla="*/ 0 w 889200"/>
                      <a:gd name="connsiteY4-20" fmla="*/ 937261 h 937261"/>
                      <a:gd name="connsiteX0-21" fmla="*/ 0 w 889200"/>
                      <a:gd name="connsiteY0-22" fmla="*/ 937261 h 937261"/>
                      <a:gd name="connsiteX1-23" fmla="*/ 42348 w 889200"/>
                      <a:gd name="connsiteY1-24" fmla="*/ 0 h 937261"/>
                      <a:gd name="connsiteX2-25" fmla="*/ 760107 w 889200"/>
                      <a:gd name="connsiteY2-26" fmla="*/ 6350 h 937261"/>
                      <a:gd name="connsiteX3-27" fmla="*/ 889200 w 889200"/>
                      <a:gd name="connsiteY3-28" fmla="*/ 937261 h 937261"/>
                      <a:gd name="connsiteX4-29" fmla="*/ 0 w 889200"/>
                      <a:gd name="connsiteY4-30" fmla="*/ 937261 h 937261"/>
                      <a:gd name="connsiteX0-31" fmla="*/ 0 w 889200"/>
                      <a:gd name="connsiteY0-32" fmla="*/ 937261 h 937261"/>
                      <a:gd name="connsiteX1-33" fmla="*/ 42348 w 889200"/>
                      <a:gd name="connsiteY1-34" fmla="*/ 0 h 937261"/>
                      <a:gd name="connsiteX2-35" fmla="*/ 804560 w 889200"/>
                      <a:gd name="connsiteY2-36" fmla="*/ 6350 h 937261"/>
                      <a:gd name="connsiteX3-37" fmla="*/ 889200 w 889200"/>
                      <a:gd name="connsiteY3-38" fmla="*/ 937261 h 937261"/>
                      <a:gd name="connsiteX4-39" fmla="*/ 0 w 889200"/>
                      <a:gd name="connsiteY4-40" fmla="*/ 937261 h 937261"/>
                      <a:gd name="connsiteX0-41" fmla="*/ 0 w 889200"/>
                      <a:gd name="connsiteY0-42" fmla="*/ 937262 h 937262"/>
                      <a:gd name="connsiteX1-43" fmla="*/ 32826 w 889200"/>
                      <a:gd name="connsiteY1-44" fmla="*/ 0 h 937262"/>
                      <a:gd name="connsiteX2-45" fmla="*/ 804560 w 889200"/>
                      <a:gd name="connsiteY2-46" fmla="*/ 6351 h 937262"/>
                      <a:gd name="connsiteX3-47" fmla="*/ 889200 w 889200"/>
                      <a:gd name="connsiteY3-48" fmla="*/ 937262 h 937262"/>
                      <a:gd name="connsiteX4-49" fmla="*/ 0 w 889200"/>
                      <a:gd name="connsiteY4-50" fmla="*/ 937262 h 937262"/>
                      <a:gd name="connsiteX0-51" fmla="*/ 0 w 889200"/>
                      <a:gd name="connsiteY0-52" fmla="*/ 940436 h 940436"/>
                      <a:gd name="connsiteX1-53" fmla="*/ 32826 w 889200"/>
                      <a:gd name="connsiteY1-54" fmla="*/ 3174 h 940436"/>
                      <a:gd name="connsiteX2-55" fmla="*/ 807735 w 889200"/>
                      <a:gd name="connsiteY2-56" fmla="*/ 0 h 940436"/>
                      <a:gd name="connsiteX3-57" fmla="*/ 889200 w 889200"/>
                      <a:gd name="connsiteY3-58" fmla="*/ 940436 h 940436"/>
                      <a:gd name="connsiteX4-59" fmla="*/ 0 w 889200"/>
                      <a:gd name="connsiteY4-60" fmla="*/ 940436 h 940436"/>
                    </a:gdLst>
                    <a:ahLst/>
                    <a:cxnLst>
                      <a:cxn ang="0">
                        <a:pos x="connsiteX0-1" y="connsiteY0-2"/>
                      </a:cxn>
                      <a:cxn ang="0">
                        <a:pos x="connsiteX1-3" y="connsiteY1-4"/>
                      </a:cxn>
                      <a:cxn ang="0">
                        <a:pos x="connsiteX2-5" y="connsiteY2-6"/>
                      </a:cxn>
                      <a:cxn ang="0">
                        <a:pos x="connsiteX3-7" y="connsiteY3-8"/>
                      </a:cxn>
                      <a:cxn ang="0">
                        <a:pos x="connsiteX4-9" y="connsiteY4-10"/>
                      </a:cxn>
                    </a:cxnLst>
                    <a:rect l="l" t="t" r="r" b="b"/>
                    <a:pathLst>
                      <a:path w="889200" h="940436">
                        <a:moveTo>
                          <a:pt x="0" y="940436"/>
                        </a:moveTo>
                        <a:lnTo>
                          <a:pt x="32826" y="3174"/>
                        </a:lnTo>
                        <a:lnTo>
                          <a:pt x="807735" y="0"/>
                        </a:lnTo>
                        <a:lnTo>
                          <a:pt x="889200" y="940436"/>
                        </a:lnTo>
                        <a:lnTo>
                          <a:pt x="0" y="940436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rgbClr val="1BBEE9"/>
                      </a:gs>
                      <a:gs pos="100000">
                        <a:srgbClr val="C570EA"/>
                      </a:gs>
                    </a:gsLst>
                    <a:lin scaled="1"/>
                  </a:gra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6858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zh-CN" altLang="en-US" sz="76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12" name="平行四边形 8"/>
                  <p:cNvSpPr/>
                  <p:nvPr/>
                </p:nvSpPr>
                <p:spPr>
                  <a:xfrm rot="5400000">
                    <a:off x="2302411" y="3462437"/>
                    <a:ext cx="889200" cy="940436"/>
                  </a:xfrm>
                  <a:custGeom>
                    <a:avLst/>
                    <a:gdLst>
                      <a:gd name="connsiteX0" fmla="*/ 0 w 931548"/>
                      <a:gd name="connsiteY0" fmla="*/ 937261 h 937261"/>
                      <a:gd name="connsiteX1" fmla="*/ 42348 w 931548"/>
                      <a:gd name="connsiteY1" fmla="*/ 0 h 937261"/>
                      <a:gd name="connsiteX2" fmla="*/ 931548 w 931548"/>
                      <a:gd name="connsiteY2" fmla="*/ 0 h 937261"/>
                      <a:gd name="connsiteX3" fmla="*/ 889200 w 931548"/>
                      <a:gd name="connsiteY3" fmla="*/ 937261 h 937261"/>
                      <a:gd name="connsiteX4" fmla="*/ 0 w 931548"/>
                      <a:gd name="connsiteY4" fmla="*/ 937261 h 937261"/>
                      <a:gd name="connsiteX0-1" fmla="*/ 0 w 889200"/>
                      <a:gd name="connsiteY0-2" fmla="*/ 937261 h 937261"/>
                      <a:gd name="connsiteX1-3" fmla="*/ 42348 w 889200"/>
                      <a:gd name="connsiteY1-4" fmla="*/ 0 h 937261"/>
                      <a:gd name="connsiteX2-5" fmla="*/ 791851 w 889200"/>
                      <a:gd name="connsiteY2-6" fmla="*/ 6350 h 937261"/>
                      <a:gd name="connsiteX3-7" fmla="*/ 889200 w 889200"/>
                      <a:gd name="connsiteY3-8" fmla="*/ 937261 h 937261"/>
                      <a:gd name="connsiteX4-9" fmla="*/ 0 w 889200"/>
                      <a:gd name="connsiteY4-10" fmla="*/ 937261 h 937261"/>
                      <a:gd name="connsiteX0-11" fmla="*/ 0 w 889200"/>
                      <a:gd name="connsiteY0-12" fmla="*/ 937261 h 937261"/>
                      <a:gd name="connsiteX1-13" fmla="*/ 42348 w 889200"/>
                      <a:gd name="connsiteY1-14" fmla="*/ 0 h 937261"/>
                      <a:gd name="connsiteX2-15" fmla="*/ 804554 w 889200"/>
                      <a:gd name="connsiteY2-16" fmla="*/ 6350 h 937261"/>
                      <a:gd name="connsiteX3-17" fmla="*/ 889200 w 889200"/>
                      <a:gd name="connsiteY3-18" fmla="*/ 937261 h 937261"/>
                      <a:gd name="connsiteX4-19" fmla="*/ 0 w 889200"/>
                      <a:gd name="connsiteY4-20" fmla="*/ 937261 h 937261"/>
                      <a:gd name="connsiteX0-21" fmla="*/ 0 w 889200"/>
                      <a:gd name="connsiteY0-22" fmla="*/ 937261 h 937261"/>
                      <a:gd name="connsiteX1-23" fmla="*/ 42348 w 889200"/>
                      <a:gd name="connsiteY1-24" fmla="*/ 0 h 937261"/>
                      <a:gd name="connsiteX2-25" fmla="*/ 760107 w 889200"/>
                      <a:gd name="connsiteY2-26" fmla="*/ 6350 h 937261"/>
                      <a:gd name="connsiteX3-27" fmla="*/ 889200 w 889200"/>
                      <a:gd name="connsiteY3-28" fmla="*/ 937261 h 937261"/>
                      <a:gd name="connsiteX4-29" fmla="*/ 0 w 889200"/>
                      <a:gd name="connsiteY4-30" fmla="*/ 937261 h 937261"/>
                      <a:gd name="connsiteX0-31" fmla="*/ 0 w 889200"/>
                      <a:gd name="connsiteY0-32" fmla="*/ 937261 h 937261"/>
                      <a:gd name="connsiteX1-33" fmla="*/ 42348 w 889200"/>
                      <a:gd name="connsiteY1-34" fmla="*/ 0 h 937261"/>
                      <a:gd name="connsiteX2-35" fmla="*/ 804560 w 889200"/>
                      <a:gd name="connsiteY2-36" fmla="*/ 6350 h 937261"/>
                      <a:gd name="connsiteX3-37" fmla="*/ 889200 w 889200"/>
                      <a:gd name="connsiteY3-38" fmla="*/ 937261 h 937261"/>
                      <a:gd name="connsiteX4-39" fmla="*/ 0 w 889200"/>
                      <a:gd name="connsiteY4-40" fmla="*/ 937261 h 937261"/>
                      <a:gd name="connsiteX0-41" fmla="*/ 0 w 889200"/>
                      <a:gd name="connsiteY0-42" fmla="*/ 937262 h 937262"/>
                      <a:gd name="connsiteX1-43" fmla="*/ 32826 w 889200"/>
                      <a:gd name="connsiteY1-44" fmla="*/ 0 h 937262"/>
                      <a:gd name="connsiteX2-45" fmla="*/ 804560 w 889200"/>
                      <a:gd name="connsiteY2-46" fmla="*/ 6351 h 937262"/>
                      <a:gd name="connsiteX3-47" fmla="*/ 889200 w 889200"/>
                      <a:gd name="connsiteY3-48" fmla="*/ 937262 h 937262"/>
                      <a:gd name="connsiteX4-49" fmla="*/ 0 w 889200"/>
                      <a:gd name="connsiteY4-50" fmla="*/ 937262 h 937262"/>
                      <a:gd name="connsiteX0-51" fmla="*/ 0 w 889200"/>
                      <a:gd name="connsiteY0-52" fmla="*/ 940436 h 940436"/>
                      <a:gd name="connsiteX1-53" fmla="*/ 32826 w 889200"/>
                      <a:gd name="connsiteY1-54" fmla="*/ 3174 h 940436"/>
                      <a:gd name="connsiteX2-55" fmla="*/ 807735 w 889200"/>
                      <a:gd name="connsiteY2-56" fmla="*/ 0 h 940436"/>
                      <a:gd name="connsiteX3-57" fmla="*/ 889200 w 889200"/>
                      <a:gd name="connsiteY3-58" fmla="*/ 940436 h 940436"/>
                      <a:gd name="connsiteX4-59" fmla="*/ 0 w 889200"/>
                      <a:gd name="connsiteY4-60" fmla="*/ 940436 h 940436"/>
                    </a:gdLst>
                    <a:ahLst/>
                    <a:cxnLst>
                      <a:cxn ang="0">
                        <a:pos x="connsiteX0-1" y="connsiteY0-2"/>
                      </a:cxn>
                      <a:cxn ang="0">
                        <a:pos x="connsiteX1-3" y="connsiteY1-4"/>
                      </a:cxn>
                      <a:cxn ang="0">
                        <a:pos x="connsiteX2-5" y="connsiteY2-6"/>
                      </a:cxn>
                      <a:cxn ang="0">
                        <a:pos x="connsiteX3-7" y="connsiteY3-8"/>
                      </a:cxn>
                      <a:cxn ang="0">
                        <a:pos x="connsiteX4-9" y="connsiteY4-10"/>
                      </a:cxn>
                    </a:cxnLst>
                    <a:rect l="l" t="t" r="r" b="b"/>
                    <a:pathLst>
                      <a:path w="889200" h="940436">
                        <a:moveTo>
                          <a:pt x="0" y="940436"/>
                        </a:moveTo>
                        <a:lnTo>
                          <a:pt x="32826" y="3174"/>
                        </a:lnTo>
                        <a:lnTo>
                          <a:pt x="807735" y="0"/>
                        </a:lnTo>
                        <a:lnTo>
                          <a:pt x="889200" y="940436"/>
                        </a:lnTo>
                        <a:lnTo>
                          <a:pt x="0" y="940436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rgbClr val="1BBEE9"/>
                      </a:gs>
                      <a:gs pos="100000">
                        <a:srgbClr val="C570EA"/>
                      </a:gs>
                    </a:gsLst>
                    <a:lin scaled="1"/>
                  </a:gra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6858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zh-CN" altLang="en-US" sz="76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cs typeface="+mn-ea"/>
                      <a:sym typeface="+mn-lt"/>
                    </a:endParaRPr>
                  </a:p>
                </p:txBody>
              </p:sp>
            </p:grpSp>
            <p:sp>
              <p:nvSpPr>
                <p:cNvPr id="41" name="任意多边形 40"/>
                <p:cNvSpPr/>
                <p:nvPr/>
              </p:nvSpPr>
              <p:spPr>
                <a:xfrm rot="5400000">
                  <a:off x="5201026" y="3604202"/>
                  <a:ext cx="338338" cy="940436"/>
                </a:xfrm>
                <a:custGeom>
                  <a:avLst/>
                  <a:gdLst>
                    <a:gd name="connsiteX0" fmla="*/ 0 w 338338"/>
                    <a:gd name="connsiteY0" fmla="*/ 940436 h 940436"/>
                    <a:gd name="connsiteX1" fmla="*/ 0 w 338338"/>
                    <a:gd name="connsiteY1" fmla="*/ 1053 h 940436"/>
                    <a:gd name="connsiteX2" fmla="*/ 256873 w 338338"/>
                    <a:gd name="connsiteY2" fmla="*/ 0 h 940436"/>
                    <a:gd name="connsiteX3" fmla="*/ 338338 w 338338"/>
                    <a:gd name="connsiteY3" fmla="*/ 940436 h 9404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38338" h="940436">
                      <a:moveTo>
                        <a:pt x="0" y="940436"/>
                      </a:moveTo>
                      <a:lnTo>
                        <a:pt x="0" y="1053"/>
                      </a:lnTo>
                      <a:lnTo>
                        <a:pt x="256873" y="0"/>
                      </a:lnTo>
                      <a:lnTo>
                        <a:pt x="338338" y="940436"/>
                      </a:lnTo>
                      <a:close/>
                    </a:path>
                  </a:pathLst>
                </a:custGeom>
                <a:gradFill>
                  <a:gsLst>
                    <a:gs pos="100000">
                      <a:sysClr val="window" lastClr="FFFFFF">
                        <a:lumMod val="95000"/>
                        <a:alpha val="0"/>
                      </a:sysClr>
                    </a:gs>
                    <a:gs pos="0">
                      <a:sysClr val="windowText" lastClr="000000">
                        <a:alpha val="20000"/>
                      </a:sysClr>
                    </a:gs>
                  </a:gsLst>
                  <a:lin ang="10800000" scaled="0"/>
                </a:gra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76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42" name="任意多边形 41"/>
                <p:cNvSpPr/>
                <p:nvPr/>
              </p:nvSpPr>
              <p:spPr>
                <a:xfrm rot="16200000" flipH="1">
                  <a:off x="4259002" y="3604202"/>
                  <a:ext cx="338338" cy="940436"/>
                </a:xfrm>
                <a:custGeom>
                  <a:avLst/>
                  <a:gdLst>
                    <a:gd name="connsiteX0" fmla="*/ 0 w 338338"/>
                    <a:gd name="connsiteY0" fmla="*/ 940436 h 940436"/>
                    <a:gd name="connsiteX1" fmla="*/ 0 w 338338"/>
                    <a:gd name="connsiteY1" fmla="*/ 1053 h 940436"/>
                    <a:gd name="connsiteX2" fmla="*/ 256873 w 338338"/>
                    <a:gd name="connsiteY2" fmla="*/ 0 h 940436"/>
                    <a:gd name="connsiteX3" fmla="*/ 338338 w 338338"/>
                    <a:gd name="connsiteY3" fmla="*/ 940436 h 9404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38338" h="940436">
                      <a:moveTo>
                        <a:pt x="0" y="940436"/>
                      </a:moveTo>
                      <a:lnTo>
                        <a:pt x="0" y="1053"/>
                      </a:lnTo>
                      <a:lnTo>
                        <a:pt x="256873" y="0"/>
                      </a:lnTo>
                      <a:lnTo>
                        <a:pt x="338338" y="940436"/>
                      </a:lnTo>
                      <a:close/>
                    </a:path>
                  </a:pathLst>
                </a:custGeom>
                <a:gradFill>
                  <a:gsLst>
                    <a:gs pos="100000">
                      <a:sysClr val="window" lastClr="FFFFFF">
                        <a:lumMod val="95000"/>
                        <a:alpha val="0"/>
                      </a:sysClr>
                    </a:gs>
                    <a:gs pos="0">
                      <a:sysClr val="windowText" lastClr="000000">
                        <a:alpha val="20000"/>
                      </a:sysClr>
                    </a:gs>
                  </a:gsLst>
                  <a:lin ang="10800000" scaled="0"/>
                </a:gra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76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43" name="任意多边形 42"/>
              <p:cNvSpPr/>
              <p:nvPr/>
            </p:nvSpPr>
            <p:spPr>
              <a:xfrm rot="5400000">
                <a:off x="2400475" y="4825634"/>
                <a:ext cx="2007271" cy="205757"/>
              </a:xfrm>
              <a:custGeom>
                <a:avLst/>
                <a:gdLst>
                  <a:gd name="connsiteX0" fmla="*/ 0 w 2030623"/>
                  <a:gd name="connsiteY0" fmla="*/ 360697 h 360697"/>
                  <a:gd name="connsiteX1" fmla="*/ 12830 w 2030623"/>
                  <a:gd name="connsiteY1" fmla="*/ 0 h 360697"/>
                  <a:gd name="connsiteX2" fmla="*/ 538782 w 2030623"/>
                  <a:gd name="connsiteY2" fmla="*/ 0 h 360697"/>
                  <a:gd name="connsiteX3" fmla="*/ 538782 w 2030623"/>
                  <a:gd name="connsiteY3" fmla="*/ 1 h 360697"/>
                  <a:gd name="connsiteX4" fmla="*/ 1945728 w 2030623"/>
                  <a:gd name="connsiteY4" fmla="*/ 4 h 360697"/>
                  <a:gd name="connsiteX5" fmla="*/ 2030623 w 2030623"/>
                  <a:gd name="connsiteY5" fmla="*/ 360697 h 3606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030623" h="360697">
                    <a:moveTo>
                      <a:pt x="0" y="360697"/>
                    </a:moveTo>
                    <a:lnTo>
                      <a:pt x="12830" y="0"/>
                    </a:lnTo>
                    <a:lnTo>
                      <a:pt x="538782" y="0"/>
                    </a:lnTo>
                    <a:lnTo>
                      <a:pt x="538782" y="1"/>
                    </a:lnTo>
                    <a:lnTo>
                      <a:pt x="1945728" y="4"/>
                    </a:lnTo>
                    <a:lnTo>
                      <a:pt x="2030623" y="360697"/>
                    </a:lnTo>
                    <a:close/>
                  </a:path>
                </a:pathLst>
              </a:custGeom>
              <a:gradFill>
                <a:gsLst>
                  <a:gs pos="0">
                    <a:sysClr val="windowText" lastClr="000000">
                      <a:alpha val="52000"/>
                    </a:sysClr>
                  </a:gs>
                  <a:gs pos="100000">
                    <a:srgbClr val="EFF2F5">
                      <a:alpha val="0"/>
                    </a:srgbClr>
                  </a:gs>
                </a:gsLst>
                <a:lin ang="5400000" scaled="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76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4" name="任意多边形 43"/>
              <p:cNvSpPr/>
              <p:nvPr/>
            </p:nvSpPr>
            <p:spPr>
              <a:xfrm>
                <a:off x="2601078" y="5566316"/>
                <a:ext cx="1043211" cy="527401"/>
              </a:xfrm>
              <a:custGeom>
                <a:avLst/>
                <a:gdLst>
                  <a:gd name="connsiteX0" fmla="*/ 0 w 914400"/>
                  <a:gd name="connsiteY0" fmla="*/ 533400 h 533400"/>
                  <a:gd name="connsiteX1" fmla="*/ 914400 w 914400"/>
                  <a:gd name="connsiteY1" fmla="*/ 304800 h 533400"/>
                  <a:gd name="connsiteX2" fmla="*/ 12700 w 914400"/>
                  <a:gd name="connsiteY2" fmla="*/ 0 h 533400"/>
                  <a:gd name="connsiteX3" fmla="*/ 0 w 914400"/>
                  <a:gd name="connsiteY3" fmla="*/ 533400 h 533400"/>
                  <a:gd name="connsiteX0-1" fmla="*/ 0 w 962526"/>
                  <a:gd name="connsiteY0-2" fmla="*/ 533400 h 533400"/>
                  <a:gd name="connsiteX1-3" fmla="*/ 962526 w 962526"/>
                  <a:gd name="connsiteY1-4" fmla="*/ 304800 h 533400"/>
                  <a:gd name="connsiteX2-5" fmla="*/ 12700 w 962526"/>
                  <a:gd name="connsiteY2-6" fmla="*/ 0 h 533400"/>
                  <a:gd name="connsiteX3-7" fmla="*/ 0 w 962526"/>
                  <a:gd name="connsiteY3-8" fmla="*/ 533400 h 533400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</a:cxnLst>
                <a:rect l="l" t="t" r="r" b="b"/>
                <a:pathLst>
                  <a:path w="962526" h="533400">
                    <a:moveTo>
                      <a:pt x="0" y="533400"/>
                    </a:moveTo>
                    <a:lnTo>
                      <a:pt x="962526" y="304800"/>
                    </a:lnTo>
                    <a:lnTo>
                      <a:pt x="12700" y="0"/>
                    </a:lnTo>
                    <a:lnTo>
                      <a:pt x="0" y="533400"/>
                    </a:lnTo>
                    <a:close/>
                  </a:path>
                </a:pathLst>
              </a:custGeom>
              <a:gradFill>
                <a:gsLst>
                  <a:gs pos="100000">
                    <a:sysClr val="window" lastClr="FFFFFF">
                      <a:lumMod val="50000"/>
                      <a:alpha val="36000"/>
                    </a:sysClr>
                  </a:gs>
                  <a:gs pos="0">
                    <a:sysClr val="window" lastClr="FFFFFF">
                      <a:lumMod val="50000"/>
                      <a:alpha val="0"/>
                    </a:sysClr>
                  </a:gs>
                </a:gsLst>
                <a:lin ang="0" scaled="0"/>
              </a:gradFill>
              <a:ln w="12700" cap="flat" cmpd="sng" algn="ctr">
                <a:noFill/>
                <a:prstDash val="solid"/>
                <a:miter lim="800000"/>
              </a:ln>
              <a:effectLst>
                <a:softEdge rad="38100"/>
              </a:effectLst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76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45" name="Freeform 983"/>
              <p:cNvSpPr>
                <a:spLocks noEditPoints="1"/>
              </p:cNvSpPr>
              <p:nvPr/>
            </p:nvSpPr>
            <p:spPr bwMode="auto">
              <a:xfrm>
                <a:off x="1877006" y="4952649"/>
                <a:ext cx="542895" cy="557018"/>
              </a:xfrm>
              <a:custGeom>
                <a:avLst/>
                <a:gdLst>
                  <a:gd name="T0" fmla="*/ 116 w 232"/>
                  <a:gd name="T1" fmla="*/ 88 h 239"/>
                  <a:gd name="T2" fmla="*/ 84 w 232"/>
                  <a:gd name="T3" fmla="*/ 119 h 239"/>
                  <a:gd name="T4" fmla="*/ 116 w 232"/>
                  <a:gd name="T5" fmla="*/ 151 h 239"/>
                  <a:gd name="T6" fmla="*/ 148 w 232"/>
                  <a:gd name="T7" fmla="*/ 119 h 239"/>
                  <a:gd name="T8" fmla="*/ 116 w 232"/>
                  <a:gd name="T9" fmla="*/ 88 h 239"/>
                  <a:gd name="T10" fmla="*/ 49 w 232"/>
                  <a:gd name="T11" fmla="*/ 197 h 239"/>
                  <a:gd name="T12" fmla="*/ 44 w 232"/>
                  <a:gd name="T13" fmla="*/ 191 h 239"/>
                  <a:gd name="T14" fmla="*/ 14 w 232"/>
                  <a:gd name="T15" fmla="*/ 119 h 239"/>
                  <a:gd name="T16" fmla="*/ 93 w 232"/>
                  <a:gd name="T17" fmla="*/ 20 h 239"/>
                  <a:gd name="T18" fmla="*/ 90 w 232"/>
                  <a:gd name="T19" fmla="*/ 7 h 239"/>
                  <a:gd name="T20" fmla="*/ 0 w 232"/>
                  <a:gd name="T21" fmla="*/ 119 h 239"/>
                  <a:gd name="T22" fmla="*/ 34 w 232"/>
                  <a:gd name="T23" fmla="*/ 201 h 239"/>
                  <a:gd name="T24" fmla="*/ 44 w 232"/>
                  <a:gd name="T25" fmla="*/ 210 h 239"/>
                  <a:gd name="T26" fmla="*/ 34 w 232"/>
                  <a:gd name="T27" fmla="*/ 239 h 239"/>
                  <a:gd name="T28" fmla="*/ 116 w 232"/>
                  <a:gd name="T29" fmla="*/ 228 h 239"/>
                  <a:gd name="T30" fmla="*/ 60 w 232"/>
                  <a:gd name="T31" fmla="*/ 167 h 239"/>
                  <a:gd name="T32" fmla="*/ 49 w 232"/>
                  <a:gd name="T33" fmla="*/ 197 h 239"/>
                  <a:gd name="T34" fmla="*/ 188 w 232"/>
                  <a:gd name="T35" fmla="*/ 29 h 239"/>
                  <a:gd name="T36" fmla="*/ 198 w 232"/>
                  <a:gd name="T37" fmla="*/ 0 h 239"/>
                  <a:gd name="T38" fmla="*/ 116 w 232"/>
                  <a:gd name="T39" fmla="*/ 10 h 239"/>
                  <a:gd name="T40" fmla="*/ 172 w 232"/>
                  <a:gd name="T41" fmla="*/ 72 h 239"/>
                  <a:gd name="T42" fmla="*/ 183 w 232"/>
                  <a:gd name="T43" fmla="*/ 42 h 239"/>
                  <a:gd name="T44" fmla="*/ 218 w 232"/>
                  <a:gd name="T45" fmla="*/ 119 h 239"/>
                  <a:gd name="T46" fmla="*/ 188 w 232"/>
                  <a:gd name="T47" fmla="*/ 191 h 239"/>
                  <a:gd name="T48" fmla="*/ 139 w 232"/>
                  <a:gd name="T49" fmla="*/ 219 h 239"/>
                  <a:gd name="T50" fmla="*/ 142 w 232"/>
                  <a:gd name="T51" fmla="*/ 232 h 239"/>
                  <a:gd name="T52" fmla="*/ 198 w 232"/>
                  <a:gd name="T53" fmla="*/ 201 h 239"/>
                  <a:gd name="T54" fmla="*/ 232 w 232"/>
                  <a:gd name="T55" fmla="*/ 119 h 239"/>
                  <a:gd name="T56" fmla="*/ 188 w 232"/>
                  <a:gd name="T57" fmla="*/ 29 h 2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32" h="239">
                    <a:moveTo>
                      <a:pt x="116" y="88"/>
                    </a:moveTo>
                    <a:cubicBezTo>
                      <a:pt x="98" y="88"/>
                      <a:pt x="84" y="102"/>
                      <a:pt x="84" y="119"/>
                    </a:cubicBezTo>
                    <a:cubicBezTo>
                      <a:pt x="84" y="137"/>
                      <a:pt x="98" y="151"/>
                      <a:pt x="116" y="151"/>
                    </a:cubicBezTo>
                    <a:cubicBezTo>
                      <a:pt x="134" y="151"/>
                      <a:pt x="148" y="137"/>
                      <a:pt x="148" y="119"/>
                    </a:cubicBezTo>
                    <a:cubicBezTo>
                      <a:pt x="148" y="102"/>
                      <a:pt x="134" y="88"/>
                      <a:pt x="116" y="88"/>
                    </a:cubicBezTo>
                    <a:close/>
                    <a:moveTo>
                      <a:pt x="49" y="197"/>
                    </a:moveTo>
                    <a:cubicBezTo>
                      <a:pt x="47" y="195"/>
                      <a:pt x="46" y="193"/>
                      <a:pt x="44" y="191"/>
                    </a:cubicBezTo>
                    <a:cubicBezTo>
                      <a:pt x="25" y="172"/>
                      <a:pt x="14" y="147"/>
                      <a:pt x="14" y="119"/>
                    </a:cubicBezTo>
                    <a:cubicBezTo>
                      <a:pt x="14" y="71"/>
                      <a:pt x="48" y="30"/>
                      <a:pt x="93" y="20"/>
                    </a:cubicBezTo>
                    <a:cubicBezTo>
                      <a:pt x="90" y="7"/>
                      <a:pt x="90" y="7"/>
                      <a:pt x="90" y="7"/>
                    </a:cubicBezTo>
                    <a:cubicBezTo>
                      <a:pt x="39" y="19"/>
                      <a:pt x="0" y="65"/>
                      <a:pt x="0" y="119"/>
                    </a:cubicBezTo>
                    <a:cubicBezTo>
                      <a:pt x="0" y="150"/>
                      <a:pt x="12" y="179"/>
                      <a:pt x="34" y="201"/>
                    </a:cubicBezTo>
                    <a:cubicBezTo>
                      <a:pt x="37" y="204"/>
                      <a:pt x="41" y="207"/>
                      <a:pt x="44" y="210"/>
                    </a:cubicBezTo>
                    <a:cubicBezTo>
                      <a:pt x="34" y="239"/>
                      <a:pt x="34" y="239"/>
                      <a:pt x="34" y="239"/>
                    </a:cubicBezTo>
                    <a:cubicBezTo>
                      <a:pt x="116" y="228"/>
                      <a:pt x="116" y="228"/>
                      <a:pt x="116" y="228"/>
                    </a:cubicBezTo>
                    <a:cubicBezTo>
                      <a:pt x="60" y="167"/>
                      <a:pt x="60" y="167"/>
                      <a:pt x="60" y="167"/>
                    </a:cubicBezTo>
                    <a:lnTo>
                      <a:pt x="49" y="197"/>
                    </a:lnTo>
                    <a:close/>
                    <a:moveTo>
                      <a:pt x="188" y="29"/>
                    </a:moveTo>
                    <a:cubicBezTo>
                      <a:pt x="198" y="0"/>
                      <a:pt x="198" y="0"/>
                      <a:pt x="198" y="0"/>
                    </a:cubicBezTo>
                    <a:cubicBezTo>
                      <a:pt x="116" y="10"/>
                      <a:pt x="116" y="10"/>
                      <a:pt x="116" y="10"/>
                    </a:cubicBezTo>
                    <a:cubicBezTo>
                      <a:pt x="172" y="72"/>
                      <a:pt x="172" y="72"/>
                      <a:pt x="172" y="72"/>
                    </a:cubicBezTo>
                    <a:cubicBezTo>
                      <a:pt x="183" y="42"/>
                      <a:pt x="183" y="42"/>
                      <a:pt x="183" y="42"/>
                    </a:cubicBezTo>
                    <a:cubicBezTo>
                      <a:pt x="204" y="61"/>
                      <a:pt x="218" y="89"/>
                      <a:pt x="218" y="119"/>
                    </a:cubicBezTo>
                    <a:cubicBezTo>
                      <a:pt x="218" y="147"/>
                      <a:pt x="207" y="172"/>
                      <a:pt x="188" y="191"/>
                    </a:cubicBezTo>
                    <a:cubicBezTo>
                      <a:pt x="174" y="205"/>
                      <a:pt x="157" y="214"/>
                      <a:pt x="139" y="219"/>
                    </a:cubicBezTo>
                    <a:cubicBezTo>
                      <a:pt x="142" y="232"/>
                      <a:pt x="142" y="232"/>
                      <a:pt x="142" y="232"/>
                    </a:cubicBezTo>
                    <a:cubicBezTo>
                      <a:pt x="163" y="227"/>
                      <a:pt x="182" y="217"/>
                      <a:pt x="198" y="201"/>
                    </a:cubicBezTo>
                    <a:cubicBezTo>
                      <a:pt x="220" y="179"/>
                      <a:pt x="232" y="150"/>
                      <a:pt x="232" y="119"/>
                    </a:cubicBezTo>
                    <a:cubicBezTo>
                      <a:pt x="232" y="83"/>
                      <a:pt x="214" y="50"/>
                      <a:pt x="188" y="29"/>
                    </a:cubicBezTo>
                    <a:close/>
                  </a:path>
                </a:pathLst>
              </a:custGeom>
              <a:solidFill>
                <a:sysClr val="windowText" lastClr="000000">
                  <a:lumMod val="50000"/>
                  <a:lumOff val="50000"/>
                </a:sysClr>
              </a:solidFill>
              <a:ln>
                <a:noFill/>
              </a:ln>
              <a:effectLst>
                <a:reflection blurRad="25400" stA="52000" endPos="51000" dir="5400000" sy="-100000" algn="bl" rotWithShape="0"/>
              </a:effectLst>
            </p:spPr>
            <p:txBody>
              <a:bodyPr vert="horz" wrap="square" lIns="51435" tIns="25717" rIns="51435" bIns="25717" numCol="1" anchor="t" anchorCtr="0" compatLnSpc="1"/>
              <a:lstStyle/>
              <a:p>
                <a:pPr marL="0" marR="0" lvl="0" indent="0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76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grpSp>
            <p:nvGrpSpPr>
              <p:cNvPr id="46" name="组合 45"/>
              <p:cNvGrpSpPr/>
              <p:nvPr/>
            </p:nvGrpSpPr>
            <p:grpSpPr>
              <a:xfrm>
                <a:off x="2638981" y="4805089"/>
                <a:ext cx="794802" cy="614365"/>
                <a:chOff x="2391028" y="4677759"/>
                <a:chExt cx="870829" cy="673132"/>
              </a:xfrm>
              <a:scene3d>
                <a:camera prst="orthographicFront">
                  <a:rot lat="20820000" lon="1800000" rev="0"/>
                </a:camera>
                <a:lightRig rig="threePt" dir="t"/>
              </a:scene3d>
            </p:grpSpPr>
            <p:sp>
              <p:nvSpPr>
                <p:cNvPr id="47" name="文本框 2"/>
                <p:cNvSpPr txBox="1"/>
                <p:nvPr/>
              </p:nvSpPr>
              <p:spPr>
                <a:xfrm>
                  <a:off x="2587310" y="4807292"/>
                  <a:ext cx="529317" cy="5435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en-US" altLang="zh-CN" sz="225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B850"/>
                      </a:solidFill>
                      <a:effectLst/>
                      <a:uLnTx/>
                      <a:uFillTx/>
                      <a:cs typeface="+mn-ea"/>
                      <a:sym typeface="+mn-lt"/>
                    </a:rPr>
                    <a:t>A</a:t>
                  </a:r>
                  <a:endParaRPr kumimoji="0" lang="zh-CN" altLang="en-US" sz="225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B850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48" name="文本框 62"/>
                <p:cNvSpPr txBox="1"/>
                <p:nvPr/>
              </p:nvSpPr>
              <p:spPr>
                <a:xfrm>
                  <a:off x="2391028" y="4677759"/>
                  <a:ext cx="870829" cy="23326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en-US" altLang="zh-CN" sz="62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B850"/>
                      </a:solidFill>
                      <a:effectLst/>
                      <a:uLnTx/>
                      <a:uFillTx/>
                      <a:cs typeface="+mn-ea"/>
                      <a:sym typeface="+mn-lt"/>
                    </a:rPr>
                    <a:t>OPTION</a:t>
                  </a:r>
                  <a:endParaRPr kumimoji="0" lang="zh-CN" altLang="en-US" sz="62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B850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49" name="组合 48"/>
            <p:cNvGrpSpPr/>
            <p:nvPr/>
          </p:nvGrpSpPr>
          <p:grpSpPr>
            <a:xfrm>
              <a:off x="4958185" y="4034845"/>
              <a:ext cx="1070249" cy="1780382"/>
              <a:chOff x="3455639" y="2927861"/>
              <a:chExt cx="1902417" cy="3165856"/>
            </a:xfrm>
          </p:grpSpPr>
          <p:grpSp>
            <p:nvGrpSpPr>
              <p:cNvPr id="50" name="组合 49"/>
              <p:cNvGrpSpPr/>
              <p:nvPr/>
            </p:nvGrpSpPr>
            <p:grpSpPr>
              <a:xfrm>
                <a:off x="3455639" y="2927861"/>
                <a:ext cx="1719563" cy="3138330"/>
                <a:chOff x="3897789" y="2001838"/>
                <a:chExt cx="1884048" cy="3438527"/>
              </a:xfrm>
              <a:effectLst>
                <a:outerShdw blurRad="50800" dist="25400" dir="5400000" algn="t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51" name="任意多边形 50"/>
                <p:cNvSpPr/>
                <p:nvPr/>
              </p:nvSpPr>
              <p:spPr>
                <a:xfrm rot="16200000" flipH="1">
                  <a:off x="2655095" y="3252470"/>
                  <a:ext cx="3438526" cy="937261"/>
                </a:xfrm>
                <a:custGeom>
                  <a:avLst/>
                  <a:gdLst>
                    <a:gd name="connsiteX0" fmla="*/ 0 w 3438526"/>
                    <a:gd name="connsiteY0" fmla="*/ 937261 h 937261"/>
                    <a:gd name="connsiteX1" fmla="*/ 576261 w 3438526"/>
                    <a:gd name="connsiteY1" fmla="*/ 937261 h 937261"/>
                    <a:gd name="connsiteX2" fmla="*/ 1066800 w 3438526"/>
                    <a:gd name="connsiteY2" fmla="*/ 937261 h 937261"/>
                    <a:gd name="connsiteX3" fmla="*/ 1643061 w 3438526"/>
                    <a:gd name="connsiteY3" fmla="*/ 937261 h 937261"/>
                    <a:gd name="connsiteX4" fmla="*/ 2371726 w 3438526"/>
                    <a:gd name="connsiteY4" fmla="*/ 937261 h 937261"/>
                    <a:gd name="connsiteX5" fmla="*/ 3438526 w 3438526"/>
                    <a:gd name="connsiteY5" fmla="*/ 937261 h 937261"/>
                    <a:gd name="connsiteX6" fmla="*/ 3217928 w 3438526"/>
                    <a:gd name="connsiteY6" fmla="*/ 4 h 937261"/>
                    <a:gd name="connsiteX7" fmla="*/ 1676400 w 3438526"/>
                    <a:gd name="connsiteY7" fmla="*/ 1 h 937261"/>
                    <a:gd name="connsiteX8" fmla="*/ 1676400 w 3438526"/>
                    <a:gd name="connsiteY8" fmla="*/ 0 h 937261"/>
                    <a:gd name="connsiteX9" fmla="*/ 1100139 w 3438526"/>
                    <a:gd name="connsiteY9" fmla="*/ 0 h 937261"/>
                    <a:gd name="connsiteX10" fmla="*/ 1100139 w 3438526"/>
                    <a:gd name="connsiteY10" fmla="*/ 2 h 937261"/>
                    <a:gd name="connsiteX11" fmla="*/ 609600 w 3438526"/>
                    <a:gd name="connsiteY11" fmla="*/ 1 h 937261"/>
                    <a:gd name="connsiteX12" fmla="*/ 609600 w 3438526"/>
                    <a:gd name="connsiteY12" fmla="*/ 0 h 937261"/>
                    <a:gd name="connsiteX13" fmla="*/ 33339 w 3438526"/>
                    <a:gd name="connsiteY13" fmla="*/ 0 h 9372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3438526" h="937261">
                      <a:moveTo>
                        <a:pt x="0" y="937261"/>
                      </a:moveTo>
                      <a:lnTo>
                        <a:pt x="576261" y="937261"/>
                      </a:lnTo>
                      <a:lnTo>
                        <a:pt x="1066800" y="937261"/>
                      </a:lnTo>
                      <a:lnTo>
                        <a:pt x="1643061" y="937261"/>
                      </a:lnTo>
                      <a:lnTo>
                        <a:pt x="2371726" y="937261"/>
                      </a:lnTo>
                      <a:lnTo>
                        <a:pt x="3438526" y="937261"/>
                      </a:lnTo>
                      <a:lnTo>
                        <a:pt x="3217928" y="4"/>
                      </a:lnTo>
                      <a:lnTo>
                        <a:pt x="1676400" y="1"/>
                      </a:lnTo>
                      <a:lnTo>
                        <a:pt x="1676400" y="0"/>
                      </a:lnTo>
                      <a:lnTo>
                        <a:pt x="1100139" y="0"/>
                      </a:lnTo>
                      <a:lnTo>
                        <a:pt x="1100139" y="2"/>
                      </a:lnTo>
                      <a:lnTo>
                        <a:pt x="609600" y="1"/>
                      </a:lnTo>
                      <a:lnTo>
                        <a:pt x="609600" y="0"/>
                      </a:lnTo>
                      <a:lnTo>
                        <a:pt x="33339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F6FAFD"/>
                    </a:gs>
                    <a:gs pos="100000">
                      <a:srgbClr val="FCFEFD"/>
                    </a:gs>
                  </a:gsLst>
                  <a:lin ang="5400000" scaled="1"/>
                </a:gra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76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52" name="任意多边形 51"/>
                <p:cNvSpPr/>
                <p:nvPr/>
              </p:nvSpPr>
              <p:spPr>
                <a:xfrm rot="5400000">
                  <a:off x="3592355" y="3252471"/>
                  <a:ext cx="3438526" cy="937261"/>
                </a:xfrm>
                <a:custGeom>
                  <a:avLst/>
                  <a:gdLst>
                    <a:gd name="connsiteX0" fmla="*/ 0 w 3438526"/>
                    <a:gd name="connsiteY0" fmla="*/ 937261 h 937261"/>
                    <a:gd name="connsiteX1" fmla="*/ 33339 w 3438526"/>
                    <a:gd name="connsiteY1" fmla="*/ 0 h 937261"/>
                    <a:gd name="connsiteX2" fmla="*/ 609600 w 3438526"/>
                    <a:gd name="connsiteY2" fmla="*/ 0 h 937261"/>
                    <a:gd name="connsiteX3" fmla="*/ 609600 w 3438526"/>
                    <a:gd name="connsiteY3" fmla="*/ 1 h 937261"/>
                    <a:gd name="connsiteX4" fmla="*/ 1100139 w 3438526"/>
                    <a:gd name="connsiteY4" fmla="*/ 2 h 937261"/>
                    <a:gd name="connsiteX5" fmla="*/ 1100139 w 3438526"/>
                    <a:gd name="connsiteY5" fmla="*/ 0 h 937261"/>
                    <a:gd name="connsiteX6" fmla="*/ 1676400 w 3438526"/>
                    <a:gd name="connsiteY6" fmla="*/ 0 h 937261"/>
                    <a:gd name="connsiteX7" fmla="*/ 1676400 w 3438526"/>
                    <a:gd name="connsiteY7" fmla="*/ 1 h 937261"/>
                    <a:gd name="connsiteX8" fmla="*/ 3217928 w 3438526"/>
                    <a:gd name="connsiteY8" fmla="*/ 4 h 937261"/>
                    <a:gd name="connsiteX9" fmla="*/ 3438526 w 3438526"/>
                    <a:gd name="connsiteY9" fmla="*/ 937261 h 937261"/>
                    <a:gd name="connsiteX10" fmla="*/ 2371726 w 3438526"/>
                    <a:gd name="connsiteY10" fmla="*/ 937261 h 937261"/>
                    <a:gd name="connsiteX11" fmla="*/ 1643061 w 3438526"/>
                    <a:gd name="connsiteY11" fmla="*/ 937261 h 937261"/>
                    <a:gd name="connsiteX12" fmla="*/ 1066800 w 3438526"/>
                    <a:gd name="connsiteY12" fmla="*/ 937261 h 937261"/>
                    <a:gd name="connsiteX13" fmla="*/ 576261 w 3438526"/>
                    <a:gd name="connsiteY13" fmla="*/ 937261 h 9372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3438526" h="937261">
                      <a:moveTo>
                        <a:pt x="0" y="937261"/>
                      </a:moveTo>
                      <a:lnTo>
                        <a:pt x="33339" y="0"/>
                      </a:lnTo>
                      <a:lnTo>
                        <a:pt x="609600" y="0"/>
                      </a:lnTo>
                      <a:lnTo>
                        <a:pt x="609600" y="1"/>
                      </a:lnTo>
                      <a:lnTo>
                        <a:pt x="1100139" y="2"/>
                      </a:lnTo>
                      <a:lnTo>
                        <a:pt x="1100139" y="0"/>
                      </a:lnTo>
                      <a:lnTo>
                        <a:pt x="1676400" y="0"/>
                      </a:lnTo>
                      <a:lnTo>
                        <a:pt x="1676400" y="1"/>
                      </a:lnTo>
                      <a:lnTo>
                        <a:pt x="3217928" y="4"/>
                      </a:lnTo>
                      <a:lnTo>
                        <a:pt x="3438526" y="937261"/>
                      </a:lnTo>
                      <a:lnTo>
                        <a:pt x="2371726" y="937261"/>
                      </a:lnTo>
                      <a:lnTo>
                        <a:pt x="1643061" y="937261"/>
                      </a:lnTo>
                      <a:lnTo>
                        <a:pt x="1066800" y="937261"/>
                      </a:lnTo>
                      <a:lnTo>
                        <a:pt x="576261" y="937261"/>
                      </a:lnTo>
                      <a:close/>
                    </a:path>
                  </a:pathLst>
                </a:custGeom>
                <a:gradFill>
                  <a:gsLst>
                    <a:gs pos="100000">
                      <a:srgbClr val="D4DAD8"/>
                    </a:gs>
                    <a:gs pos="0">
                      <a:srgbClr val="F3F6F9"/>
                    </a:gs>
                  </a:gsLst>
                  <a:lin ang="5400000" scaled="1"/>
                </a:gra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76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53" name="平行四边形 8"/>
                <p:cNvSpPr/>
                <p:nvPr/>
              </p:nvSpPr>
              <p:spPr>
                <a:xfrm rot="16200000" flipH="1">
                  <a:off x="3928171" y="1976220"/>
                  <a:ext cx="889200" cy="940436"/>
                </a:xfrm>
                <a:custGeom>
                  <a:avLst/>
                  <a:gdLst>
                    <a:gd name="connsiteX0" fmla="*/ 0 w 931548"/>
                    <a:gd name="connsiteY0" fmla="*/ 937261 h 937261"/>
                    <a:gd name="connsiteX1" fmla="*/ 42348 w 931548"/>
                    <a:gd name="connsiteY1" fmla="*/ 0 h 937261"/>
                    <a:gd name="connsiteX2" fmla="*/ 931548 w 931548"/>
                    <a:gd name="connsiteY2" fmla="*/ 0 h 937261"/>
                    <a:gd name="connsiteX3" fmla="*/ 889200 w 931548"/>
                    <a:gd name="connsiteY3" fmla="*/ 937261 h 937261"/>
                    <a:gd name="connsiteX4" fmla="*/ 0 w 931548"/>
                    <a:gd name="connsiteY4" fmla="*/ 937261 h 937261"/>
                    <a:gd name="connsiteX0-1" fmla="*/ 0 w 889200"/>
                    <a:gd name="connsiteY0-2" fmla="*/ 937261 h 937261"/>
                    <a:gd name="connsiteX1-3" fmla="*/ 42348 w 889200"/>
                    <a:gd name="connsiteY1-4" fmla="*/ 0 h 937261"/>
                    <a:gd name="connsiteX2-5" fmla="*/ 791851 w 889200"/>
                    <a:gd name="connsiteY2-6" fmla="*/ 6350 h 937261"/>
                    <a:gd name="connsiteX3-7" fmla="*/ 889200 w 889200"/>
                    <a:gd name="connsiteY3-8" fmla="*/ 937261 h 937261"/>
                    <a:gd name="connsiteX4-9" fmla="*/ 0 w 889200"/>
                    <a:gd name="connsiteY4-10" fmla="*/ 937261 h 937261"/>
                    <a:gd name="connsiteX0-11" fmla="*/ 0 w 889200"/>
                    <a:gd name="connsiteY0-12" fmla="*/ 937261 h 937261"/>
                    <a:gd name="connsiteX1-13" fmla="*/ 42348 w 889200"/>
                    <a:gd name="connsiteY1-14" fmla="*/ 0 h 937261"/>
                    <a:gd name="connsiteX2-15" fmla="*/ 804554 w 889200"/>
                    <a:gd name="connsiteY2-16" fmla="*/ 6350 h 937261"/>
                    <a:gd name="connsiteX3-17" fmla="*/ 889200 w 889200"/>
                    <a:gd name="connsiteY3-18" fmla="*/ 937261 h 937261"/>
                    <a:gd name="connsiteX4-19" fmla="*/ 0 w 889200"/>
                    <a:gd name="connsiteY4-20" fmla="*/ 937261 h 937261"/>
                    <a:gd name="connsiteX0-21" fmla="*/ 0 w 889200"/>
                    <a:gd name="connsiteY0-22" fmla="*/ 937261 h 937261"/>
                    <a:gd name="connsiteX1-23" fmla="*/ 42348 w 889200"/>
                    <a:gd name="connsiteY1-24" fmla="*/ 0 h 937261"/>
                    <a:gd name="connsiteX2-25" fmla="*/ 760107 w 889200"/>
                    <a:gd name="connsiteY2-26" fmla="*/ 6350 h 937261"/>
                    <a:gd name="connsiteX3-27" fmla="*/ 889200 w 889200"/>
                    <a:gd name="connsiteY3-28" fmla="*/ 937261 h 937261"/>
                    <a:gd name="connsiteX4-29" fmla="*/ 0 w 889200"/>
                    <a:gd name="connsiteY4-30" fmla="*/ 937261 h 937261"/>
                    <a:gd name="connsiteX0-31" fmla="*/ 0 w 889200"/>
                    <a:gd name="connsiteY0-32" fmla="*/ 937261 h 937261"/>
                    <a:gd name="connsiteX1-33" fmla="*/ 42348 w 889200"/>
                    <a:gd name="connsiteY1-34" fmla="*/ 0 h 937261"/>
                    <a:gd name="connsiteX2-35" fmla="*/ 804560 w 889200"/>
                    <a:gd name="connsiteY2-36" fmla="*/ 6350 h 937261"/>
                    <a:gd name="connsiteX3-37" fmla="*/ 889200 w 889200"/>
                    <a:gd name="connsiteY3-38" fmla="*/ 937261 h 937261"/>
                    <a:gd name="connsiteX4-39" fmla="*/ 0 w 889200"/>
                    <a:gd name="connsiteY4-40" fmla="*/ 937261 h 937261"/>
                    <a:gd name="connsiteX0-41" fmla="*/ 0 w 889200"/>
                    <a:gd name="connsiteY0-42" fmla="*/ 937262 h 937262"/>
                    <a:gd name="connsiteX1-43" fmla="*/ 32826 w 889200"/>
                    <a:gd name="connsiteY1-44" fmla="*/ 0 h 937262"/>
                    <a:gd name="connsiteX2-45" fmla="*/ 804560 w 889200"/>
                    <a:gd name="connsiteY2-46" fmla="*/ 6351 h 937262"/>
                    <a:gd name="connsiteX3-47" fmla="*/ 889200 w 889200"/>
                    <a:gd name="connsiteY3-48" fmla="*/ 937262 h 937262"/>
                    <a:gd name="connsiteX4-49" fmla="*/ 0 w 889200"/>
                    <a:gd name="connsiteY4-50" fmla="*/ 937262 h 937262"/>
                    <a:gd name="connsiteX0-51" fmla="*/ 0 w 889200"/>
                    <a:gd name="connsiteY0-52" fmla="*/ 940436 h 940436"/>
                    <a:gd name="connsiteX1-53" fmla="*/ 32826 w 889200"/>
                    <a:gd name="connsiteY1-54" fmla="*/ 3174 h 940436"/>
                    <a:gd name="connsiteX2-55" fmla="*/ 807735 w 889200"/>
                    <a:gd name="connsiteY2-56" fmla="*/ 0 h 940436"/>
                    <a:gd name="connsiteX3-57" fmla="*/ 889200 w 889200"/>
                    <a:gd name="connsiteY3-58" fmla="*/ 940436 h 940436"/>
                    <a:gd name="connsiteX4-59" fmla="*/ 0 w 889200"/>
                    <a:gd name="connsiteY4-60" fmla="*/ 940436 h 940436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889200" h="940436">
                      <a:moveTo>
                        <a:pt x="0" y="940436"/>
                      </a:moveTo>
                      <a:lnTo>
                        <a:pt x="32826" y="3174"/>
                      </a:lnTo>
                      <a:lnTo>
                        <a:pt x="807735" y="0"/>
                      </a:lnTo>
                      <a:lnTo>
                        <a:pt x="889200" y="940436"/>
                      </a:lnTo>
                      <a:lnTo>
                        <a:pt x="0" y="940436"/>
                      </a:lnTo>
                      <a:close/>
                    </a:path>
                  </a:pathLst>
                </a:custGeom>
                <a:gradFill>
                  <a:gsLst>
                    <a:gs pos="2000">
                      <a:srgbClr val="EFE5FD"/>
                    </a:gs>
                    <a:gs pos="28000">
                      <a:srgbClr val="D4BFF7"/>
                    </a:gs>
                    <a:gs pos="48000">
                      <a:srgbClr val="B897F2"/>
                    </a:gs>
                    <a:gs pos="84000">
                      <a:srgbClr val="7E47ED"/>
                    </a:gs>
                  </a:gsLst>
                  <a:lin scaled="1"/>
                </a:gra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76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54" name="平行四边形 8"/>
                <p:cNvSpPr/>
                <p:nvPr/>
              </p:nvSpPr>
              <p:spPr>
                <a:xfrm rot="5400000">
                  <a:off x="4867019" y="1976220"/>
                  <a:ext cx="889200" cy="940436"/>
                </a:xfrm>
                <a:custGeom>
                  <a:avLst/>
                  <a:gdLst>
                    <a:gd name="connsiteX0" fmla="*/ 0 w 931548"/>
                    <a:gd name="connsiteY0" fmla="*/ 937261 h 937261"/>
                    <a:gd name="connsiteX1" fmla="*/ 42348 w 931548"/>
                    <a:gd name="connsiteY1" fmla="*/ 0 h 937261"/>
                    <a:gd name="connsiteX2" fmla="*/ 931548 w 931548"/>
                    <a:gd name="connsiteY2" fmla="*/ 0 h 937261"/>
                    <a:gd name="connsiteX3" fmla="*/ 889200 w 931548"/>
                    <a:gd name="connsiteY3" fmla="*/ 937261 h 937261"/>
                    <a:gd name="connsiteX4" fmla="*/ 0 w 931548"/>
                    <a:gd name="connsiteY4" fmla="*/ 937261 h 937261"/>
                    <a:gd name="connsiteX0-1" fmla="*/ 0 w 889200"/>
                    <a:gd name="connsiteY0-2" fmla="*/ 937261 h 937261"/>
                    <a:gd name="connsiteX1-3" fmla="*/ 42348 w 889200"/>
                    <a:gd name="connsiteY1-4" fmla="*/ 0 h 937261"/>
                    <a:gd name="connsiteX2-5" fmla="*/ 791851 w 889200"/>
                    <a:gd name="connsiteY2-6" fmla="*/ 6350 h 937261"/>
                    <a:gd name="connsiteX3-7" fmla="*/ 889200 w 889200"/>
                    <a:gd name="connsiteY3-8" fmla="*/ 937261 h 937261"/>
                    <a:gd name="connsiteX4-9" fmla="*/ 0 w 889200"/>
                    <a:gd name="connsiteY4-10" fmla="*/ 937261 h 937261"/>
                    <a:gd name="connsiteX0-11" fmla="*/ 0 w 889200"/>
                    <a:gd name="connsiteY0-12" fmla="*/ 937261 h 937261"/>
                    <a:gd name="connsiteX1-13" fmla="*/ 42348 w 889200"/>
                    <a:gd name="connsiteY1-14" fmla="*/ 0 h 937261"/>
                    <a:gd name="connsiteX2-15" fmla="*/ 804554 w 889200"/>
                    <a:gd name="connsiteY2-16" fmla="*/ 6350 h 937261"/>
                    <a:gd name="connsiteX3-17" fmla="*/ 889200 w 889200"/>
                    <a:gd name="connsiteY3-18" fmla="*/ 937261 h 937261"/>
                    <a:gd name="connsiteX4-19" fmla="*/ 0 w 889200"/>
                    <a:gd name="connsiteY4-20" fmla="*/ 937261 h 937261"/>
                    <a:gd name="connsiteX0-21" fmla="*/ 0 w 889200"/>
                    <a:gd name="connsiteY0-22" fmla="*/ 937261 h 937261"/>
                    <a:gd name="connsiteX1-23" fmla="*/ 42348 w 889200"/>
                    <a:gd name="connsiteY1-24" fmla="*/ 0 h 937261"/>
                    <a:gd name="connsiteX2-25" fmla="*/ 760107 w 889200"/>
                    <a:gd name="connsiteY2-26" fmla="*/ 6350 h 937261"/>
                    <a:gd name="connsiteX3-27" fmla="*/ 889200 w 889200"/>
                    <a:gd name="connsiteY3-28" fmla="*/ 937261 h 937261"/>
                    <a:gd name="connsiteX4-29" fmla="*/ 0 w 889200"/>
                    <a:gd name="connsiteY4-30" fmla="*/ 937261 h 937261"/>
                    <a:gd name="connsiteX0-31" fmla="*/ 0 w 889200"/>
                    <a:gd name="connsiteY0-32" fmla="*/ 937261 h 937261"/>
                    <a:gd name="connsiteX1-33" fmla="*/ 42348 w 889200"/>
                    <a:gd name="connsiteY1-34" fmla="*/ 0 h 937261"/>
                    <a:gd name="connsiteX2-35" fmla="*/ 804560 w 889200"/>
                    <a:gd name="connsiteY2-36" fmla="*/ 6350 h 937261"/>
                    <a:gd name="connsiteX3-37" fmla="*/ 889200 w 889200"/>
                    <a:gd name="connsiteY3-38" fmla="*/ 937261 h 937261"/>
                    <a:gd name="connsiteX4-39" fmla="*/ 0 w 889200"/>
                    <a:gd name="connsiteY4-40" fmla="*/ 937261 h 937261"/>
                    <a:gd name="connsiteX0-41" fmla="*/ 0 w 889200"/>
                    <a:gd name="connsiteY0-42" fmla="*/ 937262 h 937262"/>
                    <a:gd name="connsiteX1-43" fmla="*/ 32826 w 889200"/>
                    <a:gd name="connsiteY1-44" fmla="*/ 0 h 937262"/>
                    <a:gd name="connsiteX2-45" fmla="*/ 804560 w 889200"/>
                    <a:gd name="connsiteY2-46" fmla="*/ 6351 h 937262"/>
                    <a:gd name="connsiteX3-47" fmla="*/ 889200 w 889200"/>
                    <a:gd name="connsiteY3-48" fmla="*/ 937262 h 937262"/>
                    <a:gd name="connsiteX4-49" fmla="*/ 0 w 889200"/>
                    <a:gd name="connsiteY4-50" fmla="*/ 937262 h 937262"/>
                    <a:gd name="connsiteX0-51" fmla="*/ 0 w 889200"/>
                    <a:gd name="connsiteY0-52" fmla="*/ 940436 h 940436"/>
                    <a:gd name="connsiteX1-53" fmla="*/ 32826 w 889200"/>
                    <a:gd name="connsiteY1-54" fmla="*/ 3174 h 940436"/>
                    <a:gd name="connsiteX2-55" fmla="*/ 807735 w 889200"/>
                    <a:gd name="connsiteY2-56" fmla="*/ 0 h 940436"/>
                    <a:gd name="connsiteX3-57" fmla="*/ 889200 w 889200"/>
                    <a:gd name="connsiteY3-58" fmla="*/ 940436 h 940436"/>
                    <a:gd name="connsiteX4-59" fmla="*/ 0 w 889200"/>
                    <a:gd name="connsiteY4-60" fmla="*/ 940436 h 940436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889200" h="940436">
                      <a:moveTo>
                        <a:pt x="0" y="940436"/>
                      </a:moveTo>
                      <a:lnTo>
                        <a:pt x="32826" y="3174"/>
                      </a:lnTo>
                      <a:lnTo>
                        <a:pt x="807735" y="0"/>
                      </a:lnTo>
                      <a:lnTo>
                        <a:pt x="889200" y="940436"/>
                      </a:lnTo>
                      <a:lnTo>
                        <a:pt x="0" y="940436"/>
                      </a:lnTo>
                      <a:close/>
                    </a:path>
                  </a:pathLst>
                </a:custGeom>
                <a:gradFill>
                  <a:gsLst>
                    <a:gs pos="2000">
                      <a:srgbClr val="EFE5FD"/>
                    </a:gs>
                    <a:gs pos="28000">
                      <a:srgbClr val="D4BFF7"/>
                    </a:gs>
                    <a:gs pos="48000">
                      <a:srgbClr val="B897F2"/>
                    </a:gs>
                    <a:gs pos="84000">
                      <a:srgbClr val="7E47ED"/>
                    </a:gs>
                  </a:gsLst>
                  <a:lin scaled="1"/>
                </a:gra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76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grpSp>
              <p:nvGrpSpPr>
                <p:cNvPr id="55" name="组合 54"/>
                <p:cNvGrpSpPr/>
                <p:nvPr/>
              </p:nvGrpSpPr>
              <p:grpSpPr>
                <a:xfrm>
                  <a:off x="3897789" y="2552700"/>
                  <a:ext cx="1882460" cy="338338"/>
                  <a:chOff x="3899376" y="3619501"/>
                  <a:chExt cx="1882460" cy="338338"/>
                </a:xfrm>
              </p:grpSpPr>
              <p:sp>
                <p:nvSpPr>
                  <p:cNvPr id="56" name="任意多边形 55"/>
                  <p:cNvSpPr/>
                  <p:nvPr/>
                </p:nvSpPr>
                <p:spPr>
                  <a:xfrm rot="5400000">
                    <a:off x="5142449" y="3318452"/>
                    <a:ext cx="338338" cy="940436"/>
                  </a:xfrm>
                  <a:custGeom>
                    <a:avLst/>
                    <a:gdLst>
                      <a:gd name="connsiteX0" fmla="*/ 0 w 338338"/>
                      <a:gd name="connsiteY0" fmla="*/ 940436 h 940436"/>
                      <a:gd name="connsiteX1" fmla="*/ 0 w 338338"/>
                      <a:gd name="connsiteY1" fmla="*/ 1053 h 940436"/>
                      <a:gd name="connsiteX2" fmla="*/ 256873 w 338338"/>
                      <a:gd name="connsiteY2" fmla="*/ 0 h 940436"/>
                      <a:gd name="connsiteX3" fmla="*/ 338338 w 338338"/>
                      <a:gd name="connsiteY3" fmla="*/ 940436 h 94043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338338" h="940436">
                        <a:moveTo>
                          <a:pt x="0" y="940436"/>
                        </a:moveTo>
                        <a:lnTo>
                          <a:pt x="0" y="1053"/>
                        </a:lnTo>
                        <a:lnTo>
                          <a:pt x="256873" y="0"/>
                        </a:lnTo>
                        <a:lnTo>
                          <a:pt x="338338" y="940436"/>
                        </a:lnTo>
                        <a:close/>
                      </a:path>
                    </a:pathLst>
                  </a:custGeom>
                  <a:gradFill>
                    <a:gsLst>
                      <a:gs pos="100000">
                        <a:sysClr val="window" lastClr="FFFFFF">
                          <a:lumMod val="95000"/>
                          <a:alpha val="0"/>
                        </a:sysClr>
                      </a:gs>
                      <a:gs pos="0">
                        <a:sysClr val="windowText" lastClr="000000">
                          <a:alpha val="20000"/>
                        </a:sysClr>
                      </a:gs>
                    </a:gsLst>
                    <a:lin ang="10800000" scaled="0"/>
                  </a:gra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6858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zh-CN" altLang="en-US" sz="76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57" name="任意多边形 56"/>
                  <p:cNvSpPr/>
                  <p:nvPr/>
                </p:nvSpPr>
                <p:spPr>
                  <a:xfrm rot="16200000" flipH="1">
                    <a:off x="4200425" y="3318452"/>
                    <a:ext cx="338338" cy="940436"/>
                  </a:xfrm>
                  <a:custGeom>
                    <a:avLst/>
                    <a:gdLst>
                      <a:gd name="connsiteX0" fmla="*/ 0 w 338338"/>
                      <a:gd name="connsiteY0" fmla="*/ 940436 h 940436"/>
                      <a:gd name="connsiteX1" fmla="*/ 0 w 338338"/>
                      <a:gd name="connsiteY1" fmla="*/ 1053 h 940436"/>
                      <a:gd name="connsiteX2" fmla="*/ 256873 w 338338"/>
                      <a:gd name="connsiteY2" fmla="*/ 0 h 940436"/>
                      <a:gd name="connsiteX3" fmla="*/ 338338 w 338338"/>
                      <a:gd name="connsiteY3" fmla="*/ 940436 h 94043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338338" h="940436">
                        <a:moveTo>
                          <a:pt x="0" y="940436"/>
                        </a:moveTo>
                        <a:lnTo>
                          <a:pt x="0" y="1053"/>
                        </a:lnTo>
                        <a:lnTo>
                          <a:pt x="256873" y="0"/>
                        </a:lnTo>
                        <a:lnTo>
                          <a:pt x="338338" y="940436"/>
                        </a:lnTo>
                        <a:close/>
                      </a:path>
                    </a:pathLst>
                  </a:custGeom>
                  <a:gradFill>
                    <a:gsLst>
                      <a:gs pos="100000">
                        <a:sysClr val="window" lastClr="FFFFFF">
                          <a:lumMod val="95000"/>
                          <a:alpha val="0"/>
                        </a:sysClr>
                      </a:gs>
                      <a:gs pos="0">
                        <a:sysClr val="windowText" lastClr="000000">
                          <a:alpha val="20000"/>
                        </a:sysClr>
                      </a:gs>
                    </a:gsLst>
                    <a:lin ang="10800000" scaled="0"/>
                  </a:gra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6858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zh-CN" altLang="en-US" sz="76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cs typeface="+mn-ea"/>
                      <a:sym typeface="+mn-lt"/>
                    </a:endParaRPr>
                  </a:p>
                </p:txBody>
              </p:sp>
            </p:grpSp>
          </p:grpSp>
          <p:sp>
            <p:nvSpPr>
              <p:cNvPr id="58" name="任意多边形 57"/>
              <p:cNvSpPr/>
              <p:nvPr/>
            </p:nvSpPr>
            <p:spPr>
              <a:xfrm rot="5400000">
                <a:off x="3591805" y="4348771"/>
                <a:ext cx="3017096" cy="205757"/>
              </a:xfrm>
              <a:custGeom>
                <a:avLst/>
                <a:gdLst>
                  <a:gd name="connsiteX0" fmla="*/ 0 w 2030623"/>
                  <a:gd name="connsiteY0" fmla="*/ 360697 h 360697"/>
                  <a:gd name="connsiteX1" fmla="*/ 12830 w 2030623"/>
                  <a:gd name="connsiteY1" fmla="*/ 0 h 360697"/>
                  <a:gd name="connsiteX2" fmla="*/ 538782 w 2030623"/>
                  <a:gd name="connsiteY2" fmla="*/ 0 h 360697"/>
                  <a:gd name="connsiteX3" fmla="*/ 538782 w 2030623"/>
                  <a:gd name="connsiteY3" fmla="*/ 1 h 360697"/>
                  <a:gd name="connsiteX4" fmla="*/ 1945728 w 2030623"/>
                  <a:gd name="connsiteY4" fmla="*/ 4 h 360697"/>
                  <a:gd name="connsiteX5" fmla="*/ 2030623 w 2030623"/>
                  <a:gd name="connsiteY5" fmla="*/ 360697 h 3606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030623" h="360697">
                    <a:moveTo>
                      <a:pt x="0" y="360697"/>
                    </a:moveTo>
                    <a:lnTo>
                      <a:pt x="12830" y="0"/>
                    </a:lnTo>
                    <a:lnTo>
                      <a:pt x="538782" y="0"/>
                    </a:lnTo>
                    <a:lnTo>
                      <a:pt x="538782" y="1"/>
                    </a:lnTo>
                    <a:lnTo>
                      <a:pt x="1945728" y="4"/>
                    </a:lnTo>
                    <a:lnTo>
                      <a:pt x="2030623" y="360697"/>
                    </a:lnTo>
                    <a:close/>
                  </a:path>
                </a:pathLst>
              </a:custGeom>
              <a:gradFill>
                <a:gsLst>
                  <a:gs pos="0">
                    <a:sysClr val="windowText" lastClr="000000">
                      <a:alpha val="52000"/>
                    </a:sysClr>
                  </a:gs>
                  <a:gs pos="100000">
                    <a:srgbClr val="EFF2F5">
                      <a:alpha val="0"/>
                    </a:srgbClr>
                  </a:gs>
                </a:gsLst>
                <a:lin ang="5400000" scaled="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76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9" name="任意多边形 58"/>
              <p:cNvSpPr/>
              <p:nvPr/>
            </p:nvSpPr>
            <p:spPr>
              <a:xfrm>
                <a:off x="4314845" y="5566316"/>
                <a:ext cx="1043211" cy="527401"/>
              </a:xfrm>
              <a:custGeom>
                <a:avLst/>
                <a:gdLst>
                  <a:gd name="connsiteX0" fmla="*/ 0 w 914400"/>
                  <a:gd name="connsiteY0" fmla="*/ 533400 h 533400"/>
                  <a:gd name="connsiteX1" fmla="*/ 914400 w 914400"/>
                  <a:gd name="connsiteY1" fmla="*/ 304800 h 533400"/>
                  <a:gd name="connsiteX2" fmla="*/ 12700 w 914400"/>
                  <a:gd name="connsiteY2" fmla="*/ 0 h 533400"/>
                  <a:gd name="connsiteX3" fmla="*/ 0 w 914400"/>
                  <a:gd name="connsiteY3" fmla="*/ 533400 h 533400"/>
                  <a:gd name="connsiteX0-1" fmla="*/ 0 w 962526"/>
                  <a:gd name="connsiteY0-2" fmla="*/ 533400 h 533400"/>
                  <a:gd name="connsiteX1-3" fmla="*/ 962526 w 962526"/>
                  <a:gd name="connsiteY1-4" fmla="*/ 304800 h 533400"/>
                  <a:gd name="connsiteX2-5" fmla="*/ 12700 w 962526"/>
                  <a:gd name="connsiteY2-6" fmla="*/ 0 h 533400"/>
                  <a:gd name="connsiteX3-7" fmla="*/ 0 w 962526"/>
                  <a:gd name="connsiteY3-8" fmla="*/ 533400 h 533400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</a:cxnLst>
                <a:rect l="l" t="t" r="r" b="b"/>
                <a:pathLst>
                  <a:path w="962526" h="533400">
                    <a:moveTo>
                      <a:pt x="0" y="533400"/>
                    </a:moveTo>
                    <a:lnTo>
                      <a:pt x="962526" y="304800"/>
                    </a:lnTo>
                    <a:lnTo>
                      <a:pt x="12700" y="0"/>
                    </a:lnTo>
                    <a:lnTo>
                      <a:pt x="0" y="533400"/>
                    </a:lnTo>
                    <a:close/>
                  </a:path>
                </a:pathLst>
              </a:custGeom>
              <a:gradFill>
                <a:gsLst>
                  <a:gs pos="100000">
                    <a:sysClr val="window" lastClr="FFFFFF">
                      <a:lumMod val="50000"/>
                      <a:alpha val="36000"/>
                    </a:sysClr>
                  </a:gs>
                  <a:gs pos="0">
                    <a:sysClr val="window" lastClr="FFFFFF">
                      <a:lumMod val="50000"/>
                      <a:alpha val="0"/>
                    </a:sysClr>
                  </a:gs>
                </a:gsLst>
                <a:lin ang="0" scaled="0"/>
              </a:gradFill>
              <a:ln w="12700" cap="flat" cmpd="sng" algn="ctr">
                <a:noFill/>
                <a:prstDash val="solid"/>
                <a:miter lim="800000"/>
              </a:ln>
              <a:effectLst>
                <a:softEdge rad="38100"/>
              </a:effectLst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76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0" name="Freeform 987"/>
              <p:cNvSpPr>
                <a:spLocks noEditPoints="1"/>
              </p:cNvSpPr>
              <p:nvPr/>
            </p:nvSpPr>
            <p:spPr bwMode="auto">
              <a:xfrm>
                <a:off x="3666319" y="4509647"/>
                <a:ext cx="448564" cy="721541"/>
              </a:xfrm>
              <a:custGeom>
                <a:avLst/>
                <a:gdLst>
                  <a:gd name="T0" fmla="*/ 133 w 205"/>
                  <a:gd name="T1" fmla="*/ 170 h 331"/>
                  <a:gd name="T2" fmla="*/ 148 w 205"/>
                  <a:gd name="T3" fmla="*/ 126 h 331"/>
                  <a:gd name="T4" fmla="*/ 148 w 205"/>
                  <a:gd name="T5" fmla="*/ 110 h 331"/>
                  <a:gd name="T6" fmla="*/ 48 w 205"/>
                  <a:gd name="T7" fmla="*/ 118 h 331"/>
                  <a:gd name="T8" fmla="*/ 71 w 205"/>
                  <a:gd name="T9" fmla="*/ 126 h 331"/>
                  <a:gd name="T10" fmla="*/ 39 w 205"/>
                  <a:gd name="T11" fmla="*/ 224 h 331"/>
                  <a:gd name="T12" fmla="*/ 44 w 205"/>
                  <a:gd name="T13" fmla="*/ 331 h 331"/>
                  <a:gd name="T14" fmla="*/ 205 w 205"/>
                  <a:gd name="T15" fmla="*/ 298 h 331"/>
                  <a:gd name="T16" fmla="*/ 161 w 205"/>
                  <a:gd name="T17" fmla="*/ 315 h 331"/>
                  <a:gd name="T18" fmla="*/ 16 w 205"/>
                  <a:gd name="T19" fmla="*/ 298 h 331"/>
                  <a:gd name="T20" fmla="*/ 87 w 205"/>
                  <a:gd name="T21" fmla="*/ 170 h 331"/>
                  <a:gd name="T22" fmla="*/ 117 w 205"/>
                  <a:gd name="T23" fmla="*/ 126 h 331"/>
                  <a:gd name="T24" fmla="*/ 153 w 205"/>
                  <a:gd name="T25" fmla="*/ 234 h 331"/>
                  <a:gd name="T26" fmla="*/ 161 w 205"/>
                  <a:gd name="T27" fmla="*/ 315 h 331"/>
                  <a:gd name="T28" fmla="*/ 121 w 205"/>
                  <a:gd name="T29" fmla="*/ 262 h 331"/>
                  <a:gd name="T30" fmla="*/ 101 w 205"/>
                  <a:gd name="T31" fmla="*/ 258 h 331"/>
                  <a:gd name="T32" fmla="*/ 63 w 205"/>
                  <a:gd name="T33" fmla="*/ 263 h 331"/>
                  <a:gd name="T34" fmla="*/ 48 w 205"/>
                  <a:gd name="T35" fmla="*/ 259 h 331"/>
                  <a:gd name="T36" fmla="*/ 24 w 205"/>
                  <a:gd name="T37" fmla="*/ 298 h 331"/>
                  <a:gd name="T38" fmla="*/ 161 w 205"/>
                  <a:gd name="T39" fmla="*/ 307 h 331"/>
                  <a:gd name="T40" fmla="*/ 167 w 205"/>
                  <a:gd name="T41" fmla="*/ 266 h 331"/>
                  <a:gd name="T42" fmla="*/ 165 w 205"/>
                  <a:gd name="T43" fmla="*/ 264 h 331"/>
                  <a:gd name="T44" fmla="*/ 144 w 205"/>
                  <a:gd name="T45" fmla="*/ 248 h 331"/>
                  <a:gd name="T46" fmla="*/ 124 w 205"/>
                  <a:gd name="T47" fmla="*/ 23 h 331"/>
                  <a:gd name="T48" fmla="*/ 124 w 205"/>
                  <a:gd name="T49" fmla="*/ 0 h 331"/>
                  <a:gd name="T50" fmla="*/ 124 w 205"/>
                  <a:gd name="T51" fmla="*/ 23 h 331"/>
                  <a:gd name="T52" fmla="*/ 91 w 205"/>
                  <a:gd name="T53" fmla="*/ 49 h 331"/>
                  <a:gd name="T54" fmla="*/ 74 w 205"/>
                  <a:gd name="T55" fmla="*/ 32 h 331"/>
                  <a:gd name="T56" fmla="*/ 58 w 205"/>
                  <a:gd name="T57" fmla="*/ 49 h 331"/>
                  <a:gd name="T58" fmla="*/ 68 w 205"/>
                  <a:gd name="T59" fmla="*/ 43 h 331"/>
                  <a:gd name="T60" fmla="*/ 80 w 205"/>
                  <a:gd name="T61" fmla="*/ 43 h 331"/>
                  <a:gd name="T62" fmla="*/ 74 w 205"/>
                  <a:gd name="T63" fmla="*/ 57 h 331"/>
                  <a:gd name="T64" fmla="*/ 68 w 205"/>
                  <a:gd name="T65" fmla="*/ 43 h 331"/>
                  <a:gd name="T66" fmla="*/ 92 w 205"/>
                  <a:gd name="T67" fmla="*/ 102 h 331"/>
                  <a:gd name="T68" fmla="*/ 98 w 205"/>
                  <a:gd name="T69" fmla="*/ 82 h 331"/>
                  <a:gd name="T70" fmla="*/ 129 w 205"/>
                  <a:gd name="T71" fmla="*/ 82 h 331"/>
                  <a:gd name="T72" fmla="*/ 134 w 205"/>
                  <a:gd name="T73" fmla="*/ 102 h 331"/>
                  <a:gd name="T74" fmla="*/ 143 w 205"/>
                  <a:gd name="T75" fmla="*/ 97 h 331"/>
                  <a:gd name="T76" fmla="*/ 113 w 205"/>
                  <a:gd name="T77" fmla="*/ 68 h 331"/>
                  <a:gd name="T78" fmla="*/ 84 w 205"/>
                  <a:gd name="T79" fmla="*/ 97 h 3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05" h="331">
                    <a:moveTo>
                      <a:pt x="165" y="224"/>
                    </a:moveTo>
                    <a:cubicBezTo>
                      <a:pt x="150" y="204"/>
                      <a:pt x="133" y="184"/>
                      <a:pt x="133" y="170"/>
                    </a:cubicBezTo>
                    <a:cubicBezTo>
                      <a:pt x="133" y="126"/>
                      <a:pt x="133" y="126"/>
                      <a:pt x="133" y="126"/>
                    </a:cubicBezTo>
                    <a:cubicBezTo>
                      <a:pt x="148" y="126"/>
                      <a:pt x="148" y="126"/>
                      <a:pt x="148" y="126"/>
                    </a:cubicBezTo>
                    <a:cubicBezTo>
                      <a:pt x="153" y="126"/>
                      <a:pt x="156" y="122"/>
                      <a:pt x="156" y="118"/>
                    </a:cubicBezTo>
                    <a:cubicBezTo>
                      <a:pt x="156" y="113"/>
                      <a:pt x="153" y="110"/>
                      <a:pt x="148" y="110"/>
                    </a:cubicBezTo>
                    <a:cubicBezTo>
                      <a:pt x="56" y="110"/>
                      <a:pt x="56" y="110"/>
                      <a:pt x="56" y="110"/>
                    </a:cubicBezTo>
                    <a:cubicBezTo>
                      <a:pt x="52" y="110"/>
                      <a:pt x="48" y="113"/>
                      <a:pt x="48" y="118"/>
                    </a:cubicBezTo>
                    <a:cubicBezTo>
                      <a:pt x="48" y="122"/>
                      <a:pt x="52" y="126"/>
                      <a:pt x="56" y="126"/>
                    </a:cubicBezTo>
                    <a:cubicBezTo>
                      <a:pt x="71" y="126"/>
                      <a:pt x="71" y="126"/>
                      <a:pt x="71" y="126"/>
                    </a:cubicBezTo>
                    <a:cubicBezTo>
                      <a:pt x="71" y="170"/>
                      <a:pt x="71" y="170"/>
                      <a:pt x="71" y="170"/>
                    </a:cubicBezTo>
                    <a:cubicBezTo>
                      <a:pt x="71" y="184"/>
                      <a:pt x="55" y="204"/>
                      <a:pt x="39" y="224"/>
                    </a:cubicBezTo>
                    <a:cubicBezTo>
                      <a:pt x="20" y="249"/>
                      <a:pt x="0" y="274"/>
                      <a:pt x="0" y="298"/>
                    </a:cubicBezTo>
                    <a:cubicBezTo>
                      <a:pt x="0" y="318"/>
                      <a:pt x="16" y="331"/>
                      <a:pt x="44" y="331"/>
                    </a:cubicBezTo>
                    <a:cubicBezTo>
                      <a:pt x="161" y="331"/>
                      <a:pt x="161" y="331"/>
                      <a:pt x="161" y="331"/>
                    </a:cubicBezTo>
                    <a:cubicBezTo>
                      <a:pt x="188" y="331"/>
                      <a:pt x="205" y="318"/>
                      <a:pt x="205" y="298"/>
                    </a:cubicBezTo>
                    <a:cubicBezTo>
                      <a:pt x="205" y="274"/>
                      <a:pt x="185" y="249"/>
                      <a:pt x="165" y="224"/>
                    </a:cubicBezTo>
                    <a:close/>
                    <a:moveTo>
                      <a:pt x="161" y="315"/>
                    </a:moveTo>
                    <a:cubicBezTo>
                      <a:pt x="44" y="315"/>
                      <a:pt x="44" y="315"/>
                      <a:pt x="44" y="315"/>
                    </a:cubicBezTo>
                    <a:cubicBezTo>
                      <a:pt x="33" y="315"/>
                      <a:pt x="16" y="313"/>
                      <a:pt x="16" y="298"/>
                    </a:cubicBezTo>
                    <a:cubicBezTo>
                      <a:pt x="16" y="280"/>
                      <a:pt x="34" y="257"/>
                      <a:pt x="52" y="234"/>
                    </a:cubicBezTo>
                    <a:cubicBezTo>
                      <a:pt x="70" y="211"/>
                      <a:pt x="87" y="189"/>
                      <a:pt x="87" y="170"/>
                    </a:cubicBezTo>
                    <a:cubicBezTo>
                      <a:pt x="87" y="126"/>
                      <a:pt x="87" y="126"/>
                      <a:pt x="87" y="126"/>
                    </a:cubicBezTo>
                    <a:cubicBezTo>
                      <a:pt x="117" y="126"/>
                      <a:pt x="117" y="126"/>
                      <a:pt x="117" y="126"/>
                    </a:cubicBezTo>
                    <a:cubicBezTo>
                      <a:pt x="117" y="170"/>
                      <a:pt x="117" y="170"/>
                      <a:pt x="117" y="170"/>
                    </a:cubicBezTo>
                    <a:cubicBezTo>
                      <a:pt x="117" y="189"/>
                      <a:pt x="135" y="211"/>
                      <a:pt x="153" y="234"/>
                    </a:cubicBezTo>
                    <a:cubicBezTo>
                      <a:pt x="171" y="257"/>
                      <a:pt x="189" y="280"/>
                      <a:pt x="189" y="298"/>
                    </a:cubicBezTo>
                    <a:cubicBezTo>
                      <a:pt x="189" y="313"/>
                      <a:pt x="171" y="315"/>
                      <a:pt x="161" y="315"/>
                    </a:cubicBezTo>
                    <a:close/>
                    <a:moveTo>
                      <a:pt x="122" y="263"/>
                    </a:moveTo>
                    <a:cubicBezTo>
                      <a:pt x="122" y="263"/>
                      <a:pt x="121" y="263"/>
                      <a:pt x="121" y="262"/>
                    </a:cubicBezTo>
                    <a:cubicBezTo>
                      <a:pt x="118" y="258"/>
                      <a:pt x="114" y="256"/>
                      <a:pt x="109" y="256"/>
                    </a:cubicBezTo>
                    <a:cubicBezTo>
                      <a:pt x="106" y="256"/>
                      <a:pt x="103" y="257"/>
                      <a:pt x="101" y="258"/>
                    </a:cubicBezTo>
                    <a:cubicBezTo>
                      <a:pt x="99" y="250"/>
                      <a:pt x="91" y="244"/>
                      <a:pt x="82" y="244"/>
                    </a:cubicBezTo>
                    <a:cubicBezTo>
                      <a:pt x="72" y="244"/>
                      <a:pt x="63" y="252"/>
                      <a:pt x="63" y="263"/>
                    </a:cubicBezTo>
                    <a:cubicBezTo>
                      <a:pt x="63" y="264"/>
                      <a:pt x="63" y="264"/>
                      <a:pt x="63" y="265"/>
                    </a:cubicBezTo>
                    <a:cubicBezTo>
                      <a:pt x="59" y="261"/>
                      <a:pt x="54" y="259"/>
                      <a:pt x="48" y="259"/>
                    </a:cubicBezTo>
                    <a:cubicBezTo>
                      <a:pt x="46" y="259"/>
                      <a:pt x="44" y="260"/>
                      <a:pt x="42" y="260"/>
                    </a:cubicBezTo>
                    <a:cubicBezTo>
                      <a:pt x="32" y="274"/>
                      <a:pt x="24" y="288"/>
                      <a:pt x="24" y="298"/>
                    </a:cubicBezTo>
                    <a:cubicBezTo>
                      <a:pt x="24" y="306"/>
                      <a:pt x="34" y="307"/>
                      <a:pt x="44" y="307"/>
                    </a:cubicBezTo>
                    <a:cubicBezTo>
                      <a:pt x="161" y="307"/>
                      <a:pt x="161" y="307"/>
                      <a:pt x="161" y="307"/>
                    </a:cubicBezTo>
                    <a:cubicBezTo>
                      <a:pt x="170" y="307"/>
                      <a:pt x="181" y="306"/>
                      <a:pt x="181" y="298"/>
                    </a:cubicBezTo>
                    <a:cubicBezTo>
                      <a:pt x="181" y="289"/>
                      <a:pt x="175" y="278"/>
                      <a:pt x="167" y="266"/>
                    </a:cubicBezTo>
                    <a:cubicBezTo>
                      <a:pt x="167" y="266"/>
                      <a:pt x="166" y="266"/>
                      <a:pt x="166" y="266"/>
                    </a:cubicBezTo>
                    <a:cubicBezTo>
                      <a:pt x="166" y="265"/>
                      <a:pt x="166" y="265"/>
                      <a:pt x="165" y="264"/>
                    </a:cubicBezTo>
                    <a:cubicBezTo>
                      <a:pt x="163" y="260"/>
                      <a:pt x="160" y="256"/>
                      <a:pt x="156" y="252"/>
                    </a:cubicBezTo>
                    <a:cubicBezTo>
                      <a:pt x="153" y="249"/>
                      <a:pt x="148" y="248"/>
                      <a:pt x="144" y="248"/>
                    </a:cubicBezTo>
                    <a:cubicBezTo>
                      <a:pt x="134" y="248"/>
                      <a:pt x="125" y="254"/>
                      <a:pt x="122" y="263"/>
                    </a:cubicBezTo>
                    <a:close/>
                    <a:moveTo>
                      <a:pt x="124" y="23"/>
                    </a:moveTo>
                    <a:cubicBezTo>
                      <a:pt x="130" y="23"/>
                      <a:pt x="135" y="18"/>
                      <a:pt x="135" y="11"/>
                    </a:cubicBezTo>
                    <a:cubicBezTo>
                      <a:pt x="135" y="5"/>
                      <a:pt x="130" y="0"/>
                      <a:pt x="124" y="0"/>
                    </a:cubicBezTo>
                    <a:cubicBezTo>
                      <a:pt x="118" y="0"/>
                      <a:pt x="112" y="5"/>
                      <a:pt x="112" y="11"/>
                    </a:cubicBezTo>
                    <a:cubicBezTo>
                      <a:pt x="112" y="18"/>
                      <a:pt x="118" y="23"/>
                      <a:pt x="124" y="23"/>
                    </a:cubicBezTo>
                    <a:close/>
                    <a:moveTo>
                      <a:pt x="74" y="65"/>
                    </a:moveTo>
                    <a:cubicBezTo>
                      <a:pt x="83" y="65"/>
                      <a:pt x="91" y="58"/>
                      <a:pt x="91" y="49"/>
                    </a:cubicBezTo>
                    <a:cubicBezTo>
                      <a:pt x="91" y="45"/>
                      <a:pt x="89" y="40"/>
                      <a:pt x="86" y="37"/>
                    </a:cubicBezTo>
                    <a:cubicBezTo>
                      <a:pt x="83" y="34"/>
                      <a:pt x="79" y="32"/>
                      <a:pt x="74" y="32"/>
                    </a:cubicBezTo>
                    <a:cubicBezTo>
                      <a:pt x="70" y="32"/>
                      <a:pt x="66" y="34"/>
                      <a:pt x="62" y="37"/>
                    </a:cubicBezTo>
                    <a:cubicBezTo>
                      <a:pt x="59" y="40"/>
                      <a:pt x="58" y="45"/>
                      <a:pt x="58" y="49"/>
                    </a:cubicBezTo>
                    <a:cubicBezTo>
                      <a:pt x="58" y="58"/>
                      <a:pt x="65" y="65"/>
                      <a:pt x="74" y="65"/>
                    </a:cubicBezTo>
                    <a:close/>
                    <a:moveTo>
                      <a:pt x="68" y="43"/>
                    </a:moveTo>
                    <a:cubicBezTo>
                      <a:pt x="70" y="41"/>
                      <a:pt x="72" y="40"/>
                      <a:pt x="74" y="40"/>
                    </a:cubicBezTo>
                    <a:cubicBezTo>
                      <a:pt x="76" y="40"/>
                      <a:pt x="79" y="41"/>
                      <a:pt x="80" y="43"/>
                    </a:cubicBezTo>
                    <a:cubicBezTo>
                      <a:pt x="82" y="45"/>
                      <a:pt x="83" y="47"/>
                      <a:pt x="83" y="49"/>
                    </a:cubicBezTo>
                    <a:cubicBezTo>
                      <a:pt x="83" y="54"/>
                      <a:pt x="79" y="57"/>
                      <a:pt x="74" y="57"/>
                    </a:cubicBezTo>
                    <a:cubicBezTo>
                      <a:pt x="69" y="57"/>
                      <a:pt x="66" y="54"/>
                      <a:pt x="66" y="49"/>
                    </a:cubicBezTo>
                    <a:cubicBezTo>
                      <a:pt x="66" y="47"/>
                      <a:pt x="66" y="45"/>
                      <a:pt x="68" y="43"/>
                    </a:cubicBezTo>
                    <a:close/>
                    <a:moveTo>
                      <a:pt x="84" y="102"/>
                    </a:moveTo>
                    <a:cubicBezTo>
                      <a:pt x="92" y="102"/>
                      <a:pt x="92" y="102"/>
                      <a:pt x="92" y="102"/>
                    </a:cubicBezTo>
                    <a:cubicBezTo>
                      <a:pt x="92" y="100"/>
                      <a:pt x="92" y="99"/>
                      <a:pt x="92" y="97"/>
                    </a:cubicBezTo>
                    <a:cubicBezTo>
                      <a:pt x="92" y="92"/>
                      <a:pt x="94" y="86"/>
                      <a:pt x="98" y="82"/>
                    </a:cubicBezTo>
                    <a:cubicBezTo>
                      <a:pt x="102" y="78"/>
                      <a:pt x="108" y="76"/>
                      <a:pt x="113" y="76"/>
                    </a:cubicBezTo>
                    <a:cubicBezTo>
                      <a:pt x="119" y="76"/>
                      <a:pt x="124" y="78"/>
                      <a:pt x="129" y="82"/>
                    </a:cubicBezTo>
                    <a:cubicBezTo>
                      <a:pt x="133" y="86"/>
                      <a:pt x="135" y="92"/>
                      <a:pt x="135" y="97"/>
                    </a:cubicBezTo>
                    <a:cubicBezTo>
                      <a:pt x="135" y="99"/>
                      <a:pt x="135" y="100"/>
                      <a:pt x="134" y="102"/>
                    </a:cubicBezTo>
                    <a:cubicBezTo>
                      <a:pt x="142" y="102"/>
                      <a:pt x="142" y="102"/>
                      <a:pt x="142" y="102"/>
                    </a:cubicBezTo>
                    <a:cubicBezTo>
                      <a:pt x="143" y="100"/>
                      <a:pt x="143" y="99"/>
                      <a:pt x="143" y="97"/>
                    </a:cubicBezTo>
                    <a:cubicBezTo>
                      <a:pt x="143" y="89"/>
                      <a:pt x="140" y="82"/>
                      <a:pt x="134" y="76"/>
                    </a:cubicBezTo>
                    <a:cubicBezTo>
                      <a:pt x="129" y="71"/>
                      <a:pt x="121" y="68"/>
                      <a:pt x="113" y="68"/>
                    </a:cubicBezTo>
                    <a:cubicBezTo>
                      <a:pt x="105" y="68"/>
                      <a:pt x="98" y="71"/>
                      <a:pt x="92" y="76"/>
                    </a:cubicBezTo>
                    <a:cubicBezTo>
                      <a:pt x="87" y="82"/>
                      <a:pt x="84" y="89"/>
                      <a:pt x="84" y="97"/>
                    </a:cubicBezTo>
                    <a:cubicBezTo>
                      <a:pt x="84" y="99"/>
                      <a:pt x="84" y="100"/>
                      <a:pt x="84" y="102"/>
                    </a:cubicBezTo>
                    <a:close/>
                  </a:path>
                </a:pathLst>
              </a:custGeom>
              <a:solidFill>
                <a:sysClr val="windowText" lastClr="000000">
                  <a:lumMod val="50000"/>
                  <a:lumOff val="50000"/>
                </a:sysClr>
              </a:solidFill>
              <a:ln>
                <a:noFill/>
              </a:ln>
              <a:effectLst>
                <a:reflection blurRad="25400" stA="52000" endPos="51000" dir="5400000" sy="-100000" algn="bl" rotWithShape="0"/>
              </a:effectLst>
            </p:spPr>
            <p:txBody>
              <a:bodyPr vert="horz" wrap="square" lIns="51435" tIns="25717" rIns="51435" bIns="25717" numCol="1" anchor="t" anchorCtr="0" compatLnSpc="1"/>
              <a:lstStyle/>
              <a:p>
                <a:pPr marL="0" marR="0" lvl="0" indent="0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76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grpSp>
            <p:nvGrpSpPr>
              <p:cNvPr id="61" name="组合 60"/>
              <p:cNvGrpSpPr/>
              <p:nvPr/>
            </p:nvGrpSpPr>
            <p:grpSpPr>
              <a:xfrm>
                <a:off x="4353162" y="3879302"/>
                <a:ext cx="794802" cy="614366"/>
                <a:chOff x="2391028" y="4677759"/>
                <a:chExt cx="870829" cy="673133"/>
              </a:xfrm>
              <a:scene3d>
                <a:camera prst="orthographicFront">
                  <a:rot lat="20820000" lon="1800000" rev="0"/>
                </a:camera>
                <a:lightRig rig="threePt" dir="t"/>
              </a:scene3d>
            </p:grpSpPr>
            <p:sp>
              <p:nvSpPr>
                <p:cNvPr id="62" name="文本框 69"/>
                <p:cNvSpPr txBox="1"/>
                <p:nvPr/>
              </p:nvSpPr>
              <p:spPr>
                <a:xfrm>
                  <a:off x="2587310" y="4807293"/>
                  <a:ext cx="529317" cy="5435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en-US" altLang="zh-CN" sz="225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AF92"/>
                      </a:solidFill>
                      <a:effectLst/>
                      <a:uLnTx/>
                      <a:uFillTx/>
                      <a:cs typeface="+mn-ea"/>
                      <a:sym typeface="+mn-lt"/>
                    </a:rPr>
                    <a:t>B</a:t>
                  </a:r>
                  <a:endParaRPr kumimoji="0" lang="zh-CN" altLang="en-US" sz="225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AF92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63" name="文本框 70"/>
                <p:cNvSpPr txBox="1"/>
                <p:nvPr/>
              </p:nvSpPr>
              <p:spPr>
                <a:xfrm>
                  <a:off x="2391028" y="4677759"/>
                  <a:ext cx="870829" cy="23326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en-US" altLang="zh-CN" sz="62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AF92"/>
                      </a:solidFill>
                      <a:effectLst/>
                      <a:uLnTx/>
                      <a:uFillTx/>
                      <a:cs typeface="+mn-ea"/>
                      <a:sym typeface="+mn-lt"/>
                    </a:rPr>
                    <a:t>OPTION</a:t>
                  </a:r>
                  <a:endParaRPr kumimoji="0" lang="zh-CN" altLang="en-US" sz="62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AF92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64" name="组合 63"/>
            <p:cNvGrpSpPr/>
            <p:nvPr/>
          </p:nvGrpSpPr>
          <p:grpSpPr>
            <a:xfrm>
              <a:off x="5914967" y="3435301"/>
              <a:ext cx="1073015" cy="2379927"/>
              <a:chOff x="5156362" y="1861756"/>
              <a:chExt cx="1907335" cy="4231961"/>
            </a:xfrm>
          </p:grpSpPr>
          <p:sp>
            <p:nvSpPr>
              <p:cNvPr id="65" name="任意多边形 64"/>
              <p:cNvSpPr/>
              <p:nvPr/>
            </p:nvSpPr>
            <p:spPr>
              <a:xfrm rot="16200000" flipH="1">
                <a:off x="5446150" y="4364012"/>
                <a:ext cx="3017096" cy="205757"/>
              </a:xfrm>
              <a:custGeom>
                <a:avLst/>
                <a:gdLst>
                  <a:gd name="connsiteX0" fmla="*/ 0 w 2030623"/>
                  <a:gd name="connsiteY0" fmla="*/ 360697 h 360697"/>
                  <a:gd name="connsiteX1" fmla="*/ 12830 w 2030623"/>
                  <a:gd name="connsiteY1" fmla="*/ 0 h 360697"/>
                  <a:gd name="connsiteX2" fmla="*/ 538782 w 2030623"/>
                  <a:gd name="connsiteY2" fmla="*/ 0 h 360697"/>
                  <a:gd name="connsiteX3" fmla="*/ 538782 w 2030623"/>
                  <a:gd name="connsiteY3" fmla="*/ 1 h 360697"/>
                  <a:gd name="connsiteX4" fmla="*/ 1945728 w 2030623"/>
                  <a:gd name="connsiteY4" fmla="*/ 4 h 360697"/>
                  <a:gd name="connsiteX5" fmla="*/ 2030623 w 2030623"/>
                  <a:gd name="connsiteY5" fmla="*/ 360697 h 3606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030623" h="360697">
                    <a:moveTo>
                      <a:pt x="0" y="360697"/>
                    </a:moveTo>
                    <a:lnTo>
                      <a:pt x="12830" y="0"/>
                    </a:lnTo>
                    <a:lnTo>
                      <a:pt x="538782" y="0"/>
                    </a:lnTo>
                    <a:lnTo>
                      <a:pt x="538782" y="1"/>
                    </a:lnTo>
                    <a:lnTo>
                      <a:pt x="1945728" y="4"/>
                    </a:lnTo>
                    <a:lnTo>
                      <a:pt x="2030623" y="360697"/>
                    </a:lnTo>
                    <a:close/>
                  </a:path>
                </a:pathLst>
              </a:custGeom>
              <a:gradFill>
                <a:gsLst>
                  <a:gs pos="0">
                    <a:sysClr val="windowText" lastClr="000000">
                      <a:alpha val="52000"/>
                    </a:sysClr>
                  </a:gs>
                  <a:gs pos="100000">
                    <a:srgbClr val="EFF2F5">
                      <a:alpha val="0"/>
                    </a:srgbClr>
                  </a:gs>
                </a:gsLst>
                <a:lin ang="5400000" scaled="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76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6" name="任意多边形 65"/>
              <p:cNvSpPr/>
              <p:nvPr/>
            </p:nvSpPr>
            <p:spPr>
              <a:xfrm rot="16200000" flipH="1">
                <a:off x="3492297" y="3543210"/>
                <a:ext cx="4204433" cy="855435"/>
              </a:xfrm>
              <a:custGeom>
                <a:avLst/>
                <a:gdLst>
                  <a:gd name="connsiteX0" fmla="*/ 0 w 4606609"/>
                  <a:gd name="connsiteY0" fmla="*/ 937262 h 937262"/>
                  <a:gd name="connsiteX1" fmla="*/ 576261 w 4606609"/>
                  <a:gd name="connsiteY1" fmla="*/ 937262 h 937262"/>
                  <a:gd name="connsiteX2" fmla="*/ 1066800 w 4606609"/>
                  <a:gd name="connsiteY2" fmla="*/ 937262 h 937262"/>
                  <a:gd name="connsiteX3" fmla="*/ 1643061 w 4606609"/>
                  <a:gd name="connsiteY3" fmla="*/ 937262 h 937262"/>
                  <a:gd name="connsiteX4" fmla="*/ 2371726 w 4606609"/>
                  <a:gd name="connsiteY4" fmla="*/ 937262 h 937262"/>
                  <a:gd name="connsiteX5" fmla="*/ 3438526 w 4606609"/>
                  <a:gd name="connsiteY5" fmla="*/ 937262 h 937262"/>
                  <a:gd name="connsiteX6" fmla="*/ 3438526 w 4606609"/>
                  <a:gd name="connsiteY6" fmla="*/ 937261 h 937262"/>
                  <a:gd name="connsiteX7" fmla="*/ 3539809 w 4606609"/>
                  <a:gd name="connsiteY7" fmla="*/ 937261 h 937262"/>
                  <a:gd name="connsiteX8" fmla="*/ 4606609 w 4606609"/>
                  <a:gd name="connsiteY8" fmla="*/ 937261 h 937262"/>
                  <a:gd name="connsiteX9" fmla="*/ 4386011 w 4606609"/>
                  <a:gd name="connsiteY9" fmla="*/ 4 h 937262"/>
                  <a:gd name="connsiteX10" fmla="*/ 2844483 w 4606609"/>
                  <a:gd name="connsiteY10" fmla="*/ 1 h 937262"/>
                  <a:gd name="connsiteX11" fmla="*/ 2844483 w 4606609"/>
                  <a:gd name="connsiteY11" fmla="*/ 0 h 937262"/>
                  <a:gd name="connsiteX12" fmla="*/ 2268222 w 4606609"/>
                  <a:gd name="connsiteY12" fmla="*/ 0 h 937262"/>
                  <a:gd name="connsiteX13" fmla="*/ 2268222 w 4606609"/>
                  <a:gd name="connsiteY13" fmla="*/ 2 h 937262"/>
                  <a:gd name="connsiteX14" fmla="*/ 1777683 w 4606609"/>
                  <a:gd name="connsiteY14" fmla="*/ 1 h 937262"/>
                  <a:gd name="connsiteX15" fmla="*/ 1777683 w 4606609"/>
                  <a:gd name="connsiteY15" fmla="*/ 0 h 937262"/>
                  <a:gd name="connsiteX16" fmla="*/ 1201422 w 4606609"/>
                  <a:gd name="connsiteY16" fmla="*/ 0 h 937262"/>
                  <a:gd name="connsiteX17" fmla="*/ 1201422 w 4606609"/>
                  <a:gd name="connsiteY17" fmla="*/ 1 h 937262"/>
                  <a:gd name="connsiteX18" fmla="*/ 1100139 w 4606609"/>
                  <a:gd name="connsiteY18" fmla="*/ 1 h 937262"/>
                  <a:gd name="connsiteX19" fmla="*/ 1100139 w 4606609"/>
                  <a:gd name="connsiteY19" fmla="*/ 3 h 937262"/>
                  <a:gd name="connsiteX20" fmla="*/ 609600 w 4606609"/>
                  <a:gd name="connsiteY20" fmla="*/ 2 h 937262"/>
                  <a:gd name="connsiteX21" fmla="*/ 609600 w 4606609"/>
                  <a:gd name="connsiteY21" fmla="*/ 1 h 937262"/>
                  <a:gd name="connsiteX22" fmla="*/ 33339 w 4606609"/>
                  <a:gd name="connsiteY22" fmla="*/ 1 h 9372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4606609" h="937262">
                    <a:moveTo>
                      <a:pt x="0" y="937262"/>
                    </a:moveTo>
                    <a:lnTo>
                      <a:pt x="576261" y="937262"/>
                    </a:lnTo>
                    <a:lnTo>
                      <a:pt x="1066800" y="937262"/>
                    </a:lnTo>
                    <a:lnTo>
                      <a:pt x="1643061" y="937262"/>
                    </a:lnTo>
                    <a:lnTo>
                      <a:pt x="2371726" y="937262"/>
                    </a:lnTo>
                    <a:lnTo>
                      <a:pt x="3438526" y="937262"/>
                    </a:lnTo>
                    <a:lnTo>
                      <a:pt x="3438526" y="937261"/>
                    </a:lnTo>
                    <a:lnTo>
                      <a:pt x="3539809" y="937261"/>
                    </a:lnTo>
                    <a:lnTo>
                      <a:pt x="4606609" y="937261"/>
                    </a:lnTo>
                    <a:lnTo>
                      <a:pt x="4386011" y="4"/>
                    </a:lnTo>
                    <a:lnTo>
                      <a:pt x="2844483" y="1"/>
                    </a:lnTo>
                    <a:lnTo>
                      <a:pt x="2844483" y="0"/>
                    </a:lnTo>
                    <a:lnTo>
                      <a:pt x="2268222" y="0"/>
                    </a:lnTo>
                    <a:lnTo>
                      <a:pt x="2268222" y="2"/>
                    </a:lnTo>
                    <a:lnTo>
                      <a:pt x="1777683" y="1"/>
                    </a:lnTo>
                    <a:lnTo>
                      <a:pt x="1777683" y="0"/>
                    </a:lnTo>
                    <a:lnTo>
                      <a:pt x="1201422" y="0"/>
                    </a:lnTo>
                    <a:lnTo>
                      <a:pt x="1201422" y="1"/>
                    </a:lnTo>
                    <a:lnTo>
                      <a:pt x="1100139" y="1"/>
                    </a:lnTo>
                    <a:lnTo>
                      <a:pt x="1100139" y="3"/>
                    </a:lnTo>
                    <a:lnTo>
                      <a:pt x="609600" y="2"/>
                    </a:lnTo>
                    <a:lnTo>
                      <a:pt x="609600" y="1"/>
                    </a:lnTo>
                    <a:lnTo>
                      <a:pt x="33339" y="1"/>
                    </a:lnTo>
                    <a:close/>
                  </a:path>
                </a:pathLst>
              </a:custGeom>
              <a:gradFill>
                <a:gsLst>
                  <a:gs pos="0">
                    <a:srgbClr val="F6FAFD"/>
                  </a:gs>
                  <a:gs pos="100000">
                    <a:srgbClr val="FCFEFD"/>
                  </a:gs>
                </a:gsLst>
                <a:lin ang="5400000" scaled="1"/>
              </a:gradFill>
              <a:ln w="12700" cap="flat" cmpd="sng" algn="ctr">
                <a:noFill/>
                <a:prstDash val="solid"/>
                <a:miter lim="800000"/>
              </a:ln>
              <a:effectLst>
                <a:outerShdw blurRad="50800" dist="254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76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7" name="任意多边形 66"/>
              <p:cNvSpPr/>
              <p:nvPr/>
            </p:nvSpPr>
            <p:spPr>
              <a:xfrm rot="5400000">
                <a:off x="4347731" y="3536255"/>
                <a:ext cx="4204433" cy="855435"/>
              </a:xfrm>
              <a:custGeom>
                <a:avLst/>
                <a:gdLst>
                  <a:gd name="connsiteX0" fmla="*/ 0 w 4606609"/>
                  <a:gd name="connsiteY0" fmla="*/ 937261 h 937262"/>
                  <a:gd name="connsiteX1" fmla="*/ 33339 w 4606609"/>
                  <a:gd name="connsiteY1" fmla="*/ 0 h 937262"/>
                  <a:gd name="connsiteX2" fmla="*/ 609600 w 4606609"/>
                  <a:gd name="connsiteY2" fmla="*/ 0 h 937262"/>
                  <a:gd name="connsiteX3" fmla="*/ 609600 w 4606609"/>
                  <a:gd name="connsiteY3" fmla="*/ 1 h 937262"/>
                  <a:gd name="connsiteX4" fmla="*/ 1100139 w 4606609"/>
                  <a:gd name="connsiteY4" fmla="*/ 2 h 937262"/>
                  <a:gd name="connsiteX5" fmla="*/ 1100139 w 4606609"/>
                  <a:gd name="connsiteY5" fmla="*/ 0 h 937262"/>
                  <a:gd name="connsiteX6" fmla="*/ 1676400 w 4606609"/>
                  <a:gd name="connsiteY6" fmla="*/ 0 h 937262"/>
                  <a:gd name="connsiteX7" fmla="*/ 1676400 w 4606609"/>
                  <a:gd name="connsiteY7" fmla="*/ 1 h 937262"/>
                  <a:gd name="connsiteX8" fmla="*/ 1777683 w 4606609"/>
                  <a:gd name="connsiteY8" fmla="*/ 1 h 937262"/>
                  <a:gd name="connsiteX9" fmla="*/ 1777683 w 4606609"/>
                  <a:gd name="connsiteY9" fmla="*/ 1 h 937262"/>
                  <a:gd name="connsiteX10" fmla="*/ 2268222 w 4606609"/>
                  <a:gd name="connsiteY10" fmla="*/ 2 h 937262"/>
                  <a:gd name="connsiteX11" fmla="*/ 2268222 w 4606609"/>
                  <a:gd name="connsiteY11" fmla="*/ 1 h 937262"/>
                  <a:gd name="connsiteX12" fmla="*/ 2844483 w 4606609"/>
                  <a:gd name="connsiteY12" fmla="*/ 1 h 937262"/>
                  <a:gd name="connsiteX13" fmla="*/ 2844483 w 4606609"/>
                  <a:gd name="connsiteY13" fmla="*/ 2 h 937262"/>
                  <a:gd name="connsiteX14" fmla="*/ 4386011 w 4606609"/>
                  <a:gd name="connsiteY14" fmla="*/ 5 h 937262"/>
                  <a:gd name="connsiteX15" fmla="*/ 4606609 w 4606609"/>
                  <a:gd name="connsiteY15" fmla="*/ 937262 h 937262"/>
                  <a:gd name="connsiteX16" fmla="*/ 3539809 w 4606609"/>
                  <a:gd name="connsiteY16" fmla="*/ 937262 h 937262"/>
                  <a:gd name="connsiteX17" fmla="*/ 2811144 w 4606609"/>
                  <a:gd name="connsiteY17" fmla="*/ 937262 h 937262"/>
                  <a:gd name="connsiteX18" fmla="*/ 2234883 w 4606609"/>
                  <a:gd name="connsiteY18" fmla="*/ 937262 h 937262"/>
                  <a:gd name="connsiteX19" fmla="*/ 1744344 w 4606609"/>
                  <a:gd name="connsiteY19" fmla="*/ 937262 h 937262"/>
                  <a:gd name="connsiteX20" fmla="*/ 1168083 w 4606609"/>
                  <a:gd name="connsiteY20" fmla="*/ 937262 h 937262"/>
                  <a:gd name="connsiteX21" fmla="*/ 1168083 w 4606609"/>
                  <a:gd name="connsiteY21" fmla="*/ 937261 h 937262"/>
                  <a:gd name="connsiteX22" fmla="*/ 1066800 w 4606609"/>
                  <a:gd name="connsiteY22" fmla="*/ 937261 h 937262"/>
                  <a:gd name="connsiteX23" fmla="*/ 576261 w 4606609"/>
                  <a:gd name="connsiteY23" fmla="*/ 937261 h 9372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4606609" h="937262">
                    <a:moveTo>
                      <a:pt x="0" y="937261"/>
                    </a:moveTo>
                    <a:lnTo>
                      <a:pt x="33339" y="0"/>
                    </a:lnTo>
                    <a:lnTo>
                      <a:pt x="609600" y="0"/>
                    </a:lnTo>
                    <a:lnTo>
                      <a:pt x="609600" y="1"/>
                    </a:lnTo>
                    <a:lnTo>
                      <a:pt x="1100139" y="2"/>
                    </a:lnTo>
                    <a:lnTo>
                      <a:pt x="1100139" y="0"/>
                    </a:lnTo>
                    <a:lnTo>
                      <a:pt x="1676400" y="0"/>
                    </a:lnTo>
                    <a:lnTo>
                      <a:pt x="1676400" y="1"/>
                    </a:lnTo>
                    <a:lnTo>
                      <a:pt x="1777683" y="1"/>
                    </a:lnTo>
                    <a:lnTo>
                      <a:pt x="1777683" y="1"/>
                    </a:lnTo>
                    <a:lnTo>
                      <a:pt x="2268222" y="2"/>
                    </a:lnTo>
                    <a:lnTo>
                      <a:pt x="2268222" y="1"/>
                    </a:lnTo>
                    <a:lnTo>
                      <a:pt x="2844483" y="1"/>
                    </a:lnTo>
                    <a:lnTo>
                      <a:pt x="2844483" y="2"/>
                    </a:lnTo>
                    <a:lnTo>
                      <a:pt x="4386011" y="5"/>
                    </a:lnTo>
                    <a:lnTo>
                      <a:pt x="4606609" y="937262"/>
                    </a:lnTo>
                    <a:lnTo>
                      <a:pt x="3539809" y="937262"/>
                    </a:lnTo>
                    <a:lnTo>
                      <a:pt x="2811144" y="937262"/>
                    </a:lnTo>
                    <a:lnTo>
                      <a:pt x="2234883" y="937262"/>
                    </a:lnTo>
                    <a:lnTo>
                      <a:pt x="1744344" y="937262"/>
                    </a:lnTo>
                    <a:lnTo>
                      <a:pt x="1168083" y="937262"/>
                    </a:lnTo>
                    <a:lnTo>
                      <a:pt x="1168083" y="937261"/>
                    </a:lnTo>
                    <a:lnTo>
                      <a:pt x="1066800" y="937261"/>
                    </a:lnTo>
                    <a:lnTo>
                      <a:pt x="576261" y="937261"/>
                    </a:lnTo>
                    <a:close/>
                  </a:path>
                </a:pathLst>
              </a:custGeom>
              <a:gradFill>
                <a:gsLst>
                  <a:gs pos="100000">
                    <a:srgbClr val="D4DAD8"/>
                  </a:gs>
                  <a:gs pos="0">
                    <a:srgbClr val="F3F6F9"/>
                  </a:gs>
                </a:gsLst>
                <a:lin ang="5400000" scaled="1"/>
              </a:gradFill>
              <a:ln w="12700" cap="flat" cmpd="sng" algn="ctr">
                <a:noFill/>
                <a:prstDash val="solid"/>
                <a:miter lim="800000"/>
              </a:ln>
              <a:effectLst>
                <a:outerShdw blurRad="50800" dist="254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76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grpSp>
            <p:nvGrpSpPr>
              <p:cNvPr id="68" name="组合 67"/>
              <p:cNvGrpSpPr/>
              <p:nvPr/>
            </p:nvGrpSpPr>
            <p:grpSpPr>
              <a:xfrm>
                <a:off x="5166799" y="1864907"/>
                <a:ext cx="1713472" cy="811569"/>
                <a:chOff x="5788188" y="837207"/>
                <a:chExt cx="1877375" cy="889200"/>
              </a:xfrm>
            </p:grpSpPr>
            <p:sp>
              <p:nvSpPr>
                <p:cNvPr id="69" name="平行四边形 8"/>
                <p:cNvSpPr/>
                <p:nvPr/>
              </p:nvSpPr>
              <p:spPr>
                <a:xfrm rot="16200000" flipH="1">
                  <a:off x="5812218" y="813177"/>
                  <a:ext cx="889200" cy="937260"/>
                </a:xfrm>
                <a:custGeom>
                  <a:avLst/>
                  <a:gdLst>
                    <a:gd name="connsiteX0" fmla="*/ 0 w 931548"/>
                    <a:gd name="connsiteY0" fmla="*/ 937261 h 937261"/>
                    <a:gd name="connsiteX1" fmla="*/ 42348 w 931548"/>
                    <a:gd name="connsiteY1" fmla="*/ 0 h 937261"/>
                    <a:gd name="connsiteX2" fmla="*/ 931548 w 931548"/>
                    <a:gd name="connsiteY2" fmla="*/ 0 h 937261"/>
                    <a:gd name="connsiteX3" fmla="*/ 889200 w 931548"/>
                    <a:gd name="connsiteY3" fmla="*/ 937261 h 937261"/>
                    <a:gd name="connsiteX4" fmla="*/ 0 w 931548"/>
                    <a:gd name="connsiteY4" fmla="*/ 937261 h 937261"/>
                    <a:gd name="connsiteX0-1" fmla="*/ 0 w 889200"/>
                    <a:gd name="connsiteY0-2" fmla="*/ 937261 h 937261"/>
                    <a:gd name="connsiteX1-3" fmla="*/ 42348 w 889200"/>
                    <a:gd name="connsiteY1-4" fmla="*/ 0 h 937261"/>
                    <a:gd name="connsiteX2-5" fmla="*/ 791851 w 889200"/>
                    <a:gd name="connsiteY2-6" fmla="*/ 6350 h 937261"/>
                    <a:gd name="connsiteX3-7" fmla="*/ 889200 w 889200"/>
                    <a:gd name="connsiteY3-8" fmla="*/ 937261 h 937261"/>
                    <a:gd name="connsiteX4-9" fmla="*/ 0 w 889200"/>
                    <a:gd name="connsiteY4-10" fmla="*/ 937261 h 937261"/>
                    <a:gd name="connsiteX0-11" fmla="*/ 0 w 889200"/>
                    <a:gd name="connsiteY0-12" fmla="*/ 937261 h 937261"/>
                    <a:gd name="connsiteX1-13" fmla="*/ 42348 w 889200"/>
                    <a:gd name="connsiteY1-14" fmla="*/ 0 h 937261"/>
                    <a:gd name="connsiteX2-15" fmla="*/ 804554 w 889200"/>
                    <a:gd name="connsiteY2-16" fmla="*/ 6350 h 937261"/>
                    <a:gd name="connsiteX3-17" fmla="*/ 889200 w 889200"/>
                    <a:gd name="connsiteY3-18" fmla="*/ 937261 h 937261"/>
                    <a:gd name="connsiteX4-19" fmla="*/ 0 w 889200"/>
                    <a:gd name="connsiteY4-20" fmla="*/ 937261 h 937261"/>
                    <a:gd name="connsiteX0-21" fmla="*/ 0 w 889200"/>
                    <a:gd name="connsiteY0-22" fmla="*/ 937261 h 937261"/>
                    <a:gd name="connsiteX1-23" fmla="*/ 42348 w 889200"/>
                    <a:gd name="connsiteY1-24" fmla="*/ 0 h 937261"/>
                    <a:gd name="connsiteX2-25" fmla="*/ 760107 w 889200"/>
                    <a:gd name="connsiteY2-26" fmla="*/ 6350 h 937261"/>
                    <a:gd name="connsiteX3-27" fmla="*/ 889200 w 889200"/>
                    <a:gd name="connsiteY3-28" fmla="*/ 937261 h 937261"/>
                    <a:gd name="connsiteX4-29" fmla="*/ 0 w 889200"/>
                    <a:gd name="connsiteY4-30" fmla="*/ 937261 h 937261"/>
                    <a:gd name="connsiteX0-31" fmla="*/ 0 w 889200"/>
                    <a:gd name="connsiteY0-32" fmla="*/ 937261 h 937261"/>
                    <a:gd name="connsiteX1-33" fmla="*/ 42348 w 889200"/>
                    <a:gd name="connsiteY1-34" fmla="*/ 0 h 937261"/>
                    <a:gd name="connsiteX2-35" fmla="*/ 804560 w 889200"/>
                    <a:gd name="connsiteY2-36" fmla="*/ 6350 h 937261"/>
                    <a:gd name="connsiteX3-37" fmla="*/ 889200 w 889200"/>
                    <a:gd name="connsiteY3-38" fmla="*/ 937261 h 937261"/>
                    <a:gd name="connsiteX4-39" fmla="*/ 0 w 889200"/>
                    <a:gd name="connsiteY4-40" fmla="*/ 937261 h 937261"/>
                    <a:gd name="connsiteX0-41" fmla="*/ 0 w 889200"/>
                    <a:gd name="connsiteY0-42" fmla="*/ 937262 h 937262"/>
                    <a:gd name="connsiteX1-43" fmla="*/ 32826 w 889200"/>
                    <a:gd name="connsiteY1-44" fmla="*/ 0 h 937262"/>
                    <a:gd name="connsiteX2-45" fmla="*/ 804560 w 889200"/>
                    <a:gd name="connsiteY2-46" fmla="*/ 6351 h 937262"/>
                    <a:gd name="connsiteX3-47" fmla="*/ 889200 w 889200"/>
                    <a:gd name="connsiteY3-48" fmla="*/ 937262 h 937262"/>
                    <a:gd name="connsiteX4-49" fmla="*/ 0 w 889200"/>
                    <a:gd name="connsiteY4-50" fmla="*/ 937262 h 937262"/>
                    <a:gd name="connsiteX0-51" fmla="*/ 0 w 889200"/>
                    <a:gd name="connsiteY0-52" fmla="*/ 940436 h 940436"/>
                    <a:gd name="connsiteX1-53" fmla="*/ 32826 w 889200"/>
                    <a:gd name="connsiteY1-54" fmla="*/ 3174 h 940436"/>
                    <a:gd name="connsiteX2-55" fmla="*/ 807735 w 889200"/>
                    <a:gd name="connsiteY2-56" fmla="*/ 0 h 940436"/>
                    <a:gd name="connsiteX3-57" fmla="*/ 889200 w 889200"/>
                    <a:gd name="connsiteY3-58" fmla="*/ 940436 h 940436"/>
                    <a:gd name="connsiteX4-59" fmla="*/ 0 w 889200"/>
                    <a:gd name="connsiteY4-60" fmla="*/ 940436 h 940436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889200" h="940436">
                      <a:moveTo>
                        <a:pt x="0" y="940436"/>
                      </a:moveTo>
                      <a:lnTo>
                        <a:pt x="32826" y="3174"/>
                      </a:lnTo>
                      <a:lnTo>
                        <a:pt x="807735" y="0"/>
                      </a:lnTo>
                      <a:lnTo>
                        <a:pt x="889200" y="940436"/>
                      </a:lnTo>
                      <a:lnTo>
                        <a:pt x="0" y="940436"/>
                      </a:lnTo>
                      <a:close/>
                    </a:path>
                  </a:pathLst>
                </a:custGeom>
                <a:solidFill>
                  <a:srgbClr val="6849F0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76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70" name="平行四边形 8"/>
                <p:cNvSpPr/>
                <p:nvPr/>
              </p:nvSpPr>
              <p:spPr>
                <a:xfrm rot="5400000">
                  <a:off x="6749475" y="810319"/>
                  <a:ext cx="889200" cy="942976"/>
                </a:xfrm>
                <a:custGeom>
                  <a:avLst/>
                  <a:gdLst>
                    <a:gd name="connsiteX0" fmla="*/ 0 w 931548"/>
                    <a:gd name="connsiteY0" fmla="*/ 937261 h 937261"/>
                    <a:gd name="connsiteX1" fmla="*/ 42348 w 931548"/>
                    <a:gd name="connsiteY1" fmla="*/ 0 h 937261"/>
                    <a:gd name="connsiteX2" fmla="*/ 931548 w 931548"/>
                    <a:gd name="connsiteY2" fmla="*/ 0 h 937261"/>
                    <a:gd name="connsiteX3" fmla="*/ 889200 w 931548"/>
                    <a:gd name="connsiteY3" fmla="*/ 937261 h 937261"/>
                    <a:gd name="connsiteX4" fmla="*/ 0 w 931548"/>
                    <a:gd name="connsiteY4" fmla="*/ 937261 h 937261"/>
                    <a:gd name="connsiteX0-1" fmla="*/ 0 w 889200"/>
                    <a:gd name="connsiteY0-2" fmla="*/ 937261 h 937261"/>
                    <a:gd name="connsiteX1-3" fmla="*/ 42348 w 889200"/>
                    <a:gd name="connsiteY1-4" fmla="*/ 0 h 937261"/>
                    <a:gd name="connsiteX2-5" fmla="*/ 791851 w 889200"/>
                    <a:gd name="connsiteY2-6" fmla="*/ 6350 h 937261"/>
                    <a:gd name="connsiteX3-7" fmla="*/ 889200 w 889200"/>
                    <a:gd name="connsiteY3-8" fmla="*/ 937261 h 937261"/>
                    <a:gd name="connsiteX4-9" fmla="*/ 0 w 889200"/>
                    <a:gd name="connsiteY4-10" fmla="*/ 937261 h 937261"/>
                    <a:gd name="connsiteX0-11" fmla="*/ 0 w 889200"/>
                    <a:gd name="connsiteY0-12" fmla="*/ 937261 h 937261"/>
                    <a:gd name="connsiteX1-13" fmla="*/ 42348 w 889200"/>
                    <a:gd name="connsiteY1-14" fmla="*/ 0 h 937261"/>
                    <a:gd name="connsiteX2-15" fmla="*/ 804554 w 889200"/>
                    <a:gd name="connsiteY2-16" fmla="*/ 6350 h 937261"/>
                    <a:gd name="connsiteX3-17" fmla="*/ 889200 w 889200"/>
                    <a:gd name="connsiteY3-18" fmla="*/ 937261 h 937261"/>
                    <a:gd name="connsiteX4-19" fmla="*/ 0 w 889200"/>
                    <a:gd name="connsiteY4-20" fmla="*/ 937261 h 937261"/>
                    <a:gd name="connsiteX0-21" fmla="*/ 0 w 889200"/>
                    <a:gd name="connsiteY0-22" fmla="*/ 937261 h 937261"/>
                    <a:gd name="connsiteX1-23" fmla="*/ 42348 w 889200"/>
                    <a:gd name="connsiteY1-24" fmla="*/ 0 h 937261"/>
                    <a:gd name="connsiteX2-25" fmla="*/ 760107 w 889200"/>
                    <a:gd name="connsiteY2-26" fmla="*/ 6350 h 937261"/>
                    <a:gd name="connsiteX3-27" fmla="*/ 889200 w 889200"/>
                    <a:gd name="connsiteY3-28" fmla="*/ 937261 h 937261"/>
                    <a:gd name="connsiteX4-29" fmla="*/ 0 w 889200"/>
                    <a:gd name="connsiteY4-30" fmla="*/ 937261 h 937261"/>
                    <a:gd name="connsiteX0-31" fmla="*/ 0 w 889200"/>
                    <a:gd name="connsiteY0-32" fmla="*/ 937261 h 937261"/>
                    <a:gd name="connsiteX1-33" fmla="*/ 42348 w 889200"/>
                    <a:gd name="connsiteY1-34" fmla="*/ 0 h 937261"/>
                    <a:gd name="connsiteX2-35" fmla="*/ 804560 w 889200"/>
                    <a:gd name="connsiteY2-36" fmla="*/ 6350 h 937261"/>
                    <a:gd name="connsiteX3-37" fmla="*/ 889200 w 889200"/>
                    <a:gd name="connsiteY3-38" fmla="*/ 937261 h 937261"/>
                    <a:gd name="connsiteX4-39" fmla="*/ 0 w 889200"/>
                    <a:gd name="connsiteY4-40" fmla="*/ 937261 h 937261"/>
                    <a:gd name="connsiteX0-41" fmla="*/ 0 w 889200"/>
                    <a:gd name="connsiteY0-42" fmla="*/ 937262 h 937262"/>
                    <a:gd name="connsiteX1-43" fmla="*/ 32826 w 889200"/>
                    <a:gd name="connsiteY1-44" fmla="*/ 0 h 937262"/>
                    <a:gd name="connsiteX2-45" fmla="*/ 804560 w 889200"/>
                    <a:gd name="connsiteY2-46" fmla="*/ 6351 h 937262"/>
                    <a:gd name="connsiteX3-47" fmla="*/ 889200 w 889200"/>
                    <a:gd name="connsiteY3-48" fmla="*/ 937262 h 937262"/>
                    <a:gd name="connsiteX4-49" fmla="*/ 0 w 889200"/>
                    <a:gd name="connsiteY4-50" fmla="*/ 937262 h 937262"/>
                    <a:gd name="connsiteX0-51" fmla="*/ 0 w 889200"/>
                    <a:gd name="connsiteY0-52" fmla="*/ 940436 h 940436"/>
                    <a:gd name="connsiteX1-53" fmla="*/ 32826 w 889200"/>
                    <a:gd name="connsiteY1-54" fmla="*/ 3174 h 940436"/>
                    <a:gd name="connsiteX2-55" fmla="*/ 807735 w 889200"/>
                    <a:gd name="connsiteY2-56" fmla="*/ 0 h 940436"/>
                    <a:gd name="connsiteX3-57" fmla="*/ 889200 w 889200"/>
                    <a:gd name="connsiteY3-58" fmla="*/ 940436 h 940436"/>
                    <a:gd name="connsiteX4-59" fmla="*/ 0 w 889200"/>
                    <a:gd name="connsiteY4-60" fmla="*/ 940436 h 940436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889200" h="940436">
                      <a:moveTo>
                        <a:pt x="0" y="940436"/>
                      </a:moveTo>
                      <a:lnTo>
                        <a:pt x="32826" y="3174"/>
                      </a:lnTo>
                      <a:lnTo>
                        <a:pt x="807735" y="0"/>
                      </a:lnTo>
                      <a:lnTo>
                        <a:pt x="889200" y="940436"/>
                      </a:lnTo>
                      <a:lnTo>
                        <a:pt x="0" y="940436"/>
                      </a:lnTo>
                      <a:close/>
                    </a:path>
                  </a:pathLst>
                </a:custGeom>
                <a:solidFill>
                  <a:srgbClr val="6849F0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76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72" name="任意多边形 71"/>
              <p:cNvSpPr/>
              <p:nvPr/>
            </p:nvSpPr>
            <p:spPr>
              <a:xfrm rot="5400000">
                <a:off x="6290909" y="2093180"/>
                <a:ext cx="308800" cy="858332"/>
              </a:xfrm>
              <a:custGeom>
                <a:avLst/>
                <a:gdLst>
                  <a:gd name="connsiteX0" fmla="*/ 0 w 338338"/>
                  <a:gd name="connsiteY0" fmla="*/ 940436 h 940436"/>
                  <a:gd name="connsiteX1" fmla="*/ 0 w 338338"/>
                  <a:gd name="connsiteY1" fmla="*/ 1053 h 940436"/>
                  <a:gd name="connsiteX2" fmla="*/ 256873 w 338338"/>
                  <a:gd name="connsiteY2" fmla="*/ 0 h 940436"/>
                  <a:gd name="connsiteX3" fmla="*/ 338338 w 338338"/>
                  <a:gd name="connsiteY3" fmla="*/ 940436 h 9404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38338" h="940436">
                    <a:moveTo>
                      <a:pt x="0" y="940436"/>
                    </a:moveTo>
                    <a:lnTo>
                      <a:pt x="0" y="1053"/>
                    </a:lnTo>
                    <a:lnTo>
                      <a:pt x="256873" y="0"/>
                    </a:lnTo>
                    <a:lnTo>
                      <a:pt x="338338" y="940436"/>
                    </a:lnTo>
                    <a:close/>
                  </a:path>
                </a:pathLst>
              </a:custGeom>
              <a:solidFill>
                <a:srgbClr val="6849F0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76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73" name="任意多边形 72"/>
              <p:cNvSpPr/>
              <p:nvPr/>
            </p:nvSpPr>
            <p:spPr>
              <a:xfrm rot="16200000" flipH="1">
                <a:off x="5431128" y="2093180"/>
                <a:ext cx="308800" cy="858332"/>
              </a:xfrm>
              <a:custGeom>
                <a:avLst/>
                <a:gdLst>
                  <a:gd name="connsiteX0" fmla="*/ 0 w 338338"/>
                  <a:gd name="connsiteY0" fmla="*/ 940436 h 940436"/>
                  <a:gd name="connsiteX1" fmla="*/ 0 w 338338"/>
                  <a:gd name="connsiteY1" fmla="*/ 1053 h 940436"/>
                  <a:gd name="connsiteX2" fmla="*/ 256873 w 338338"/>
                  <a:gd name="connsiteY2" fmla="*/ 0 h 940436"/>
                  <a:gd name="connsiteX3" fmla="*/ 338338 w 338338"/>
                  <a:gd name="connsiteY3" fmla="*/ 940436 h 9404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38338" h="940436">
                    <a:moveTo>
                      <a:pt x="0" y="940436"/>
                    </a:moveTo>
                    <a:lnTo>
                      <a:pt x="0" y="1053"/>
                    </a:lnTo>
                    <a:lnTo>
                      <a:pt x="256873" y="0"/>
                    </a:lnTo>
                    <a:lnTo>
                      <a:pt x="338338" y="940436"/>
                    </a:lnTo>
                    <a:close/>
                  </a:path>
                </a:pathLst>
              </a:custGeom>
              <a:solidFill>
                <a:srgbClr val="6849F0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76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74" name="任意多边形 73"/>
              <p:cNvSpPr/>
              <p:nvPr/>
            </p:nvSpPr>
            <p:spPr>
              <a:xfrm>
                <a:off x="6020486" y="5566316"/>
                <a:ext cx="1043211" cy="527401"/>
              </a:xfrm>
              <a:custGeom>
                <a:avLst/>
                <a:gdLst>
                  <a:gd name="connsiteX0" fmla="*/ 0 w 914400"/>
                  <a:gd name="connsiteY0" fmla="*/ 533400 h 533400"/>
                  <a:gd name="connsiteX1" fmla="*/ 914400 w 914400"/>
                  <a:gd name="connsiteY1" fmla="*/ 304800 h 533400"/>
                  <a:gd name="connsiteX2" fmla="*/ 12700 w 914400"/>
                  <a:gd name="connsiteY2" fmla="*/ 0 h 533400"/>
                  <a:gd name="connsiteX3" fmla="*/ 0 w 914400"/>
                  <a:gd name="connsiteY3" fmla="*/ 533400 h 533400"/>
                  <a:gd name="connsiteX0-1" fmla="*/ 0 w 962526"/>
                  <a:gd name="connsiteY0-2" fmla="*/ 533400 h 533400"/>
                  <a:gd name="connsiteX1-3" fmla="*/ 962526 w 962526"/>
                  <a:gd name="connsiteY1-4" fmla="*/ 304800 h 533400"/>
                  <a:gd name="connsiteX2-5" fmla="*/ 12700 w 962526"/>
                  <a:gd name="connsiteY2-6" fmla="*/ 0 h 533400"/>
                  <a:gd name="connsiteX3-7" fmla="*/ 0 w 962526"/>
                  <a:gd name="connsiteY3-8" fmla="*/ 533400 h 533400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</a:cxnLst>
                <a:rect l="l" t="t" r="r" b="b"/>
                <a:pathLst>
                  <a:path w="962526" h="533400">
                    <a:moveTo>
                      <a:pt x="0" y="533400"/>
                    </a:moveTo>
                    <a:lnTo>
                      <a:pt x="962526" y="304800"/>
                    </a:lnTo>
                    <a:lnTo>
                      <a:pt x="12700" y="0"/>
                    </a:lnTo>
                    <a:lnTo>
                      <a:pt x="0" y="533400"/>
                    </a:lnTo>
                    <a:close/>
                  </a:path>
                </a:pathLst>
              </a:custGeom>
              <a:gradFill>
                <a:gsLst>
                  <a:gs pos="100000">
                    <a:sysClr val="window" lastClr="FFFFFF">
                      <a:lumMod val="50000"/>
                      <a:alpha val="36000"/>
                    </a:sysClr>
                  </a:gs>
                  <a:gs pos="0">
                    <a:sysClr val="window" lastClr="FFFFFF">
                      <a:lumMod val="50000"/>
                      <a:alpha val="0"/>
                    </a:sysClr>
                  </a:gs>
                </a:gsLst>
                <a:lin ang="0" scaled="0"/>
              </a:gradFill>
              <a:ln w="12700" cap="flat" cmpd="sng" algn="ctr">
                <a:noFill/>
                <a:prstDash val="solid"/>
                <a:miter lim="800000"/>
              </a:ln>
              <a:effectLst>
                <a:softEdge rad="38100"/>
              </a:effectLst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76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75" name="Freeform 975"/>
              <p:cNvSpPr>
                <a:spLocks noEditPoints="1"/>
              </p:cNvSpPr>
              <p:nvPr/>
            </p:nvSpPr>
            <p:spPr bwMode="auto">
              <a:xfrm>
                <a:off x="5371724" y="3855791"/>
                <a:ext cx="426746" cy="527013"/>
              </a:xfrm>
              <a:custGeom>
                <a:avLst/>
                <a:gdLst>
                  <a:gd name="T0" fmla="*/ 120 w 349"/>
                  <a:gd name="T1" fmla="*/ 0 h 431"/>
                  <a:gd name="T2" fmla="*/ 117 w 349"/>
                  <a:gd name="T3" fmla="*/ 3 h 431"/>
                  <a:gd name="T4" fmla="*/ 2 w 349"/>
                  <a:gd name="T5" fmla="*/ 117 h 431"/>
                  <a:gd name="T6" fmla="*/ 0 w 349"/>
                  <a:gd name="T7" fmla="*/ 120 h 431"/>
                  <a:gd name="T8" fmla="*/ 0 w 349"/>
                  <a:gd name="T9" fmla="*/ 431 h 431"/>
                  <a:gd name="T10" fmla="*/ 349 w 349"/>
                  <a:gd name="T11" fmla="*/ 431 h 431"/>
                  <a:gd name="T12" fmla="*/ 349 w 349"/>
                  <a:gd name="T13" fmla="*/ 0 h 431"/>
                  <a:gd name="T14" fmla="*/ 120 w 349"/>
                  <a:gd name="T15" fmla="*/ 0 h 431"/>
                  <a:gd name="T16" fmla="*/ 114 w 349"/>
                  <a:gd name="T17" fmla="*/ 37 h 431"/>
                  <a:gd name="T18" fmla="*/ 114 w 349"/>
                  <a:gd name="T19" fmla="*/ 114 h 431"/>
                  <a:gd name="T20" fmla="*/ 37 w 349"/>
                  <a:gd name="T21" fmla="*/ 114 h 431"/>
                  <a:gd name="T22" fmla="*/ 114 w 349"/>
                  <a:gd name="T23" fmla="*/ 37 h 431"/>
                  <a:gd name="T24" fmla="*/ 328 w 349"/>
                  <a:gd name="T25" fmla="*/ 410 h 431"/>
                  <a:gd name="T26" fmla="*/ 20 w 349"/>
                  <a:gd name="T27" fmla="*/ 410 h 431"/>
                  <a:gd name="T28" fmla="*/ 20 w 349"/>
                  <a:gd name="T29" fmla="*/ 136 h 431"/>
                  <a:gd name="T30" fmla="*/ 135 w 349"/>
                  <a:gd name="T31" fmla="*/ 136 h 431"/>
                  <a:gd name="T32" fmla="*/ 135 w 349"/>
                  <a:gd name="T33" fmla="*/ 22 h 431"/>
                  <a:gd name="T34" fmla="*/ 328 w 349"/>
                  <a:gd name="T35" fmla="*/ 22 h 431"/>
                  <a:gd name="T36" fmla="*/ 328 w 349"/>
                  <a:gd name="T37" fmla="*/ 410 h 431"/>
                  <a:gd name="T38" fmla="*/ 75 w 349"/>
                  <a:gd name="T39" fmla="*/ 317 h 431"/>
                  <a:gd name="T40" fmla="*/ 145 w 349"/>
                  <a:gd name="T41" fmla="*/ 249 h 431"/>
                  <a:gd name="T42" fmla="*/ 187 w 349"/>
                  <a:gd name="T43" fmla="*/ 290 h 431"/>
                  <a:gd name="T44" fmla="*/ 300 w 349"/>
                  <a:gd name="T45" fmla="*/ 178 h 431"/>
                  <a:gd name="T46" fmla="*/ 285 w 349"/>
                  <a:gd name="T47" fmla="*/ 163 h 431"/>
                  <a:gd name="T48" fmla="*/ 187 w 349"/>
                  <a:gd name="T49" fmla="*/ 259 h 431"/>
                  <a:gd name="T50" fmla="*/ 152 w 349"/>
                  <a:gd name="T51" fmla="*/ 225 h 431"/>
                  <a:gd name="T52" fmla="*/ 145 w 349"/>
                  <a:gd name="T53" fmla="*/ 218 h 431"/>
                  <a:gd name="T54" fmla="*/ 138 w 349"/>
                  <a:gd name="T55" fmla="*/ 225 h 431"/>
                  <a:gd name="T56" fmla="*/ 60 w 349"/>
                  <a:gd name="T57" fmla="*/ 302 h 431"/>
                  <a:gd name="T58" fmla="*/ 75 w 349"/>
                  <a:gd name="T59" fmla="*/ 317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349" h="431">
                    <a:moveTo>
                      <a:pt x="120" y="0"/>
                    </a:moveTo>
                    <a:lnTo>
                      <a:pt x="117" y="3"/>
                    </a:lnTo>
                    <a:lnTo>
                      <a:pt x="2" y="117"/>
                    </a:lnTo>
                    <a:lnTo>
                      <a:pt x="0" y="120"/>
                    </a:lnTo>
                    <a:lnTo>
                      <a:pt x="0" y="431"/>
                    </a:lnTo>
                    <a:lnTo>
                      <a:pt x="349" y="431"/>
                    </a:lnTo>
                    <a:lnTo>
                      <a:pt x="349" y="0"/>
                    </a:lnTo>
                    <a:lnTo>
                      <a:pt x="120" y="0"/>
                    </a:lnTo>
                    <a:close/>
                    <a:moveTo>
                      <a:pt x="114" y="37"/>
                    </a:moveTo>
                    <a:lnTo>
                      <a:pt x="114" y="114"/>
                    </a:lnTo>
                    <a:lnTo>
                      <a:pt x="37" y="114"/>
                    </a:lnTo>
                    <a:lnTo>
                      <a:pt x="114" y="37"/>
                    </a:lnTo>
                    <a:close/>
                    <a:moveTo>
                      <a:pt x="328" y="410"/>
                    </a:moveTo>
                    <a:lnTo>
                      <a:pt x="20" y="410"/>
                    </a:lnTo>
                    <a:lnTo>
                      <a:pt x="20" y="136"/>
                    </a:lnTo>
                    <a:lnTo>
                      <a:pt x="135" y="136"/>
                    </a:lnTo>
                    <a:lnTo>
                      <a:pt x="135" y="22"/>
                    </a:lnTo>
                    <a:lnTo>
                      <a:pt x="328" y="22"/>
                    </a:lnTo>
                    <a:lnTo>
                      <a:pt x="328" y="410"/>
                    </a:lnTo>
                    <a:close/>
                    <a:moveTo>
                      <a:pt x="75" y="317"/>
                    </a:moveTo>
                    <a:lnTo>
                      <a:pt x="145" y="249"/>
                    </a:lnTo>
                    <a:lnTo>
                      <a:pt x="187" y="290"/>
                    </a:lnTo>
                    <a:lnTo>
                      <a:pt x="300" y="178"/>
                    </a:lnTo>
                    <a:lnTo>
                      <a:pt x="285" y="163"/>
                    </a:lnTo>
                    <a:lnTo>
                      <a:pt x="187" y="259"/>
                    </a:lnTo>
                    <a:lnTo>
                      <a:pt x="152" y="225"/>
                    </a:lnTo>
                    <a:lnTo>
                      <a:pt x="145" y="218"/>
                    </a:lnTo>
                    <a:lnTo>
                      <a:pt x="138" y="225"/>
                    </a:lnTo>
                    <a:lnTo>
                      <a:pt x="60" y="302"/>
                    </a:lnTo>
                    <a:lnTo>
                      <a:pt x="75" y="317"/>
                    </a:lnTo>
                    <a:close/>
                  </a:path>
                </a:pathLst>
              </a:custGeom>
              <a:solidFill>
                <a:sysClr val="windowText" lastClr="000000">
                  <a:lumMod val="50000"/>
                  <a:lumOff val="50000"/>
                </a:sysClr>
              </a:solidFill>
              <a:ln>
                <a:noFill/>
              </a:ln>
              <a:effectLst>
                <a:reflection blurRad="25400" stA="52000" endPos="51000" dir="5400000" sy="-100000" algn="bl" rotWithShape="0"/>
              </a:effectLst>
            </p:spPr>
            <p:txBody>
              <a:bodyPr vert="horz" wrap="square" lIns="51435" tIns="25717" rIns="51435" bIns="25717" numCol="1" anchor="t" anchorCtr="0" compatLnSpc="1"/>
              <a:lstStyle/>
              <a:p>
                <a:pPr marL="0" marR="0" lvl="0" indent="0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76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grpSp>
            <p:nvGrpSpPr>
              <p:cNvPr id="76" name="组合 75"/>
              <p:cNvGrpSpPr/>
              <p:nvPr/>
            </p:nvGrpSpPr>
            <p:grpSpPr>
              <a:xfrm>
                <a:off x="6057813" y="2857853"/>
                <a:ext cx="794802" cy="614366"/>
                <a:chOff x="2391028" y="4677759"/>
                <a:chExt cx="870829" cy="673133"/>
              </a:xfrm>
              <a:scene3d>
                <a:camera prst="orthographicFront">
                  <a:rot lat="20820000" lon="1800000" rev="0"/>
                </a:camera>
                <a:lightRig rig="threePt" dir="t"/>
              </a:scene3d>
            </p:grpSpPr>
            <p:sp>
              <p:nvSpPr>
                <p:cNvPr id="77" name="文本框 74"/>
                <p:cNvSpPr txBox="1"/>
                <p:nvPr/>
              </p:nvSpPr>
              <p:spPr>
                <a:xfrm>
                  <a:off x="2587310" y="4807292"/>
                  <a:ext cx="529317" cy="54360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en-US" altLang="zh-CN" sz="225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663A77"/>
                      </a:solidFill>
                      <a:effectLst/>
                      <a:uLnTx/>
                      <a:uFillTx/>
                      <a:cs typeface="+mn-ea"/>
                      <a:sym typeface="+mn-lt"/>
                    </a:rPr>
                    <a:t>C</a:t>
                  </a:r>
                  <a:endParaRPr kumimoji="0" lang="zh-CN" altLang="en-US" sz="225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663A77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78" name="文本框 75"/>
                <p:cNvSpPr txBox="1"/>
                <p:nvPr/>
              </p:nvSpPr>
              <p:spPr>
                <a:xfrm>
                  <a:off x="2391028" y="4677759"/>
                  <a:ext cx="870829" cy="23326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en-US" altLang="zh-CN" sz="62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663A77"/>
                      </a:solidFill>
                      <a:effectLst/>
                      <a:uLnTx/>
                      <a:uFillTx/>
                      <a:cs typeface="+mn-ea"/>
                      <a:sym typeface="+mn-lt"/>
                    </a:rPr>
                    <a:t>OPTION</a:t>
                  </a:r>
                  <a:endParaRPr kumimoji="0" lang="zh-CN" altLang="en-US" sz="62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663A77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79" name="组合 78"/>
            <p:cNvGrpSpPr/>
            <p:nvPr/>
          </p:nvGrpSpPr>
          <p:grpSpPr>
            <a:xfrm>
              <a:off x="6876805" y="4034845"/>
              <a:ext cx="1061603" cy="1780382"/>
              <a:chOff x="6866075" y="2927861"/>
              <a:chExt cx="1887049" cy="3165856"/>
            </a:xfrm>
          </p:grpSpPr>
          <p:sp>
            <p:nvSpPr>
              <p:cNvPr id="80" name="任意多边形 79"/>
              <p:cNvSpPr/>
              <p:nvPr/>
            </p:nvSpPr>
            <p:spPr>
              <a:xfrm rot="16200000" flipH="1">
                <a:off x="7644082" y="4824307"/>
                <a:ext cx="2007271" cy="205757"/>
              </a:xfrm>
              <a:custGeom>
                <a:avLst/>
                <a:gdLst>
                  <a:gd name="connsiteX0" fmla="*/ 0 w 2030623"/>
                  <a:gd name="connsiteY0" fmla="*/ 360697 h 360697"/>
                  <a:gd name="connsiteX1" fmla="*/ 12830 w 2030623"/>
                  <a:gd name="connsiteY1" fmla="*/ 0 h 360697"/>
                  <a:gd name="connsiteX2" fmla="*/ 538782 w 2030623"/>
                  <a:gd name="connsiteY2" fmla="*/ 0 h 360697"/>
                  <a:gd name="connsiteX3" fmla="*/ 538782 w 2030623"/>
                  <a:gd name="connsiteY3" fmla="*/ 1 h 360697"/>
                  <a:gd name="connsiteX4" fmla="*/ 1945728 w 2030623"/>
                  <a:gd name="connsiteY4" fmla="*/ 4 h 360697"/>
                  <a:gd name="connsiteX5" fmla="*/ 2030623 w 2030623"/>
                  <a:gd name="connsiteY5" fmla="*/ 360697 h 3606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030623" h="360697">
                    <a:moveTo>
                      <a:pt x="0" y="360697"/>
                    </a:moveTo>
                    <a:lnTo>
                      <a:pt x="12830" y="0"/>
                    </a:lnTo>
                    <a:lnTo>
                      <a:pt x="538782" y="0"/>
                    </a:lnTo>
                    <a:lnTo>
                      <a:pt x="538782" y="1"/>
                    </a:lnTo>
                    <a:lnTo>
                      <a:pt x="1945728" y="4"/>
                    </a:lnTo>
                    <a:lnTo>
                      <a:pt x="2030623" y="360697"/>
                    </a:lnTo>
                    <a:close/>
                  </a:path>
                </a:pathLst>
              </a:custGeom>
              <a:gradFill>
                <a:gsLst>
                  <a:gs pos="0">
                    <a:sysClr val="windowText" lastClr="000000">
                      <a:alpha val="52000"/>
                    </a:sysClr>
                  </a:gs>
                  <a:gs pos="100000">
                    <a:srgbClr val="EFF2F5">
                      <a:alpha val="0"/>
                    </a:srgbClr>
                  </a:gs>
                </a:gsLst>
                <a:lin ang="5400000" scaled="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76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grpSp>
            <p:nvGrpSpPr>
              <p:cNvPr id="81" name="组合 80"/>
              <p:cNvGrpSpPr/>
              <p:nvPr/>
            </p:nvGrpSpPr>
            <p:grpSpPr>
              <a:xfrm>
                <a:off x="6866075" y="2927861"/>
                <a:ext cx="1722460" cy="3138330"/>
                <a:chOff x="3894614" y="2001838"/>
                <a:chExt cx="1887223" cy="3438527"/>
              </a:xfrm>
              <a:effectLst>
                <a:outerShdw blurRad="50800" dist="25400" dir="5400000" algn="t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83" name="任意多边形 82"/>
                <p:cNvSpPr/>
                <p:nvPr/>
              </p:nvSpPr>
              <p:spPr>
                <a:xfrm rot="16200000" flipH="1">
                  <a:off x="2655095" y="3252470"/>
                  <a:ext cx="3438526" cy="937261"/>
                </a:xfrm>
                <a:custGeom>
                  <a:avLst/>
                  <a:gdLst>
                    <a:gd name="connsiteX0" fmla="*/ 0 w 3438526"/>
                    <a:gd name="connsiteY0" fmla="*/ 937261 h 937261"/>
                    <a:gd name="connsiteX1" fmla="*/ 576261 w 3438526"/>
                    <a:gd name="connsiteY1" fmla="*/ 937261 h 937261"/>
                    <a:gd name="connsiteX2" fmla="*/ 1066800 w 3438526"/>
                    <a:gd name="connsiteY2" fmla="*/ 937261 h 937261"/>
                    <a:gd name="connsiteX3" fmla="*/ 1643061 w 3438526"/>
                    <a:gd name="connsiteY3" fmla="*/ 937261 h 937261"/>
                    <a:gd name="connsiteX4" fmla="*/ 2371726 w 3438526"/>
                    <a:gd name="connsiteY4" fmla="*/ 937261 h 937261"/>
                    <a:gd name="connsiteX5" fmla="*/ 3438526 w 3438526"/>
                    <a:gd name="connsiteY5" fmla="*/ 937261 h 937261"/>
                    <a:gd name="connsiteX6" fmla="*/ 3217928 w 3438526"/>
                    <a:gd name="connsiteY6" fmla="*/ 4 h 937261"/>
                    <a:gd name="connsiteX7" fmla="*/ 1676400 w 3438526"/>
                    <a:gd name="connsiteY7" fmla="*/ 1 h 937261"/>
                    <a:gd name="connsiteX8" fmla="*/ 1676400 w 3438526"/>
                    <a:gd name="connsiteY8" fmla="*/ 0 h 937261"/>
                    <a:gd name="connsiteX9" fmla="*/ 1100139 w 3438526"/>
                    <a:gd name="connsiteY9" fmla="*/ 0 h 937261"/>
                    <a:gd name="connsiteX10" fmla="*/ 1100139 w 3438526"/>
                    <a:gd name="connsiteY10" fmla="*/ 2 h 937261"/>
                    <a:gd name="connsiteX11" fmla="*/ 609600 w 3438526"/>
                    <a:gd name="connsiteY11" fmla="*/ 1 h 937261"/>
                    <a:gd name="connsiteX12" fmla="*/ 609600 w 3438526"/>
                    <a:gd name="connsiteY12" fmla="*/ 0 h 937261"/>
                    <a:gd name="connsiteX13" fmla="*/ 33339 w 3438526"/>
                    <a:gd name="connsiteY13" fmla="*/ 0 h 9372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3438526" h="937261">
                      <a:moveTo>
                        <a:pt x="0" y="937261"/>
                      </a:moveTo>
                      <a:lnTo>
                        <a:pt x="576261" y="937261"/>
                      </a:lnTo>
                      <a:lnTo>
                        <a:pt x="1066800" y="937261"/>
                      </a:lnTo>
                      <a:lnTo>
                        <a:pt x="1643061" y="937261"/>
                      </a:lnTo>
                      <a:lnTo>
                        <a:pt x="2371726" y="937261"/>
                      </a:lnTo>
                      <a:lnTo>
                        <a:pt x="3438526" y="937261"/>
                      </a:lnTo>
                      <a:lnTo>
                        <a:pt x="3217928" y="4"/>
                      </a:lnTo>
                      <a:lnTo>
                        <a:pt x="1676400" y="1"/>
                      </a:lnTo>
                      <a:lnTo>
                        <a:pt x="1676400" y="0"/>
                      </a:lnTo>
                      <a:lnTo>
                        <a:pt x="1100139" y="0"/>
                      </a:lnTo>
                      <a:lnTo>
                        <a:pt x="1100139" y="2"/>
                      </a:lnTo>
                      <a:lnTo>
                        <a:pt x="609600" y="1"/>
                      </a:lnTo>
                      <a:lnTo>
                        <a:pt x="609600" y="0"/>
                      </a:lnTo>
                      <a:lnTo>
                        <a:pt x="33339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F6FAFD"/>
                    </a:gs>
                    <a:gs pos="100000">
                      <a:srgbClr val="FCFEFD"/>
                    </a:gs>
                  </a:gsLst>
                  <a:lin ang="5400000" scaled="1"/>
                </a:gra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76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84" name="任意多边形 83"/>
                <p:cNvSpPr/>
                <p:nvPr/>
              </p:nvSpPr>
              <p:spPr>
                <a:xfrm rot="5400000">
                  <a:off x="3592355" y="3252471"/>
                  <a:ext cx="3438526" cy="937261"/>
                </a:xfrm>
                <a:custGeom>
                  <a:avLst/>
                  <a:gdLst>
                    <a:gd name="connsiteX0" fmla="*/ 0 w 3438526"/>
                    <a:gd name="connsiteY0" fmla="*/ 937261 h 937261"/>
                    <a:gd name="connsiteX1" fmla="*/ 33339 w 3438526"/>
                    <a:gd name="connsiteY1" fmla="*/ 0 h 937261"/>
                    <a:gd name="connsiteX2" fmla="*/ 609600 w 3438526"/>
                    <a:gd name="connsiteY2" fmla="*/ 0 h 937261"/>
                    <a:gd name="connsiteX3" fmla="*/ 609600 w 3438526"/>
                    <a:gd name="connsiteY3" fmla="*/ 1 h 937261"/>
                    <a:gd name="connsiteX4" fmla="*/ 1100139 w 3438526"/>
                    <a:gd name="connsiteY4" fmla="*/ 2 h 937261"/>
                    <a:gd name="connsiteX5" fmla="*/ 1100139 w 3438526"/>
                    <a:gd name="connsiteY5" fmla="*/ 0 h 937261"/>
                    <a:gd name="connsiteX6" fmla="*/ 1676400 w 3438526"/>
                    <a:gd name="connsiteY6" fmla="*/ 0 h 937261"/>
                    <a:gd name="connsiteX7" fmla="*/ 1676400 w 3438526"/>
                    <a:gd name="connsiteY7" fmla="*/ 1 h 937261"/>
                    <a:gd name="connsiteX8" fmla="*/ 3217928 w 3438526"/>
                    <a:gd name="connsiteY8" fmla="*/ 4 h 937261"/>
                    <a:gd name="connsiteX9" fmla="*/ 3438526 w 3438526"/>
                    <a:gd name="connsiteY9" fmla="*/ 937261 h 937261"/>
                    <a:gd name="connsiteX10" fmla="*/ 2371726 w 3438526"/>
                    <a:gd name="connsiteY10" fmla="*/ 937261 h 937261"/>
                    <a:gd name="connsiteX11" fmla="*/ 1643061 w 3438526"/>
                    <a:gd name="connsiteY11" fmla="*/ 937261 h 937261"/>
                    <a:gd name="connsiteX12" fmla="*/ 1066800 w 3438526"/>
                    <a:gd name="connsiteY12" fmla="*/ 937261 h 937261"/>
                    <a:gd name="connsiteX13" fmla="*/ 576261 w 3438526"/>
                    <a:gd name="connsiteY13" fmla="*/ 937261 h 9372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3438526" h="937261">
                      <a:moveTo>
                        <a:pt x="0" y="937261"/>
                      </a:moveTo>
                      <a:lnTo>
                        <a:pt x="33339" y="0"/>
                      </a:lnTo>
                      <a:lnTo>
                        <a:pt x="609600" y="0"/>
                      </a:lnTo>
                      <a:lnTo>
                        <a:pt x="609600" y="1"/>
                      </a:lnTo>
                      <a:lnTo>
                        <a:pt x="1100139" y="2"/>
                      </a:lnTo>
                      <a:lnTo>
                        <a:pt x="1100139" y="0"/>
                      </a:lnTo>
                      <a:lnTo>
                        <a:pt x="1676400" y="0"/>
                      </a:lnTo>
                      <a:lnTo>
                        <a:pt x="1676400" y="1"/>
                      </a:lnTo>
                      <a:lnTo>
                        <a:pt x="3217928" y="4"/>
                      </a:lnTo>
                      <a:lnTo>
                        <a:pt x="3438526" y="937261"/>
                      </a:lnTo>
                      <a:lnTo>
                        <a:pt x="2371726" y="937261"/>
                      </a:lnTo>
                      <a:lnTo>
                        <a:pt x="1643061" y="937261"/>
                      </a:lnTo>
                      <a:lnTo>
                        <a:pt x="1066800" y="937261"/>
                      </a:lnTo>
                      <a:lnTo>
                        <a:pt x="576261" y="937261"/>
                      </a:lnTo>
                      <a:close/>
                    </a:path>
                  </a:pathLst>
                </a:custGeom>
                <a:gradFill>
                  <a:gsLst>
                    <a:gs pos="100000">
                      <a:srgbClr val="D4DAD8"/>
                    </a:gs>
                    <a:gs pos="0">
                      <a:srgbClr val="F3F6F9"/>
                    </a:gs>
                  </a:gsLst>
                  <a:lin ang="5400000" scaled="1"/>
                </a:gra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76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85" name="平行四边形 8"/>
                <p:cNvSpPr/>
                <p:nvPr/>
              </p:nvSpPr>
              <p:spPr>
                <a:xfrm rot="16200000" flipH="1">
                  <a:off x="3932139" y="1978602"/>
                  <a:ext cx="889200" cy="935672"/>
                </a:xfrm>
                <a:custGeom>
                  <a:avLst/>
                  <a:gdLst>
                    <a:gd name="connsiteX0" fmla="*/ 0 w 931548"/>
                    <a:gd name="connsiteY0" fmla="*/ 937261 h 937261"/>
                    <a:gd name="connsiteX1" fmla="*/ 42348 w 931548"/>
                    <a:gd name="connsiteY1" fmla="*/ 0 h 937261"/>
                    <a:gd name="connsiteX2" fmla="*/ 931548 w 931548"/>
                    <a:gd name="connsiteY2" fmla="*/ 0 h 937261"/>
                    <a:gd name="connsiteX3" fmla="*/ 889200 w 931548"/>
                    <a:gd name="connsiteY3" fmla="*/ 937261 h 937261"/>
                    <a:gd name="connsiteX4" fmla="*/ 0 w 931548"/>
                    <a:gd name="connsiteY4" fmla="*/ 937261 h 937261"/>
                    <a:gd name="connsiteX0-1" fmla="*/ 0 w 889200"/>
                    <a:gd name="connsiteY0-2" fmla="*/ 937261 h 937261"/>
                    <a:gd name="connsiteX1-3" fmla="*/ 42348 w 889200"/>
                    <a:gd name="connsiteY1-4" fmla="*/ 0 h 937261"/>
                    <a:gd name="connsiteX2-5" fmla="*/ 791851 w 889200"/>
                    <a:gd name="connsiteY2-6" fmla="*/ 6350 h 937261"/>
                    <a:gd name="connsiteX3-7" fmla="*/ 889200 w 889200"/>
                    <a:gd name="connsiteY3-8" fmla="*/ 937261 h 937261"/>
                    <a:gd name="connsiteX4-9" fmla="*/ 0 w 889200"/>
                    <a:gd name="connsiteY4-10" fmla="*/ 937261 h 937261"/>
                    <a:gd name="connsiteX0-11" fmla="*/ 0 w 889200"/>
                    <a:gd name="connsiteY0-12" fmla="*/ 937261 h 937261"/>
                    <a:gd name="connsiteX1-13" fmla="*/ 42348 w 889200"/>
                    <a:gd name="connsiteY1-14" fmla="*/ 0 h 937261"/>
                    <a:gd name="connsiteX2-15" fmla="*/ 804554 w 889200"/>
                    <a:gd name="connsiteY2-16" fmla="*/ 6350 h 937261"/>
                    <a:gd name="connsiteX3-17" fmla="*/ 889200 w 889200"/>
                    <a:gd name="connsiteY3-18" fmla="*/ 937261 h 937261"/>
                    <a:gd name="connsiteX4-19" fmla="*/ 0 w 889200"/>
                    <a:gd name="connsiteY4-20" fmla="*/ 937261 h 937261"/>
                    <a:gd name="connsiteX0-21" fmla="*/ 0 w 889200"/>
                    <a:gd name="connsiteY0-22" fmla="*/ 937261 h 937261"/>
                    <a:gd name="connsiteX1-23" fmla="*/ 42348 w 889200"/>
                    <a:gd name="connsiteY1-24" fmla="*/ 0 h 937261"/>
                    <a:gd name="connsiteX2-25" fmla="*/ 760107 w 889200"/>
                    <a:gd name="connsiteY2-26" fmla="*/ 6350 h 937261"/>
                    <a:gd name="connsiteX3-27" fmla="*/ 889200 w 889200"/>
                    <a:gd name="connsiteY3-28" fmla="*/ 937261 h 937261"/>
                    <a:gd name="connsiteX4-29" fmla="*/ 0 w 889200"/>
                    <a:gd name="connsiteY4-30" fmla="*/ 937261 h 937261"/>
                    <a:gd name="connsiteX0-31" fmla="*/ 0 w 889200"/>
                    <a:gd name="connsiteY0-32" fmla="*/ 937261 h 937261"/>
                    <a:gd name="connsiteX1-33" fmla="*/ 42348 w 889200"/>
                    <a:gd name="connsiteY1-34" fmla="*/ 0 h 937261"/>
                    <a:gd name="connsiteX2-35" fmla="*/ 804560 w 889200"/>
                    <a:gd name="connsiteY2-36" fmla="*/ 6350 h 937261"/>
                    <a:gd name="connsiteX3-37" fmla="*/ 889200 w 889200"/>
                    <a:gd name="connsiteY3-38" fmla="*/ 937261 h 937261"/>
                    <a:gd name="connsiteX4-39" fmla="*/ 0 w 889200"/>
                    <a:gd name="connsiteY4-40" fmla="*/ 937261 h 937261"/>
                    <a:gd name="connsiteX0-41" fmla="*/ 0 w 889200"/>
                    <a:gd name="connsiteY0-42" fmla="*/ 937262 h 937262"/>
                    <a:gd name="connsiteX1-43" fmla="*/ 32826 w 889200"/>
                    <a:gd name="connsiteY1-44" fmla="*/ 0 h 937262"/>
                    <a:gd name="connsiteX2-45" fmla="*/ 804560 w 889200"/>
                    <a:gd name="connsiteY2-46" fmla="*/ 6351 h 937262"/>
                    <a:gd name="connsiteX3-47" fmla="*/ 889200 w 889200"/>
                    <a:gd name="connsiteY3-48" fmla="*/ 937262 h 937262"/>
                    <a:gd name="connsiteX4-49" fmla="*/ 0 w 889200"/>
                    <a:gd name="connsiteY4-50" fmla="*/ 937262 h 937262"/>
                    <a:gd name="connsiteX0-51" fmla="*/ 0 w 889200"/>
                    <a:gd name="connsiteY0-52" fmla="*/ 940436 h 940436"/>
                    <a:gd name="connsiteX1-53" fmla="*/ 32826 w 889200"/>
                    <a:gd name="connsiteY1-54" fmla="*/ 3174 h 940436"/>
                    <a:gd name="connsiteX2-55" fmla="*/ 807735 w 889200"/>
                    <a:gd name="connsiteY2-56" fmla="*/ 0 h 940436"/>
                    <a:gd name="connsiteX3-57" fmla="*/ 889200 w 889200"/>
                    <a:gd name="connsiteY3-58" fmla="*/ 940436 h 940436"/>
                    <a:gd name="connsiteX4-59" fmla="*/ 0 w 889200"/>
                    <a:gd name="connsiteY4-60" fmla="*/ 940436 h 940436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889200" h="940436">
                      <a:moveTo>
                        <a:pt x="0" y="940436"/>
                      </a:moveTo>
                      <a:lnTo>
                        <a:pt x="32826" y="3174"/>
                      </a:lnTo>
                      <a:lnTo>
                        <a:pt x="807735" y="0"/>
                      </a:lnTo>
                      <a:lnTo>
                        <a:pt x="889200" y="940436"/>
                      </a:lnTo>
                      <a:lnTo>
                        <a:pt x="0" y="940436"/>
                      </a:lnTo>
                      <a:close/>
                    </a:path>
                  </a:pathLst>
                </a:custGeom>
                <a:gradFill>
                  <a:gsLst>
                    <a:gs pos="100000">
                      <a:srgbClr val="6264F8"/>
                    </a:gs>
                    <a:gs pos="49000">
                      <a:srgbClr val="B584EC"/>
                    </a:gs>
                    <a:gs pos="0">
                      <a:srgbClr val="EE9AE5"/>
                    </a:gs>
                  </a:gsLst>
                  <a:lin scaled="1"/>
                </a:gra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76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86" name="平行四边形 8"/>
                <p:cNvSpPr/>
                <p:nvPr/>
              </p:nvSpPr>
              <p:spPr>
                <a:xfrm rot="5400000">
                  <a:off x="4867019" y="1976220"/>
                  <a:ext cx="889200" cy="940436"/>
                </a:xfrm>
                <a:custGeom>
                  <a:avLst/>
                  <a:gdLst>
                    <a:gd name="connsiteX0" fmla="*/ 0 w 931548"/>
                    <a:gd name="connsiteY0" fmla="*/ 937261 h 937261"/>
                    <a:gd name="connsiteX1" fmla="*/ 42348 w 931548"/>
                    <a:gd name="connsiteY1" fmla="*/ 0 h 937261"/>
                    <a:gd name="connsiteX2" fmla="*/ 931548 w 931548"/>
                    <a:gd name="connsiteY2" fmla="*/ 0 h 937261"/>
                    <a:gd name="connsiteX3" fmla="*/ 889200 w 931548"/>
                    <a:gd name="connsiteY3" fmla="*/ 937261 h 937261"/>
                    <a:gd name="connsiteX4" fmla="*/ 0 w 931548"/>
                    <a:gd name="connsiteY4" fmla="*/ 937261 h 937261"/>
                    <a:gd name="connsiteX0-1" fmla="*/ 0 w 889200"/>
                    <a:gd name="connsiteY0-2" fmla="*/ 937261 h 937261"/>
                    <a:gd name="connsiteX1-3" fmla="*/ 42348 w 889200"/>
                    <a:gd name="connsiteY1-4" fmla="*/ 0 h 937261"/>
                    <a:gd name="connsiteX2-5" fmla="*/ 791851 w 889200"/>
                    <a:gd name="connsiteY2-6" fmla="*/ 6350 h 937261"/>
                    <a:gd name="connsiteX3-7" fmla="*/ 889200 w 889200"/>
                    <a:gd name="connsiteY3-8" fmla="*/ 937261 h 937261"/>
                    <a:gd name="connsiteX4-9" fmla="*/ 0 w 889200"/>
                    <a:gd name="connsiteY4-10" fmla="*/ 937261 h 937261"/>
                    <a:gd name="connsiteX0-11" fmla="*/ 0 w 889200"/>
                    <a:gd name="connsiteY0-12" fmla="*/ 937261 h 937261"/>
                    <a:gd name="connsiteX1-13" fmla="*/ 42348 w 889200"/>
                    <a:gd name="connsiteY1-14" fmla="*/ 0 h 937261"/>
                    <a:gd name="connsiteX2-15" fmla="*/ 804554 w 889200"/>
                    <a:gd name="connsiteY2-16" fmla="*/ 6350 h 937261"/>
                    <a:gd name="connsiteX3-17" fmla="*/ 889200 w 889200"/>
                    <a:gd name="connsiteY3-18" fmla="*/ 937261 h 937261"/>
                    <a:gd name="connsiteX4-19" fmla="*/ 0 w 889200"/>
                    <a:gd name="connsiteY4-20" fmla="*/ 937261 h 937261"/>
                    <a:gd name="connsiteX0-21" fmla="*/ 0 w 889200"/>
                    <a:gd name="connsiteY0-22" fmla="*/ 937261 h 937261"/>
                    <a:gd name="connsiteX1-23" fmla="*/ 42348 w 889200"/>
                    <a:gd name="connsiteY1-24" fmla="*/ 0 h 937261"/>
                    <a:gd name="connsiteX2-25" fmla="*/ 760107 w 889200"/>
                    <a:gd name="connsiteY2-26" fmla="*/ 6350 h 937261"/>
                    <a:gd name="connsiteX3-27" fmla="*/ 889200 w 889200"/>
                    <a:gd name="connsiteY3-28" fmla="*/ 937261 h 937261"/>
                    <a:gd name="connsiteX4-29" fmla="*/ 0 w 889200"/>
                    <a:gd name="connsiteY4-30" fmla="*/ 937261 h 937261"/>
                    <a:gd name="connsiteX0-31" fmla="*/ 0 w 889200"/>
                    <a:gd name="connsiteY0-32" fmla="*/ 937261 h 937261"/>
                    <a:gd name="connsiteX1-33" fmla="*/ 42348 w 889200"/>
                    <a:gd name="connsiteY1-34" fmla="*/ 0 h 937261"/>
                    <a:gd name="connsiteX2-35" fmla="*/ 804560 w 889200"/>
                    <a:gd name="connsiteY2-36" fmla="*/ 6350 h 937261"/>
                    <a:gd name="connsiteX3-37" fmla="*/ 889200 w 889200"/>
                    <a:gd name="connsiteY3-38" fmla="*/ 937261 h 937261"/>
                    <a:gd name="connsiteX4-39" fmla="*/ 0 w 889200"/>
                    <a:gd name="connsiteY4-40" fmla="*/ 937261 h 937261"/>
                    <a:gd name="connsiteX0-41" fmla="*/ 0 w 889200"/>
                    <a:gd name="connsiteY0-42" fmla="*/ 937262 h 937262"/>
                    <a:gd name="connsiteX1-43" fmla="*/ 32826 w 889200"/>
                    <a:gd name="connsiteY1-44" fmla="*/ 0 h 937262"/>
                    <a:gd name="connsiteX2-45" fmla="*/ 804560 w 889200"/>
                    <a:gd name="connsiteY2-46" fmla="*/ 6351 h 937262"/>
                    <a:gd name="connsiteX3-47" fmla="*/ 889200 w 889200"/>
                    <a:gd name="connsiteY3-48" fmla="*/ 937262 h 937262"/>
                    <a:gd name="connsiteX4-49" fmla="*/ 0 w 889200"/>
                    <a:gd name="connsiteY4-50" fmla="*/ 937262 h 937262"/>
                    <a:gd name="connsiteX0-51" fmla="*/ 0 w 889200"/>
                    <a:gd name="connsiteY0-52" fmla="*/ 940436 h 940436"/>
                    <a:gd name="connsiteX1-53" fmla="*/ 32826 w 889200"/>
                    <a:gd name="connsiteY1-54" fmla="*/ 3174 h 940436"/>
                    <a:gd name="connsiteX2-55" fmla="*/ 807735 w 889200"/>
                    <a:gd name="connsiteY2-56" fmla="*/ 0 h 940436"/>
                    <a:gd name="connsiteX3-57" fmla="*/ 889200 w 889200"/>
                    <a:gd name="connsiteY3-58" fmla="*/ 940436 h 940436"/>
                    <a:gd name="connsiteX4-59" fmla="*/ 0 w 889200"/>
                    <a:gd name="connsiteY4-60" fmla="*/ 940436 h 940436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889200" h="940436">
                      <a:moveTo>
                        <a:pt x="0" y="940436"/>
                      </a:moveTo>
                      <a:lnTo>
                        <a:pt x="32826" y="3174"/>
                      </a:lnTo>
                      <a:lnTo>
                        <a:pt x="807735" y="0"/>
                      </a:lnTo>
                      <a:lnTo>
                        <a:pt x="889200" y="940436"/>
                      </a:lnTo>
                      <a:lnTo>
                        <a:pt x="0" y="940436"/>
                      </a:lnTo>
                      <a:close/>
                    </a:path>
                  </a:pathLst>
                </a:custGeom>
                <a:gradFill>
                  <a:gsLst>
                    <a:gs pos="100000">
                      <a:srgbClr val="6264F8"/>
                    </a:gs>
                    <a:gs pos="49000">
                      <a:srgbClr val="B584EC"/>
                    </a:gs>
                    <a:gs pos="0">
                      <a:srgbClr val="EE9AE5"/>
                    </a:gs>
                  </a:gsLst>
                  <a:lin scaled="1"/>
                </a:gra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76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grpSp>
              <p:nvGrpSpPr>
                <p:cNvPr id="87" name="组合 86"/>
                <p:cNvGrpSpPr/>
                <p:nvPr/>
              </p:nvGrpSpPr>
              <p:grpSpPr>
                <a:xfrm>
                  <a:off x="3894614" y="2552700"/>
                  <a:ext cx="1885635" cy="338338"/>
                  <a:chOff x="3896201" y="3619501"/>
                  <a:chExt cx="1885635" cy="338338"/>
                </a:xfrm>
              </p:grpSpPr>
              <p:sp>
                <p:nvSpPr>
                  <p:cNvPr id="88" name="任意多边形 87"/>
                  <p:cNvSpPr/>
                  <p:nvPr/>
                </p:nvSpPr>
                <p:spPr>
                  <a:xfrm rot="5400000">
                    <a:off x="5142449" y="3318452"/>
                    <a:ext cx="338338" cy="940436"/>
                  </a:xfrm>
                  <a:custGeom>
                    <a:avLst/>
                    <a:gdLst>
                      <a:gd name="connsiteX0" fmla="*/ 0 w 338338"/>
                      <a:gd name="connsiteY0" fmla="*/ 940436 h 940436"/>
                      <a:gd name="connsiteX1" fmla="*/ 0 w 338338"/>
                      <a:gd name="connsiteY1" fmla="*/ 1053 h 940436"/>
                      <a:gd name="connsiteX2" fmla="*/ 256873 w 338338"/>
                      <a:gd name="connsiteY2" fmla="*/ 0 h 940436"/>
                      <a:gd name="connsiteX3" fmla="*/ 338338 w 338338"/>
                      <a:gd name="connsiteY3" fmla="*/ 940436 h 94043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338338" h="940436">
                        <a:moveTo>
                          <a:pt x="0" y="940436"/>
                        </a:moveTo>
                        <a:lnTo>
                          <a:pt x="0" y="1053"/>
                        </a:lnTo>
                        <a:lnTo>
                          <a:pt x="256873" y="0"/>
                        </a:lnTo>
                        <a:lnTo>
                          <a:pt x="338338" y="940436"/>
                        </a:lnTo>
                        <a:close/>
                      </a:path>
                    </a:pathLst>
                  </a:custGeom>
                  <a:gradFill>
                    <a:gsLst>
                      <a:gs pos="100000">
                        <a:sysClr val="window" lastClr="FFFFFF">
                          <a:lumMod val="95000"/>
                          <a:alpha val="0"/>
                        </a:sysClr>
                      </a:gs>
                      <a:gs pos="0">
                        <a:sysClr val="windowText" lastClr="000000">
                          <a:alpha val="20000"/>
                        </a:sysClr>
                      </a:gs>
                    </a:gsLst>
                    <a:lin ang="10800000" scaled="0"/>
                  </a:gra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6858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zh-CN" altLang="en-US" sz="76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90" name="任意多边形 89"/>
                  <p:cNvSpPr/>
                  <p:nvPr/>
                </p:nvSpPr>
                <p:spPr>
                  <a:xfrm rot="16200000" flipH="1">
                    <a:off x="4197250" y="3318452"/>
                    <a:ext cx="338338" cy="940436"/>
                  </a:xfrm>
                  <a:custGeom>
                    <a:avLst/>
                    <a:gdLst>
                      <a:gd name="connsiteX0" fmla="*/ 0 w 338338"/>
                      <a:gd name="connsiteY0" fmla="*/ 940436 h 940436"/>
                      <a:gd name="connsiteX1" fmla="*/ 0 w 338338"/>
                      <a:gd name="connsiteY1" fmla="*/ 1053 h 940436"/>
                      <a:gd name="connsiteX2" fmla="*/ 256873 w 338338"/>
                      <a:gd name="connsiteY2" fmla="*/ 0 h 940436"/>
                      <a:gd name="connsiteX3" fmla="*/ 338338 w 338338"/>
                      <a:gd name="connsiteY3" fmla="*/ 940436 h 94043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338338" h="940436">
                        <a:moveTo>
                          <a:pt x="0" y="940436"/>
                        </a:moveTo>
                        <a:lnTo>
                          <a:pt x="0" y="1053"/>
                        </a:lnTo>
                        <a:lnTo>
                          <a:pt x="256873" y="0"/>
                        </a:lnTo>
                        <a:lnTo>
                          <a:pt x="338338" y="940436"/>
                        </a:lnTo>
                        <a:close/>
                      </a:path>
                    </a:pathLst>
                  </a:custGeom>
                  <a:gradFill>
                    <a:gsLst>
                      <a:gs pos="100000">
                        <a:sysClr val="window" lastClr="FFFFFF">
                          <a:lumMod val="95000"/>
                          <a:alpha val="0"/>
                        </a:sysClr>
                      </a:gs>
                      <a:gs pos="0">
                        <a:sysClr val="windowText" lastClr="000000">
                          <a:alpha val="20000"/>
                        </a:sysClr>
                      </a:gs>
                    </a:gsLst>
                    <a:lin ang="10800000" scaled="0"/>
                  </a:gra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6858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zh-CN" altLang="en-US" sz="76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cs typeface="+mn-ea"/>
                      <a:sym typeface="+mn-lt"/>
                    </a:endParaRPr>
                  </a:p>
                </p:txBody>
              </p:sp>
            </p:grpSp>
          </p:grpSp>
          <p:sp>
            <p:nvSpPr>
              <p:cNvPr id="91" name="任意多边形 90"/>
              <p:cNvSpPr/>
              <p:nvPr/>
            </p:nvSpPr>
            <p:spPr>
              <a:xfrm>
                <a:off x="7709913" y="5566316"/>
                <a:ext cx="1043211" cy="527401"/>
              </a:xfrm>
              <a:custGeom>
                <a:avLst/>
                <a:gdLst>
                  <a:gd name="connsiteX0" fmla="*/ 0 w 914400"/>
                  <a:gd name="connsiteY0" fmla="*/ 533400 h 533400"/>
                  <a:gd name="connsiteX1" fmla="*/ 914400 w 914400"/>
                  <a:gd name="connsiteY1" fmla="*/ 304800 h 533400"/>
                  <a:gd name="connsiteX2" fmla="*/ 12700 w 914400"/>
                  <a:gd name="connsiteY2" fmla="*/ 0 h 533400"/>
                  <a:gd name="connsiteX3" fmla="*/ 0 w 914400"/>
                  <a:gd name="connsiteY3" fmla="*/ 533400 h 533400"/>
                  <a:gd name="connsiteX0-1" fmla="*/ 0 w 962526"/>
                  <a:gd name="connsiteY0-2" fmla="*/ 533400 h 533400"/>
                  <a:gd name="connsiteX1-3" fmla="*/ 962526 w 962526"/>
                  <a:gd name="connsiteY1-4" fmla="*/ 304800 h 533400"/>
                  <a:gd name="connsiteX2-5" fmla="*/ 12700 w 962526"/>
                  <a:gd name="connsiteY2-6" fmla="*/ 0 h 533400"/>
                  <a:gd name="connsiteX3-7" fmla="*/ 0 w 962526"/>
                  <a:gd name="connsiteY3-8" fmla="*/ 533400 h 533400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</a:cxnLst>
                <a:rect l="l" t="t" r="r" b="b"/>
                <a:pathLst>
                  <a:path w="962526" h="533400">
                    <a:moveTo>
                      <a:pt x="0" y="533400"/>
                    </a:moveTo>
                    <a:lnTo>
                      <a:pt x="962526" y="304800"/>
                    </a:lnTo>
                    <a:lnTo>
                      <a:pt x="12700" y="0"/>
                    </a:lnTo>
                    <a:lnTo>
                      <a:pt x="0" y="533400"/>
                    </a:lnTo>
                    <a:close/>
                  </a:path>
                </a:pathLst>
              </a:custGeom>
              <a:gradFill>
                <a:gsLst>
                  <a:gs pos="100000">
                    <a:sysClr val="window" lastClr="FFFFFF">
                      <a:lumMod val="50000"/>
                      <a:alpha val="36000"/>
                    </a:sysClr>
                  </a:gs>
                  <a:gs pos="0">
                    <a:sysClr val="window" lastClr="FFFFFF">
                      <a:lumMod val="50000"/>
                      <a:alpha val="0"/>
                    </a:sysClr>
                  </a:gs>
                </a:gsLst>
                <a:lin ang="0" scaled="0"/>
              </a:gradFill>
              <a:ln w="12700" cap="flat" cmpd="sng" algn="ctr">
                <a:noFill/>
                <a:prstDash val="solid"/>
                <a:miter lim="800000"/>
              </a:ln>
              <a:effectLst>
                <a:softEdge rad="38100"/>
              </a:effectLst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76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92" name="Freeform 979"/>
              <p:cNvSpPr>
                <a:spLocks noEditPoints="1"/>
              </p:cNvSpPr>
              <p:nvPr/>
            </p:nvSpPr>
            <p:spPr bwMode="auto">
              <a:xfrm>
                <a:off x="7001868" y="4720421"/>
                <a:ext cx="586747" cy="524698"/>
              </a:xfrm>
              <a:custGeom>
                <a:avLst/>
                <a:gdLst>
                  <a:gd name="T0" fmla="*/ 242 w 364"/>
                  <a:gd name="T1" fmla="*/ 177 h 326"/>
                  <a:gd name="T2" fmla="*/ 202 w 364"/>
                  <a:gd name="T3" fmla="*/ 142 h 326"/>
                  <a:gd name="T4" fmla="*/ 188 w 364"/>
                  <a:gd name="T5" fmla="*/ 100 h 326"/>
                  <a:gd name="T6" fmla="*/ 135 w 364"/>
                  <a:gd name="T7" fmla="*/ 104 h 326"/>
                  <a:gd name="T8" fmla="*/ 95 w 364"/>
                  <a:gd name="T9" fmla="*/ 84 h 326"/>
                  <a:gd name="T10" fmla="*/ 60 w 364"/>
                  <a:gd name="T11" fmla="*/ 124 h 326"/>
                  <a:gd name="T12" fmla="*/ 18 w 364"/>
                  <a:gd name="T13" fmla="*/ 138 h 326"/>
                  <a:gd name="T14" fmla="*/ 22 w 364"/>
                  <a:gd name="T15" fmla="*/ 191 h 326"/>
                  <a:gd name="T16" fmla="*/ 2 w 364"/>
                  <a:gd name="T17" fmla="*/ 231 h 326"/>
                  <a:gd name="T18" fmla="*/ 42 w 364"/>
                  <a:gd name="T19" fmla="*/ 266 h 326"/>
                  <a:gd name="T20" fmla="*/ 56 w 364"/>
                  <a:gd name="T21" fmla="*/ 308 h 326"/>
                  <a:gd name="T22" fmla="*/ 109 w 364"/>
                  <a:gd name="T23" fmla="*/ 304 h 326"/>
                  <a:gd name="T24" fmla="*/ 149 w 364"/>
                  <a:gd name="T25" fmla="*/ 324 h 326"/>
                  <a:gd name="T26" fmla="*/ 184 w 364"/>
                  <a:gd name="T27" fmla="*/ 283 h 326"/>
                  <a:gd name="T28" fmla="*/ 226 w 364"/>
                  <a:gd name="T29" fmla="*/ 270 h 326"/>
                  <a:gd name="T30" fmla="*/ 222 w 364"/>
                  <a:gd name="T31" fmla="*/ 216 h 326"/>
                  <a:gd name="T32" fmla="*/ 127 w 364"/>
                  <a:gd name="T33" fmla="*/ 280 h 326"/>
                  <a:gd name="T34" fmla="*/ 117 w 364"/>
                  <a:gd name="T35" fmla="*/ 127 h 326"/>
                  <a:gd name="T36" fmla="*/ 127 w 364"/>
                  <a:gd name="T37" fmla="*/ 280 h 326"/>
                  <a:gd name="T38" fmla="*/ 364 w 364"/>
                  <a:gd name="T39" fmla="*/ 90 h 326"/>
                  <a:gd name="T40" fmla="*/ 348 w 364"/>
                  <a:gd name="T41" fmla="*/ 66 h 326"/>
                  <a:gd name="T42" fmla="*/ 345 w 364"/>
                  <a:gd name="T43" fmla="*/ 29 h 326"/>
                  <a:gd name="T44" fmla="*/ 316 w 364"/>
                  <a:gd name="T45" fmla="*/ 24 h 326"/>
                  <a:gd name="T46" fmla="*/ 289 w 364"/>
                  <a:gd name="T47" fmla="*/ 0 h 326"/>
                  <a:gd name="T48" fmla="*/ 264 w 364"/>
                  <a:gd name="T49" fmla="*/ 16 h 326"/>
                  <a:gd name="T50" fmla="*/ 228 w 364"/>
                  <a:gd name="T51" fmla="*/ 19 h 326"/>
                  <a:gd name="T52" fmla="*/ 222 w 364"/>
                  <a:gd name="T53" fmla="*/ 48 h 326"/>
                  <a:gd name="T54" fmla="*/ 198 w 364"/>
                  <a:gd name="T55" fmla="*/ 75 h 326"/>
                  <a:gd name="T56" fmla="*/ 215 w 364"/>
                  <a:gd name="T57" fmla="*/ 100 h 326"/>
                  <a:gd name="T58" fmla="*/ 217 w 364"/>
                  <a:gd name="T59" fmla="*/ 136 h 326"/>
                  <a:gd name="T60" fmla="*/ 247 w 364"/>
                  <a:gd name="T61" fmla="*/ 142 h 326"/>
                  <a:gd name="T62" fmla="*/ 274 w 364"/>
                  <a:gd name="T63" fmla="*/ 166 h 326"/>
                  <a:gd name="T64" fmla="*/ 299 w 364"/>
                  <a:gd name="T65" fmla="*/ 149 h 326"/>
                  <a:gd name="T66" fmla="*/ 335 w 364"/>
                  <a:gd name="T67" fmla="*/ 147 h 326"/>
                  <a:gd name="T68" fmla="*/ 340 w 364"/>
                  <a:gd name="T69" fmla="*/ 117 h 326"/>
                  <a:gd name="T70" fmla="*/ 285 w 364"/>
                  <a:gd name="T71" fmla="*/ 135 h 326"/>
                  <a:gd name="T72" fmla="*/ 278 w 364"/>
                  <a:gd name="T73" fmla="*/ 31 h 326"/>
                  <a:gd name="T74" fmla="*/ 285 w 364"/>
                  <a:gd name="T75" fmla="*/ 135 h 3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364" h="326">
                    <a:moveTo>
                      <a:pt x="244" y="215"/>
                    </a:moveTo>
                    <a:cubicBezTo>
                      <a:pt x="242" y="177"/>
                      <a:pt x="242" y="177"/>
                      <a:pt x="242" y="177"/>
                    </a:cubicBezTo>
                    <a:cubicBezTo>
                      <a:pt x="219" y="179"/>
                      <a:pt x="219" y="179"/>
                      <a:pt x="219" y="179"/>
                    </a:cubicBezTo>
                    <a:cubicBezTo>
                      <a:pt x="216" y="165"/>
                      <a:pt x="210" y="153"/>
                      <a:pt x="202" y="142"/>
                    </a:cubicBezTo>
                    <a:cubicBezTo>
                      <a:pt x="216" y="125"/>
                      <a:pt x="216" y="125"/>
                      <a:pt x="216" y="125"/>
                    </a:cubicBezTo>
                    <a:cubicBezTo>
                      <a:pt x="188" y="100"/>
                      <a:pt x="188" y="100"/>
                      <a:pt x="188" y="100"/>
                    </a:cubicBezTo>
                    <a:cubicBezTo>
                      <a:pt x="173" y="117"/>
                      <a:pt x="173" y="117"/>
                      <a:pt x="173" y="117"/>
                    </a:cubicBezTo>
                    <a:cubicBezTo>
                      <a:pt x="161" y="110"/>
                      <a:pt x="148" y="106"/>
                      <a:pt x="135" y="104"/>
                    </a:cubicBezTo>
                    <a:cubicBezTo>
                      <a:pt x="133" y="81"/>
                      <a:pt x="133" y="81"/>
                      <a:pt x="133" y="81"/>
                    </a:cubicBezTo>
                    <a:cubicBezTo>
                      <a:pt x="95" y="84"/>
                      <a:pt x="95" y="84"/>
                      <a:pt x="95" y="84"/>
                    </a:cubicBezTo>
                    <a:cubicBezTo>
                      <a:pt x="97" y="106"/>
                      <a:pt x="97" y="106"/>
                      <a:pt x="97" y="106"/>
                    </a:cubicBezTo>
                    <a:cubicBezTo>
                      <a:pt x="83" y="110"/>
                      <a:pt x="71" y="116"/>
                      <a:pt x="60" y="124"/>
                    </a:cubicBezTo>
                    <a:cubicBezTo>
                      <a:pt x="43" y="109"/>
                      <a:pt x="43" y="109"/>
                      <a:pt x="43" y="109"/>
                    </a:cubicBezTo>
                    <a:cubicBezTo>
                      <a:pt x="18" y="138"/>
                      <a:pt x="18" y="138"/>
                      <a:pt x="18" y="138"/>
                    </a:cubicBezTo>
                    <a:cubicBezTo>
                      <a:pt x="35" y="153"/>
                      <a:pt x="35" y="153"/>
                      <a:pt x="35" y="153"/>
                    </a:cubicBezTo>
                    <a:cubicBezTo>
                      <a:pt x="28" y="164"/>
                      <a:pt x="24" y="177"/>
                      <a:pt x="22" y="191"/>
                    </a:cubicBezTo>
                    <a:cubicBezTo>
                      <a:pt x="0" y="193"/>
                      <a:pt x="0" y="193"/>
                      <a:pt x="0" y="193"/>
                    </a:cubicBezTo>
                    <a:cubicBezTo>
                      <a:pt x="2" y="231"/>
                      <a:pt x="2" y="231"/>
                      <a:pt x="2" y="231"/>
                    </a:cubicBezTo>
                    <a:cubicBezTo>
                      <a:pt x="25" y="229"/>
                      <a:pt x="25" y="229"/>
                      <a:pt x="25" y="229"/>
                    </a:cubicBezTo>
                    <a:cubicBezTo>
                      <a:pt x="28" y="243"/>
                      <a:pt x="34" y="255"/>
                      <a:pt x="42" y="266"/>
                    </a:cubicBezTo>
                    <a:cubicBezTo>
                      <a:pt x="28" y="282"/>
                      <a:pt x="28" y="282"/>
                      <a:pt x="28" y="282"/>
                    </a:cubicBezTo>
                    <a:cubicBezTo>
                      <a:pt x="56" y="308"/>
                      <a:pt x="56" y="308"/>
                      <a:pt x="56" y="308"/>
                    </a:cubicBezTo>
                    <a:cubicBezTo>
                      <a:pt x="71" y="291"/>
                      <a:pt x="71" y="291"/>
                      <a:pt x="71" y="291"/>
                    </a:cubicBezTo>
                    <a:cubicBezTo>
                      <a:pt x="83" y="297"/>
                      <a:pt x="96" y="302"/>
                      <a:pt x="109" y="304"/>
                    </a:cubicBezTo>
                    <a:cubicBezTo>
                      <a:pt x="111" y="326"/>
                      <a:pt x="111" y="326"/>
                      <a:pt x="111" y="326"/>
                    </a:cubicBezTo>
                    <a:cubicBezTo>
                      <a:pt x="149" y="324"/>
                      <a:pt x="149" y="324"/>
                      <a:pt x="149" y="324"/>
                    </a:cubicBezTo>
                    <a:cubicBezTo>
                      <a:pt x="147" y="301"/>
                      <a:pt x="147" y="301"/>
                      <a:pt x="147" y="301"/>
                    </a:cubicBezTo>
                    <a:cubicBezTo>
                      <a:pt x="161" y="298"/>
                      <a:pt x="173" y="292"/>
                      <a:pt x="184" y="283"/>
                    </a:cubicBezTo>
                    <a:cubicBezTo>
                      <a:pt x="201" y="298"/>
                      <a:pt x="201" y="298"/>
                      <a:pt x="201" y="298"/>
                    </a:cubicBezTo>
                    <a:cubicBezTo>
                      <a:pt x="226" y="270"/>
                      <a:pt x="226" y="270"/>
                      <a:pt x="226" y="270"/>
                    </a:cubicBezTo>
                    <a:cubicBezTo>
                      <a:pt x="209" y="255"/>
                      <a:pt x="209" y="255"/>
                      <a:pt x="209" y="255"/>
                    </a:cubicBezTo>
                    <a:cubicBezTo>
                      <a:pt x="216" y="243"/>
                      <a:pt x="220" y="230"/>
                      <a:pt x="222" y="216"/>
                    </a:cubicBezTo>
                    <a:lnTo>
                      <a:pt x="244" y="215"/>
                    </a:lnTo>
                    <a:close/>
                    <a:moveTo>
                      <a:pt x="127" y="280"/>
                    </a:moveTo>
                    <a:cubicBezTo>
                      <a:pt x="85" y="283"/>
                      <a:pt x="48" y="251"/>
                      <a:pt x="45" y="209"/>
                    </a:cubicBezTo>
                    <a:cubicBezTo>
                      <a:pt x="43" y="167"/>
                      <a:pt x="75" y="130"/>
                      <a:pt x="117" y="127"/>
                    </a:cubicBezTo>
                    <a:cubicBezTo>
                      <a:pt x="159" y="124"/>
                      <a:pt x="196" y="157"/>
                      <a:pt x="199" y="199"/>
                    </a:cubicBezTo>
                    <a:cubicBezTo>
                      <a:pt x="201" y="241"/>
                      <a:pt x="169" y="278"/>
                      <a:pt x="127" y="280"/>
                    </a:cubicBezTo>
                    <a:close/>
                    <a:moveTo>
                      <a:pt x="349" y="91"/>
                    </a:moveTo>
                    <a:cubicBezTo>
                      <a:pt x="364" y="90"/>
                      <a:pt x="364" y="90"/>
                      <a:pt x="364" y="90"/>
                    </a:cubicBezTo>
                    <a:cubicBezTo>
                      <a:pt x="363" y="65"/>
                      <a:pt x="363" y="65"/>
                      <a:pt x="363" y="65"/>
                    </a:cubicBezTo>
                    <a:cubicBezTo>
                      <a:pt x="348" y="66"/>
                      <a:pt x="348" y="66"/>
                      <a:pt x="348" y="66"/>
                    </a:cubicBezTo>
                    <a:cubicBezTo>
                      <a:pt x="345" y="56"/>
                      <a:pt x="341" y="48"/>
                      <a:pt x="335" y="41"/>
                    </a:cubicBezTo>
                    <a:cubicBezTo>
                      <a:pt x="345" y="29"/>
                      <a:pt x="345" y="29"/>
                      <a:pt x="345" y="29"/>
                    </a:cubicBezTo>
                    <a:cubicBezTo>
                      <a:pt x="326" y="12"/>
                      <a:pt x="326" y="12"/>
                      <a:pt x="326" y="12"/>
                    </a:cubicBezTo>
                    <a:cubicBezTo>
                      <a:pt x="316" y="24"/>
                      <a:pt x="316" y="24"/>
                      <a:pt x="316" y="24"/>
                    </a:cubicBezTo>
                    <a:cubicBezTo>
                      <a:pt x="308" y="19"/>
                      <a:pt x="299" y="16"/>
                      <a:pt x="290" y="15"/>
                    </a:cubicBezTo>
                    <a:cubicBezTo>
                      <a:pt x="289" y="0"/>
                      <a:pt x="289" y="0"/>
                      <a:pt x="289" y="0"/>
                    </a:cubicBezTo>
                    <a:cubicBezTo>
                      <a:pt x="263" y="1"/>
                      <a:pt x="263" y="1"/>
                      <a:pt x="263" y="1"/>
                    </a:cubicBezTo>
                    <a:cubicBezTo>
                      <a:pt x="264" y="16"/>
                      <a:pt x="264" y="16"/>
                      <a:pt x="264" y="16"/>
                    </a:cubicBezTo>
                    <a:cubicBezTo>
                      <a:pt x="255" y="19"/>
                      <a:pt x="247" y="23"/>
                      <a:pt x="239" y="29"/>
                    </a:cubicBezTo>
                    <a:cubicBezTo>
                      <a:pt x="228" y="19"/>
                      <a:pt x="228" y="19"/>
                      <a:pt x="228" y="19"/>
                    </a:cubicBezTo>
                    <a:cubicBezTo>
                      <a:pt x="211" y="38"/>
                      <a:pt x="211" y="38"/>
                      <a:pt x="211" y="38"/>
                    </a:cubicBezTo>
                    <a:cubicBezTo>
                      <a:pt x="222" y="48"/>
                      <a:pt x="222" y="48"/>
                      <a:pt x="222" y="48"/>
                    </a:cubicBezTo>
                    <a:cubicBezTo>
                      <a:pt x="218" y="56"/>
                      <a:pt x="215" y="65"/>
                      <a:pt x="213" y="74"/>
                    </a:cubicBezTo>
                    <a:cubicBezTo>
                      <a:pt x="198" y="75"/>
                      <a:pt x="198" y="75"/>
                      <a:pt x="198" y="75"/>
                    </a:cubicBezTo>
                    <a:cubicBezTo>
                      <a:pt x="200" y="101"/>
                      <a:pt x="200" y="101"/>
                      <a:pt x="200" y="101"/>
                    </a:cubicBezTo>
                    <a:cubicBezTo>
                      <a:pt x="215" y="100"/>
                      <a:pt x="215" y="100"/>
                      <a:pt x="215" y="100"/>
                    </a:cubicBezTo>
                    <a:cubicBezTo>
                      <a:pt x="218" y="109"/>
                      <a:pt x="222" y="117"/>
                      <a:pt x="227" y="125"/>
                    </a:cubicBezTo>
                    <a:cubicBezTo>
                      <a:pt x="217" y="136"/>
                      <a:pt x="217" y="136"/>
                      <a:pt x="217" y="136"/>
                    </a:cubicBezTo>
                    <a:cubicBezTo>
                      <a:pt x="237" y="153"/>
                      <a:pt x="237" y="153"/>
                      <a:pt x="237" y="153"/>
                    </a:cubicBezTo>
                    <a:cubicBezTo>
                      <a:pt x="247" y="142"/>
                      <a:pt x="247" y="142"/>
                      <a:pt x="247" y="142"/>
                    </a:cubicBezTo>
                    <a:cubicBezTo>
                      <a:pt x="255" y="146"/>
                      <a:pt x="263" y="149"/>
                      <a:pt x="273" y="151"/>
                    </a:cubicBezTo>
                    <a:cubicBezTo>
                      <a:pt x="274" y="166"/>
                      <a:pt x="274" y="166"/>
                      <a:pt x="274" y="166"/>
                    </a:cubicBezTo>
                    <a:cubicBezTo>
                      <a:pt x="300" y="164"/>
                      <a:pt x="300" y="164"/>
                      <a:pt x="300" y="164"/>
                    </a:cubicBezTo>
                    <a:cubicBezTo>
                      <a:pt x="299" y="149"/>
                      <a:pt x="299" y="149"/>
                      <a:pt x="299" y="149"/>
                    </a:cubicBezTo>
                    <a:cubicBezTo>
                      <a:pt x="308" y="147"/>
                      <a:pt x="316" y="142"/>
                      <a:pt x="323" y="137"/>
                    </a:cubicBezTo>
                    <a:cubicBezTo>
                      <a:pt x="335" y="147"/>
                      <a:pt x="335" y="147"/>
                      <a:pt x="335" y="147"/>
                    </a:cubicBezTo>
                    <a:cubicBezTo>
                      <a:pt x="352" y="127"/>
                      <a:pt x="352" y="127"/>
                      <a:pt x="352" y="127"/>
                    </a:cubicBezTo>
                    <a:cubicBezTo>
                      <a:pt x="340" y="117"/>
                      <a:pt x="340" y="117"/>
                      <a:pt x="340" y="117"/>
                    </a:cubicBezTo>
                    <a:cubicBezTo>
                      <a:pt x="345" y="110"/>
                      <a:pt x="348" y="101"/>
                      <a:pt x="349" y="91"/>
                    </a:cubicBezTo>
                    <a:close/>
                    <a:moveTo>
                      <a:pt x="285" y="135"/>
                    </a:moveTo>
                    <a:cubicBezTo>
                      <a:pt x="256" y="137"/>
                      <a:pt x="231" y="115"/>
                      <a:pt x="229" y="86"/>
                    </a:cubicBezTo>
                    <a:cubicBezTo>
                      <a:pt x="227" y="57"/>
                      <a:pt x="249" y="32"/>
                      <a:pt x="278" y="31"/>
                    </a:cubicBezTo>
                    <a:cubicBezTo>
                      <a:pt x="307" y="29"/>
                      <a:pt x="332" y="51"/>
                      <a:pt x="333" y="79"/>
                    </a:cubicBezTo>
                    <a:cubicBezTo>
                      <a:pt x="335" y="108"/>
                      <a:pt x="313" y="133"/>
                      <a:pt x="285" y="135"/>
                    </a:cubicBezTo>
                    <a:close/>
                  </a:path>
                </a:pathLst>
              </a:custGeom>
              <a:solidFill>
                <a:sysClr val="windowText" lastClr="000000">
                  <a:lumMod val="50000"/>
                  <a:lumOff val="50000"/>
                </a:sysClr>
              </a:solidFill>
              <a:ln>
                <a:noFill/>
              </a:ln>
              <a:effectLst>
                <a:reflection blurRad="25400" stA="52000" endPos="51000" dir="5400000" sy="-100000" algn="bl" rotWithShape="0"/>
              </a:effectLst>
            </p:spPr>
            <p:txBody>
              <a:bodyPr vert="horz" wrap="square" lIns="51435" tIns="25717" rIns="51435" bIns="25717" numCol="1" anchor="t" anchorCtr="0" compatLnSpc="1"/>
              <a:lstStyle/>
              <a:p>
                <a:pPr marL="0" marR="0" lvl="0" indent="0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76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grpSp>
            <p:nvGrpSpPr>
              <p:cNvPr id="93" name="组合 92"/>
              <p:cNvGrpSpPr/>
              <p:nvPr/>
            </p:nvGrpSpPr>
            <p:grpSpPr>
              <a:xfrm>
                <a:off x="7758346" y="3867963"/>
                <a:ext cx="794802" cy="614366"/>
                <a:chOff x="2391028" y="4677759"/>
                <a:chExt cx="870829" cy="673133"/>
              </a:xfrm>
              <a:scene3d>
                <a:camera prst="orthographicFront">
                  <a:rot lat="20820000" lon="1800000" rev="0"/>
                </a:camera>
                <a:lightRig rig="threePt" dir="t"/>
              </a:scene3d>
            </p:grpSpPr>
            <p:sp>
              <p:nvSpPr>
                <p:cNvPr id="94" name="文本框 77"/>
                <p:cNvSpPr txBox="1"/>
                <p:nvPr/>
              </p:nvSpPr>
              <p:spPr>
                <a:xfrm>
                  <a:off x="2587310" y="4807293"/>
                  <a:ext cx="529317" cy="5435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en-US" altLang="zh-CN" sz="225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E76F70"/>
                      </a:solidFill>
                      <a:effectLst/>
                      <a:uLnTx/>
                      <a:uFillTx/>
                      <a:cs typeface="+mn-ea"/>
                      <a:sym typeface="+mn-lt"/>
                    </a:rPr>
                    <a:t>D</a:t>
                  </a:r>
                  <a:endParaRPr kumimoji="0" lang="zh-CN" altLang="en-US" sz="225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E76F70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95" name="文本框 80"/>
                <p:cNvSpPr txBox="1"/>
                <p:nvPr/>
              </p:nvSpPr>
              <p:spPr>
                <a:xfrm>
                  <a:off x="2391028" y="4677759"/>
                  <a:ext cx="870829" cy="23326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en-US" altLang="zh-CN" sz="62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E76F70"/>
                      </a:solidFill>
                      <a:effectLst/>
                      <a:uLnTx/>
                      <a:uFillTx/>
                      <a:cs typeface="+mn-ea"/>
                      <a:sym typeface="+mn-lt"/>
                    </a:rPr>
                    <a:t>OPTION</a:t>
                  </a:r>
                  <a:endParaRPr kumimoji="0" lang="zh-CN" altLang="en-US" sz="62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E76F70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96" name="组合 95"/>
            <p:cNvGrpSpPr/>
            <p:nvPr/>
          </p:nvGrpSpPr>
          <p:grpSpPr>
            <a:xfrm>
              <a:off x="7839294" y="4582405"/>
              <a:ext cx="1055411" cy="1232823"/>
              <a:chOff x="8576944" y="3901525"/>
              <a:chExt cx="1876042" cy="2192192"/>
            </a:xfrm>
          </p:grpSpPr>
          <p:grpSp>
            <p:nvGrpSpPr>
              <p:cNvPr id="97" name="组合 96"/>
              <p:cNvGrpSpPr/>
              <p:nvPr/>
            </p:nvGrpSpPr>
            <p:grpSpPr>
              <a:xfrm>
                <a:off x="8576944" y="3901525"/>
                <a:ext cx="1718114" cy="2164666"/>
                <a:chOff x="3957953" y="3354388"/>
                <a:chExt cx="1882461" cy="2371727"/>
              </a:xfrm>
              <a:effectLst>
                <a:outerShdw blurRad="50800" dist="25400" dir="5400000" algn="t" rotWithShape="0">
                  <a:prstClr val="black">
                    <a:alpha val="50000"/>
                  </a:prstClr>
                </a:outerShdw>
              </a:effectLst>
            </p:grpSpPr>
            <p:grpSp>
              <p:nvGrpSpPr>
                <p:cNvPr id="98" name="组合 97"/>
                <p:cNvGrpSpPr/>
                <p:nvPr/>
              </p:nvGrpSpPr>
              <p:grpSpPr>
                <a:xfrm>
                  <a:off x="3961130" y="3354388"/>
                  <a:ext cx="1879284" cy="2371727"/>
                  <a:chOff x="1337945" y="3488055"/>
                  <a:chExt cx="1879284" cy="2371727"/>
                </a:xfrm>
              </p:grpSpPr>
              <p:sp>
                <p:nvSpPr>
                  <p:cNvPr id="99" name="任意多边形 98"/>
                  <p:cNvSpPr/>
                  <p:nvPr/>
                </p:nvSpPr>
                <p:spPr>
                  <a:xfrm rot="16200000" flipH="1">
                    <a:off x="623887" y="4205287"/>
                    <a:ext cx="2371726" cy="937261"/>
                  </a:xfrm>
                  <a:custGeom>
                    <a:avLst/>
                    <a:gdLst>
                      <a:gd name="connsiteX0" fmla="*/ 0 w 2371726"/>
                      <a:gd name="connsiteY0" fmla="*/ 937261 h 937261"/>
                      <a:gd name="connsiteX1" fmla="*/ 576261 w 2371726"/>
                      <a:gd name="connsiteY1" fmla="*/ 937261 h 937261"/>
                      <a:gd name="connsiteX2" fmla="*/ 576261 w 2371726"/>
                      <a:gd name="connsiteY2" fmla="*/ 937261 h 937261"/>
                      <a:gd name="connsiteX3" fmla="*/ 2371726 w 2371726"/>
                      <a:gd name="connsiteY3" fmla="*/ 937261 h 937261"/>
                      <a:gd name="connsiteX4" fmla="*/ 2106678 w 2371726"/>
                      <a:gd name="connsiteY4" fmla="*/ 1 h 937261"/>
                      <a:gd name="connsiteX5" fmla="*/ 609600 w 2371726"/>
                      <a:gd name="connsiteY5" fmla="*/ 1 h 937261"/>
                      <a:gd name="connsiteX6" fmla="*/ 609600 w 2371726"/>
                      <a:gd name="connsiteY6" fmla="*/ 0 h 937261"/>
                      <a:gd name="connsiteX7" fmla="*/ 33339 w 2371726"/>
                      <a:gd name="connsiteY7" fmla="*/ 0 h 937261"/>
                      <a:gd name="connsiteX0-1" fmla="*/ 0 w 2371726"/>
                      <a:gd name="connsiteY0-2" fmla="*/ 937261 h 937261"/>
                      <a:gd name="connsiteX1-3" fmla="*/ 576261 w 2371726"/>
                      <a:gd name="connsiteY1-4" fmla="*/ 937261 h 937261"/>
                      <a:gd name="connsiteX2-5" fmla="*/ 576261 w 2371726"/>
                      <a:gd name="connsiteY2-6" fmla="*/ 937261 h 937261"/>
                      <a:gd name="connsiteX3-7" fmla="*/ 2371726 w 2371726"/>
                      <a:gd name="connsiteY3-8" fmla="*/ 937261 h 937261"/>
                      <a:gd name="connsiteX4-9" fmla="*/ 2151128 w 2371726"/>
                      <a:gd name="connsiteY4-10" fmla="*/ 4 h 937261"/>
                      <a:gd name="connsiteX5-11" fmla="*/ 609600 w 2371726"/>
                      <a:gd name="connsiteY5-12" fmla="*/ 1 h 937261"/>
                      <a:gd name="connsiteX6-13" fmla="*/ 609600 w 2371726"/>
                      <a:gd name="connsiteY6-14" fmla="*/ 0 h 937261"/>
                      <a:gd name="connsiteX7-15" fmla="*/ 33339 w 2371726"/>
                      <a:gd name="connsiteY7-16" fmla="*/ 0 h 937261"/>
                      <a:gd name="connsiteX8" fmla="*/ 0 w 2371726"/>
                      <a:gd name="connsiteY8" fmla="*/ 937261 h 937261"/>
                    </a:gdLst>
                    <a:ahLst/>
                    <a:cxnLst>
                      <a:cxn ang="0">
                        <a:pos x="connsiteX0-1" y="connsiteY0-2"/>
                      </a:cxn>
                      <a:cxn ang="0">
                        <a:pos x="connsiteX1-3" y="connsiteY1-4"/>
                      </a:cxn>
                      <a:cxn ang="0">
                        <a:pos x="connsiteX2-5" y="connsiteY2-6"/>
                      </a:cxn>
                      <a:cxn ang="0">
                        <a:pos x="connsiteX3-7" y="connsiteY3-8"/>
                      </a:cxn>
                      <a:cxn ang="0">
                        <a:pos x="connsiteX4-9" y="connsiteY4-10"/>
                      </a:cxn>
                      <a:cxn ang="0">
                        <a:pos x="connsiteX5-11" y="connsiteY5-12"/>
                      </a:cxn>
                      <a:cxn ang="0">
                        <a:pos x="connsiteX6-13" y="connsiteY6-14"/>
                      </a:cxn>
                      <a:cxn ang="0">
                        <a:pos x="connsiteX7-15" y="connsiteY7-16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371726" h="937261">
                        <a:moveTo>
                          <a:pt x="0" y="937261"/>
                        </a:moveTo>
                        <a:lnTo>
                          <a:pt x="576261" y="937261"/>
                        </a:lnTo>
                        <a:lnTo>
                          <a:pt x="576261" y="937261"/>
                        </a:lnTo>
                        <a:lnTo>
                          <a:pt x="2371726" y="937261"/>
                        </a:lnTo>
                        <a:lnTo>
                          <a:pt x="2151128" y="4"/>
                        </a:lnTo>
                        <a:lnTo>
                          <a:pt x="609600" y="1"/>
                        </a:lnTo>
                        <a:lnTo>
                          <a:pt x="609600" y="0"/>
                        </a:lnTo>
                        <a:lnTo>
                          <a:pt x="33339" y="0"/>
                        </a:lnTo>
                        <a:lnTo>
                          <a:pt x="0" y="937261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rgbClr val="F6FAFD"/>
                      </a:gs>
                      <a:gs pos="100000">
                        <a:srgbClr val="FCFEFD"/>
                      </a:gs>
                    </a:gsLst>
                    <a:lin ang="5400000" scaled="1"/>
                  </a:gra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6858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zh-CN" altLang="en-US" sz="76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100" name="任意多边形 99"/>
                  <p:cNvSpPr/>
                  <p:nvPr/>
                </p:nvSpPr>
                <p:spPr>
                  <a:xfrm rot="5400000">
                    <a:off x="1561147" y="4205288"/>
                    <a:ext cx="2371726" cy="937261"/>
                  </a:xfrm>
                  <a:custGeom>
                    <a:avLst/>
                    <a:gdLst>
                      <a:gd name="connsiteX0" fmla="*/ 0 w 2371726"/>
                      <a:gd name="connsiteY0" fmla="*/ 937261 h 937261"/>
                      <a:gd name="connsiteX1" fmla="*/ 576261 w 2371726"/>
                      <a:gd name="connsiteY1" fmla="*/ 937261 h 937261"/>
                      <a:gd name="connsiteX2" fmla="*/ 576261 w 2371726"/>
                      <a:gd name="connsiteY2" fmla="*/ 937261 h 937261"/>
                      <a:gd name="connsiteX3" fmla="*/ 2371726 w 2371726"/>
                      <a:gd name="connsiteY3" fmla="*/ 937261 h 937261"/>
                      <a:gd name="connsiteX4" fmla="*/ 2106678 w 2371726"/>
                      <a:gd name="connsiteY4" fmla="*/ 1 h 937261"/>
                      <a:gd name="connsiteX5" fmla="*/ 609600 w 2371726"/>
                      <a:gd name="connsiteY5" fmla="*/ 1 h 937261"/>
                      <a:gd name="connsiteX6" fmla="*/ 609600 w 2371726"/>
                      <a:gd name="connsiteY6" fmla="*/ 0 h 937261"/>
                      <a:gd name="connsiteX7" fmla="*/ 33339 w 2371726"/>
                      <a:gd name="connsiteY7" fmla="*/ 0 h 937261"/>
                      <a:gd name="connsiteX0-1" fmla="*/ 0 w 2371726"/>
                      <a:gd name="connsiteY0-2" fmla="*/ 937261 h 937261"/>
                      <a:gd name="connsiteX1-3" fmla="*/ 576261 w 2371726"/>
                      <a:gd name="connsiteY1-4" fmla="*/ 937261 h 937261"/>
                      <a:gd name="connsiteX2-5" fmla="*/ 576261 w 2371726"/>
                      <a:gd name="connsiteY2-6" fmla="*/ 937261 h 937261"/>
                      <a:gd name="connsiteX3-7" fmla="*/ 2371726 w 2371726"/>
                      <a:gd name="connsiteY3-8" fmla="*/ 937261 h 937261"/>
                      <a:gd name="connsiteX4-9" fmla="*/ 2151128 w 2371726"/>
                      <a:gd name="connsiteY4-10" fmla="*/ 4 h 937261"/>
                      <a:gd name="connsiteX5-11" fmla="*/ 609600 w 2371726"/>
                      <a:gd name="connsiteY5-12" fmla="*/ 1 h 937261"/>
                      <a:gd name="connsiteX6-13" fmla="*/ 609600 w 2371726"/>
                      <a:gd name="connsiteY6-14" fmla="*/ 0 h 937261"/>
                      <a:gd name="connsiteX7-15" fmla="*/ 33339 w 2371726"/>
                      <a:gd name="connsiteY7-16" fmla="*/ 0 h 937261"/>
                      <a:gd name="connsiteX8" fmla="*/ 0 w 2371726"/>
                      <a:gd name="connsiteY8" fmla="*/ 937261 h 937261"/>
                    </a:gdLst>
                    <a:ahLst/>
                    <a:cxnLst>
                      <a:cxn ang="0">
                        <a:pos x="connsiteX0-1" y="connsiteY0-2"/>
                      </a:cxn>
                      <a:cxn ang="0">
                        <a:pos x="connsiteX1-3" y="connsiteY1-4"/>
                      </a:cxn>
                      <a:cxn ang="0">
                        <a:pos x="connsiteX2-5" y="connsiteY2-6"/>
                      </a:cxn>
                      <a:cxn ang="0">
                        <a:pos x="connsiteX3-7" y="connsiteY3-8"/>
                      </a:cxn>
                      <a:cxn ang="0">
                        <a:pos x="connsiteX4-9" y="connsiteY4-10"/>
                      </a:cxn>
                      <a:cxn ang="0">
                        <a:pos x="connsiteX5-11" y="connsiteY5-12"/>
                      </a:cxn>
                      <a:cxn ang="0">
                        <a:pos x="connsiteX6-13" y="connsiteY6-14"/>
                      </a:cxn>
                      <a:cxn ang="0">
                        <a:pos x="connsiteX7-15" y="connsiteY7-16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371726" h="937261">
                        <a:moveTo>
                          <a:pt x="0" y="937261"/>
                        </a:moveTo>
                        <a:lnTo>
                          <a:pt x="576261" y="937261"/>
                        </a:lnTo>
                        <a:lnTo>
                          <a:pt x="576261" y="937261"/>
                        </a:lnTo>
                        <a:lnTo>
                          <a:pt x="2371726" y="937261"/>
                        </a:lnTo>
                        <a:lnTo>
                          <a:pt x="2151128" y="4"/>
                        </a:lnTo>
                        <a:lnTo>
                          <a:pt x="609600" y="1"/>
                        </a:lnTo>
                        <a:lnTo>
                          <a:pt x="609600" y="0"/>
                        </a:lnTo>
                        <a:lnTo>
                          <a:pt x="33339" y="0"/>
                        </a:lnTo>
                        <a:lnTo>
                          <a:pt x="0" y="937261"/>
                        </a:lnTo>
                        <a:close/>
                      </a:path>
                    </a:pathLst>
                  </a:custGeom>
                  <a:gradFill>
                    <a:gsLst>
                      <a:gs pos="100000">
                        <a:srgbClr val="D4DAD8"/>
                      </a:gs>
                      <a:gs pos="0">
                        <a:srgbClr val="F3F6F9"/>
                      </a:gs>
                    </a:gsLst>
                    <a:lin ang="5400000" scaled="1"/>
                  </a:gra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6858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zh-CN" altLang="en-US" sz="76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101" name="平行四边形 8"/>
                  <p:cNvSpPr/>
                  <p:nvPr/>
                </p:nvSpPr>
                <p:spPr>
                  <a:xfrm rot="16200000" flipH="1">
                    <a:off x="1363563" y="3462437"/>
                    <a:ext cx="889200" cy="940436"/>
                  </a:xfrm>
                  <a:custGeom>
                    <a:avLst/>
                    <a:gdLst>
                      <a:gd name="connsiteX0" fmla="*/ 0 w 931548"/>
                      <a:gd name="connsiteY0" fmla="*/ 937261 h 937261"/>
                      <a:gd name="connsiteX1" fmla="*/ 42348 w 931548"/>
                      <a:gd name="connsiteY1" fmla="*/ 0 h 937261"/>
                      <a:gd name="connsiteX2" fmla="*/ 931548 w 931548"/>
                      <a:gd name="connsiteY2" fmla="*/ 0 h 937261"/>
                      <a:gd name="connsiteX3" fmla="*/ 889200 w 931548"/>
                      <a:gd name="connsiteY3" fmla="*/ 937261 h 937261"/>
                      <a:gd name="connsiteX4" fmla="*/ 0 w 931548"/>
                      <a:gd name="connsiteY4" fmla="*/ 937261 h 937261"/>
                      <a:gd name="connsiteX0-1" fmla="*/ 0 w 889200"/>
                      <a:gd name="connsiteY0-2" fmla="*/ 937261 h 937261"/>
                      <a:gd name="connsiteX1-3" fmla="*/ 42348 w 889200"/>
                      <a:gd name="connsiteY1-4" fmla="*/ 0 h 937261"/>
                      <a:gd name="connsiteX2-5" fmla="*/ 791851 w 889200"/>
                      <a:gd name="connsiteY2-6" fmla="*/ 6350 h 937261"/>
                      <a:gd name="connsiteX3-7" fmla="*/ 889200 w 889200"/>
                      <a:gd name="connsiteY3-8" fmla="*/ 937261 h 937261"/>
                      <a:gd name="connsiteX4-9" fmla="*/ 0 w 889200"/>
                      <a:gd name="connsiteY4-10" fmla="*/ 937261 h 937261"/>
                      <a:gd name="connsiteX0-11" fmla="*/ 0 w 889200"/>
                      <a:gd name="connsiteY0-12" fmla="*/ 937261 h 937261"/>
                      <a:gd name="connsiteX1-13" fmla="*/ 42348 w 889200"/>
                      <a:gd name="connsiteY1-14" fmla="*/ 0 h 937261"/>
                      <a:gd name="connsiteX2-15" fmla="*/ 804554 w 889200"/>
                      <a:gd name="connsiteY2-16" fmla="*/ 6350 h 937261"/>
                      <a:gd name="connsiteX3-17" fmla="*/ 889200 w 889200"/>
                      <a:gd name="connsiteY3-18" fmla="*/ 937261 h 937261"/>
                      <a:gd name="connsiteX4-19" fmla="*/ 0 w 889200"/>
                      <a:gd name="connsiteY4-20" fmla="*/ 937261 h 937261"/>
                      <a:gd name="connsiteX0-21" fmla="*/ 0 w 889200"/>
                      <a:gd name="connsiteY0-22" fmla="*/ 937261 h 937261"/>
                      <a:gd name="connsiteX1-23" fmla="*/ 42348 w 889200"/>
                      <a:gd name="connsiteY1-24" fmla="*/ 0 h 937261"/>
                      <a:gd name="connsiteX2-25" fmla="*/ 760107 w 889200"/>
                      <a:gd name="connsiteY2-26" fmla="*/ 6350 h 937261"/>
                      <a:gd name="connsiteX3-27" fmla="*/ 889200 w 889200"/>
                      <a:gd name="connsiteY3-28" fmla="*/ 937261 h 937261"/>
                      <a:gd name="connsiteX4-29" fmla="*/ 0 w 889200"/>
                      <a:gd name="connsiteY4-30" fmla="*/ 937261 h 937261"/>
                      <a:gd name="connsiteX0-31" fmla="*/ 0 w 889200"/>
                      <a:gd name="connsiteY0-32" fmla="*/ 937261 h 937261"/>
                      <a:gd name="connsiteX1-33" fmla="*/ 42348 w 889200"/>
                      <a:gd name="connsiteY1-34" fmla="*/ 0 h 937261"/>
                      <a:gd name="connsiteX2-35" fmla="*/ 804560 w 889200"/>
                      <a:gd name="connsiteY2-36" fmla="*/ 6350 h 937261"/>
                      <a:gd name="connsiteX3-37" fmla="*/ 889200 w 889200"/>
                      <a:gd name="connsiteY3-38" fmla="*/ 937261 h 937261"/>
                      <a:gd name="connsiteX4-39" fmla="*/ 0 w 889200"/>
                      <a:gd name="connsiteY4-40" fmla="*/ 937261 h 937261"/>
                      <a:gd name="connsiteX0-41" fmla="*/ 0 w 889200"/>
                      <a:gd name="connsiteY0-42" fmla="*/ 937262 h 937262"/>
                      <a:gd name="connsiteX1-43" fmla="*/ 32826 w 889200"/>
                      <a:gd name="connsiteY1-44" fmla="*/ 0 h 937262"/>
                      <a:gd name="connsiteX2-45" fmla="*/ 804560 w 889200"/>
                      <a:gd name="connsiteY2-46" fmla="*/ 6351 h 937262"/>
                      <a:gd name="connsiteX3-47" fmla="*/ 889200 w 889200"/>
                      <a:gd name="connsiteY3-48" fmla="*/ 937262 h 937262"/>
                      <a:gd name="connsiteX4-49" fmla="*/ 0 w 889200"/>
                      <a:gd name="connsiteY4-50" fmla="*/ 937262 h 937262"/>
                      <a:gd name="connsiteX0-51" fmla="*/ 0 w 889200"/>
                      <a:gd name="connsiteY0-52" fmla="*/ 940436 h 940436"/>
                      <a:gd name="connsiteX1-53" fmla="*/ 32826 w 889200"/>
                      <a:gd name="connsiteY1-54" fmla="*/ 3174 h 940436"/>
                      <a:gd name="connsiteX2-55" fmla="*/ 807735 w 889200"/>
                      <a:gd name="connsiteY2-56" fmla="*/ 0 h 940436"/>
                      <a:gd name="connsiteX3-57" fmla="*/ 889200 w 889200"/>
                      <a:gd name="connsiteY3-58" fmla="*/ 940436 h 940436"/>
                      <a:gd name="connsiteX4-59" fmla="*/ 0 w 889200"/>
                      <a:gd name="connsiteY4-60" fmla="*/ 940436 h 940436"/>
                    </a:gdLst>
                    <a:ahLst/>
                    <a:cxnLst>
                      <a:cxn ang="0">
                        <a:pos x="connsiteX0-1" y="connsiteY0-2"/>
                      </a:cxn>
                      <a:cxn ang="0">
                        <a:pos x="connsiteX1-3" y="connsiteY1-4"/>
                      </a:cxn>
                      <a:cxn ang="0">
                        <a:pos x="connsiteX2-5" y="connsiteY2-6"/>
                      </a:cxn>
                      <a:cxn ang="0">
                        <a:pos x="connsiteX3-7" y="connsiteY3-8"/>
                      </a:cxn>
                      <a:cxn ang="0">
                        <a:pos x="connsiteX4-9" y="connsiteY4-10"/>
                      </a:cxn>
                    </a:cxnLst>
                    <a:rect l="l" t="t" r="r" b="b"/>
                    <a:pathLst>
                      <a:path w="889200" h="940436">
                        <a:moveTo>
                          <a:pt x="0" y="940436"/>
                        </a:moveTo>
                        <a:lnTo>
                          <a:pt x="32826" y="3174"/>
                        </a:lnTo>
                        <a:lnTo>
                          <a:pt x="807735" y="0"/>
                        </a:lnTo>
                        <a:lnTo>
                          <a:pt x="889200" y="940436"/>
                        </a:lnTo>
                        <a:lnTo>
                          <a:pt x="0" y="940436"/>
                        </a:lnTo>
                        <a:close/>
                      </a:path>
                    </a:pathLst>
                  </a:custGeom>
                  <a:gradFill>
                    <a:gsLst>
                      <a:gs pos="90000">
                        <a:srgbClr val="4892FB"/>
                      </a:gs>
                      <a:gs pos="0">
                        <a:srgbClr val="2AFADF"/>
                      </a:gs>
                    </a:gsLst>
                    <a:lin scaled="1"/>
                  </a:gra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6858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zh-CN" altLang="en-US" sz="76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102" name="平行四边形 8"/>
                  <p:cNvSpPr/>
                  <p:nvPr/>
                </p:nvSpPr>
                <p:spPr>
                  <a:xfrm rot="5400000">
                    <a:off x="2302411" y="3462437"/>
                    <a:ext cx="889200" cy="940436"/>
                  </a:xfrm>
                  <a:custGeom>
                    <a:avLst/>
                    <a:gdLst>
                      <a:gd name="connsiteX0" fmla="*/ 0 w 931548"/>
                      <a:gd name="connsiteY0" fmla="*/ 937261 h 937261"/>
                      <a:gd name="connsiteX1" fmla="*/ 42348 w 931548"/>
                      <a:gd name="connsiteY1" fmla="*/ 0 h 937261"/>
                      <a:gd name="connsiteX2" fmla="*/ 931548 w 931548"/>
                      <a:gd name="connsiteY2" fmla="*/ 0 h 937261"/>
                      <a:gd name="connsiteX3" fmla="*/ 889200 w 931548"/>
                      <a:gd name="connsiteY3" fmla="*/ 937261 h 937261"/>
                      <a:gd name="connsiteX4" fmla="*/ 0 w 931548"/>
                      <a:gd name="connsiteY4" fmla="*/ 937261 h 937261"/>
                      <a:gd name="connsiteX0-1" fmla="*/ 0 w 889200"/>
                      <a:gd name="connsiteY0-2" fmla="*/ 937261 h 937261"/>
                      <a:gd name="connsiteX1-3" fmla="*/ 42348 w 889200"/>
                      <a:gd name="connsiteY1-4" fmla="*/ 0 h 937261"/>
                      <a:gd name="connsiteX2-5" fmla="*/ 791851 w 889200"/>
                      <a:gd name="connsiteY2-6" fmla="*/ 6350 h 937261"/>
                      <a:gd name="connsiteX3-7" fmla="*/ 889200 w 889200"/>
                      <a:gd name="connsiteY3-8" fmla="*/ 937261 h 937261"/>
                      <a:gd name="connsiteX4-9" fmla="*/ 0 w 889200"/>
                      <a:gd name="connsiteY4-10" fmla="*/ 937261 h 937261"/>
                      <a:gd name="connsiteX0-11" fmla="*/ 0 w 889200"/>
                      <a:gd name="connsiteY0-12" fmla="*/ 937261 h 937261"/>
                      <a:gd name="connsiteX1-13" fmla="*/ 42348 w 889200"/>
                      <a:gd name="connsiteY1-14" fmla="*/ 0 h 937261"/>
                      <a:gd name="connsiteX2-15" fmla="*/ 804554 w 889200"/>
                      <a:gd name="connsiteY2-16" fmla="*/ 6350 h 937261"/>
                      <a:gd name="connsiteX3-17" fmla="*/ 889200 w 889200"/>
                      <a:gd name="connsiteY3-18" fmla="*/ 937261 h 937261"/>
                      <a:gd name="connsiteX4-19" fmla="*/ 0 w 889200"/>
                      <a:gd name="connsiteY4-20" fmla="*/ 937261 h 937261"/>
                      <a:gd name="connsiteX0-21" fmla="*/ 0 w 889200"/>
                      <a:gd name="connsiteY0-22" fmla="*/ 937261 h 937261"/>
                      <a:gd name="connsiteX1-23" fmla="*/ 42348 w 889200"/>
                      <a:gd name="connsiteY1-24" fmla="*/ 0 h 937261"/>
                      <a:gd name="connsiteX2-25" fmla="*/ 760107 w 889200"/>
                      <a:gd name="connsiteY2-26" fmla="*/ 6350 h 937261"/>
                      <a:gd name="connsiteX3-27" fmla="*/ 889200 w 889200"/>
                      <a:gd name="connsiteY3-28" fmla="*/ 937261 h 937261"/>
                      <a:gd name="connsiteX4-29" fmla="*/ 0 w 889200"/>
                      <a:gd name="connsiteY4-30" fmla="*/ 937261 h 937261"/>
                      <a:gd name="connsiteX0-31" fmla="*/ 0 w 889200"/>
                      <a:gd name="connsiteY0-32" fmla="*/ 937261 h 937261"/>
                      <a:gd name="connsiteX1-33" fmla="*/ 42348 w 889200"/>
                      <a:gd name="connsiteY1-34" fmla="*/ 0 h 937261"/>
                      <a:gd name="connsiteX2-35" fmla="*/ 804560 w 889200"/>
                      <a:gd name="connsiteY2-36" fmla="*/ 6350 h 937261"/>
                      <a:gd name="connsiteX3-37" fmla="*/ 889200 w 889200"/>
                      <a:gd name="connsiteY3-38" fmla="*/ 937261 h 937261"/>
                      <a:gd name="connsiteX4-39" fmla="*/ 0 w 889200"/>
                      <a:gd name="connsiteY4-40" fmla="*/ 937261 h 937261"/>
                      <a:gd name="connsiteX0-41" fmla="*/ 0 w 889200"/>
                      <a:gd name="connsiteY0-42" fmla="*/ 937262 h 937262"/>
                      <a:gd name="connsiteX1-43" fmla="*/ 32826 w 889200"/>
                      <a:gd name="connsiteY1-44" fmla="*/ 0 h 937262"/>
                      <a:gd name="connsiteX2-45" fmla="*/ 804560 w 889200"/>
                      <a:gd name="connsiteY2-46" fmla="*/ 6351 h 937262"/>
                      <a:gd name="connsiteX3-47" fmla="*/ 889200 w 889200"/>
                      <a:gd name="connsiteY3-48" fmla="*/ 937262 h 937262"/>
                      <a:gd name="connsiteX4-49" fmla="*/ 0 w 889200"/>
                      <a:gd name="connsiteY4-50" fmla="*/ 937262 h 937262"/>
                      <a:gd name="connsiteX0-51" fmla="*/ 0 w 889200"/>
                      <a:gd name="connsiteY0-52" fmla="*/ 940436 h 940436"/>
                      <a:gd name="connsiteX1-53" fmla="*/ 32826 w 889200"/>
                      <a:gd name="connsiteY1-54" fmla="*/ 3174 h 940436"/>
                      <a:gd name="connsiteX2-55" fmla="*/ 807735 w 889200"/>
                      <a:gd name="connsiteY2-56" fmla="*/ 0 h 940436"/>
                      <a:gd name="connsiteX3-57" fmla="*/ 889200 w 889200"/>
                      <a:gd name="connsiteY3-58" fmla="*/ 940436 h 940436"/>
                      <a:gd name="connsiteX4-59" fmla="*/ 0 w 889200"/>
                      <a:gd name="connsiteY4-60" fmla="*/ 940436 h 940436"/>
                    </a:gdLst>
                    <a:ahLst/>
                    <a:cxnLst>
                      <a:cxn ang="0">
                        <a:pos x="connsiteX0-1" y="connsiteY0-2"/>
                      </a:cxn>
                      <a:cxn ang="0">
                        <a:pos x="connsiteX1-3" y="connsiteY1-4"/>
                      </a:cxn>
                      <a:cxn ang="0">
                        <a:pos x="connsiteX2-5" y="connsiteY2-6"/>
                      </a:cxn>
                      <a:cxn ang="0">
                        <a:pos x="connsiteX3-7" y="connsiteY3-8"/>
                      </a:cxn>
                      <a:cxn ang="0">
                        <a:pos x="connsiteX4-9" y="connsiteY4-10"/>
                      </a:cxn>
                    </a:cxnLst>
                    <a:rect l="l" t="t" r="r" b="b"/>
                    <a:pathLst>
                      <a:path w="889200" h="940436">
                        <a:moveTo>
                          <a:pt x="0" y="940436"/>
                        </a:moveTo>
                        <a:lnTo>
                          <a:pt x="32826" y="3174"/>
                        </a:lnTo>
                        <a:lnTo>
                          <a:pt x="807735" y="0"/>
                        </a:lnTo>
                        <a:lnTo>
                          <a:pt x="889200" y="940436"/>
                        </a:lnTo>
                        <a:lnTo>
                          <a:pt x="0" y="940436"/>
                        </a:lnTo>
                        <a:close/>
                      </a:path>
                    </a:pathLst>
                  </a:custGeom>
                  <a:gradFill>
                    <a:gsLst>
                      <a:gs pos="90000">
                        <a:srgbClr val="4892FB"/>
                      </a:gs>
                      <a:gs pos="0">
                        <a:srgbClr val="2AFADF"/>
                      </a:gs>
                    </a:gsLst>
                    <a:lin scaled="1"/>
                  </a:gra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6858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zh-CN" altLang="en-US" sz="76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cs typeface="+mn-ea"/>
                      <a:sym typeface="+mn-lt"/>
                    </a:endParaRPr>
                  </a:p>
                </p:txBody>
              </p:sp>
            </p:grpSp>
            <p:sp>
              <p:nvSpPr>
                <p:cNvPr id="103" name="任意多边形 102"/>
                <p:cNvSpPr/>
                <p:nvPr/>
              </p:nvSpPr>
              <p:spPr>
                <a:xfrm rot="5400000">
                  <a:off x="5201026" y="3604202"/>
                  <a:ext cx="338338" cy="940436"/>
                </a:xfrm>
                <a:custGeom>
                  <a:avLst/>
                  <a:gdLst>
                    <a:gd name="connsiteX0" fmla="*/ 0 w 338338"/>
                    <a:gd name="connsiteY0" fmla="*/ 940436 h 940436"/>
                    <a:gd name="connsiteX1" fmla="*/ 0 w 338338"/>
                    <a:gd name="connsiteY1" fmla="*/ 1053 h 940436"/>
                    <a:gd name="connsiteX2" fmla="*/ 256873 w 338338"/>
                    <a:gd name="connsiteY2" fmla="*/ 0 h 940436"/>
                    <a:gd name="connsiteX3" fmla="*/ 338338 w 338338"/>
                    <a:gd name="connsiteY3" fmla="*/ 940436 h 9404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38338" h="940436">
                      <a:moveTo>
                        <a:pt x="0" y="940436"/>
                      </a:moveTo>
                      <a:lnTo>
                        <a:pt x="0" y="1053"/>
                      </a:lnTo>
                      <a:lnTo>
                        <a:pt x="256873" y="0"/>
                      </a:lnTo>
                      <a:lnTo>
                        <a:pt x="338338" y="940436"/>
                      </a:lnTo>
                      <a:close/>
                    </a:path>
                  </a:pathLst>
                </a:custGeom>
                <a:gradFill>
                  <a:gsLst>
                    <a:gs pos="100000">
                      <a:sysClr val="window" lastClr="FFFFFF">
                        <a:lumMod val="95000"/>
                        <a:alpha val="0"/>
                      </a:sysClr>
                    </a:gs>
                    <a:gs pos="0">
                      <a:sysClr val="windowText" lastClr="000000">
                        <a:alpha val="20000"/>
                      </a:sysClr>
                    </a:gs>
                  </a:gsLst>
                  <a:lin ang="10800000" scaled="0"/>
                </a:gra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76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104" name="任意多边形 103"/>
                <p:cNvSpPr/>
                <p:nvPr/>
              </p:nvSpPr>
              <p:spPr>
                <a:xfrm rot="16200000" flipH="1">
                  <a:off x="4259002" y="3604202"/>
                  <a:ext cx="338338" cy="940436"/>
                </a:xfrm>
                <a:custGeom>
                  <a:avLst/>
                  <a:gdLst>
                    <a:gd name="connsiteX0" fmla="*/ 0 w 338338"/>
                    <a:gd name="connsiteY0" fmla="*/ 940436 h 940436"/>
                    <a:gd name="connsiteX1" fmla="*/ 0 w 338338"/>
                    <a:gd name="connsiteY1" fmla="*/ 1053 h 940436"/>
                    <a:gd name="connsiteX2" fmla="*/ 256873 w 338338"/>
                    <a:gd name="connsiteY2" fmla="*/ 0 h 940436"/>
                    <a:gd name="connsiteX3" fmla="*/ 338338 w 338338"/>
                    <a:gd name="connsiteY3" fmla="*/ 940436 h 9404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38338" h="940436">
                      <a:moveTo>
                        <a:pt x="0" y="940436"/>
                      </a:moveTo>
                      <a:lnTo>
                        <a:pt x="0" y="1053"/>
                      </a:lnTo>
                      <a:lnTo>
                        <a:pt x="256873" y="0"/>
                      </a:lnTo>
                      <a:lnTo>
                        <a:pt x="338338" y="940436"/>
                      </a:lnTo>
                      <a:close/>
                    </a:path>
                  </a:pathLst>
                </a:custGeom>
                <a:gradFill>
                  <a:gsLst>
                    <a:gs pos="100000">
                      <a:sysClr val="window" lastClr="FFFFFF">
                        <a:lumMod val="95000"/>
                        <a:alpha val="0"/>
                      </a:sysClr>
                    </a:gs>
                    <a:gs pos="0">
                      <a:sysClr val="windowText" lastClr="000000">
                        <a:alpha val="20000"/>
                      </a:sysClr>
                    </a:gs>
                  </a:gsLst>
                  <a:lin ang="10800000" scaled="0"/>
                </a:gra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76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105" name="任意多边形 104"/>
              <p:cNvSpPr/>
              <p:nvPr/>
            </p:nvSpPr>
            <p:spPr>
              <a:xfrm>
                <a:off x="9409775" y="5566316"/>
                <a:ext cx="1043211" cy="527401"/>
              </a:xfrm>
              <a:custGeom>
                <a:avLst/>
                <a:gdLst>
                  <a:gd name="connsiteX0" fmla="*/ 0 w 914400"/>
                  <a:gd name="connsiteY0" fmla="*/ 533400 h 533400"/>
                  <a:gd name="connsiteX1" fmla="*/ 914400 w 914400"/>
                  <a:gd name="connsiteY1" fmla="*/ 304800 h 533400"/>
                  <a:gd name="connsiteX2" fmla="*/ 12700 w 914400"/>
                  <a:gd name="connsiteY2" fmla="*/ 0 h 533400"/>
                  <a:gd name="connsiteX3" fmla="*/ 0 w 914400"/>
                  <a:gd name="connsiteY3" fmla="*/ 533400 h 533400"/>
                  <a:gd name="connsiteX0-1" fmla="*/ 0 w 962526"/>
                  <a:gd name="connsiteY0-2" fmla="*/ 533400 h 533400"/>
                  <a:gd name="connsiteX1-3" fmla="*/ 962526 w 962526"/>
                  <a:gd name="connsiteY1-4" fmla="*/ 304800 h 533400"/>
                  <a:gd name="connsiteX2-5" fmla="*/ 12700 w 962526"/>
                  <a:gd name="connsiteY2-6" fmla="*/ 0 h 533400"/>
                  <a:gd name="connsiteX3-7" fmla="*/ 0 w 962526"/>
                  <a:gd name="connsiteY3-8" fmla="*/ 533400 h 533400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</a:cxnLst>
                <a:rect l="l" t="t" r="r" b="b"/>
                <a:pathLst>
                  <a:path w="962526" h="533400">
                    <a:moveTo>
                      <a:pt x="0" y="533400"/>
                    </a:moveTo>
                    <a:lnTo>
                      <a:pt x="962526" y="304800"/>
                    </a:lnTo>
                    <a:lnTo>
                      <a:pt x="12700" y="0"/>
                    </a:lnTo>
                    <a:lnTo>
                      <a:pt x="0" y="533400"/>
                    </a:lnTo>
                    <a:close/>
                  </a:path>
                </a:pathLst>
              </a:custGeom>
              <a:gradFill>
                <a:gsLst>
                  <a:gs pos="100000">
                    <a:sysClr val="window" lastClr="FFFFFF">
                      <a:lumMod val="50000"/>
                      <a:alpha val="36000"/>
                    </a:sysClr>
                  </a:gs>
                  <a:gs pos="0">
                    <a:sysClr val="window" lastClr="FFFFFF">
                      <a:lumMod val="50000"/>
                      <a:alpha val="0"/>
                    </a:sysClr>
                  </a:gs>
                </a:gsLst>
                <a:lin ang="0" scaled="0"/>
              </a:gradFill>
              <a:ln w="12700" cap="flat" cmpd="sng" algn="ctr">
                <a:noFill/>
                <a:prstDash val="solid"/>
                <a:miter lim="800000"/>
              </a:ln>
              <a:effectLst>
                <a:softEdge rad="38100"/>
              </a:effectLst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76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grpSp>
            <p:nvGrpSpPr>
              <p:cNvPr id="106" name="Group 17"/>
              <p:cNvGrpSpPr>
                <a:grpSpLocks noChangeAspect="1"/>
              </p:cNvGrpSpPr>
              <p:nvPr/>
            </p:nvGrpSpPr>
            <p:grpSpPr bwMode="auto">
              <a:xfrm>
                <a:off x="8840056" y="5045809"/>
                <a:ext cx="417274" cy="447918"/>
                <a:chOff x="231" y="1205"/>
                <a:chExt cx="640" cy="687"/>
              </a:xfrm>
              <a:solidFill>
                <a:sysClr val="windowText" lastClr="000000">
                  <a:lumMod val="50000"/>
                  <a:lumOff val="50000"/>
                </a:sysClr>
              </a:solidFill>
              <a:effectLst>
                <a:reflection blurRad="25400" stA="52000" endPos="51000" dir="5400000" sy="-100000" algn="bl" rotWithShape="0"/>
              </a:effectLst>
            </p:grpSpPr>
            <p:sp>
              <p:nvSpPr>
                <p:cNvPr id="107" name="Freeform 18"/>
                <p:cNvSpPr/>
                <p:nvPr/>
              </p:nvSpPr>
              <p:spPr bwMode="auto">
                <a:xfrm>
                  <a:off x="231" y="1205"/>
                  <a:ext cx="499" cy="687"/>
                </a:xfrm>
                <a:custGeom>
                  <a:avLst/>
                  <a:gdLst>
                    <a:gd name="T0" fmla="*/ 442 w 499"/>
                    <a:gd name="T1" fmla="*/ 629 h 687"/>
                    <a:gd name="T2" fmla="*/ 57 w 499"/>
                    <a:gd name="T3" fmla="*/ 629 h 687"/>
                    <a:gd name="T4" fmla="*/ 57 w 499"/>
                    <a:gd name="T5" fmla="*/ 200 h 687"/>
                    <a:gd name="T6" fmla="*/ 200 w 499"/>
                    <a:gd name="T7" fmla="*/ 200 h 687"/>
                    <a:gd name="T8" fmla="*/ 200 w 499"/>
                    <a:gd name="T9" fmla="*/ 57 h 687"/>
                    <a:gd name="T10" fmla="*/ 442 w 499"/>
                    <a:gd name="T11" fmla="*/ 57 h 687"/>
                    <a:gd name="T12" fmla="*/ 442 w 499"/>
                    <a:gd name="T13" fmla="*/ 116 h 687"/>
                    <a:gd name="T14" fmla="*/ 494 w 499"/>
                    <a:gd name="T15" fmla="*/ 64 h 687"/>
                    <a:gd name="T16" fmla="*/ 499 w 499"/>
                    <a:gd name="T17" fmla="*/ 59 h 687"/>
                    <a:gd name="T18" fmla="*/ 499 w 499"/>
                    <a:gd name="T19" fmla="*/ 0 h 687"/>
                    <a:gd name="T20" fmla="*/ 143 w 499"/>
                    <a:gd name="T21" fmla="*/ 0 h 687"/>
                    <a:gd name="T22" fmla="*/ 143 w 499"/>
                    <a:gd name="T23" fmla="*/ 0 h 687"/>
                    <a:gd name="T24" fmla="*/ 0 w 499"/>
                    <a:gd name="T25" fmla="*/ 143 h 687"/>
                    <a:gd name="T26" fmla="*/ 0 w 499"/>
                    <a:gd name="T27" fmla="*/ 687 h 687"/>
                    <a:gd name="T28" fmla="*/ 499 w 499"/>
                    <a:gd name="T29" fmla="*/ 687 h 687"/>
                    <a:gd name="T30" fmla="*/ 499 w 499"/>
                    <a:gd name="T31" fmla="*/ 429 h 687"/>
                    <a:gd name="T32" fmla="*/ 442 w 499"/>
                    <a:gd name="T33" fmla="*/ 486 h 687"/>
                    <a:gd name="T34" fmla="*/ 442 w 499"/>
                    <a:gd name="T35" fmla="*/ 629 h 6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499" h="687">
                      <a:moveTo>
                        <a:pt x="442" y="629"/>
                      </a:moveTo>
                      <a:lnTo>
                        <a:pt x="57" y="629"/>
                      </a:lnTo>
                      <a:lnTo>
                        <a:pt x="57" y="200"/>
                      </a:lnTo>
                      <a:lnTo>
                        <a:pt x="200" y="200"/>
                      </a:lnTo>
                      <a:lnTo>
                        <a:pt x="200" y="57"/>
                      </a:lnTo>
                      <a:lnTo>
                        <a:pt x="442" y="57"/>
                      </a:lnTo>
                      <a:lnTo>
                        <a:pt x="442" y="116"/>
                      </a:lnTo>
                      <a:lnTo>
                        <a:pt x="494" y="64"/>
                      </a:lnTo>
                      <a:lnTo>
                        <a:pt x="499" y="59"/>
                      </a:lnTo>
                      <a:lnTo>
                        <a:pt x="499" y="0"/>
                      </a:lnTo>
                      <a:lnTo>
                        <a:pt x="143" y="0"/>
                      </a:lnTo>
                      <a:lnTo>
                        <a:pt x="143" y="0"/>
                      </a:lnTo>
                      <a:lnTo>
                        <a:pt x="0" y="143"/>
                      </a:lnTo>
                      <a:lnTo>
                        <a:pt x="0" y="687"/>
                      </a:lnTo>
                      <a:lnTo>
                        <a:pt x="499" y="687"/>
                      </a:lnTo>
                      <a:lnTo>
                        <a:pt x="499" y="429"/>
                      </a:lnTo>
                      <a:lnTo>
                        <a:pt x="442" y="486"/>
                      </a:lnTo>
                      <a:lnTo>
                        <a:pt x="442" y="629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51435" tIns="25717" rIns="51435" bIns="25717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76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108" name="Freeform 19"/>
                <p:cNvSpPr>
                  <a:spLocks noEditPoints="1"/>
                </p:cNvSpPr>
                <p:nvPr/>
              </p:nvSpPr>
              <p:spPr bwMode="auto">
                <a:xfrm>
                  <a:off x="436" y="1310"/>
                  <a:ext cx="435" cy="431"/>
                </a:xfrm>
                <a:custGeom>
                  <a:avLst/>
                  <a:gdLst>
                    <a:gd name="T0" fmla="*/ 50 w 435"/>
                    <a:gd name="T1" fmla="*/ 279 h 431"/>
                    <a:gd name="T2" fmla="*/ 50 w 435"/>
                    <a:gd name="T3" fmla="*/ 279 h 431"/>
                    <a:gd name="T4" fmla="*/ 50 w 435"/>
                    <a:gd name="T5" fmla="*/ 279 h 431"/>
                    <a:gd name="T6" fmla="*/ 50 w 435"/>
                    <a:gd name="T7" fmla="*/ 279 h 431"/>
                    <a:gd name="T8" fmla="*/ 0 w 435"/>
                    <a:gd name="T9" fmla="*/ 431 h 431"/>
                    <a:gd name="T10" fmla="*/ 155 w 435"/>
                    <a:gd name="T11" fmla="*/ 381 h 431"/>
                    <a:gd name="T12" fmla="*/ 155 w 435"/>
                    <a:gd name="T13" fmla="*/ 381 h 431"/>
                    <a:gd name="T14" fmla="*/ 155 w 435"/>
                    <a:gd name="T15" fmla="*/ 381 h 431"/>
                    <a:gd name="T16" fmla="*/ 155 w 435"/>
                    <a:gd name="T17" fmla="*/ 381 h 431"/>
                    <a:gd name="T18" fmla="*/ 435 w 435"/>
                    <a:gd name="T19" fmla="*/ 102 h 431"/>
                    <a:gd name="T20" fmla="*/ 330 w 435"/>
                    <a:gd name="T21" fmla="*/ 0 h 431"/>
                    <a:gd name="T22" fmla="*/ 50 w 435"/>
                    <a:gd name="T23" fmla="*/ 279 h 431"/>
                    <a:gd name="T24" fmla="*/ 50 w 435"/>
                    <a:gd name="T25" fmla="*/ 279 h 431"/>
                    <a:gd name="T26" fmla="*/ 141 w 435"/>
                    <a:gd name="T27" fmla="*/ 360 h 431"/>
                    <a:gd name="T28" fmla="*/ 38 w 435"/>
                    <a:gd name="T29" fmla="*/ 396 h 431"/>
                    <a:gd name="T30" fmla="*/ 72 w 435"/>
                    <a:gd name="T31" fmla="*/ 291 h 431"/>
                    <a:gd name="T32" fmla="*/ 141 w 435"/>
                    <a:gd name="T33" fmla="*/ 360 h 4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435" h="431">
                      <a:moveTo>
                        <a:pt x="50" y="279"/>
                      </a:moveTo>
                      <a:lnTo>
                        <a:pt x="50" y="279"/>
                      </a:lnTo>
                      <a:lnTo>
                        <a:pt x="50" y="279"/>
                      </a:lnTo>
                      <a:lnTo>
                        <a:pt x="50" y="279"/>
                      </a:lnTo>
                      <a:lnTo>
                        <a:pt x="0" y="431"/>
                      </a:lnTo>
                      <a:lnTo>
                        <a:pt x="155" y="381"/>
                      </a:lnTo>
                      <a:lnTo>
                        <a:pt x="155" y="381"/>
                      </a:lnTo>
                      <a:lnTo>
                        <a:pt x="155" y="381"/>
                      </a:lnTo>
                      <a:lnTo>
                        <a:pt x="155" y="381"/>
                      </a:lnTo>
                      <a:lnTo>
                        <a:pt x="435" y="102"/>
                      </a:lnTo>
                      <a:lnTo>
                        <a:pt x="330" y="0"/>
                      </a:lnTo>
                      <a:lnTo>
                        <a:pt x="50" y="279"/>
                      </a:lnTo>
                      <a:lnTo>
                        <a:pt x="50" y="279"/>
                      </a:lnTo>
                      <a:close/>
                      <a:moveTo>
                        <a:pt x="141" y="360"/>
                      </a:moveTo>
                      <a:lnTo>
                        <a:pt x="38" y="396"/>
                      </a:lnTo>
                      <a:lnTo>
                        <a:pt x="72" y="291"/>
                      </a:lnTo>
                      <a:lnTo>
                        <a:pt x="141" y="36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51435" tIns="25717" rIns="51435" bIns="25717" numCol="1" anchor="t" anchorCtr="0" compatLnSpc="1"/>
                <a:lstStyle/>
                <a:p>
                  <a:pPr marL="0" marR="0" lvl="0" indent="0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76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09" name="组合 108"/>
              <p:cNvGrpSpPr/>
              <p:nvPr/>
            </p:nvGrpSpPr>
            <p:grpSpPr>
              <a:xfrm>
                <a:off x="9505154" y="4805089"/>
                <a:ext cx="794802" cy="614365"/>
                <a:chOff x="2391028" y="4677759"/>
                <a:chExt cx="870829" cy="673132"/>
              </a:xfrm>
              <a:scene3d>
                <a:camera prst="orthographicFront">
                  <a:rot lat="20820000" lon="1800000" rev="0"/>
                </a:camera>
                <a:lightRig rig="threePt" dir="t"/>
              </a:scene3d>
            </p:grpSpPr>
            <p:sp>
              <p:nvSpPr>
                <p:cNvPr id="110" name="文本框 83"/>
                <p:cNvSpPr txBox="1"/>
                <p:nvPr/>
              </p:nvSpPr>
              <p:spPr>
                <a:xfrm>
                  <a:off x="2587310" y="4807292"/>
                  <a:ext cx="529317" cy="5435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en-US" altLang="zh-CN" sz="225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1ACBE"/>
                      </a:solidFill>
                      <a:effectLst/>
                      <a:uLnTx/>
                      <a:uFillTx/>
                      <a:cs typeface="+mn-ea"/>
                      <a:sym typeface="+mn-lt"/>
                    </a:rPr>
                    <a:t>E</a:t>
                  </a:r>
                  <a:endParaRPr kumimoji="0" lang="zh-CN" altLang="en-US" sz="225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1ACBE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111" name="文本框 84"/>
                <p:cNvSpPr txBox="1"/>
                <p:nvPr/>
              </p:nvSpPr>
              <p:spPr>
                <a:xfrm>
                  <a:off x="2391028" y="4677759"/>
                  <a:ext cx="870829" cy="23326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6858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en-US" altLang="zh-CN" sz="62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1ACBE"/>
                      </a:solidFill>
                      <a:effectLst/>
                      <a:uLnTx/>
                      <a:uFillTx/>
                      <a:cs typeface="+mn-ea"/>
                      <a:sym typeface="+mn-lt"/>
                    </a:rPr>
                    <a:t>OPTION</a:t>
                  </a:r>
                  <a:endParaRPr kumimoji="0" lang="zh-CN" altLang="en-US" sz="62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1ACBE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112" name="文本框 32"/>
            <p:cNvSpPr txBox="1"/>
            <p:nvPr/>
          </p:nvSpPr>
          <p:spPr>
            <a:xfrm>
              <a:off x="7042832" y="4124073"/>
              <a:ext cx="671881" cy="2130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1575" dirty="0">
                  <a:solidFill>
                    <a:prstClr val="white"/>
                  </a:solidFill>
                  <a:cs typeface="+mn-ea"/>
                  <a:sym typeface="+mn-lt"/>
                </a:rPr>
                <a:t>90</a:t>
              </a:r>
              <a:r>
                <a:rPr lang="en-US" altLang="zh-CN" sz="760" dirty="0">
                  <a:solidFill>
                    <a:prstClr val="white"/>
                  </a:solidFill>
                  <a:cs typeface="+mn-ea"/>
                  <a:sym typeface="+mn-lt"/>
                </a:rPr>
                <a:t>%</a:t>
              </a:r>
              <a:endParaRPr lang="zh-CN" altLang="en-US" sz="1575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13" name="文本框 40"/>
            <p:cNvSpPr txBox="1"/>
            <p:nvPr/>
          </p:nvSpPr>
          <p:spPr>
            <a:xfrm>
              <a:off x="8010047" y="4665882"/>
              <a:ext cx="671881" cy="2130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1575" dirty="0">
                  <a:solidFill>
                    <a:prstClr val="white"/>
                  </a:solidFill>
                  <a:cs typeface="+mn-ea"/>
                  <a:sym typeface="+mn-lt"/>
                </a:rPr>
                <a:t>70</a:t>
              </a:r>
              <a:r>
                <a:rPr lang="en-US" altLang="zh-CN" sz="760" dirty="0">
                  <a:solidFill>
                    <a:prstClr val="white"/>
                  </a:solidFill>
                  <a:cs typeface="+mn-ea"/>
                  <a:sym typeface="+mn-lt"/>
                </a:rPr>
                <a:t>%</a:t>
              </a:r>
              <a:endParaRPr lang="zh-CN" altLang="en-US" sz="1575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14" name="文本框 47"/>
            <p:cNvSpPr txBox="1"/>
            <p:nvPr/>
          </p:nvSpPr>
          <p:spPr>
            <a:xfrm>
              <a:off x="6028433" y="3505043"/>
              <a:ext cx="671881" cy="2130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1575" dirty="0">
                  <a:solidFill>
                    <a:prstClr val="white"/>
                  </a:solidFill>
                  <a:cs typeface="+mn-ea"/>
                  <a:sym typeface="+mn-lt"/>
                </a:rPr>
                <a:t>100</a:t>
              </a:r>
              <a:r>
                <a:rPr lang="en-US" altLang="zh-CN" sz="760" dirty="0">
                  <a:solidFill>
                    <a:prstClr val="white"/>
                  </a:solidFill>
                  <a:cs typeface="+mn-ea"/>
                  <a:sym typeface="+mn-lt"/>
                </a:rPr>
                <a:t>%</a:t>
              </a:r>
              <a:endParaRPr lang="zh-CN" altLang="en-US" sz="1575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15" name="文本框 54"/>
            <p:cNvSpPr txBox="1"/>
            <p:nvPr/>
          </p:nvSpPr>
          <p:spPr>
            <a:xfrm>
              <a:off x="5076708" y="4096898"/>
              <a:ext cx="671881" cy="2130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1575" dirty="0">
                  <a:solidFill>
                    <a:prstClr val="white"/>
                  </a:solidFill>
                  <a:cs typeface="+mn-ea"/>
                  <a:sym typeface="+mn-lt"/>
                </a:rPr>
                <a:t>80</a:t>
              </a:r>
              <a:r>
                <a:rPr lang="en-US" altLang="zh-CN" sz="760" dirty="0">
                  <a:solidFill>
                    <a:prstClr val="white"/>
                  </a:solidFill>
                  <a:cs typeface="+mn-ea"/>
                  <a:sym typeface="+mn-lt"/>
                </a:rPr>
                <a:t>%</a:t>
              </a:r>
              <a:endParaRPr lang="zh-CN" altLang="en-US" sz="1575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16" name="文本框 61"/>
            <p:cNvSpPr txBox="1"/>
            <p:nvPr/>
          </p:nvSpPr>
          <p:spPr>
            <a:xfrm>
              <a:off x="4144913" y="4665882"/>
              <a:ext cx="671881" cy="2130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1575" dirty="0">
                  <a:solidFill>
                    <a:prstClr val="white"/>
                  </a:solidFill>
                  <a:cs typeface="+mn-ea"/>
                  <a:sym typeface="+mn-lt"/>
                </a:rPr>
                <a:t>90</a:t>
              </a:r>
              <a:r>
                <a:rPr lang="en-US" altLang="zh-CN" sz="760" dirty="0">
                  <a:solidFill>
                    <a:prstClr val="white"/>
                  </a:solidFill>
                  <a:cs typeface="+mn-ea"/>
                  <a:sym typeface="+mn-lt"/>
                </a:rPr>
                <a:t>%</a:t>
              </a:r>
              <a:endParaRPr lang="zh-CN" altLang="en-US" sz="1575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25" name="组合 124"/>
          <p:cNvGrpSpPr/>
          <p:nvPr/>
        </p:nvGrpSpPr>
        <p:grpSpPr>
          <a:xfrm>
            <a:off x="985520" y="1583055"/>
            <a:ext cx="2889885" cy="2150110"/>
            <a:chOff x="1552" y="2493"/>
            <a:chExt cx="4551" cy="3386"/>
          </a:xfrm>
        </p:grpSpPr>
        <p:sp>
          <p:nvSpPr>
            <p:cNvPr id="121" name="文本框 120"/>
            <p:cNvSpPr txBox="1"/>
            <p:nvPr/>
          </p:nvSpPr>
          <p:spPr>
            <a:xfrm>
              <a:off x="1552" y="3133"/>
              <a:ext cx="4551" cy="8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100" dirty="0">
                  <a:solidFill>
                    <a:srgbClr val="7F7F7F"/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1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  <p:sp>
          <p:nvSpPr>
            <p:cNvPr id="122" name="文本框 121"/>
            <p:cNvSpPr txBox="1"/>
            <p:nvPr/>
          </p:nvSpPr>
          <p:spPr>
            <a:xfrm>
              <a:off x="2327" y="2493"/>
              <a:ext cx="3001" cy="6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pic>
          <p:nvPicPr>
            <p:cNvPr id="123" name="图片 122"/>
            <p:cNvPicPr>
              <a:picLocks noChangeAspect="1"/>
            </p:cNvPicPr>
            <p:nvPr/>
          </p:nvPicPr>
          <p:blipFill>
            <a:blip r:embed="rId2" cstate="screen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3332" y="4934"/>
              <a:ext cx="945" cy="945"/>
            </a:xfrm>
            <a:prstGeom prst="rect">
              <a:avLst/>
            </a:prstGeom>
          </p:spPr>
        </p:pic>
      </p:grpSp>
      <p:grpSp>
        <p:nvGrpSpPr>
          <p:cNvPr id="126" name="组合 125"/>
          <p:cNvGrpSpPr/>
          <p:nvPr/>
        </p:nvGrpSpPr>
        <p:grpSpPr>
          <a:xfrm>
            <a:off x="8400415" y="1583055"/>
            <a:ext cx="2889885" cy="2150110"/>
            <a:chOff x="1552" y="2493"/>
            <a:chExt cx="4551" cy="3386"/>
          </a:xfrm>
        </p:grpSpPr>
        <p:sp>
          <p:nvSpPr>
            <p:cNvPr id="127" name="文本框 126"/>
            <p:cNvSpPr txBox="1"/>
            <p:nvPr/>
          </p:nvSpPr>
          <p:spPr>
            <a:xfrm>
              <a:off x="1552" y="3133"/>
              <a:ext cx="4551" cy="8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100" dirty="0">
                  <a:solidFill>
                    <a:srgbClr val="7F7F7F"/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1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  <p:sp>
          <p:nvSpPr>
            <p:cNvPr id="128" name="文本框 127"/>
            <p:cNvSpPr txBox="1"/>
            <p:nvPr/>
          </p:nvSpPr>
          <p:spPr>
            <a:xfrm>
              <a:off x="2327" y="2493"/>
              <a:ext cx="3001" cy="6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pic>
          <p:nvPicPr>
            <p:cNvPr id="129" name="图片 128"/>
            <p:cNvPicPr>
              <a:picLocks noChangeAspect="1"/>
            </p:cNvPicPr>
            <p:nvPr/>
          </p:nvPicPr>
          <p:blipFill>
            <a:blip r:embed="rId2" cstate="screen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3332" y="4934"/>
              <a:ext cx="945" cy="945"/>
            </a:xfrm>
            <a:prstGeom prst="rect">
              <a:avLst/>
            </a:prstGeom>
          </p:spPr>
        </p:pic>
      </p:grpSp>
      <p:grpSp>
        <p:nvGrpSpPr>
          <p:cNvPr id="117" name="组合 116">
            <a:extLst>
              <a:ext uri="{FF2B5EF4-FFF2-40B4-BE49-F238E27FC236}">
                <a16:creationId xmlns:a16="http://schemas.microsoft.com/office/drawing/2014/main" id="{5C2B7B4D-1E84-39DC-2B45-96FBE4F9D63A}"/>
              </a:ext>
            </a:extLst>
          </p:cNvPr>
          <p:cNvGrpSpPr/>
          <p:nvPr/>
        </p:nvGrpSpPr>
        <p:grpSpPr>
          <a:xfrm>
            <a:off x="0" y="195580"/>
            <a:ext cx="2521585" cy="649605"/>
            <a:chOff x="1599" y="0"/>
            <a:chExt cx="3971" cy="1023"/>
          </a:xfrm>
        </p:grpSpPr>
        <p:sp>
          <p:nvSpPr>
            <p:cNvPr id="118" name="Freeform 10">
              <a:extLst>
                <a:ext uri="{FF2B5EF4-FFF2-40B4-BE49-F238E27FC236}">
                  <a16:creationId xmlns:a16="http://schemas.microsoft.com/office/drawing/2014/main" id="{D95B7495-20F8-F578-43F4-E9BBAD4BC25E}"/>
                </a:ext>
              </a:extLst>
            </p:cNvPr>
            <p:cNvSpPr/>
            <p:nvPr/>
          </p:nvSpPr>
          <p:spPr bwMode="auto">
            <a:xfrm flipH="1">
              <a:off x="1599" y="0"/>
              <a:ext cx="3971" cy="1023"/>
            </a:xfrm>
            <a:custGeom>
              <a:avLst/>
              <a:gdLst>
                <a:gd name="T0" fmla="*/ 593 w 594"/>
                <a:gd name="T1" fmla="*/ 157 h 179"/>
                <a:gd name="T2" fmla="*/ 592 w 594"/>
                <a:gd name="T3" fmla="*/ 156 h 179"/>
                <a:gd name="T4" fmla="*/ 577 w 594"/>
                <a:gd name="T5" fmla="*/ 149 h 179"/>
                <a:gd name="T6" fmla="*/ 576 w 594"/>
                <a:gd name="T7" fmla="*/ 148 h 179"/>
                <a:gd name="T8" fmla="*/ 572 w 594"/>
                <a:gd name="T9" fmla="*/ 147 h 179"/>
                <a:gd name="T10" fmla="*/ 572 w 594"/>
                <a:gd name="T11" fmla="*/ 148 h 179"/>
                <a:gd name="T12" fmla="*/ 566 w 594"/>
                <a:gd name="T13" fmla="*/ 147 h 179"/>
                <a:gd name="T14" fmla="*/ 566 w 594"/>
                <a:gd name="T15" fmla="*/ 146 h 179"/>
                <a:gd name="T16" fmla="*/ 565 w 594"/>
                <a:gd name="T17" fmla="*/ 146 h 179"/>
                <a:gd name="T18" fmla="*/ 564 w 594"/>
                <a:gd name="T19" fmla="*/ 146 h 179"/>
                <a:gd name="T20" fmla="*/ 557 w 594"/>
                <a:gd name="T21" fmla="*/ 145 h 179"/>
                <a:gd name="T22" fmla="*/ 557 w 594"/>
                <a:gd name="T23" fmla="*/ 145 h 179"/>
                <a:gd name="T24" fmla="*/ 557 w 594"/>
                <a:gd name="T25" fmla="*/ 145 h 179"/>
                <a:gd name="T26" fmla="*/ 548 w 594"/>
                <a:gd name="T27" fmla="*/ 144 h 179"/>
                <a:gd name="T28" fmla="*/ 549 w 594"/>
                <a:gd name="T29" fmla="*/ 143 h 179"/>
                <a:gd name="T30" fmla="*/ 548 w 594"/>
                <a:gd name="T31" fmla="*/ 144 h 179"/>
                <a:gd name="T32" fmla="*/ 506 w 594"/>
                <a:gd name="T33" fmla="*/ 142 h 179"/>
                <a:gd name="T34" fmla="*/ 139 w 594"/>
                <a:gd name="T35" fmla="*/ 143 h 179"/>
                <a:gd name="T36" fmla="*/ 139 w 594"/>
                <a:gd name="T37" fmla="*/ 166 h 179"/>
                <a:gd name="T38" fmla="*/ 134 w 594"/>
                <a:gd name="T39" fmla="*/ 178 h 179"/>
                <a:gd name="T40" fmla="*/ 124 w 594"/>
                <a:gd name="T41" fmla="*/ 176 h 179"/>
                <a:gd name="T42" fmla="*/ 6 w 594"/>
                <a:gd name="T43" fmla="*/ 100 h 179"/>
                <a:gd name="T44" fmla="*/ 0 w 594"/>
                <a:gd name="T45" fmla="*/ 90 h 179"/>
                <a:gd name="T46" fmla="*/ 6 w 594"/>
                <a:gd name="T47" fmla="*/ 80 h 179"/>
                <a:gd name="T48" fmla="*/ 124 w 594"/>
                <a:gd name="T49" fmla="*/ 3 h 179"/>
                <a:gd name="T50" fmla="*/ 134 w 594"/>
                <a:gd name="T51" fmla="*/ 1 h 179"/>
                <a:gd name="T52" fmla="*/ 139 w 594"/>
                <a:gd name="T53" fmla="*/ 13 h 179"/>
                <a:gd name="T54" fmla="*/ 139 w 594"/>
                <a:gd name="T55" fmla="*/ 31 h 179"/>
                <a:gd name="T56" fmla="*/ 512 w 594"/>
                <a:gd name="T57" fmla="*/ 30 h 179"/>
                <a:gd name="T58" fmla="*/ 518 w 594"/>
                <a:gd name="T59" fmla="*/ 30 h 179"/>
                <a:gd name="T60" fmla="*/ 533 w 594"/>
                <a:gd name="T61" fmla="*/ 31 h 179"/>
                <a:gd name="T62" fmla="*/ 547 w 594"/>
                <a:gd name="T63" fmla="*/ 32 h 179"/>
                <a:gd name="T64" fmla="*/ 558 w 594"/>
                <a:gd name="T65" fmla="*/ 33 h 179"/>
                <a:gd name="T66" fmla="*/ 569 w 594"/>
                <a:gd name="T67" fmla="*/ 35 h 179"/>
                <a:gd name="T68" fmla="*/ 573 w 594"/>
                <a:gd name="T69" fmla="*/ 36 h 179"/>
                <a:gd name="T70" fmla="*/ 577 w 594"/>
                <a:gd name="T71" fmla="*/ 37 h 179"/>
                <a:gd name="T72" fmla="*/ 582 w 594"/>
                <a:gd name="T73" fmla="*/ 38 h 179"/>
                <a:gd name="T74" fmla="*/ 586 w 594"/>
                <a:gd name="T75" fmla="*/ 39 h 179"/>
                <a:gd name="T76" fmla="*/ 587 w 594"/>
                <a:gd name="T77" fmla="*/ 40 h 179"/>
                <a:gd name="T78" fmla="*/ 589 w 594"/>
                <a:gd name="T79" fmla="*/ 41 h 179"/>
                <a:gd name="T80" fmla="*/ 591 w 594"/>
                <a:gd name="T81" fmla="*/ 42 h 179"/>
                <a:gd name="T82" fmla="*/ 592 w 594"/>
                <a:gd name="T83" fmla="*/ 43 h 179"/>
                <a:gd name="T84" fmla="*/ 593 w 594"/>
                <a:gd name="T85" fmla="*/ 44 h 179"/>
                <a:gd name="T86" fmla="*/ 594 w 594"/>
                <a:gd name="T87" fmla="*/ 156 h 179"/>
                <a:gd name="T88" fmla="*/ 593 w 594"/>
                <a:gd name="T89" fmla="*/ 157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94" h="179">
                  <a:moveTo>
                    <a:pt x="593" y="157"/>
                  </a:moveTo>
                  <a:cubicBezTo>
                    <a:pt x="592" y="156"/>
                    <a:pt x="592" y="156"/>
                    <a:pt x="592" y="156"/>
                  </a:cubicBezTo>
                  <a:cubicBezTo>
                    <a:pt x="589" y="153"/>
                    <a:pt x="584" y="151"/>
                    <a:pt x="577" y="149"/>
                  </a:cubicBezTo>
                  <a:cubicBezTo>
                    <a:pt x="576" y="148"/>
                    <a:pt x="576" y="148"/>
                    <a:pt x="576" y="148"/>
                  </a:cubicBezTo>
                  <a:cubicBezTo>
                    <a:pt x="572" y="147"/>
                    <a:pt x="572" y="147"/>
                    <a:pt x="572" y="147"/>
                  </a:cubicBezTo>
                  <a:cubicBezTo>
                    <a:pt x="572" y="148"/>
                    <a:pt x="572" y="148"/>
                    <a:pt x="572" y="148"/>
                  </a:cubicBezTo>
                  <a:cubicBezTo>
                    <a:pt x="570" y="147"/>
                    <a:pt x="568" y="147"/>
                    <a:pt x="566" y="147"/>
                  </a:cubicBezTo>
                  <a:cubicBezTo>
                    <a:pt x="566" y="146"/>
                    <a:pt x="566" y="146"/>
                    <a:pt x="566" y="146"/>
                  </a:cubicBezTo>
                  <a:cubicBezTo>
                    <a:pt x="565" y="146"/>
                    <a:pt x="565" y="146"/>
                    <a:pt x="565" y="146"/>
                  </a:cubicBezTo>
                  <a:cubicBezTo>
                    <a:pt x="564" y="146"/>
                    <a:pt x="564" y="146"/>
                    <a:pt x="564" y="146"/>
                  </a:cubicBezTo>
                  <a:cubicBezTo>
                    <a:pt x="562" y="146"/>
                    <a:pt x="560" y="145"/>
                    <a:pt x="557" y="145"/>
                  </a:cubicBezTo>
                  <a:cubicBezTo>
                    <a:pt x="557" y="145"/>
                    <a:pt x="557" y="145"/>
                    <a:pt x="557" y="145"/>
                  </a:cubicBezTo>
                  <a:cubicBezTo>
                    <a:pt x="557" y="145"/>
                    <a:pt x="557" y="145"/>
                    <a:pt x="557" y="145"/>
                  </a:cubicBezTo>
                  <a:cubicBezTo>
                    <a:pt x="554" y="145"/>
                    <a:pt x="551" y="144"/>
                    <a:pt x="548" y="144"/>
                  </a:cubicBezTo>
                  <a:cubicBezTo>
                    <a:pt x="549" y="143"/>
                    <a:pt x="549" y="143"/>
                    <a:pt x="549" y="143"/>
                  </a:cubicBezTo>
                  <a:cubicBezTo>
                    <a:pt x="548" y="144"/>
                    <a:pt x="548" y="144"/>
                    <a:pt x="548" y="144"/>
                  </a:cubicBezTo>
                  <a:cubicBezTo>
                    <a:pt x="536" y="143"/>
                    <a:pt x="521" y="142"/>
                    <a:pt x="506" y="142"/>
                  </a:cubicBezTo>
                  <a:cubicBezTo>
                    <a:pt x="139" y="143"/>
                    <a:pt x="139" y="143"/>
                    <a:pt x="139" y="143"/>
                  </a:cubicBezTo>
                  <a:cubicBezTo>
                    <a:pt x="139" y="166"/>
                    <a:pt x="139" y="166"/>
                    <a:pt x="139" y="166"/>
                  </a:cubicBezTo>
                  <a:cubicBezTo>
                    <a:pt x="139" y="172"/>
                    <a:pt x="138" y="176"/>
                    <a:pt x="134" y="178"/>
                  </a:cubicBezTo>
                  <a:cubicBezTo>
                    <a:pt x="132" y="179"/>
                    <a:pt x="128" y="179"/>
                    <a:pt x="124" y="176"/>
                  </a:cubicBezTo>
                  <a:cubicBezTo>
                    <a:pt x="6" y="100"/>
                    <a:pt x="6" y="100"/>
                    <a:pt x="6" y="100"/>
                  </a:cubicBezTo>
                  <a:cubicBezTo>
                    <a:pt x="2" y="97"/>
                    <a:pt x="0" y="93"/>
                    <a:pt x="0" y="90"/>
                  </a:cubicBezTo>
                  <a:cubicBezTo>
                    <a:pt x="0" y="86"/>
                    <a:pt x="2" y="82"/>
                    <a:pt x="6" y="80"/>
                  </a:cubicBezTo>
                  <a:cubicBezTo>
                    <a:pt x="124" y="3"/>
                    <a:pt x="124" y="3"/>
                    <a:pt x="124" y="3"/>
                  </a:cubicBezTo>
                  <a:cubicBezTo>
                    <a:pt x="128" y="1"/>
                    <a:pt x="132" y="0"/>
                    <a:pt x="134" y="1"/>
                  </a:cubicBezTo>
                  <a:cubicBezTo>
                    <a:pt x="138" y="3"/>
                    <a:pt x="139" y="7"/>
                    <a:pt x="139" y="13"/>
                  </a:cubicBezTo>
                  <a:cubicBezTo>
                    <a:pt x="139" y="31"/>
                    <a:pt x="139" y="31"/>
                    <a:pt x="139" y="31"/>
                  </a:cubicBezTo>
                  <a:cubicBezTo>
                    <a:pt x="512" y="30"/>
                    <a:pt x="512" y="30"/>
                    <a:pt x="512" y="30"/>
                  </a:cubicBezTo>
                  <a:cubicBezTo>
                    <a:pt x="518" y="30"/>
                    <a:pt x="518" y="30"/>
                    <a:pt x="518" y="30"/>
                  </a:cubicBezTo>
                  <a:cubicBezTo>
                    <a:pt x="524" y="30"/>
                    <a:pt x="529" y="30"/>
                    <a:pt x="533" y="31"/>
                  </a:cubicBezTo>
                  <a:cubicBezTo>
                    <a:pt x="547" y="32"/>
                    <a:pt x="547" y="32"/>
                    <a:pt x="547" y="32"/>
                  </a:cubicBezTo>
                  <a:cubicBezTo>
                    <a:pt x="550" y="32"/>
                    <a:pt x="558" y="33"/>
                    <a:pt x="558" y="33"/>
                  </a:cubicBezTo>
                  <a:cubicBezTo>
                    <a:pt x="569" y="35"/>
                    <a:pt x="569" y="35"/>
                    <a:pt x="569" y="35"/>
                  </a:cubicBezTo>
                  <a:cubicBezTo>
                    <a:pt x="570" y="35"/>
                    <a:pt x="572" y="35"/>
                    <a:pt x="573" y="36"/>
                  </a:cubicBezTo>
                  <a:cubicBezTo>
                    <a:pt x="577" y="37"/>
                    <a:pt x="577" y="37"/>
                    <a:pt x="577" y="37"/>
                  </a:cubicBezTo>
                  <a:cubicBezTo>
                    <a:pt x="582" y="38"/>
                    <a:pt x="582" y="38"/>
                    <a:pt x="582" y="38"/>
                  </a:cubicBezTo>
                  <a:cubicBezTo>
                    <a:pt x="586" y="39"/>
                    <a:pt x="586" y="39"/>
                    <a:pt x="586" y="39"/>
                  </a:cubicBezTo>
                  <a:cubicBezTo>
                    <a:pt x="587" y="40"/>
                    <a:pt x="587" y="40"/>
                    <a:pt x="587" y="40"/>
                  </a:cubicBezTo>
                  <a:cubicBezTo>
                    <a:pt x="589" y="41"/>
                    <a:pt x="589" y="41"/>
                    <a:pt x="589" y="41"/>
                  </a:cubicBezTo>
                  <a:cubicBezTo>
                    <a:pt x="591" y="42"/>
                    <a:pt x="591" y="42"/>
                    <a:pt x="591" y="42"/>
                  </a:cubicBezTo>
                  <a:cubicBezTo>
                    <a:pt x="592" y="43"/>
                    <a:pt x="592" y="43"/>
                    <a:pt x="592" y="43"/>
                  </a:cubicBezTo>
                  <a:cubicBezTo>
                    <a:pt x="593" y="44"/>
                    <a:pt x="593" y="44"/>
                    <a:pt x="593" y="44"/>
                  </a:cubicBezTo>
                  <a:cubicBezTo>
                    <a:pt x="594" y="156"/>
                    <a:pt x="594" y="156"/>
                    <a:pt x="594" y="156"/>
                  </a:cubicBezTo>
                  <a:lnTo>
                    <a:pt x="593" y="157"/>
                  </a:lnTo>
                  <a:close/>
                </a:path>
              </a:pathLst>
            </a:custGeom>
            <a:gradFill>
              <a:gsLst>
                <a:gs pos="100000">
                  <a:srgbClr val="61D3F8"/>
                </a:gs>
                <a:gs pos="0">
                  <a:srgbClr val="A73FF6"/>
                </a:gs>
              </a:gsLst>
              <a:lin scaled="1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015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9" name="文本框 37">
              <a:extLst>
                <a:ext uri="{FF2B5EF4-FFF2-40B4-BE49-F238E27FC236}">
                  <a16:creationId xmlns:a16="http://schemas.microsoft.com/office/drawing/2014/main" id="{E4532809-BEB0-223F-7902-27C3873B6B82}"/>
                </a:ext>
              </a:extLst>
            </p:cNvPr>
            <p:cNvSpPr txBox="1"/>
            <p:nvPr/>
          </p:nvSpPr>
          <p:spPr>
            <a:xfrm>
              <a:off x="4531" y="221"/>
              <a:ext cx="865" cy="580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4800">
                  <a:solidFill>
                    <a:schemeClr val="bg1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1800" dirty="0">
                  <a:solidFill>
                    <a:prstClr val="white"/>
                  </a:solidFill>
                  <a:latin typeface="+mn-lt"/>
                  <a:ea typeface="+mn-ea"/>
                  <a:cs typeface="+mn-ea"/>
                  <a:sym typeface="+mn-lt"/>
                </a:rPr>
                <a:t>01</a:t>
              </a:r>
              <a:endParaRPr lang="zh-CN" altLang="en-US" sz="1800" dirty="0">
                <a:solidFill>
                  <a:prstClr val="white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20" name="文本框 47">
              <a:extLst>
                <a:ext uri="{FF2B5EF4-FFF2-40B4-BE49-F238E27FC236}">
                  <a16:creationId xmlns:a16="http://schemas.microsoft.com/office/drawing/2014/main" id="{01F4DC94-7A8C-89D4-CE8E-30ED99106205}"/>
                </a:ext>
              </a:extLst>
            </p:cNvPr>
            <p:cNvSpPr txBox="1"/>
            <p:nvPr/>
          </p:nvSpPr>
          <p:spPr>
            <a:xfrm>
              <a:off x="1843" y="191"/>
              <a:ext cx="2990" cy="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800">
                  <a:solidFill>
                    <a:schemeClr val="bg1"/>
                  </a:solidFill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algn="ctr"/>
              <a:r>
                <a:rPr lang="en-US" altLang="zh-CN" sz="1800" b="1" dirty="0">
                  <a:uFillTx/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1800" b="1" dirty="0"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slow" advClick="0" advTm="3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548380" y="1671955"/>
            <a:ext cx="5709285" cy="4371975"/>
            <a:chOff x="5588" y="2633"/>
            <a:chExt cx="8991" cy="6885"/>
          </a:xfrm>
        </p:grpSpPr>
        <p:cxnSp>
          <p:nvCxnSpPr>
            <p:cNvPr id="90" name="直接连接符 89"/>
            <p:cNvCxnSpPr/>
            <p:nvPr/>
          </p:nvCxnSpPr>
          <p:spPr>
            <a:xfrm>
              <a:off x="11092" y="6069"/>
              <a:ext cx="1636" cy="0"/>
            </a:xfrm>
            <a:prstGeom prst="line">
              <a:avLst/>
            </a:prstGeom>
            <a:noFill/>
            <a:ln w="12700" cap="flat" cmpd="sng" algn="ctr">
              <a:solidFill>
                <a:srgbClr val="FFFFFF">
                  <a:lumMod val="50000"/>
                </a:srgbClr>
              </a:solidFill>
              <a:prstDash val="solid"/>
              <a:miter lim="800000"/>
              <a:tailEnd type="oval" w="lg" len="lg"/>
            </a:ln>
            <a:effectLst/>
          </p:spPr>
        </p:cxnSp>
        <p:sp>
          <p:nvSpPr>
            <p:cNvPr id="91" name="Freeform 7"/>
            <p:cNvSpPr>
              <a:spLocks noChangeAspect="1"/>
            </p:cNvSpPr>
            <p:nvPr/>
          </p:nvSpPr>
          <p:spPr bwMode="auto">
            <a:xfrm>
              <a:off x="5588" y="4528"/>
              <a:ext cx="2728" cy="3095"/>
            </a:xfrm>
            <a:custGeom>
              <a:avLst/>
              <a:gdLst>
                <a:gd name="T0" fmla="*/ 2966 w 3273"/>
                <a:gd name="T1" fmla="*/ 28 h 3716"/>
                <a:gd name="T2" fmla="*/ 2992 w 3273"/>
                <a:gd name="T3" fmla="*/ 16 h 3716"/>
                <a:gd name="T4" fmla="*/ 3017 w 3273"/>
                <a:gd name="T5" fmla="*/ 6 h 3716"/>
                <a:gd name="T6" fmla="*/ 3043 w 3273"/>
                <a:gd name="T7" fmla="*/ 1 h 3716"/>
                <a:gd name="T8" fmla="*/ 3068 w 3273"/>
                <a:gd name="T9" fmla="*/ 0 h 3716"/>
                <a:gd name="T10" fmla="*/ 3095 w 3273"/>
                <a:gd name="T11" fmla="*/ 1 h 3716"/>
                <a:gd name="T12" fmla="*/ 3121 w 3273"/>
                <a:gd name="T13" fmla="*/ 6 h 3716"/>
                <a:gd name="T14" fmla="*/ 3146 w 3273"/>
                <a:gd name="T15" fmla="*/ 16 h 3716"/>
                <a:gd name="T16" fmla="*/ 3171 w 3273"/>
                <a:gd name="T17" fmla="*/ 28 h 3716"/>
                <a:gd name="T18" fmla="*/ 3194 w 3273"/>
                <a:gd name="T19" fmla="*/ 43 h 3716"/>
                <a:gd name="T20" fmla="*/ 3214 w 3273"/>
                <a:gd name="T21" fmla="*/ 61 h 3716"/>
                <a:gd name="T22" fmla="*/ 3232 w 3273"/>
                <a:gd name="T23" fmla="*/ 80 h 3716"/>
                <a:gd name="T24" fmla="*/ 3247 w 3273"/>
                <a:gd name="T25" fmla="*/ 102 h 3716"/>
                <a:gd name="T26" fmla="*/ 3257 w 3273"/>
                <a:gd name="T27" fmla="*/ 125 h 3716"/>
                <a:gd name="T28" fmla="*/ 3267 w 3273"/>
                <a:gd name="T29" fmla="*/ 151 h 3716"/>
                <a:gd name="T30" fmla="*/ 3270 w 3273"/>
                <a:gd name="T31" fmla="*/ 177 h 3716"/>
                <a:gd name="T32" fmla="*/ 3273 w 3273"/>
                <a:gd name="T33" fmla="*/ 205 h 3716"/>
                <a:gd name="T34" fmla="*/ 3272 w 3273"/>
                <a:gd name="T35" fmla="*/ 3526 h 3716"/>
                <a:gd name="T36" fmla="*/ 3269 w 3273"/>
                <a:gd name="T37" fmla="*/ 3552 h 3716"/>
                <a:gd name="T38" fmla="*/ 3263 w 3273"/>
                <a:gd name="T39" fmla="*/ 3579 h 3716"/>
                <a:gd name="T40" fmla="*/ 3252 w 3273"/>
                <a:gd name="T41" fmla="*/ 3603 h 3716"/>
                <a:gd name="T42" fmla="*/ 3239 w 3273"/>
                <a:gd name="T43" fmla="*/ 3625 h 3716"/>
                <a:gd name="T44" fmla="*/ 3223 w 3273"/>
                <a:gd name="T45" fmla="*/ 3646 h 3716"/>
                <a:gd name="T46" fmla="*/ 3204 w 3273"/>
                <a:gd name="T47" fmla="*/ 3665 h 3716"/>
                <a:gd name="T48" fmla="*/ 3183 w 3273"/>
                <a:gd name="T49" fmla="*/ 3680 h 3716"/>
                <a:gd name="T50" fmla="*/ 3158 w 3273"/>
                <a:gd name="T51" fmla="*/ 3695 h 3716"/>
                <a:gd name="T52" fmla="*/ 3133 w 3273"/>
                <a:gd name="T53" fmla="*/ 3706 h 3716"/>
                <a:gd name="T54" fmla="*/ 3108 w 3273"/>
                <a:gd name="T55" fmla="*/ 3712 h 3716"/>
                <a:gd name="T56" fmla="*/ 3081 w 3273"/>
                <a:gd name="T57" fmla="*/ 3716 h 3716"/>
                <a:gd name="T58" fmla="*/ 3055 w 3273"/>
                <a:gd name="T59" fmla="*/ 3716 h 3716"/>
                <a:gd name="T60" fmla="*/ 3030 w 3273"/>
                <a:gd name="T61" fmla="*/ 3712 h 3716"/>
                <a:gd name="T62" fmla="*/ 3003 w 3273"/>
                <a:gd name="T63" fmla="*/ 3706 h 3716"/>
                <a:gd name="T64" fmla="*/ 2978 w 3273"/>
                <a:gd name="T65" fmla="*/ 3695 h 3716"/>
                <a:gd name="T66" fmla="*/ 102 w 3273"/>
                <a:gd name="T67" fmla="*/ 2035 h 3716"/>
                <a:gd name="T68" fmla="*/ 79 w 3273"/>
                <a:gd name="T69" fmla="*/ 2019 h 3716"/>
                <a:gd name="T70" fmla="*/ 58 w 3273"/>
                <a:gd name="T71" fmla="*/ 2002 h 3716"/>
                <a:gd name="T72" fmla="*/ 41 w 3273"/>
                <a:gd name="T73" fmla="*/ 1982 h 3716"/>
                <a:gd name="T74" fmla="*/ 27 w 3273"/>
                <a:gd name="T75" fmla="*/ 1960 h 3716"/>
                <a:gd name="T76" fmla="*/ 15 w 3273"/>
                <a:gd name="T77" fmla="*/ 1937 h 3716"/>
                <a:gd name="T78" fmla="*/ 7 w 3273"/>
                <a:gd name="T79" fmla="*/ 1912 h 3716"/>
                <a:gd name="T80" fmla="*/ 2 w 3273"/>
                <a:gd name="T81" fmla="*/ 1886 h 3716"/>
                <a:gd name="T82" fmla="*/ 0 w 3273"/>
                <a:gd name="T83" fmla="*/ 1858 h 3716"/>
                <a:gd name="T84" fmla="*/ 2 w 3273"/>
                <a:gd name="T85" fmla="*/ 1830 h 3716"/>
                <a:gd name="T86" fmla="*/ 7 w 3273"/>
                <a:gd name="T87" fmla="*/ 1804 h 3716"/>
                <a:gd name="T88" fmla="*/ 15 w 3273"/>
                <a:gd name="T89" fmla="*/ 1779 h 3716"/>
                <a:gd name="T90" fmla="*/ 27 w 3273"/>
                <a:gd name="T91" fmla="*/ 1756 h 3716"/>
                <a:gd name="T92" fmla="*/ 41 w 3273"/>
                <a:gd name="T93" fmla="*/ 1734 h 3716"/>
                <a:gd name="T94" fmla="*/ 58 w 3273"/>
                <a:gd name="T95" fmla="*/ 1714 h 3716"/>
                <a:gd name="T96" fmla="*/ 79 w 3273"/>
                <a:gd name="T97" fmla="*/ 1697 h 3716"/>
                <a:gd name="T98" fmla="*/ 102 w 3273"/>
                <a:gd name="T99" fmla="*/ 1681 h 3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273" h="3716">
                  <a:moveTo>
                    <a:pt x="102" y="1681"/>
                  </a:moveTo>
                  <a:lnTo>
                    <a:pt x="2966" y="28"/>
                  </a:lnTo>
                  <a:lnTo>
                    <a:pt x="2978" y="21"/>
                  </a:lnTo>
                  <a:lnTo>
                    <a:pt x="2992" y="16"/>
                  </a:lnTo>
                  <a:lnTo>
                    <a:pt x="3003" y="10"/>
                  </a:lnTo>
                  <a:lnTo>
                    <a:pt x="3017" y="6"/>
                  </a:lnTo>
                  <a:lnTo>
                    <a:pt x="3030" y="4"/>
                  </a:lnTo>
                  <a:lnTo>
                    <a:pt x="3043" y="1"/>
                  </a:lnTo>
                  <a:lnTo>
                    <a:pt x="3055" y="0"/>
                  </a:lnTo>
                  <a:lnTo>
                    <a:pt x="3068" y="0"/>
                  </a:lnTo>
                  <a:lnTo>
                    <a:pt x="3081" y="0"/>
                  </a:lnTo>
                  <a:lnTo>
                    <a:pt x="3095" y="1"/>
                  </a:lnTo>
                  <a:lnTo>
                    <a:pt x="3108" y="4"/>
                  </a:lnTo>
                  <a:lnTo>
                    <a:pt x="3121" y="6"/>
                  </a:lnTo>
                  <a:lnTo>
                    <a:pt x="3133" y="10"/>
                  </a:lnTo>
                  <a:lnTo>
                    <a:pt x="3146" y="16"/>
                  </a:lnTo>
                  <a:lnTo>
                    <a:pt x="3158" y="21"/>
                  </a:lnTo>
                  <a:lnTo>
                    <a:pt x="3171" y="28"/>
                  </a:lnTo>
                  <a:lnTo>
                    <a:pt x="3183" y="36"/>
                  </a:lnTo>
                  <a:lnTo>
                    <a:pt x="3194" y="43"/>
                  </a:lnTo>
                  <a:lnTo>
                    <a:pt x="3204" y="51"/>
                  </a:lnTo>
                  <a:lnTo>
                    <a:pt x="3214" y="61"/>
                  </a:lnTo>
                  <a:lnTo>
                    <a:pt x="3223" y="70"/>
                  </a:lnTo>
                  <a:lnTo>
                    <a:pt x="3232" y="80"/>
                  </a:lnTo>
                  <a:lnTo>
                    <a:pt x="3239" y="91"/>
                  </a:lnTo>
                  <a:lnTo>
                    <a:pt x="3247" y="102"/>
                  </a:lnTo>
                  <a:lnTo>
                    <a:pt x="3252" y="113"/>
                  </a:lnTo>
                  <a:lnTo>
                    <a:pt x="3257" y="125"/>
                  </a:lnTo>
                  <a:lnTo>
                    <a:pt x="3263" y="137"/>
                  </a:lnTo>
                  <a:lnTo>
                    <a:pt x="3267" y="151"/>
                  </a:lnTo>
                  <a:lnTo>
                    <a:pt x="3269" y="164"/>
                  </a:lnTo>
                  <a:lnTo>
                    <a:pt x="3270" y="177"/>
                  </a:lnTo>
                  <a:lnTo>
                    <a:pt x="3272" y="190"/>
                  </a:lnTo>
                  <a:lnTo>
                    <a:pt x="3273" y="205"/>
                  </a:lnTo>
                  <a:lnTo>
                    <a:pt x="3273" y="3511"/>
                  </a:lnTo>
                  <a:lnTo>
                    <a:pt x="3272" y="3526"/>
                  </a:lnTo>
                  <a:lnTo>
                    <a:pt x="3270" y="3539"/>
                  </a:lnTo>
                  <a:lnTo>
                    <a:pt x="3269" y="3552"/>
                  </a:lnTo>
                  <a:lnTo>
                    <a:pt x="3267" y="3565"/>
                  </a:lnTo>
                  <a:lnTo>
                    <a:pt x="3263" y="3579"/>
                  </a:lnTo>
                  <a:lnTo>
                    <a:pt x="3257" y="3591"/>
                  </a:lnTo>
                  <a:lnTo>
                    <a:pt x="3252" y="3603"/>
                  </a:lnTo>
                  <a:lnTo>
                    <a:pt x="3247" y="3614"/>
                  </a:lnTo>
                  <a:lnTo>
                    <a:pt x="3239" y="3625"/>
                  </a:lnTo>
                  <a:lnTo>
                    <a:pt x="3232" y="3636"/>
                  </a:lnTo>
                  <a:lnTo>
                    <a:pt x="3223" y="3646"/>
                  </a:lnTo>
                  <a:lnTo>
                    <a:pt x="3214" y="3655"/>
                  </a:lnTo>
                  <a:lnTo>
                    <a:pt x="3204" y="3665"/>
                  </a:lnTo>
                  <a:lnTo>
                    <a:pt x="3194" y="3673"/>
                  </a:lnTo>
                  <a:lnTo>
                    <a:pt x="3183" y="3680"/>
                  </a:lnTo>
                  <a:lnTo>
                    <a:pt x="3171" y="3688"/>
                  </a:lnTo>
                  <a:lnTo>
                    <a:pt x="3158" y="3695"/>
                  </a:lnTo>
                  <a:lnTo>
                    <a:pt x="3146" y="3700"/>
                  </a:lnTo>
                  <a:lnTo>
                    <a:pt x="3133" y="3706"/>
                  </a:lnTo>
                  <a:lnTo>
                    <a:pt x="3121" y="3710"/>
                  </a:lnTo>
                  <a:lnTo>
                    <a:pt x="3108" y="3712"/>
                  </a:lnTo>
                  <a:lnTo>
                    <a:pt x="3095" y="3715"/>
                  </a:lnTo>
                  <a:lnTo>
                    <a:pt x="3081" y="3716"/>
                  </a:lnTo>
                  <a:lnTo>
                    <a:pt x="3068" y="3716"/>
                  </a:lnTo>
                  <a:lnTo>
                    <a:pt x="3055" y="3716"/>
                  </a:lnTo>
                  <a:lnTo>
                    <a:pt x="3043" y="3715"/>
                  </a:lnTo>
                  <a:lnTo>
                    <a:pt x="3030" y="3712"/>
                  </a:lnTo>
                  <a:lnTo>
                    <a:pt x="3017" y="3710"/>
                  </a:lnTo>
                  <a:lnTo>
                    <a:pt x="3003" y="3706"/>
                  </a:lnTo>
                  <a:lnTo>
                    <a:pt x="2992" y="3700"/>
                  </a:lnTo>
                  <a:lnTo>
                    <a:pt x="2978" y="3695"/>
                  </a:lnTo>
                  <a:lnTo>
                    <a:pt x="2966" y="3688"/>
                  </a:lnTo>
                  <a:lnTo>
                    <a:pt x="102" y="2035"/>
                  </a:lnTo>
                  <a:lnTo>
                    <a:pt x="90" y="2027"/>
                  </a:lnTo>
                  <a:lnTo>
                    <a:pt x="79" y="2019"/>
                  </a:lnTo>
                  <a:lnTo>
                    <a:pt x="69" y="2011"/>
                  </a:lnTo>
                  <a:lnTo>
                    <a:pt x="58" y="2002"/>
                  </a:lnTo>
                  <a:lnTo>
                    <a:pt x="49" y="1993"/>
                  </a:lnTo>
                  <a:lnTo>
                    <a:pt x="41" y="1982"/>
                  </a:lnTo>
                  <a:lnTo>
                    <a:pt x="33" y="1972"/>
                  </a:lnTo>
                  <a:lnTo>
                    <a:pt x="27" y="1960"/>
                  </a:lnTo>
                  <a:lnTo>
                    <a:pt x="20" y="1949"/>
                  </a:lnTo>
                  <a:lnTo>
                    <a:pt x="15" y="1937"/>
                  </a:lnTo>
                  <a:lnTo>
                    <a:pt x="11" y="1924"/>
                  </a:lnTo>
                  <a:lnTo>
                    <a:pt x="7" y="1912"/>
                  </a:lnTo>
                  <a:lnTo>
                    <a:pt x="4" y="1899"/>
                  </a:lnTo>
                  <a:lnTo>
                    <a:pt x="2" y="1886"/>
                  </a:lnTo>
                  <a:lnTo>
                    <a:pt x="0" y="1873"/>
                  </a:lnTo>
                  <a:lnTo>
                    <a:pt x="0" y="1858"/>
                  </a:lnTo>
                  <a:lnTo>
                    <a:pt x="0" y="1843"/>
                  </a:lnTo>
                  <a:lnTo>
                    <a:pt x="2" y="1830"/>
                  </a:lnTo>
                  <a:lnTo>
                    <a:pt x="4" y="1817"/>
                  </a:lnTo>
                  <a:lnTo>
                    <a:pt x="7" y="1804"/>
                  </a:lnTo>
                  <a:lnTo>
                    <a:pt x="11" y="1792"/>
                  </a:lnTo>
                  <a:lnTo>
                    <a:pt x="15" y="1779"/>
                  </a:lnTo>
                  <a:lnTo>
                    <a:pt x="20" y="1767"/>
                  </a:lnTo>
                  <a:lnTo>
                    <a:pt x="27" y="1756"/>
                  </a:lnTo>
                  <a:lnTo>
                    <a:pt x="33" y="1744"/>
                  </a:lnTo>
                  <a:lnTo>
                    <a:pt x="41" y="1734"/>
                  </a:lnTo>
                  <a:lnTo>
                    <a:pt x="49" y="1723"/>
                  </a:lnTo>
                  <a:lnTo>
                    <a:pt x="58" y="1714"/>
                  </a:lnTo>
                  <a:lnTo>
                    <a:pt x="69" y="1705"/>
                  </a:lnTo>
                  <a:lnTo>
                    <a:pt x="79" y="1697"/>
                  </a:lnTo>
                  <a:lnTo>
                    <a:pt x="90" y="1689"/>
                  </a:lnTo>
                  <a:lnTo>
                    <a:pt x="102" y="168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FFFF"/>
                </a:gs>
                <a:gs pos="100000">
                  <a:srgbClr val="FFFFFF">
                    <a:lumMod val="75000"/>
                  </a:srgbClr>
                </a:gs>
              </a:gsLst>
              <a:lin ang="13500000" scaled="1"/>
              <a:tileRect/>
            </a:gradFill>
            <a:ln w="25400" cap="flat" cmpd="sng" algn="ctr">
              <a:gradFill flip="none" rotWithShape="1">
                <a:gsLst>
                  <a:gs pos="0">
                    <a:srgbClr val="FFFFFF">
                      <a:lumMod val="95000"/>
                    </a:srgbClr>
                  </a:gs>
                  <a:gs pos="100000">
                    <a:srgbClr val="FFFFFF">
                      <a:lumMod val="65000"/>
                    </a:srgbClr>
                  </a:gs>
                </a:gsLst>
                <a:lin ang="2700000" scaled="1"/>
                <a:tileRect/>
              </a:gradFill>
              <a:prstDash val="solid"/>
              <a:miter lim="800000"/>
            </a:ln>
            <a:effectLst>
              <a:outerShdw blurRad="254000" dist="152400" dir="2700000" algn="tl" rotWithShape="0">
                <a:prstClr val="black">
                  <a:alpha val="6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cxnSp>
          <p:nvCxnSpPr>
            <p:cNvPr id="92" name="直接连接符 91"/>
            <p:cNvCxnSpPr/>
            <p:nvPr/>
          </p:nvCxnSpPr>
          <p:spPr>
            <a:xfrm flipH="1">
              <a:off x="6705" y="8252"/>
              <a:ext cx="3030" cy="0"/>
            </a:xfrm>
            <a:prstGeom prst="line">
              <a:avLst/>
            </a:prstGeom>
            <a:noFill/>
            <a:ln w="12700" cap="flat" cmpd="sng" algn="ctr">
              <a:solidFill>
                <a:srgbClr val="FFFFFF">
                  <a:lumMod val="50000"/>
                </a:srgbClr>
              </a:solidFill>
              <a:prstDash val="solid"/>
              <a:miter lim="800000"/>
              <a:tailEnd type="oval" w="lg" len="lg"/>
            </a:ln>
            <a:effectLst/>
          </p:spPr>
        </p:cxnSp>
        <p:cxnSp>
          <p:nvCxnSpPr>
            <p:cNvPr id="93" name="直接连接符 92"/>
            <p:cNvCxnSpPr/>
            <p:nvPr/>
          </p:nvCxnSpPr>
          <p:spPr>
            <a:xfrm flipH="1">
              <a:off x="6705" y="3442"/>
              <a:ext cx="3858" cy="0"/>
            </a:xfrm>
            <a:prstGeom prst="line">
              <a:avLst/>
            </a:prstGeom>
            <a:noFill/>
            <a:ln w="12700" cap="flat" cmpd="sng" algn="ctr">
              <a:solidFill>
                <a:srgbClr val="FFFFFF">
                  <a:lumMod val="50000"/>
                </a:srgbClr>
              </a:solidFill>
              <a:prstDash val="solid"/>
              <a:miter lim="800000"/>
              <a:tailEnd type="oval" w="lg" len="lg"/>
            </a:ln>
            <a:effectLst/>
          </p:spPr>
        </p:cxnSp>
        <p:sp>
          <p:nvSpPr>
            <p:cNvPr id="94" name="Freeform 5"/>
            <p:cNvSpPr>
              <a:spLocks noChangeAspect="1"/>
            </p:cNvSpPr>
            <p:nvPr/>
          </p:nvSpPr>
          <p:spPr bwMode="auto">
            <a:xfrm>
              <a:off x="8571" y="4528"/>
              <a:ext cx="2728" cy="3095"/>
            </a:xfrm>
            <a:custGeom>
              <a:avLst/>
              <a:gdLst>
                <a:gd name="T0" fmla="*/ 307 w 3273"/>
                <a:gd name="T1" fmla="*/ 28 h 3716"/>
                <a:gd name="T2" fmla="*/ 282 w 3273"/>
                <a:gd name="T3" fmla="*/ 16 h 3716"/>
                <a:gd name="T4" fmla="*/ 257 w 3273"/>
                <a:gd name="T5" fmla="*/ 6 h 3716"/>
                <a:gd name="T6" fmla="*/ 231 w 3273"/>
                <a:gd name="T7" fmla="*/ 1 h 3716"/>
                <a:gd name="T8" fmla="*/ 205 w 3273"/>
                <a:gd name="T9" fmla="*/ 0 h 3716"/>
                <a:gd name="T10" fmla="*/ 179 w 3273"/>
                <a:gd name="T11" fmla="*/ 1 h 3716"/>
                <a:gd name="T12" fmla="*/ 154 w 3273"/>
                <a:gd name="T13" fmla="*/ 6 h 3716"/>
                <a:gd name="T14" fmla="*/ 127 w 3273"/>
                <a:gd name="T15" fmla="*/ 16 h 3716"/>
                <a:gd name="T16" fmla="*/ 104 w 3273"/>
                <a:gd name="T17" fmla="*/ 28 h 3716"/>
                <a:gd name="T18" fmla="*/ 80 w 3273"/>
                <a:gd name="T19" fmla="*/ 43 h 3716"/>
                <a:gd name="T20" fmla="*/ 60 w 3273"/>
                <a:gd name="T21" fmla="*/ 61 h 3716"/>
                <a:gd name="T22" fmla="*/ 43 w 3273"/>
                <a:gd name="T23" fmla="*/ 80 h 3716"/>
                <a:gd name="T24" fmla="*/ 28 w 3273"/>
                <a:gd name="T25" fmla="*/ 102 h 3716"/>
                <a:gd name="T26" fmla="*/ 16 w 3273"/>
                <a:gd name="T27" fmla="*/ 125 h 3716"/>
                <a:gd name="T28" fmla="*/ 8 w 3273"/>
                <a:gd name="T29" fmla="*/ 151 h 3716"/>
                <a:gd name="T30" fmla="*/ 3 w 3273"/>
                <a:gd name="T31" fmla="*/ 177 h 3716"/>
                <a:gd name="T32" fmla="*/ 0 w 3273"/>
                <a:gd name="T33" fmla="*/ 205 h 3716"/>
                <a:gd name="T34" fmla="*/ 2 w 3273"/>
                <a:gd name="T35" fmla="*/ 3526 h 3716"/>
                <a:gd name="T36" fmla="*/ 4 w 3273"/>
                <a:gd name="T37" fmla="*/ 3552 h 3716"/>
                <a:gd name="T38" fmla="*/ 11 w 3273"/>
                <a:gd name="T39" fmla="*/ 3579 h 3716"/>
                <a:gd name="T40" fmla="*/ 22 w 3273"/>
                <a:gd name="T41" fmla="*/ 3603 h 3716"/>
                <a:gd name="T42" fmla="*/ 35 w 3273"/>
                <a:gd name="T43" fmla="*/ 3625 h 3716"/>
                <a:gd name="T44" fmla="*/ 51 w 3273"/>
                <a:gd name="T45" fmla="*/ 3646 h 3716"/>
                <a:gd name="T46" fmla="*/ 69 w 3273"/>
                <a:gd name="T47" fmla="*/ 3665 h 3716"/>
                <a:gd name="T48" fmla="*/ 92 w 3273"/>
                <a:gd name="T49" fmla="*/ 3680 h 3716"/>
                <a:gd name="T50" fmla="*/ 115 w 3273"/>
                <a:gd name="T51" fmla="*/ 3695 h 3716"/>
                <a:gd name="T52" fmla="*/ 141 w 3273"/>
                <a:gd name="T53" fmla="*/ 3706 h 3716"/>
                <a:gd name="T54" fmla="*/ 166 w 3273"/>
                <a:gd name="T55" fmla="*/ 3712 h 3716"/>
                <a:gd name="T56" fmla="*/ 192 w 3273"/>
                <a:gd name="T57" fmla="*/ 3716 h 3716"/>
                <a:gd name="T58" fmla="*/ 219 w 3273"/>
                <a:gd name="T59" fmla="*/ 3716 h 3716"/>
                <a:gd name="T60" fmla="*/ 244 w 3273"/>
                <a:gd name="T61" fmla="*/ 3712 h 3716"/>
                <a:gd name="T62" fmla="*/ 270 w 3273"/>
                <a:gd name="T63" fmla="*/ 3706 h 3716"/>
                <a:gd name="T64" fmla="*/ 295 w 3273"/>
                <a:gd name="T65" fmla="*/ 3695 h 3716"/>
                <a:gd name="T66" fmla="*/ 3172 w 3273"/>
                <a:gd name="T67" fmla="*/ 2035 h 3716"/>
                <a:gd name="T68" fmla="*/ 3194 w 3273"/>
                <a:gd name="T69" fmla="*/ 2019 h 3716"/>
                <a:gd name="T70" fmla="*/ 3215 w 3273"/>
                <a:gd name="T71" fmla="*/ 2002 h 3716"/>
                <a:gd name="T72" fmla="*/ 3232 w 3273"/>
                <a:gd name="T73" fmla="*/ 1982 h 3716"/>
                <a:gd name="T74" fmla="*/ 3247 w 3273"/>
                <a:gd name="T75" fmla="*/ 1960 h 3716"/>
                <a:gd name="T76" fmla="*/ 3259 w 3273"/>
                <a:gd name="T77" fmla="*/ 1937 h 3716"/>
                <a:gd name="T78" fmla="*/ 3267 w 3273"/>
                <a:gd name="T79" fmla="*/ 1912 h 3716"/>
                <a:gd name="T80" fmla="*/ 3272 w 3273"/>
                <a:gd name="T81" fmla="*/ 1886 h 3716"/>
                <a:gd name="T82" fmla="*/ 3273 w 3273"/>
                <a:gd name="T83" fmla="*/ 1858 h 3716"/>
                <a:gd name="T84" fmla="*/ 3272 w 3273"/>
                <a:gd name="T85" fmla="*/ 1830 h 3716"/>
                <a:gd name="T86" fmla="*/ 3267 w 3273"/>
                <a:gd name="T87" fmla="*/ 1804 h 3716"/>
                <a:gd name="T88" fmla="*/ 3259 w 3273"/>
                <a:gd name="T89" fmla="*/ 1779 h 3716"/>
                <a:gd name="T90" fmla="*/ 3247 w 3273"/>
                <a:gd name="T91" fmla="*/ 1756 h 3716"/>
                <a:gd name="T92" fmla="*/ 3232 w 3273"/>
                <a:gd name="T93" fmla="*/ 1734 h 3716"/>
                <a:gd name="T94" fmla="*/ 3215 w 3273"/>
                <a:gd name="T95" fmla="*/ 1714 h 3716"/>
                <a:gd name="T96" fmla="*/ 3194 w 3273"/>
                <a:gd name="T97" fmla="*/ 1697 h 3716"/>
                <a:gd name="T98" fmla="*/ 3172 w 3273"/>
                <a:gd name="T99" fmla="*/ 1681 h 3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273" h="3716">
                  <a:moveTo>
                    <a:pt x="3172" y="1681"/>
                  </a:moveTo>
                  <a:lnTo>
                    <a:pt x="307" y="28"/>
                  </a:lnTo>
                  <a:lnTo>
                    <a:pt x="295" y="21"/>
                  </a:lnTo>
                  <a:lnTo>
                    <a:pt x="282" y="16"/>
                  </a:lnTo>
                  <a:lnTo>
                    <a:pt x="270" y="10"/>
                  </a:lnTo>
                  <a:lnTo>
                    <a:pt x="257" y="6"/>
                  </a:lnTo>
                  <a:lnTo>
                    <a:pt x="244" y="4"/>
                  </a:lnTo>
                  <a:lnTo>
                    <a:pt x="231" y="1"/>
                  </a:lnTo>
                  <a:lnTo>
                    <a:pt x="219" y="0"/>
                  </a:lnTo>
                  <a:lnTo>
                    <a:pt x="205" y="0"/>
                  </a:lnTo>
                  <a:lnTo>
                    <a:pt x="192" y="0"/>
                  </a:lnTo>
                  <a:lnTo>
                    <a:pt x="179" y="1"/>
                  </a:lnTo>
                  <a:lnTo>
                    <a:pt x="166" y="4"/>
                  </a:lnTo>
                  <a:lnTo>
                    <a:pt x="154" y="6"/>
                  </a:lnTo>
                  <a:lnTo>
                    <a:pt x="141" y="10"/>
                  </a:lnTo>
                  <a:lnTo>
                    <a:pt x="127" y="16"/>
                  </a:lnTo>
                  <a:lnTo>
                    <a:pt x="115" y="21"/>
                  </a:lnTo>
                  <a:lnTo>
                    <a:pt x="104" y="28"/>
                  </a:lnTo>
                  <a:lnTo>
                    <a:pt x="92" y="36"/>
                  </a:lnTo>
                  <a:lnTo>
                    <a:pt x="80" y="43"/>
                  </a:lnTo>
                  <a:lnTo>
                    <a:pt x="69" y="51"/>
                  </a:lnTo>
                  <a:lnTo>
                    <a:pt x="60" y="61"/>
                  </a:lnTo>
                  <a:lnTo>
                    <a:pt x="51" y="70"/>
                  </a:lnTo>
                  <a:lnTo>
                    <a:pt x="43" y="80"/>
                  </a:lnTo>
                  <a:lnTo>
                    <a:pt x="35" y="91"/>
                  </a:lnTo>
                  <a:lnTo>
                    <a:pt x="28" y="102"/>
                  </a:lnTo>
                  <a:lnTo>
                    <a:pt x="22" y="113"/>
                  </a:lnTo>
                  <a:lnTo>
                    <a:pt x="16" y="125"/>
                  </a:lnTo>
                  <a:lnTo>
                    <a:pt x="11" y="137"/>
                  </a:lnTo>
                  <a:lnTo>
                    <a:pt x="8" y="151"/>
                  </a:lnTo>
                  <a:lnTo>
                    <a:pt x="4" y="164"/>
                  </a:lnTo>
                  <a:lnTo>
                    <a:pt x="3" y="177"/>
                  </a:lnTo>
                  <a:lnTo>
                    <a:pt x="2" y="190"/>
                  </a:lnTo>
                  <a:lnTo>
                    <a:pt x="0" y="205"/>
                  </a:lnTo>
                  <a:lnTo>
                    <a:pt x="0" y="3511"/>
                  </a:lnTo>
                  <a:lnTo>
                    <a:pt x="2" y="3526"/>
                  </a:lnTo>
                  <a:lnTo>
                    <a:pt x="3" y="3539"/>
                  </a:lnTo>
                  <a:lnTo>
                    <a:pt x="4" y="3552"/>
                  </a:lnTo>
                  <a:lnTo>
                    <a:pt x="8" y="3565"/>
                  </a:lnTo>
                  <a:lnTo>
                    <a:pt x="11" y="3579"/>
                  </a:lnTo>
                  <a:lnTo>
                    <a:pt x="16" y="3591"/>
                  </a:lnTo>
                  <a:lnTo>
                    <a:pt x="22" y="3603"/>
                  </a:lnTo>
                  <a:lnTo>
                    <a:pt x="28" y="3614"/>
                  </a:lnTo>
                  <a:lnTo>
                    <a:pt x="35" y="3625"/>
                  </a:lnTo>
                  <a:lnTo>
                    <a:pt x="43" y="3636"/>
                  </a:lnTo>
                  <a:lnTo>
                    <a:pt x="51" y="3646"/>
                  </a:lnTo>
                  <a:lnTo>
                    <a:pt x="60" y="3655"/>
                  </a:lnTo>
                  <a:lnTo>
                    <a:pt x="69" y="3665"/>
                  </a:lnTo>
                  <a:lnTo>
                    <a:pt x="80" y="3673"/>
                  </a:lnTo>
                  <a:lnTo>
                    <a:pt x="92" y="3680"/>
                  </a:lnTo>
                  <a:lnTo>
                    <a:pt x="104" y="3688"/>
                  </a:lnTo>
                  <a:lnTo>
                    <a:pt x="115" y="3695"/>
                  </a:lnTo>
                  <a:lnTo>
                    <a:pt x="127" y="3700"/>
                  </a:lnTo>
                  <a:lnTo>
                    <a:pt x="141" y="3706"/>
                  </a:lnTo>
                  <a:lnTo>
                    <a:pt x="154" y="3710"/>
                  </a:lnTo>
                  <a:lnTo>
                    <a:pt x="166" y="3712"/>
                  </a:lnTo>
                  <a:lnTo>
                    <a:pt x="179" y="3715"/>
                  </a:lnTo>
                  <a:lnTo>
                    <a:pt x="192" y="3716"/>
                  </a:lnTo>
                  <a:lnTo>
                    <a:pt x="205" y="3716"/>
                  </a:lnTo>
                  <a:lnTo>
                    <a:pt x="219" y="3716"/>
                  </a:lnTo>
                  <a:lnTo>
                    <a:pt x="231" y="3715"/>
                  </a:lnTo>
                  <a:lnTo>
                    <a:pt x="244" y="3712"/>
                  </a:lnTo>
                  <a:lnTo>
                    <a:pt x="257" y="3710"/>
                  </a:lnTo>
                  <a:lnTo>
                    <a:pt x="270" y="3706"/>
                  </a:lnTo>
                  <a:lnTo>
                    <a:pt x="282" y="3700"/>
                  </a:lnTo>
                  <a:lnTo>
                    <a:pt x="295" y="3695"/>
                  </a:lnTo>
                  <a:lnTo>
                    <a:pt x="307" y="3688"/>
                  </a:lnTo>
                  <a:lnTo>
                    <a:pt x="3172" y="2035"/>
                  </a:lnTo>
                  <a:lnTo>
                    <a:pt x="3184" y="2027"/>
                  </a:lnTo>
                  <a:lnTo>
                    <a:pt x="3194" y="2019"/>
                  </a:lnTo>
                  <a:lnTo>
                    <a:pt x="3205" y="2011"/>
                  </a:lnTo>
                  <a:lnTo>
                    <a:pt x="3215" y="2002"/>
                  </a:lnTo>
                  <a:lnTo>
                    <a:pt x="3225" y="1993"/>
                  </a:lnTo>
                  <a:lnTo>
                    <a:pt x="3232" y="1982"/>
                  </a:lnTo>
                  <a:lnTo>
                    <a:pt x="3240" y="1972"/>
                  </a:lnTo>
                  <a:lnTo>
                    <a:pt x="3247" y="1960"/>
                  </a:lnTo>
                  <a:lnTo>
                    <a:pt x="3254" y="1949"/>
                  </a:lnTo>
                  <a:lnTo>
                    <a:pt x="3259" y="1937"/>
                  </a:lnTo>
                  <a:lnTo>
                    <a:pt x="3263" y="1924"/>
                  </a:lnTo>
                  <a:lnTo>
                    <a:pt x="3267" y="1912"/>
                  </a:lnTo>
                  <a:lnTo>
                    <a:pt x="3269" y="1899"/>
                  </a:lnTo>
                  <a:lnTo>
                    <a:pt x="3272" y="1886"/>
                  </a:lnTo>
                  <a:lnTo>
                    <a:pt x="3273" y="1873"/>
                  </a:lnTo>
                  <a:lnTo>
                    <a:pt x="3273" y="1858"/>
                  </a:lnTo>
                  <a:lnTo>
                    <a:pt x="3273" y="1843"/>
                  </a:lnTo>
                  <a:lnTo>
                    <a:pt x="3272" y="1830"/>
                  </a:lnTo>
                  <a:lnTo>
                    <a:pt x="3269" y="1817"/>
                  </a:lnTo>
                  <a:lnTo>
                    <a:pt x="3267" y="1804"/>
                  </a:lnTo>
                  <a:lnTo>
                    <a:pt x="3263" y="1792"/>
                  </a:lnTo>
                  <a:lnTo>
                    <a:pt x="3259" y="1779"/>
                  </a:lnTo>
                  <a:lnTo>
                    <a:pt x="3254" y="1767"/>
                  </a:lnTo>
                  <a:lnTo>
                    <a:pt x="3247" y="1756"/>
                  </a:lnTo>
                  <a:lnTo>
                    <a:pt x="3240" y="1744"/>
                  </a:lnTo>
                  <a:lnTo>
                    <a:pt x="3232" y="1734"/>
                  </a:lnTo>
                  <a:lnTo>
                    <a:pt x="3225" y="1723"/>
                  </a:lnTo>
                  <a:lnTo>
                    <a:pt x="3215" y="1714"/>
                  </a:lnTo>
                  <a:lnTo>
                    <a:pt x="3205" y="1705"/>
                  </a:lnTo>
                  <a:lnTo>
                    <a:pt x="3194" y="1697"/>
                  </a:lnTo>
                  <a:lnTo>
                    <a:pt x="3184" y="1689"/>
                  </a:lnTo>
                  <a:lnTo>
                    <a:pt x="3172" y="1681"/>
                  </a:lnTo>
                  <a:close/>
                </a:path>
              </a:pathLst>
            </a:custGeom>
            <a:gradFill>
              <a:gsLst>
                <a:gs pos="0">
                  <a:srgbClr val="E5E7E8"/>
                </a:gs>
                <a:gs pos="100000">
                  <a:srgbClr val="40A8FE"/>
                </a:gs>
              </a:gsLst>
              <a:lin scaled="1"/>
            </a:gradFill>
            <a:ln w="25400" cap="flat" cmpd="sng" algn="ctr">
              <a:noFill/>
              <a:prstDash val="solid"/>
              <a:miter lim="800000"/>
            </a:ln>
            <a:effectLst>
              <a:outerShdw blurRad="254000" dist="152400" dir="2700000" algn="tl" rotWithShape="0">
                <a:prstClr val="black">
                  <a:alpha val="6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5" name="Freeform 6"/>
            <p:cNvSpPr>
              <a:spLocks noChangeAspect="1"/>
            </p:cNvSpPr>
            <p:nvPr/>
          </p:nvSpPr>
          <p:spPr bwMode="auto">
            <a:xfrm>
              <a:off x="11851" y="6418"/>
              <a:ext cx="2728" cy="3100"/>
            </a:xfrm>
            <a:custGeom>
              <a:avLst/>
              <a:gdLst>
                <a:gd name="T0" fmla="*/ 307 w 3273"/>
                <a:gd name="T1" fmla="*/ 29 h 3718"/>
                <a:gd name="T2" fmla="*/ 282 w 3273"/>
                <a:gd name="T3" fmla="*/ 16 h 3718"/>
                <a:gd name="T4" fmla="*/ 256 w 3273"/>
                <a:gd name="T5" fmla="*/ 8 h 3718"/>
                <a:gd name="T6" fmla="*/ 230 w 3273"/>
                <a:gd name="T7" fmla="*/ 3 h 3718"/>
                <a:gd name="T8" fmla="*/ 204 w 3273"/>
                <a:gd name="T9" fmla="*/ 0 h 3718"/>
                <a:gd name="T10" fmla="*/ 178 w 3273"/>
                <a:gd name="T11" fmla="*/ 3 h 3718"/>
                <a:gd name="T12" fmla="*/ 152 w 3273"/>
                <a:gd name="T13" fmla="*/ 8 h 3718"/>
                <a:gd name="T14" fmla="*/ 127 w 3273"/>
                <a:gd name="T15" fmla="*/ 16 h 3718"/>
                <a:gd name="T16" fmla="*/ 102 w 3273"/>
                <a:gd name="T17" fmla="*/ 29 h 3718"/>
                <a:gd name="T18" fmla="*/ 79 w 3273"/>
                <a:gd name="T19" fmla="*/ 44 h 3718"/>
                <a:gd name="T20" fmla="*/ 60 w 3273"/>
                <a:gd name="T21" fmla="*/ 62 h 3718"/>
                <a:gd name="T22" fmla="*/ 41 w 3273"/>
                <a:gd name="T23" fmla="*/ 81 h 3718"/>
                <a:gd name="T24" fmla="*/ 26 w 3273"/>
                <a:gd name="T25" fmla="*/ 103 h 3718"/>
                <a:gd name="T26" fmla="*/ 16 w 3273"/>
                <a:gd name="T27" fmla="*/ 127 h 3718"/>
                <a:gd name="T28" fmla="*/ 7 w 3273"/>
                <a:gd name="T29" fmla="*/ 152 h 3718"/>
                <a:gd name="T30" fmla="*/ 1 w 3273"/>
                <a:gd name="T31" fmla="*/ 179 h 3718"/>
                <a:gd name="T32" fmla="*/ 0 w 3273"/>
                <a:gd name="T33" fmla="*/ 205 h 3718"/>
                <a:gd name="T34" fmla="*/ 0 w 3273"/>
                <a:gd name="T35" fmla="*/ 3526 h 3718"/>
                <a:gd name="T36" fmla="*/ 4 w 3273"/>
                <a:gd name="T37" fmla="*/ 3554 h 3718"/>
                <a:gd name="T38" fmla="*/ 11 w 3273"/>
                <a:gd name="T39" fmla="*/ 3579 h 3718"/>
                <a:gd name="T40" fmla="*/ 21 w 3273"/>
                <a:gd name="T41" fmla="*/ 3603 h 3718"/>
                <a:gd name="T42" fmla="*/ 34 w 3273"/>
                <a:gd name="T43" fmla="*/ 3625 h 3718"/>
                <a:gd name="T44" fmla="*/ 50 w 3273"/>
                <a:gd name="T45" fmla="*/ 3647 h 3718"/>
                <a:gd name="T46" fmla="*/ 69 w 3273"/>
                <a:gd name="T47" fmla="*/ 3665 h 3718"/>
                <a:gd name="T48" fmla="*/ 90 w 3273"/>
                <a:gd name="T49" fmla="*/ 3682 h 3718"/>
                <a:gd name="T50" fmla="*/ 115 w 3273"/>
                <a:gd name="T51" fmla="*/ 3696 h 3718"/>
                <a:gd name="T52" fmla="*/ 140 w 3273"/>
                <a:gd name="T53" fmla="*/ 3706 h 3718"/>
                <a:gd name="T54" fmla="*/ 165 w 3273"/>
                <a:gd name="T55" fmla="*/ 3714 h 3718"/>
                <a:gd name="T56" fmla="*/ 192 w 3273"/>
                <a:gd name="T57" fmla="*/ 3717 h 3718"/>
                <a:gd name="T58" fmla="*/ 217 w 3273"/>
                <a:gd name="T59" fmla="*/ 3717 h 3718"/>
                <a:gd name="T60" fmla="*/ 243 w 3273"/>
                <a:gd name="T61" fmla="*/ 3714 h 3718"/>
                <a:gd name="T62" fmla="*/ 268 w 3273"/>
                <a:gd name="T63" fmla="*/ 3706 h 3718"/>
                <a:gd name="T64" fmla="*/ 293 w 3273"/>
                <a:gd name="T65" fmla="*/ 3696 h 3718"/>
                <a:gd name="T66" fmla="*/ 3171 w 3273"/>
                <a:gd name="T67" fmla="*/ 2036 h 3718"/>
                <a:gd name="T68" fmla="*/ 3194 w 3273"/>
                <a:gd name="T69" fmla="*/ 2021 h 3718"/>
                <a:gd name="T70" fmla="*/ 3215 w 3273"/>
                <a:gd name="T71" fmla="*/ 2003 h 3718"/>
                <a:gd name="T72" fmla="*/ 3232 w 3273"/>
                <a:gd name="T73" fmla="*/ 1983 h 3718"/>
                <a:gd name="T74" fmla="*/ 3247 w 3273"/>
                <a:gd name="T75" fmla="*/ 1962 h 3718"/>
                <a:gd name="T76" fmla="*/ 3258 w 3273"/>
                <a:gd name="T77" fmla="*/ 1938 h 3718"/>
                <a:gd name="T78" fmla="*/ 3266 w 3273"/>
                <a:gd name="T79" fmla="*/ 1913 h 3718"/>
                <a:gd name="T80" fmla="*/ 3272 w 3273"/>
                <a:gd name="T81" fmla="*/ 1886 h 3718"/>
                <a:gd name="T82" fmla="*/ 3273 w 3273"/>
                <a:gd name="T83" fmla="*/ 1858 h 3718"/>
                <a:gd name="T84" fmla="*/ 3272 w 3273"/>
                <a:gd name="T85" fmla="*/ 1832 h 3718"/>
                <a:gd name="T86" fmla="*/ 3266 w 3273"/>
                <a:gd name="T87" fmla="*/ 1806 h 3718"/>
                <a:gd name="T88" fmla="*/ 3258 w 3273"/>
                <a:gd name="T89" fmla="*/ 1781 h 3718"/>
                <a:gd name="T90" fmla="*/ 3247 w 3273"/>
                <a:gd name="T91" fmla="*/ 1757 h 3718"/>
                <a:gd name="T92" fmla="*/ 3232 w 3273"/>
                <a:gd name="T93" fmla="*/ 1736 h 3718"/>
                <a:gd name="T94" fmla="*/ 3215 w 3273"/>
                <a:gd name="T95" fmla="*/ 1716 h 3718"/>
                <a:gd name="T96" fmla="*/ 3194 w 3273"/>
                <a:gd name="T97" fmla="*/ 1697 h 3718"/>
                <a:gd name="T98" fmla="*/ 3171 w 3273"/>
                <a:gd name="T99" fmla="*/ 1683 h 37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273" h="3718">
                  <a:moveTo>
                    <a:pt x="3171" y="1683"/>
                  </a:moveTo>
                  <a:lnTo>
                    <a:pt x="307" y="29"/>
                  </a:lnTo>
                  <a:lnTo>
                    <a:pt x="293" y="23"/>
                  </a:lnTo>
                  <a:lnTo>
                    <a:pt x="282" y="16"/>
                  </a:lnTo>
                  <a:lnTo>
                    <a:pt x="268" y="12"/>
                  </a:lnTo>
                  <a:lnTo>
                    <a:pt x="256" y="8"/>
                  </a:lnTo>
                  <a:lnTo>
                    <a:pt x="243" y="4"/>
                  </a:lnTo>
                  <a:lnTo>
                    <a:pt x="230" y="3"/>
                  </a:lnTo>
                  <a:lnTo>
                    <a:pt x="217" y="2"/>
                  </a:lnTo>
                  <a:lnTo>
                    <a:pt x="204" y="0"/>
                  </a:lnTo>
                  <a:lnTo>
                    <a:pt x="192" y="2"/>
                  </a:lnTo>
                  <a:lnTo>
                    <a:pt x="178" y="3"/>
                  </a:lnTo>
                  <a:lnTo>
                    <a:pt x="165" y="4"/>
                  </a:lnTo>
                  <a:lnTo>
                    <a:pt x="152" y="8"/>
                  </a:lnTo>
                  <a:lnTo>
                    <a:pt x="140" y="12"/>
                  </a:lnTo>
                  <a:lnTo>
                    <a:pt x="127" y="16"/>
                  </a:lnTo>
                  <a:lnTo>
                    <a:pt x="115" y="23"/>
                  </a:lnTo>
                  <a:lnTo>
                    <a:pt x="102" y="29"/>
                  </a:lnTo>
                  <a:lnTo>
                    <a:pt x="90" y="36"/>
                  </a:lnTo>
                  <a:lnTo>
                    <a:pt x="79" y="44"/>
                  </a:lnTo>
                  <a:lnTo>
                    <a:pt x="69" y="53"/>
                  </a:lnTo>
                  <a:lnTo>
                    <a:pt x="60" y="62"/>
                  </a:lnTo>
                  <a:lnTo>
                    <a:pt x="50" y="72"/>
                  </a:lnTo>
                  <a:lnTo>
                    <a:pt x="41" y="81"/>
                  </a:lnTo>
                  <a:lnTo>
                    <a:pt x="34" y="93"/>
                  </a:lnTo>
                  <a:lnTo>
                    <a:pt x="26" y="103"/>
                  </a:lnTo>
                  <a:lnTo>
                    <a:pt x="21" y="115"/>
                  </a:lnTo>
                  <a:lnTo>
                    <a:pt x="16" y="127"/>
                  </a:lnTo>
                  <a:lnTo>
                    <a:pt x="11" y="139"/>
                  </a:lnTo>
                  <a:lnTo>
                    <a:pt x="7" y="152"/>
                  </a:lnTo>
                  <a:lnTo>
                    <a:pt x="4" y="164"/>
                  </a:lnTo>
                  <a:lnTo>
                    <a:pt x="1" y="179"/>
                  </a:lnTo>
                  <a:lnTo>
                    <a:pt x="0" y="192"/>
                  </a:lnTo>
                  <a:lnTo>
                    <a:pt x="0" y="205"/>
                  </a:lnTo>
                  <a:lnTo>
                    <a:pt x="0" y="3513"/>
                  </a:lnTo>
                  <a:lnTo>
                    <a:pt x="0" y="3526"/>
                  </a:lnTo>
                  <a:lnTo>
                    <a:pt x="1" y="3540"/>
                  </a:lnTo>
                  <a:lnTo>
                    <a:pt x="4" y="3554"/>
                  </a:lnTo>
                  <a:lnTo>
                    <a:pt x="7" y="3566"/>
                  </a:lnTo>
                  <a:lnTo>
                    <a:pt x="11" y="3579"/>
                  </a:lnTo>
                  <a:lnTo>
                    <a:pt x="16" y="3591"/>
                  </a:lnTo>
                  <a:lnTo>
                    <a:pt x="21" y="3603"/>
                  </a:lnTo>
                  <a:lnTo>
                    <a:pt x="26" y="3615"/>
                  </a:lnTo>
                  <a:lnTo>
                    <a:pt x="34" y="3625"/>
                  </a:lnTo>
                  <a:lnTo>
                    <a:pt x="41" y="3636"/>
                  </a:lnTo>
                  <a:lnTo>
                    <a:pt x="50" y="3647"/>
                  </a:lnTo>
                  <a:lnTo>
                    <a:pt x="60" y="3656"/>
                  </a:lnTo>
                  <a:lnTo>
                    <a:pt x="69" y="3665"/>
                  </a:lnTo>
                  <a:lnTo>
                    <a:pt x="79" y="3674"/>
                  </a:lnTo>
                  <a:lnTo>
                    <a:pt x="90" y="3682"/>
                  </a:lnTo>
                  <a:lnTo>
                    <a:pt x="102" y="3689"/>
                  </a:lnTo>
                  <a:lnTo>
                    <a:pt x="115" y="3696"/>
                  </a:lnTo>
                  <a:lnTo>
                    <a:pt x="127" y="3702"/>
                  </a:lnTo>
                  <a:lnTo>
                    <a:pt x="140" y="3706"/>
                  </a:lnTo>
                  <a:lnTo>
                    <a:pt x="152" y="3710"/>
                  </a:lnTo>
                  <a:lnTo>
                    <a:pt x="165" y="3714"/>
                  </a:lnTo>
                  <a:lnTo>
                    <a:pt x="178" y="3715"/>
                  </a:lnTo>
                  <a:lnTo>
                    <a:pt x="192" y="3717"/>
                  </a:lnTo>
                  <a:lnTo>
                    <a:pt x="204" y="3718"/>
                  </a:lnTo>
                  <a:lnTo>
                    <a:pt x="217" y="3717"/>
                  </a:lnTo>
                  <a:lnTo>
                    <a:pt x="230" y="3715"/>
                  </a:lnTo>
                  <a:lnTo>
                    <a:pt x="243" y="3714"/>
                  </a:lnTo>
                  <a:lnTo>
                    <a:pt x="256" y="3710"/>
                  </a:lnTo>
                  <a:lnTo>
                    <a:pt x="268" y="3706"/>
                  </a:lnTo>
                  <a:lnTo>
                    <a:pt x="282" y="3702"/>
                  </a:lnTo>
                  <a:lnTo>
                    <a:pt x="293" y="3696"/>
                  </a:lnTo>
                  <a:lnTo>
                    <a:pt x="307" y="3689"/>
                  </a:lnTo>
                  <a:lnTo>
                    <a:pt x="3171" y="2036"/>
                  </a:lnTo>
                  <a:lnTo>
                    <a:pt x="3183" y="2029"/>
                  </a:lnTo>
                  <a:lnTo>
                    <a:pt x="3194" y="2021"/>
                  </a:lnTo>
                  <a:lnTo>
                    <a:pt x="3204" y="2012"/>
                  </a:lnTo>
                  <a:lnTo>
                    <a:pt x="3215" y="2003"/>
                  </a:lnTo>
                  <a:lnTo>
                    <a:pt x="3223" y="1993"/>
                  </a:lnTo>
                  <a:lnTo>
                    <a:pt x="3232" y="1983"/>
                  </a:lnTo>
                  <a:lnTo>
                    <a:pt x="3240" y="1972"/>
                  </a:lnTo>
                  <a:lnTo>
                    <a:pt x="3247" y="1962"/>
                  </a:lnTo>
                  <a:lnTo>
                    <a:pt x="3252" y="1950"/>
                  </a:lnTo>
                  <a:lnTo>
                    <a:pt x="3258" y="1938"/>
                  </a:lnTo>
                  <a:lnTo>
                    <a:pt x="3262" y="1926"/>
                  </a:lnTo>
                  <a:lnTo>
                    <a:pt x="3266" y="1913"/>
                  </a:lnTo>
                  <a:lnTo>
                    <a:pt x="3269" y="1899"/>
                  </a:lnTo>
                  <a:lnTo>
                    <a:pt x="3272" y="1886"/>
                  </a:lnTo>
                  <a:lnTo>
                    <a:pt x="3273" y="1873"/>
                  </a:lnTo>
                  <a:lnTo>
                    <a:pt x="3273" y="1858"/>
                  </a:lnTo>
                  <a:lnTo>
                    <a:pt x="3273" y="1845"/>
                  </a:lnTo>
                  <a:lnTo>
                    <a:pt x="3272" y="1832"/>
                  </a:lnTo>
                  <a:lnTo>
                    <a:pt x="3269" y="1819"/>
                  </a:lnTo>
                  <a:lnTo>
                    <a:pt x="3266" y="1806"/>
                  </a:lnTo>
                  <a:lnTo>
                    <a:pt x="3262" y="1792"/>
                  </a:lnTo>
                  <a:lnTo>
                    <a:pt x="3258" y="1781"/>
                  </a:lnTo>
                  <a:lnTo>
                    <a:pt x="3252" y="1769"/>
                  </a:lnTo>
                  <a:lnTo>
                    <a:pt x="3247" y="1757"/>
                  </a:lnTo>
                  <a:lnTo>
                    <a:pt x="3240" y="1746"/>
                  </a:lnTo>
                  <a:lnTo>
                    <a:pt x="3232" y="1736"/>
                  </a:lnTo>
                  <a:lnTo>
                    <a:pt x="3223" y="1725"/>
                  </a:lnTo>
                  <a:lnTo>
                    <a:pt x="3215" y="1716"/>
                  </a:lnTo>
                  <a:lnTo>
                    <a:pt x="3204" y="1707"/>
                  </a:lnTo>
                  <a:lnTo>
                    <a:pt x="3194" y="1697"/>
                  </a:lnTo>
                  <a:lnTo>
                    <a:pt x="3183" y="1689"/>
                  </a:lnTo>
                  <a:lnTo>
                    <a:pt x="3171" y="1683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FFFF"/>
                </a:gs>
                <a:gs pos="100000">
                  <a:srgbClr val="FFFFFF">
                    <a:lumMod val="75000"/>
                  </a:srgbClr>
                </a:gs>
              </a:gsLst>
              <a:lin ang="13500000" scaled="1"/>
              <a:tileRect/>
            </a:gradFill>
            <a:ln w="25400" cap="flat" cmpd="sng" algn="ctr">
              <a:gradFill flip="none" rotWithShape="1">
                <a:gsLst>
                  <a:gs pos="0">
                    <a:srgbClr val="FFFFFF">
                      <a:lumMod val="95000"/>
                    </a:srgbClr>
                  </a:gs>
                  <a:gs pos="100000">
                    <a:srgbClr val="FFFFFF">
                      <a:lumMod val="65000"/>
                    </a:srgbClr>
                  </a:gs>
                </a:gsLst>
                <a:lin ang="2700000" scaled="1"/>
                <a:tileRect/>
              </a:gradFill>
              <a:prstDash val="solid"/>
              <a:miter lim="800000"/>
            </a:ln>
            <a:effectLst>
              <a:outerShdw blurRad="254000" dist="152400" dir="2700000" algn="tl" rotWithShape="0">
                <a:prstClr val="black">
                  <a:alpha val="6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6" name="Freeform 8"/>
            <p:cNvSpPr>
              <a:spLocks noChangeAspect="1"/>
            </p:cNvSpPr>
            <p:nvPr/>
          </p:nvSpPr>
          <p:spPr bwMode="auto">
            <a:xfrm>
              <a:off x="8868" y="2633"/>
              <a:ext cx="2728" cy="3100"/>
            </a:xfrm>
            <a:custGeom>
              <a:avLst/>
              <a:gdLst>
                <a:gd name="T0" fmla="*/ 2967 w 3273"/>
                <a:gd name="T1" fmla="*/ 29 h 3718"/>
                <a:gd name="T2" fmla="*/ 2992 w 3273"/>
                <a:gd name="T3" fmla="*/ 16 h 3718"/>
                <a:gd name="T4" fmla="*/ 3017 w 3273"/>
                <a:gd name="T5" fmla="*/ 8 h 3718"/>
                <a:gd name="T6" fmla="*/ 3042 w 3273"/>
                <a:gd name="T7" fmla="*/ 3 h 3718"/>
                <a:gd name="T8" fmla="*/ 3068 w 3273"/>
                <a:gd name="T9" fmla="*/ 0 h 3718"/>
                <a:gd name="T10" fmla="*/ 3095 w 3273"/>
                <a:gd name="T11" fmla="*/ 3 h 3718"/>
                <a:gd name="T12" fmla="*/ 3120 w 3273"/>
                <a:gd name="T13" fmla="*/ 8 h 3718"/>
                <a:gd name="T14" fmla="*/ 3146 w 3273"/>
                <a:gd name="T15" fmla="*/ 16 h 3718"/>
                <a:gd name="T16" fmla="*/ 3170 w 3273"/>
                <a:gd name="T17" fmla="*/ 29 h 3718"/>
                <a:gd name="T18" fmla="*/ 3194 w 3273"/>
                <a:gd name="T19" fmla="*/ 44 h 3718"/>
                <a:gd name="T20" fmla="*/ 3214 w 3273"/>
                <a:gd name="T21" fmla="*/ 62 h 3718"/>
                <a:gd name="T22" fmla="*/ 3231 w 3273"/>
                <a:gd name="T23" fmla="*/ 82 h 3718"/>
                <a:gd name="T24" fmla="*/ 3246 w 3273"/>
                <a:gd name="T25" fmla="*/ 103 h 3718"/>
                <a:gd name="T26" fmla="*/ 3258 w 3273"/>
                <a:gd name="T27" fmla="*/ 127 h 3718"/>
                <a:gd name="T28" fmla="*/ 3265 w 3273"/>
                <a:gd name="T29" fmla="*/ 152 h 3718"/>
                <a:gd name="T30" fmla="*/ 3271 w 3273"/>
                <a:gd name="T31" fmla="*/ 178 h 3718"/>
                <a:gd name="T32" fmla="*/ 3273 w 3273"/>
                <a:gd name="T33" fmla="*/ 205 h 3718"/>
                <a:gd name="T34" fmla="*/ 3272 w 3273"/>
                <a:gd name="T35" fmla="*/ 3526 h 3718"/>
                <a:gd name="T36" fmla="*/ 3269 w 3273"/>
                <a:gd name="T37" fmla="*/ 3554 h 3718"/>
                <a:gd name="T38" fmla="*/ 3263 w 3273"/>
                <a:gd name="T39" fmla="*/ 3579 h 3718"/>
                <a:gd name="T40" fmla="*/ 3252 w 3273"/>
                <a:gd name="T41" fmla="*/ 3603 h 3718"/>
                <a:gd name="T42" fmla="*/ 3239 w 3273"/>
                <a:gd name="T43" fmla="*/ 3626 h 3718"/>
                <a:gd name="T44" fmla="*/ 3223 w 3273"/>
                <a:gd name="T45" fmla="*/ 3646 h 3718"/>
                <a:gd name="T46" fmla="*/ 3205 w 3273"/>
                <a:gd name="T47" fmla="*/ 3665 h 3718"/>
                <a:gd name="T48" fmla="*/ 3182 w 3273"/>
                <a:gd name="T49" fmla="*/ 3682 h 3718"/>
                <a:gd name="T50" fmla="*/ 3158 w 3273"/>
                <a:gd name="T51" fmla="*/ 3695 h 3718"/>
                <a:gd name="T52" fmla="*/ 3133 w 3273"/>
                <a:gd name="T53" fmla="*/ 3706 h 3718"/>
                <a:gd name="T54" fmla="*/ 3108 w 3273"/>
                <a:gd name="T55" fmla="*/ 3714 h 3718"/>
                <a:gd name="T56" fmla="*/ 3082 w 3273"/>
                <a:gd name="T57" fmla="*/ 3716 h 3718"/>
                <a:gd name="T58" fmla="*/ 3055 w 3273"/>
                <a:gd name="T59" fmla="*/ 3716 h 3718"/>
                <a:gd name="T60" fmla="*/ 3030 w 3273"/>
                <a:gd name="T61" fmla="*/ 3714 h 3718"/>
                <a:gd name="T62" fmla="*/ 3004 w 3273"/>
                <a:gd name="T63" fmla="*/ 3706 h 3718"/>
                <a:gd name="T64" fmla="*/ 2979 w 3273"/>
                <a:gd name="T65" fmla="*/ 3695 h 3718"/>
                <a:gd name="T66" fmla="*/ 102 w 3273"/>
                <a:gd name="T67" fmla="*/ 2035 h 3718"/>
                <a:gd name="T68" fmla="*/ 78 w 3273"/>
                <a:gd name="T69" fmla="*/ 2021 h 3718"/>
                <a:gd name="T70" fmla="*/ 59 w 3273"/>
                <a:gd name="T71" fmla="*/ 2002 h 3718"/>
                <a:gd name="T72" fmla="*/ 41 w 3273"/>
                <a:gd name="T73" fmla="*/ 1982 h 3718"/>
                <a:gd name="T74" fmla="*/ 27 w 3273"/>
                <a:gd name="T75" fmla="*/ 1961 h 3718"/>
                <a:gd name="T76" fmla="*/ 15 w 3273"/>
                <a:gd name="T77" fmla="*/ 1937 h 3718"/>
                <a:gd name="T78" fmla="*/ 7 w 3273"/>
                <a:gd name="T79" fmla="*/ 1912 h 3718"/>
                <a:gd name="T80" fmla="*/ 2 w 3273"/>
                <a:gd name="T81" fmla="*/ 1886 h 3718"/>
                <a:gd name="T82" fmla="*/ 0 w 3273"/>
                <a:gd name="T83" fmla="*/ 1860 h 3718"/>
                <a:gd name="T84" fmla="*/ 2 w 3273"/>
                <a:gd name="T85" fmla="*/ 1832 h 3718"/>
                <a:gd name="T86" fmla="*/ 7 w 3273"/>
                <a:gd name="T87" fmla="*/ 1805 h 3718"/>
                <a:gd name="T88" fmla="*/ 15 w 3273"/>
                <a:gd name="T89" fmla="*/ 1780 h 3718"/>
                <a:gd name="T90" fmla="*/ 27 w 3273"/>
                <a:gd name="T91" fmla="*/ 1756 h 3718"/>
                <a:gd name="T92" fmla="*/ 41 w 3273"/>
                <a:gd name="T93" fmla="*/ 1735 h 3718"/>
                <a:gd name="T94" fmla="*/ 59 w 3273"/>
                <a:gd name="T95" fmla="*/ 1715 h 3718"/>
                <a:gd name="T96" fmla="*/ 78 w 3273"/>
                <a:gd name="T97" fmla="*/ 1697 h 3718"/>
                <a:gd name="T98" fmla="*/ 102 w 3273"/>
                <a:gd name="T99" fmla="*/ 1682 h 37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273" h="3718">
                  <a:moveTo>
                    <a:pt x="102" y="1682"/>
                  </a:moveTo>
                  <a:lnTo>
                    <a:pt x="2967" y="29"/>
                  </a:lnTo>
                  <a:lnTo>
                    <a:pt x="2979" y="22"/>
                  </a:lnTo>
                  <a:lnTo>
                    <a:pt x="2992" y="16"/>
                  </a:lnTo>
                  <a:lnTo>
                    <a:pt x="3004" y="12"/>
                  </a:lnTo>
                  <a:lnTo>
                    <a:pt x="3017" y="8"/>
                  </a:lnTo>
                  <a:lnTo>
                    <a:pt x="3030" y="4"/>
                  </a:lnTo>
                  <a:lnTo>
                    <a:pt x="3042" y="3"/>
                  </a:lnTo>
                  <a:lnTo>
                    <a:pt x="3055" y="1"/>
                  </a:lnTo>
                  <a:lnTo>
                    <a:pt x="3068" y="0"/>
                  </a:lnTo>
                  <a:lnTo>
                    <a:pt x="3082" y="1"/>
                  </a:lnTo>
                  <a:lnTo>
                    <a:pt x="3095" y="3"/>
                  </a:lnTo>
                  <a:lnTo>
                    <a:pt x="3108" y="4"/>
                  </a:lnTo>
                  <a:lnTo>
                    <a:pt x="3120" y="8"/>
                  </a:lnTo>
                  <a:lnTo>
                    <a:pt x="3133" y="12"/>
                  </a:lnTo>
                  <a:lnTo>
                    <a:pt x="3146" y="16"/>
                  </a:lnTo>
                  <a:lnTo>
                    <a:pt x="3158" y="22"/>
                  </a:lnTo>
                  <a:lnTo>
                    <a:pt x="3170" y="29"/>
                  </a:lnTo>
                  <a:lnTo>
                    <a:pt x="3182" y="36"/>
                  </a:lnTo>
                  <a:lnTo>
                    <a:pt x="3194" y="44"/>
                  </a:lnTo>
                  <a:lnTo>
                    <a:pt x="3205" y="53"/>
                  </a:lnTo>
                  <a:lnTo>
                    <a:pt x="3214" y="62"/>
                  </a:lnTo>
                  <a:lnTo>
                    <a:pt x="3223" y="71"/>
                  </a:lnTo>
                  <a:lnTo>
                    <a:pt x="3231" y="82"/>
                  </a:lnTo>
                  <a:lnTo>
                    <a:pt x="3239" y="93"/>
                  </a:lnTo>
                  <a:lnTo>
                    <a:pt x="3246" y="103"/>
                  </a:lnTo>
                  <a:lnTo>
                    <a:pt x="3252" y="115"/>
                  </a:lnTo>
                  <a:lnTo>
                    <a:pt x="3258" y="127"/>
                  </a:lnTo>
                  <a:lnTo>
                    <a:pt x="3263" y="139"/>
                  </a:lnTo>
                  <a:lnTo>
                    <a:pt x="3265" y="152"/>
                  </a:lnTo>
                  <a:lnTo>
                    <a:pt x="3269" y="164"/>
                  </a:lnTo>
                  <a:lnTo>
                    <a:pt x="3271" y="178"/>
                  </a:lnTo>
                  <a:lnTo>
                    <a:pt x="3272" y="192"/>
                  </a:lnTo>
                  <a:lnTo>
                    <a:pt x="3273" y="205"/>
                  </a:lnTo>
                  <a:lnTo>
                    <a:pt x="3273" y="3513"/>
                  </a:lnTo>
                  <a:lnTo>
                    <a:pt x="3272" y="3526"/>
                  </a:lnTo>
                  <a:lnTo>
                    <a:pt x="3271" y="3539"/>
                  </a:lnTo>
                  <a:lnTo>
                    <a:pt x="3269" y="3554"/>
                  </a:lnTo>
                  <a:lnTo>
                    <a:pt x="3265" y="3566"/>
                  </a:lnTo>
                  <a:lnTo>
                    <a:pt x="3263" y="3579"/>
                  </a:lnTo>
                  <a:lnTo>
                    <a:pt x="3258" y="3591"/>
                  </a:lnTo>
                  <a:lnTo>
                    <a:pt x="3252" y="3603"/>
                  </a:lnTo>
                  <a:lnTo>
                    <a:pt x="3246" y="3615"/>
                  </a:lnTo>
                  <a:lnTo>
                    <a:pt x="3239" y="3626"/>
                  </a:lnTo>
                  <a:lnTo>
                    <a:pt x="3231" y="3637"/>
                  </a:lnTo>
                  <a:lnTo>
                    <a:pt x="3223" y="3646"/>
                  </a:lnTo>
                  <a:lnTo>
                    <a:pt x="3214" y="3656"/>
                  </a:lnTo>
                  <a:lnTo>
                    <a:pt x="3205" y="3665"/>
                  </a:lnTo>
                  <a:lnTo>
                    <a:pt x="3194" y="3674"/>
                  </a:lnTo>
                  <a:lnTo>
                    <a:pt x="3182" y="3682"/>
                  </a:lnTo>
                  <a:lnTo>
                    <a:pt x="3170" y="3689"/>
                  </a:lnTo>
                  <a:lnTo>
                    <a:pt x="3158" y="3695"/>
                  </a:lnTo>
                  <a:lnTo>
                    <a:pt x="3146" y="3702"/>
                  </a:lnTo>
                  <a:lnTo>
                    <a:pt x="3133" y="3706"/>
                  </a:lnTo>
                  <a:lnTo>
                    <a:pt x="3120" y="3710"/>
                  </a:lnTo>
                  <a:lnTo>
                    <a:pt x="3108" y="3714"/>
                  </a:lnTo>
                  <a:lnTo>
                    <a:pt x="3095" y="3715"/>
                  </a:lnTo>
                  <a:lnTo>
                    <a:pt x="3082" y="3716"/>
                  </a:lnTo>
                  <a:lnTo>
                    <a:pt x="3068" y="3718"/>
                  </a:lnTo>
                  <a:lnTo>
                    <a:pt x="3055" y="3716"/>
                  </a:lnTo>
                  <a:lnTo>
                    <a:pt x="3042" y="3715"/>
                  </a:lnTo>
                  <a:lnTo>
                    <a:pt x="3030" y="3714"/>
                  </a:lnTo>
                  <a:lnTo>
                    <a:pt x="3017" y="3710"/>
                  </a:lnTo>
                  <a:lnTo>
                    <a:pt x="3004" y="3706"/>
                  </a:lnTo>
                  <a:lnTo>
                    <a:pt x="2992" y="3702"/>
                  </a:lnTo>
                  <a:lnTo>
                    <a:pt x="2979" y="3695"/>
                  </a:lnTo>
                  <a:lnTo>
                    <a:pt x="2967" y="3689"/>
                  </a:lnTo>
                  <a:lnTo>
                    <a:pt x="102" y="2035"/>
                  </a:lnTo>
                  <a:lnTo>
                    <a:pt x="90" y="2029"/>
                  </a:lnTo>
                  <a:lnTo>
                    <a:pt x="78" y="2021"/>
                  </a:lnTo>
                  <a:lnTo>
                    <a:pt x="69" y="2011"/>
                  </a:lnTo>
                  <a:lnTo>
                    <a:pt x="59" y="2002"/>
                  </a:lnTo>
                  <a:lnTo>
                    <a:pt x="49" y="1993"/>
                  </a:lnTo>
                  <a:lnTo>
                    <a:pt x="41" y="1982"/>
                  </a:lnTo>
                  <a:lnTo>
                    <a:pt x="33" y="1972"/>
                  </a:lnTo>
                  <a:lnTo>
                    <a:pt x="27" y="1961"/>
                  </a:lnTo>
                  <a:lnTo>
                    <a:pt x="20" y="1949"/>
                  </a:lnTo>
                  <a:lnTo>
                    <a:pt x="15" y="1937"/>
                  </a:lnTo>
                  <a:lnTo>
                    <a:pt x="11" y="1926"/>
                  </a:lnTo>
                  <a:lnTo>
                    <a:pt x="7" y="1912"/>
                  </a:lnTo>
                  <a:lnTo>
                    <a:pt x="4" y="1899"/>
                  </a:lnTo>
                  <a:lnTo>
                    <a:pt x="2" y="1886"/>
                  </a:lnTo>
                  <a:lnTo>
                    <a:pt x="0" y="1873"/>
                  </a:lnTo>
                  <a:lnTo>
                    <a:pt x="0" y="1860"/>
                  </a:lnTo>
                  <a:lnTo>
                    <a:pt x="0" y="1845"/>
                  </a:lnTo>
                  <a:lnTo>
                    <a:pt x="2" y="1832"/>
                  </a:lnTo>
                  <a:lnTo>
                    <a:pt x="4" y="1819"/>
                  </a:lnTo>
                  <a:lnTo>
                    <a:pt x="7" y="1805"/>
                  </a:lnTo>
                  <a:lnTo>
                    <a:pt x="11" y="1792"/>
                  </a:lnTo>
                  <a:lnTo>
                    <a:pt x="15" y="1780"/>
                  </a:lnTo>
                  <a:lnTo>
                    <a:pt x="20" y="1768"/>
                  </a:lnTo>
                  <a:lnTo>
                    <a:pt x="27" y="1756"/>
                  </a:lnTo>
                  <a:lnTo>
                    <a:pt x="33" y="1746"/>
                  </a:lnTo>
                  <a:lnTo>
                    <a:pt x="41" y="1735"/>
                  </a:lnTo>
                  <a:lnTo>
                    <a:pt x="49" y="1725"/>
                  </a:lnTo>
                  <a:lnTo>
                    <a:pt x="59" y="1715"/>
                  </a:lnTo>
                  <a:lnTo>
                    <a:pt x="69" y="1706"/>
                  </a:lnTo>
                  <a:lnTo>
                    <a:pt x="78" y="1697"/>
                  </a:lnTo>
                  <a:lnTo>
                    <a:pt x="90" y="1689"/>
                  </a:lnTo>
                  <a:lnTo>
                    <a:pt x="102" y="1682"/>
                  </a:lnTo>
                  <a:close/>
                </a:path>
              </a:pathLst>
            </a:custGeom>
            <a:gradFill>
              <a:gsLst>
                <a:gs pos="90000">
                  <a:srgbClr val="4892FB"/>
                </a:gs>
                <a:gs pos="0">
                  <a:srgbClr val="2AFADF"/>
                </a:gs>
              </a:gsLst>
              <a:lin scaled="1"/>
            </a:gradFill>
            <a:ln w="25400" cap="flat" cmpd="sng" algn="ctr">
              <a:noFill/>
              <a:prstDash val="solid"/>
              <a:miter lim="800000"/>
            </a:ln>
            <a:effectLst>
              <a:outerShdw blurRad="254000" dist="152400" dir="2700000" algn="t" rotWithShape="0">
                <a:prstClr val="black">
                  <a:alpha val="6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6096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9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7" name="Freeform 9"/>
            <p:cNvSpPr>
              <a:spLocks noChangeAspect="1"/>
            </p:cNvSpPr>
            <p:nvPr/>
          </p:nvSpPr>
          <p:spPr bwMode="auto">
            <a:xfrm>
              <a:off x="8868" y="6418"/>
              <a:ext cx="2728" cy="3100"/>
            </a:xfrm>
            <a:custGeom>
              <a:avLst/>
              <a:gdLst>
                <a:gd name="T0" fmla="*/ 2966 w 3271"/>
                <a:gd name="T1" fmla="*/ 29 h 3718"/>
                <a:gd name="T2" fmla="*/ 2991 w 3271"/>
                <a:gd name="T3" fmla="*/ 16 h 3718"/>
                <a:gd name="T4" fmla="*/ 3016 w 3271"/>
                <a:gd name="T5" fmla="*/ 8 h 3718"/>
                <a:gd name="T6" fmla="*/ 3041 w 3271"/>
                <a:gd name="T7" fmla="*/ 3 h 3718"/>
                <a:gd name="T8" fmla="*/ 3068 w 3271"/>
                <a:gd name="T9" fmla="*/ 0 h 3718"/>
                <a:gd name="T10" fmla="*/ 3094 w 3271"/>
                <a:gd name="T11" fmla="*/ 3 h 3718"/>
                <a:gd name="T12" fmla="*/ 3119 w 3271"/>
                <a:gd name="T13" fmla="*/ 8 h 3718"/>
                <a:gd name="T14" fmla="*/ 3146 w 3271"/>
                <a:gd name="T15" fmla="*/ 16 h 3718"/>
                <a:gd name="T16" fmla="*/ 3170 w 3271"/>
                <a:gd name="T17" fmla="*/ 29 h 3718"/>
                <a:gd name="T18" fmla="*/ 3193 w 3271"/>
                <a:gd name="T19" fmla="*/ 44 h 3718"/>
                <a:gd name="T20" fmla="*/ 3213 w 3271"/>
                <a:gd name="T21" fmla="*/ 62 h 3718"/>
                <a:gd name="T22" fmla="*/ 3230 w 3271"/>
                <a:gd name="T23" fmla="*/ 81 h 3718"/>
                <a:gd name="T24" fmla="*/ 3245 w 3271"/>
                <a:gd name="T25" fmla="*/ 103 h 3718"/>
                <a:gd name="T26" fmla="*/ 3257 w 3271"/>
                <a:gd name="T27" fmla="*/ 127 h 3718"/>
                <a:gd name="T28" fmla="*/ 3265 w 3271"/>
                <a:gd name="T29" fmla="*/ 152 h 3718"/>
                <a:gd name="T30" fmla="*/ 3270 w 3271"/>
                <a:gd name="T31" fmla="*/ 179 h 3718"/>
                <a:gd name="T32" fmla="*/ 3271 w 3271"/>
                <a:gd name="T33" fmla="*/ 205 h 3718"/>
                <a:gd name="T34" fmla="*/ 3271 w 3271"/>
                <a:gd name="T35" fmla="*/ 3526 h 3718"/>
                <a:gd name="T36" fmla="*/ 3269 w 3271"/>
                <a:gd name="T37" fmla="*/ 3554 h 3718"/>
                <a:gd name="T38" fmla="*/ 3261 w 3271"/>
                <a:gd name="T39" fmla="*/ 3579 h 3718"/>
                <a:gd name="T40" fmla="*/ 3252 w 3271"/>
                <a:gd name="T41" fmla="*/ 3603 h 3718"/>
                <a:gd name="T42" fmla="*/ 3238 w 3271"/>
                <a:gd name="T43" fmla="*/ 3625 h 3718"/>
                <a:gd name="T44" fmla="*/ 3222 w 3271"/>
                <a:gd name="T45" fmla="*/ 3647 h 3718"/>
                <a:gd name="T46" fmla="*/ 3204 w 3271"/>
                <a:gd name="T47" fmla="*/ 3665 h 3718"/>
                <a:gd name="T48" fmla="*/ 3181 w 3271"/>
                <a:gd name="T49" fmla="*/ 3682 h 3718"/>
                <a:gd name="T50" fmla="*/ 3158 w 3271"/>
                <a:gd name="T51" fmla="*/ 3696 h 3718"/>
                <a:gd name="T52" fmla="*/ 3133 w 3271"/>
                <a:gd name="T53" fmla="*/ 3706 h 3718"/>
                <a:gd name="T54" fmla="*/ 3107 w 3271"/>
                <a:gd name="T55" fmla="*/ 3714 h 3718"/>
                <a:gd name="T56" fmla="*/ 3081 w 3271"/>
                <a:gd name="T57" fmla="*/ 3717 h 3718"/>
                <a:gd name="T58" fmla="*/ 3055 w 3271"/>
                <a:gd name="T59" fmla="*/ 3717 h 3718"/>
                <a:gd name="T60" fmla="*/ 3029 w 3271"/>
                <a:gd name="T61" fmla="*/ 3714 h 3718"/>
                <a:gd name="T62" fmla="*/ 3003 w 3271"/>
                <a:gd name="T63" fmla="*/ 3706 h 3718"/>
                <a:gd name="T64" fmla="*/ 2978 w 3271"/>
                <a:gd name="T65" fmla="*/ 3696 h 3718"/>
                <a:gd name="T66" fmla="*/ 102 w 3271"/>
                <a:gd name="T67" fmla="*/ 2036 h 3718"/>
                <a:gd name="T68" fmla="*/ 78 w 3271"/>
                <a:gd name="T69" fmla="*/ 2021 h 3718"/>
                <a:gd name="T70" fmla="*/ 58 w 3271"/>
                <a:gd name="T71" fmla="*/ 2003 h 3718"/>
                <a:gd name="T72" fmla="*/ 41 w 3271"/>
                <a:gd name="T73" fmla="*/ 1983 h 3718"/>
                <a:gd name="T74" fmla="*/ 26 w 3271"/>
                <a:gd name="T75" fmla="*/ 1962 h 3718"/>
                <a:gd name="T76" fmla="*/ 14 w 3271"/>
                <a:gd name="T77" fmla="*/ 1938 h 3718"/>
                <a:gd name="T78" fmla="*/ 6 w 3271"/>
                <a:gd name="T79" fmla="*/ 1913 h 3718"/>
                <a:gd name="T80" fmla="*/ 1 w 3271"/>
                <a:gd name="T81" fmla="*/ 1886 h 3718"/>
                <a:gd name="T82" fmla="*/ 0 w 3271"/>
                <a:gd name="T83" fmla="*/ 1858 h 3718"/>
                <a:gd name="T84" fmla="*/ 1 w 3271"/>
                <a:gd name="T85" fmla="*/ 1832 h 3718"/>
                <a:gd name="T86" fmla="*/ 6 w 3271"/>
                <a:gd name="T87" fmla="*/ 1806 h 3718"/>
                <a:gd name="T88" fmla="*/ 14 w 3271"/>
                <a:gd name="T89" fmla="*/ 1781 h 3718"/>
                <a:gd name="T90" fmla="*/ 26 w 3271"/>
                <a:gd name="T91" fmla="*/ 1757 h 3718"/>
                <a:gd name="T92" fmla="*/ 41 w 3271"/>
                <a:gd name="T93" fmla="*/ 1736 h 3718"/>
                <a:gd name="T94" fmla="*/ 58 w 3271"/>
                <a:gd name="T95" fmla="*/ 1716 h 3718"/>
                <a:gd name="T96" fmla="*/ 78 w 3271"/>
                <a:gd name="T97" fmla="*/ 1697 h 3718"/>
                <a:gd name="T98" fmla="*/ 102 w 3271"/>
                <a:gd name="T99" fmla="*/ 1683 h 37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271" h="3718">
                  <a:moveTo>
                    <a:pt x="102" y="1683"/>
                  </a:moveTo>
                  <a:lnTo>
                    <a:pt x="2966" y="29"/>
                  </a:lnTo>
                  <a:lnTo>
                    <a:pt x="2978" y="23"/>
                  </a:lnTo>
                  <a:lnTo>
                    <a:pt x="2991" y="16"/>
                  </a:lnTo>
                  <a:lnTo>
                    <a:pt x="3003" y="12"/>
                  </a:lnTo>
                  <a:lnTo>
                    <a:pt x="3016" y="8"/>
                  </a:lnTo>
                  <a:lnTo>
                    <a:pt x="3029" y="4"/>
                  </a:lnTo>
                  <a:lnTo>
                    <a:pt x="3041" y="3"/>
                  </a:lnTo>
                  <a:lnTo>
                    <a:pt x="3055" y="2"/>
                  </a:lnTo>
                  <a:lnTo>
                    <a:pt x="3068" y="0"/>
                  </a:lnTo>
                  <a:lnTo>
                    <a:pt x="3081" y="2"/>
                  </a:lnTo>
                  <a:lnTo>
                    <a:pt x="3094" y="3"/>
                  </a:lnTo>
                  <a:lnTo>
                    <a:pt x="3107" y="4"/>
                  </a:lnTo>
                  <a:lnTo>
                    <a:pt x="3119" y="8"/>
                  </a:lnTo>
                  <a:lnTo>
                    <a:pt x="3133" y="12"/>
                  </a:lnTo>
                  <a:lnTo>
                    <a:pt x="3146" y="16"/>
                  </a:lnTo>
                  <a:lnTo>
                    <a:pt x="3158" y="23"/>
                  </a:lnTo>
                  <a:lnTo>
                    <a:pt x="3170" y="29"/>
                  </a:lnTo>
                  <a:lnTo>
                    <a:pt x="3181" y="36"/>
                  </a:lnTo>
                  <a:lnTo>
                    <a:pt x="3193" y="44"/>
                  </a:lnTo>
                  <a:lnTo>
                    <a:pt x="3204" y="53"/>
                  </a:lnTo>
                  <a:lnTo>
                    <a:pt x="3213" y="62"/>
                  </a:lnTo>
                  <a:lnTo>
                    <a:pt x="3222" y="72"/>
                  </a:lnTo>
                  <a:lnTo>
                    <a:pt x="3230" y="81"/>
                  </a:lnTo>
                  <a:lnTo>
                    <a:pt x="3238" y="93"/>
                  </a:lnTo>
                  <a:lnTo>
                    <a:pt x="3245" y="103"/>
                  </a:lnTo>
                  <a:lnTo>
                    <a:pt x="3252" y="115"/>
                  </a:lnTo>
                  <a:lnTo>
                    <a:pt x="3257" y="127"/>
                  </a:lnTo>
                  <a:lnTo>
                    <a:pt x="3261" y="139"/>
                  </a:lnTo>
                  <a:lnTo>
                    <a:pt x="3265" y="152"/>
                  </a:lnTo>
                  <a:lnTo>
                    <a:pt x="3269" y="164"/>
                  </a:lnTo>
                  <a:lnTo>
                    <a:pt x="3270" y="179"/>
                  </a:lnTo>
                  <a:lnTo>
                    <a:pt x="3271" y="192"/>
                  </a:lnTo>
                  <a:lnTo>
                    <a:pt x="3271" y="205"/>
                  </a:lnTo>
                  <a:lnTo>
                    <a:pt x="3271" y="3513"/>
                  </a:lnTo>
                  <a:lnTo>
                    <a:pt x="3271" y="3526"/>
                  </a:lnTo>
                  <a:lnTo>
                    <a:pt x="3270" y="3540"/>
                  </a:lnTo>
                  <a:lnTo>
                    <a:pt x="3269" y="3554"/>
                  </a:lnTo>
                  <a:lnTo>
                    <a:pt x="3265" y="3566"/>
                  </a:lnTo>
                  <a:lnTo>
                    <a:pt x="3261" y="3579"/>
                  </a:lnTo>
                  <a:lnTo>
                    <a:pt x="3257" y="3591"/>
                  </a:lnTo>
                  <a:lnTo>
                    <a:pt x="3252" y="3603"/>
                  </a:lnTo>
                  <a:lnTo>
                    <a:pt x="3245" y="3615"/>
                  </a:lnTo>
                  <a:lnTo>
                    <a:pt x="3238" y="3625"/>
                  </a:lnTo>
                  <a:lnTo>
                    <a:pt x="3230" y="3636"/>
                  </a:lnTo>
                  <a:lnTo>
                    <a:pt x="3222" y="3647"/>
                  </a:lnTo>
                  <a:lnTo>
                    <a:pt x="3213" y="3656"/>
                  </a:lnTo>
                  <a:lnTo>
                    <a:pt x="3204" y="3665"/>
                  </a:lnTo>
                  <a:lnTo>
                    <a:pt x="3193" y="3674"/>
                  </a:lnTo>
                  <a:lnTo>
                    <a:pt x="3181" y="3682"/>
                  </a:lnTo>
                  <a:lnTo>
                    <a:pt x="3170" y="3689"/>
                  </a:lnTo>
                  <a:lnTo>
                    <a:pt x="3158" y="3696"/>
                  </a:lnTo>
                  <a:lnTo>
                    <a:pt x="3146" y="3702"/>
                  </a:lnTo>
                  <a:lnTo>
                    <a:pt x="3133" y="3706"/>
                  </a:lnTo>
                  <a:lnTo>
                    <a:pt x="3119" y="3710"/>
                  </a:lnTo>
                  <a:lnTo>
                    <a:pt x="3107" y="3714"/>
                  </a:lnTo>
                  <a:lnTo>
                    <a:pt x="3094" y="3715"/>
                  </a:lnTo>
                  <a:lnTo>
                    <a:pt x="3081" y="3717"/>
                  </a:lnTo>
                  <a:lnTo>
                    <a:pt x="3068" y="3718"/>
                  </a:lnTo>
                  <a:lnTo>
                    <a:pt x="3055" y="3717"/>
                  </a:lnTo>
                  <a:lnTo>
                    <a:pt x="3041" y="3715"/>
                  </a:lnTo>
                  <a:lnTo>
                    <a:pt x="3029" y="3714"/>
                  </a:lnTo>
                  <a:lnTo>
                    <a:pt x="3016" y="3710"/>
                  </a:lnTo>
                  <a:lnTo>
                    <a:pt x="3003" y="3706"/>
                  </a:lnTo>
                  <a:lnTo>
                    <a:pt x="2991" y="3702"/>
                  </a:lnTo>
                  <a:lnTo>
                    <a:pt x="2978" y="3696"/>
                  </a:lnTo>
                  <a:lnTo>
                    <a:pt x="2966" y="3689"/>
                  </a:lnTo>
                  <a:lnTo>
                    <a:pt x="102" y="2036"/>
                  </a:lnTo>
                  <a:lnTo>
                    <a:pt x="90" y="2029"/>
                  </a:lnTo>
                  <a:lnTo>
                    <a:pt x="78" y="2021"/>
                  </a:lnTo>
                  <a:lnTo>
                    <a:pt x="67" y="2012"/>
                  </a:lnTo>
                  <a:lnTo>
                    <a:pt x="58" y="2003"/>
                  </a:lnTo>
                  <a:lnTo>
                    <a:pt x="49" y="1993"/>
                  </a:lnTo>
                  <a:lnTo>
                    <a:pt x="41" y="1983"/>
                  </a:lnTo>
                  <a:lnTo>
                    <a:pt x="33" y="1972"/>
                  </a:lnTo>
                  <a:lnTo>
                    <a:pt x="26" y="1962"/>
                  </a:lnTo>
                  <a:lnTo>
                    <a:pt x="20" y="1950"/>
                  </a:lnTo>
                  <a:lnTo>
                    <a:pt x="14" y="1938"/>
                  </a:lnTo>
                  <a:lnTo>
                    <a:pt x="10" y="1926"/>
                  </a:lnTo>
                  <a:lnTo>
                    <a:pt x="6" y="1913"/>
                  </a:lnTo>
                  <a:lnTo>
                    <a:pt x="2" y="1899"/>
                  </a:lnTo>
                  <a:lnTo>
                    <a:pt x="1" y="1886"/>
                  </a:lnTo>
                  <a:lnTo>
                    <a:pt x="0" y="1873"/>
                  </a:lnTo>
                  <a:lnTo>
                    <a:pt x="0" y="1858"/>
                  </a:lnTo>
                  <a:lnTo>
                    <a:pt x="0" y="1845"/>
                  </a:lnTo>
                  <a:lnTo>
                    <a:pt x="1" y="1832"/>
                  </a:lnTo>
                  <a:lnTo>
                    <a:pt x="2" y="1819"/>
                  </a:lnTo>
                  <a:lnTo>
                    <a:pt x="6" y="1806"/>
                  </a:lnTo>
                  <a:lnTo>
                    <a:pt x="10" y="1792"/>
                  </a:lnTo>
                  <a:lnTo>
                    <a:pt x="14" y="1781"/>
                  </a:lnTo>
                  <a:lnTo>
                    <a:pt x="20" y="1769"/>
                  </a:lnTo>
                  <a:lnTo>
                    <a:pt x="26" y="1757"/>
                  </a:lnTo>
                  <a:lnTo>
                    <a:pt x="33" y="1746"/>
                  </a:lnTo>
                  <a:lnTo>
                    <a:pt x="41" y="1736"/>
                  </a:lnTo>
                  <a:lnTo>
                    <a:pt x="49" y="1725"/>
                  </a:lnTo>
                  <a:lnTo>
                    <a:pt x="58" y="1716"/>
                  </a:lnTo>
                  <a:lnTo>
                    <a:pt x="67" y="1707"/>
                  </a:lnTo>
                  <a:lnTo>
                    <a:pt x="78" y="1697"/>
                  </a:lnTo>
                  <a:lnTo>
                    <a:pt x="90" y="1689"/>
                  </a:lnTo>
                  <a:lnTo>
                    <a:pt x="102" y="1683"/>
                  </a:lnTo>
                  <a:close/>
                </a:path>
              </a:pathLst>
            </a:custGeom>
            <a:gradFill>
              <a:gsLst>
                <a:gs pos="100000">
                  <a:srgbClr val="6264F8"/>
                </a:gs>
                <a:gs pos="49000">
                  <a:srgbClr val="B584EC"/>
                </a:gs>
                <a:gs pos="0">
                  <a:srgbClr val="EE9AE5"/>
                </a:gs>
              </a:gsLst>
              <a:lin scaled="1"/>
            </a:gradFill>
            <a:ln w="25400" cap="flat" cmpd="sng" algn="ctr">
              <a:noFill/>
              <a:prstDash val="solid"/>
              <a:miter lim="800000"/>
            </a:ln>
            <a:effectLst>
              <a:outerShdw blurRad="254000" dist="152400" dir="2700000" algn="tl" rotWithShape="0">
                <a:prstClr val="black">
                  <a:alpha val="6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8" name="文本框 2"/>
            <p:cNvSpPr txBox="1">
              <a:spLocks noChangeArrowheads="1"/>
            </p:cNvSpPr>
            <p:nvPr/>
          </p:nvSpPr>
          <p:spPr bwMode="auto">
            <a:xfrm>
              <a:off x="9735" y="3306"/>
              <a:ext cx="1585" cy="14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5400" dirty="0">
                  <a:solidFill>
                    <a:srgbClr val="FFFFFF"/>
                  </a:solidFill>
                  <a:latin typeface="+mn-lt"/>
                  <a:ea typeface="+mn-ea"/>
                  <a:cs typeface="+mn-ea"/>
                  <a:sym typeface="+mn-lt"/>
                </a:rPr>
                <a:t>01</a:t>
              </a:r>
            </a:p>
          </p:txBody>
        </p:sp>
        <p:sp>
          <p:nvSpPr>
            <p:cNvPr id="99" name="文本框 2"/>
            <p:cNvSpPr txBox="1">
              <a:spLocks noChangeArrowheads="1"/>
            </p:cNvSpPr>
            <p:nvPr/>
          </p:nvSpPr>
          <p:spPr bwMode="auto">
            <a:xfrm>
              <a:off x="9735" y="7068"/>
              <a:ext cx="1585" cy="14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5400" dirty="0">
                  <a:solidFill>
                    <a:srgbClr val="FFFFFF"/>
                  </a:solidFill>
                  <a:latin typeface="+mn-lt"/>
                  <a:ea typeface="+mn-ea"/>
                  <a:cs typeface="+mn-ea"/>
                  <a:sym typeface="+mn-lt"/>
                </a:rPr>
                <a:t>03</a:t>
              </a:r>
            </a:p>
          </p:txBody>
        </p:sp>
        <p:sp>
          <p:nvSpPr>
            <p:cNvPr id="100" name="文本框 2"/>
            <p:cNvSpPr txBox="1">
              <a:spLocks noChangeArrowheads="1"/>
            </p:cNvSpPr>
            <p:nvPr/>
          </p:nvSpPr>
          <p:spPr bwMode="auto">
            <a:xfrm>
              <a:off x="8751" y="5175"/>
              <a:ext cx="1585" cy="14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5400" dirty="0">
                  <a:solidFill>
                    <a:srgbClr val="FFFFFF"/>
                  </a:solidFill>
                  <a:latin typeface="+mn-lt"/>
                  <a:ea typeface="+mn-ea"/>
                  <a:cs typeface="+mn-ea"/>
                  <a:sym typeface="+mn-lt"/>
                </a:rPr>
                <a:t>02</a:t>
              </a:r>
            </a:p>
          </p:txBody>
        </p:sp>
        <p:sp>
          <p:nvSpPr>
            <p:cNvPr id="101" name="Freeform 151"/>
            <p:cNvSpPr>
              <a:spLocks noChangeAspect="1" noEditPoints="1"/>
            </p:cNvSpPr>
            <p:nvPr/>
          </p:nvSpPr>
          <p:spPr bwMode="auto">
            <a:xfrm>
              <a:off x="6854" y="5708"/>
              <a:ext cx="961" cy="726"/>
            </a:xfrm>
            <a:custGeom>
              <a:avLst/>
              <a:gdLst>
                <a:gd name="T0" fmla="*/ 0 w 1197"/>
                <a:gd name="T1" fmla="*/ 866 h 906"/>
                <a:gd name="T2" fmla="*/ 1197 w 1197"/>
                <a:gd name="T3" fmla="*/ 866 h 906"/>
                <a:gd name="T4" fmla="*/ 923 w 1197"/>
                <a:gd name="T5" fmla="*/ 129 h 906"/>
                <a:gd name="T6" fmla="*/ 806 w 1197"/>
                <a:gd name="T7" fmla="*/ 131 h 906"/>
                <a:gd name="T8" fmla="*/ 806 w 1197"/>
                <a:gd name="T9" fmla="*/ 175 h 906"/>
                <a:gd name="T10" fmla="*/ 855 w 1197"/>
                <a:gd name="T11" fmla="*/ 177 h 906"/>
                <a:gd name="T12" fmla="*/ 756 w 1197"/>
                <a:gd name="T13" fmla="*/ 262 h 906"/>
                <a:gd name="T14" fmla="*/ 674 w 1197"/>
                <a:gd name="T15" fmla="*/ 284 h 906"/>
                <a:gd name="T16" fmla="*/ 632 w 1197"/>
                <a:gd name="T17" fmla="*/ 240 h 906"/>
                <a:gd name="T18" fmla="*/ 545 w 1197"/>
                <a:gd name="T19" fmla="*/ 280 h 906"/>
                <a:gd name="T20" fmla="*/ 429 w 1197"/>
                <a:gd name="T21" fmla="*/ 367 h 906"/>
                <a:gd name="T22" fmla="*/ 283 w 1197"/>
                <a:gd name="T23" fmla="*/ 477 h 906"/>
                <a:gd name="T24" fmla="*/ 288 w 1197"/>
                <a:gd name="T25" fmla="*/ 530 h 906"/>
                <a:gd name="T26" fmla="*/ 427 w 1197"/>
                <a:gd name="T27" fmla="*/ 429 h 906"/>
                <a:gd name="T28" fmla="*/ 529 w 1197"/>
                <a:gd name="T29" fmla="*/ 352 h 906"/>
                <a:gd name="T30" fmla="*/ 613 w 1197"/>
                <a:gd name="T31" fmla="*/ 289 h 906"/>
                <a:gd name="T32" fmla="*/ 674 w 1197"/>
                <a:gd name="T33" fmla="*/ 352 h 906"/>
                <a:gd name="T34" fmla="*/ 720 w 1197"/>
                <a:gd name="T35" fmla="*/ 349 h 906"/>
                <a:gd name="T36" fmla="*/ 820 w 1197"/>
                <a:gd name="T37" fmla="*/ 271 h 906"/>
                <a:gd name="T38" fmla="*/ 899 w 1197"/>
                <a:gd name="T39" fmla="*/ 257 h 906"/>
                <a:gd name="T40" fmla="*/ 948 w 1197"/>
                <a:gd name="T41" fmla="*/ 154 h 906"/>
                <a:gd name="T42" fmla="*/ 777 w 1197"/>
                <a:gd name="T43" fmla="*/ 543 h 906"/>
                <a:gd name="T44" fmla="*/ 867 w 1197"/>
                <a:gd name="T45" fmla="*/ 543 h 906"/>
                <a:gd name="T46" fmla="*/ 777 w 1197"/>
                <a:gd name="T47" fmla="*/ 344 h 906"/>
                <a:gd name="T48" fmla="*/ 671 w 1197"/>
                <a:gd name="T49" fmla="*/ 395 h 906"/>
                <a:gd name="T50" fmla="*/ 669 w 1197"/>
                <a:gd name="T51" fmla="*/ 553 h 906"/>
                <a:gd name="T52" fmla="*/ 752 w 1197"/>
                <a:gd name="T53" fmla="*/ 365 h 906"/>
                <a:gd name="T54" fmla="*/ 575 w 1197"/>
                <a:gd name="T55" fmla="*/ 362 h 906"/>
                <a:gd name="T56" fmla="*/ 555 w 1197"/>
                <a:gd name="T57" fmla="*/ 553 h 906"/>
                <a:gd name="T58" fmla="*/ 635 w 1197"/>
                <a:gd name="T59" fmla="*/ 358 h 906"/>
                <a:gd name="T60" fmla="*/ 431 w 1197"/>
                <a:gd name="T61" fmla="*/ 470 h 906"/>
                <a:gd name="T62" fmla="*/ 513 w 1197"/>
                <a:gd name="T63" fmla="*/ 553 h 906"/>
                <a:gd name="T64" fmla="*/ 433 w 1197"/>
                <a:gd name="T65" fmla="*/ 469 h 906"/>
                <a:gd name="T66" fmla="*/ 405 w 1197"/>
                <a:gd name="T67" fmla="*/ 543 h 906"/>
                <a:gd name="T68" fmla="*/ 397 w 1197"/>
                <a:gd name="T69" fmla="*/ 553 h 906"/>
                <a:gd name="T70" fmla="*/ 994 w 1197"/>
                <a:gd name="T71" fmla="*/ 720 h 906"/>
                <a:gd name="T72" fmla="*/ 479 w 1197"/>
                <a:gd name="T73" fmla="*/ 793 h 906"/>
                <a:gd name="T74" fmla="*/ 720 w 1197"/>
                <a:gd name="T75" fmla="*/ 793 h 906"/>
                <a:gd name="T76" fmla="*/ 122 w 1197"/>
                <a:gd name="T77" fmla="*/ 690 h 906"/>
                <a:gd name="T78" fmla="*/ 1076 w 1197"/>
                <a:gd name="T79" fmla="*/ 690 h 906"/>
                <a:gd name="T80" fmla="*/ 186 w 1197"/>
                <a:gd name="T81" fmla="*/ 89 h 906"/>
                <a:gd name="T82" fmla="*/ 1013 w 1197"/>
                <a:gd name="T83" fmla="*/ 89 h 906"/>
                <a:gd name="T84" fmla="*/ 1076 w 1197"/>
                <a:gd name="T85" fmla="*/ 639 h 906"/>
                <a:gd name="T86" fmla="*/ 203 w 1197"/>
                <a:gd name="T87" fmla="*/ 0 h 906"/>
                <a:gd name="T88" fmla="*/ 122 w 1197"/>
                <a:gd name="T89" fmla="*/ 669 h 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197" h="906">
                  <a:moveTo>
                    <a:pt x="1195" y="848"/>
                  </a:moveTo>
                  <a:lnTo>
                    <a:pt x="3" y="848"/>
                  </a:lnTo>
                  <a:lnTo>
                    <a:pt x="0" y="866"/>
                  </a:lnTo>
                  <a:cubicBezTo>
                    <a:pt x="0" y="888"/>
                    <a:pt x="19" y="906"/>
                    <a:pt x="41" y="906"/>
                  </a:cubicBezTo>
                  <a:lnTo>
                    <a:pt x="1158" y="906"/>
                  </a:lnTo>
                  <a:cubicBezTo>
                    <a:pt x="1179" y="906"/>
                    <a:pt x="1197" y="888"/>
                    <a:pt x="1197" y="866"/>
                  </a:cubicBezTo>
                  <a:lnTo>
                    <a:pt x="1195" y="848"/>
                  </a:lnTo>
                  <a:close/>
                  <a:moveTo>
                    <a:pt x="940" y="136"/>
                  </a:moveTo>
                  <a:lnTo>
                    <a:pt x="923" y="129"/>
                  </a:lnTo>
                  <a:lnTo>
                    <a:pt x="897" y="129"/>
                  </a:lnTo>
                  <a:lnTo>
                    <a:pt x="813" y="129"/>
                  </a:lnTo>
                  <a:lnTo>
                    <a:pt x="806" y="131"/>
                  </a:lnTo>
                  <a:lnTo>
                    <a:pt x="804" y="133"/>
                  </a:lnTo>
                  <a:cubicBezTo>
                    <a:pt x="795" y="135"/>
                    <a:pt x="790" y="144"/>
                    <a:pt x="791" y="154"/>
                  </a:cubicBezTo>
                  <a:cubicBezTo>
                    <a:pt x="791" y="163"/>
                    <a:pt x="796" y="173"/>
                    <a:pt x="806" y="175"/>
                  </a:cubicBezTo>
                  <a:lnTo>
                    <a:pt x="813" y="177"/>
                  </a:lnTo>
                  <a:lnTo>
                    <a:pt x="842" y="177"/>
                  </a:lnTo>
                  <a:lnTo>
                    <a:pt x="855" y="177"/>
                  </a:lnTo>
                  <a:lnTo>
                    <a:pt x="830" y="197"/>
                  </a:lnTo>
                  <a:lnTo>
                    <a:pt x="782" y="239"/>
                  </a:lnTo>
                  <a:lnTo>
                    <a:pt x="756" y="262"/>
                  </a:lnTo>
                  <a:lnTo>
                    <a:pt x="720" y="289"/>
                  </a:lnTo>
                  <a:lnTo>
                    <a:pt x="697" y="308"/>
                  </a:lnTo>
                  <a:lnTo>
                    <a:pt x="674" y="284"/>
                  </a:lnTo>
                  <a:lnTo>
                    <a:pt x="664" y="273"/>
                  </a:lnTo>
                  <a:lnTo>
                    <a:pt x="636" y="247"/>
                  </a:lnTo>
                  <a:lnTo>
                    <a:pt x="632" y="240"/>
                  </a:lnTo>
                  <a:cubicBezTo>
                    <a:pt x="624" y="232"/>
                    <a:pt x="610" y="231"/>
                    <a:pt x="601" y="238"/>
                  </a:cubicBezTo>
                  <a:lnTo>
                    <a:pt x="574" y="257"/>
                  </a:lnTo>
                  <a:lnTo>
                    <a:pt x="545" y="280"/>
                  </a:lnTo>
                  <a:lnTo>
                    <a:pt x="529" y="292"/>
                  </a:lnTo>
                  <a:lnTo>
                    <a:pt x="519" y="301"/>
                  </a:lnTo>
                  <a:lnTo>
                    <a:pt x="429" y="367"/>
                  </a:lnTo>
                  <a:lnTo>
                    <a:pt x="427" y="368"/>
                  </a:lnTo>
                  <a:lnTo>
                    <a:pt x="401" y="390"/>
                  </a:lnTo>
                  <a:lnTo>
                    <a:pt x="283" y="477"/>
                  </a:lnTo>
                  <a:lnTo>
                    <a:pt x="269" y="488"/>
                  </a:lnTo>
                  <a:cubicBezTo>
                    <a:pt x="260" y="496"/>
                    <a:pt x="257" y="511"/>
                    <a:pt x="264" y="521"/>
                  </a:cubicBezTo>
                  <a:cubicBezTo>
                    <a:pt x="270" y="529"/>
                    <a:pt x="280" y="532"/>
                    <a:pt x="288" y="530"/>
                  </a:cubicBezTo>
                  <a:lnTo>
                    <a:pt x="299" y="526"/>
                  </a:lnTo>
                  <a:lnTo>
                    <a:pt x="401" y="450"/>
                  </a:lnTo>
                  <a:lnTo>
                    <a:pt x="427" y="429"/>
                  </a:lnTo>
                  <a:lnTo>
                    <a:pt x="429" y="428"/>
                  </a:lnTo>
                  <a:lnTo>
                    <a:pt x="519" y="360"/>
                  </a:lnTo>
                  <a:lnTo>
                    <a:pt x="529" y="352"/>
                  </a:lnTo>
                  <a:lnTo>
                    <a:pt x="545" y="340"/>
                  </a:lnTo>
                  <a:lnTo>
                    <a:pt x="574" y="318"/>
                  </a:lnTo>
                  <a:lnTo>
                    <a:pt x="613" y="289"/>
                  </a:lnTo>
                  <a:lnTo>
                    <a:pt x="636" y="315"/>
                  </a:lnTo>
                  <a:lnTo>
                    <a:pt x="664" y="342"/>
                  </a:lnTo>
                  <a:lnTo>
                    <a:pt x="674" y="352"/>
                  </a:lnTo>
                  <a:lnTo>
                    <a:pt x="678" y="356"/>
                  </a:lnTo>
                  <a:cubicBezTo>
                    <a:pt x="686" y="365"/>
                    <a:pt x="700" y="366"/>
                    <a:pt x="709" y="358"/>
                  </a:cubicBezTo>
                  <a:lnTo>
                    <a:pt x="720" y="349"/>
                  </a:lnTo>
                  <a:lnTo>
                    <a:pt x="756" y="322"/>
                  </a:lnTo>
                  <a:lnTo>
                    <a:pt x="782" y="301"/>
                  </a:lnTo>
                  <a:lnTo>
                    <a:pt x="820" y="271"/>
                  </a:lnTo>
                  <a:lnTo>
                    <a:pt x="897" y="206"/>
                  </a:lnTo>
                  <a:lnTo>
                    <a:pt x="899" y="203"/>
                  </a:lnTo>
                  <a:lnTo>
                    <a:pt x="899" y="257"/>
                  </a:lnTo>
                  <a:cubicBezTo>
                    <a:pt x="899" y="270"/>
                    <a:pt x="911" y="282"/>
                    <a:pt x="923" y="282"/>
                  </a:cubicBezTo>
                  <a:cubicBezTo>
                    <a:pt x="936" y="282"/>
                    <a:pt x="948" y="270"/>
                    <a:pt x="948" y="257"/>
                  </a:cubicBezTo>
                  <a:lnTo>
                    <a:pt x="948" y="154"/>
                  </a:lnTo>
                  <a:lnTo>
                    <a:pt x="940" y="136"/>
                  </a:lnTo>
                  <a:close/>
                  <a:moveTo>
                    <a:pt x="777" y="344"/>
                  </a:moveTo>
                  <a:lnTo>
                    <a:pt x="777" y="543"/>
                  </a:lnTo>
                  <a:lnTo>
                    <a:pt x="786" y="553"/>
                  </a:lnTo>
                  <a:lnTo>
                    <a:pt x="860" y="553"/>
                  </a:lnTo>
                  <a:lnTo>
                    <a:pt x="867" y="543"/>
                  </a:lnTo>
                  <a:lnTo>
                    <a:pt x="867" y="273"/>
                  </a:lnTo>
                  <a:lnTo>
                    <a:pt x="813" y="316"/>
                  </a:lnTo>
                  <a:lnTo>
                    <a:pt x="777" y="344"/>
                  </a:lnTo>
                  <a:close/>
                  <a:moveTo>
                    <a:pt x="706" y="401"/>
                  </a:moveTo>
                  <a:cubicBezTo>
                    <a:pt x="698" y="408"/>
                    <a:pt x="684" y="407"/>
                    <a:pt x="676" y="399"/>
                  </a:cubicBezTo>
                  <a:lnTo>
                    <a:pt x="671" y="395"/>
                  </a:lnTo>
                  <a:lnTo>
                    <a:pt x="663" y="385"/>
                  </a:lnTo>
                  <a:lnTo>
                    <a:pt x="663" y="543"/>
                  </a:lnTo>
                  <a:lnTo>
                    <a:pt x="669" y="553"/>
                  </a:lnTo>
                  <a:lnTo>
                    <a:pt x="743" y="553"/>
                  </a:lnTo>
                  <a:lnTo>
                    <a:pt x="752" y="543"/>
                  </a:lnTo>
                  <a:lnTo>
                    <a:pt x="752" y="365"/>
                  </a:lnTo>
                  <a:lnTo>
                    <a:pt x="717" y="393"/>
                  </a:lnTo>
                  <a:lnTo>
                    <a:pt x="706" y="401"/>
                  </a:lnTo>
                  <a:close/>
                  <a:moveTo>
                    <a:pt x="575" y="362"/>
                  </a:moveTo>
                  <a:lnTo>
                    <a:pt x="547" y="383"/>
                  </a:lnTo>
                  <a:lnTo>
                    <a:pt x="547" y="543"/>
                  </a:lnTo>
                  <a:lnTo>
                    <a:pt x="555" y="553"/>
                  </a:lnTo>
                  <a:lnTo>
                    <a:pt x="629" y="553"/>
                  </a:lnTo>
                  <a:lnTo>
                    <a:pt x="635" y="543"/>
                  </a:lnTo>
                  <a:lnTo>
                    <a:pt x="635" y="358"/>
                  </a:lnTo>
                  <a:lnTo>
                    <a:pt x="612" y="333"/>
                  </a:lnTo>
                  <a:lnTo>
                    <a:pt x="575" y="362"/>
                  </a:lnTo>
                  <a:close/>
                  <a:moveTo>
                    <a:pt x="431" y="470"/>
                  </a:moveTo>
                  <a:lnTo>
                    <a:pt x="431" y="543"/>
                  </a:lnTo>
                  <a:lnTo>
                    <a:pt x="440" y="553"/>
                  </a:lnTo>
                  <a:lnTo>
                    <a:pt x="513" y="553"/>
                  </a:lnTo>
                  <a:lnTo>
                    <a:pt x="521" y="543"/>
                  </a:lnTo>
                  <a:lnTo>
                    <a:pt x="521" y="403"/>
                  </a:lnTo>
                  <a:lnTo>
                    <a:pt x="433" y="469"/>
                  </a:lnTo>
                  <a:lnTo>
                    <a:pt x="431" y="470"/>
                  </a:lnTo>
                  <a:close/>
                  <a:moveTo>
                    <a:pt x="397" y="553"/>
                  </a:moveTo>
                  <a:lnTo>
                    <a:pt x="405" y="543"/>
                  </a:lnTo>
                  <a:lnTo>
                    <a:pt x="405" y="491"/>
                  </a:lnTo>
                  <a:lnTo>
                    <a:pt x="323" y="553"/>
                  </a:lnTo>
                  <a:lnTo>
                    <a:pt x="397" y="553"/>
                  </a:lnTo>
                  <a:close/>
                  <a:moveTo>
                    <a:pt x="179" y="750"/>
                  </a:moveTo>
                  <a:lnTo>
                    <a:pt x="204" y="720"/>
                  </a:lnTo>
                  <a:lnTo>
                    <a:pt x="994" y="720"/>
                  </a:lnTo>
                  <a:lnTo>
                    <a:pt x="1018" y="750"/>
                  </a:lnTo>
                  <a:lnTo>
                    <a:pt x="179" y="750"/>
                  </a:lnTo>
                  <a:close/>
                  <a:moveTo>
                    <a:pt x="479" y="793"/>
                  </a:moveTo>
                  <a:lnTo>
                    <a:pt x="493" y="774"/>
                  </a:lnTo>
                  <a:lnTo>
                    <a:pt x="705" y="774"/>
                  </a:lnTo>
                  <a:lnTo>
                    <a:pt x="720" y="793"/>
                  </a:lnTo>
                  <a:lnTo>
                    <a:pt x="479" y="793"/>
                  </a:lnTo>
                  <a:close/>
                  <a:moveTo>
                    <a:pt x="1076" y="690"/>
                  </a:moveTo>
                  <a:lnTo>
                    <a:pt x="122" y="690"/>
                  </a:lnTo>
                  <a:lnTo>
                    <a:pt x="24" y="820"/>
                  </a:lnTo>
                  <a:lnTo>
                    <a:pt x="1175" y="820"/>
                  </a:lnTo>
                  <a:lnTo>
                    <a:pt x="1076" y="690"/>
                  </a:lnTo>
                  <a:close/>
                  <a:moveTo>
                    <a:pt x="1013" y="608"/>
                  </a:moveTo>
                  <a:lnTo>
                    <a:pt x="186" y="608"/>
                  </a:lnTo>
                  <a:lnTo>
                    <a:pt x="186" y="89"/>
                  </a:lnTo>
                  <a:cubicBezTo>
                    <a:pt x="186" y="74"/>
                    <a:pt x="197" y="62"/>
                    <a:pt x="211" y="62"/>
                  </a:cubicBezTo>
                  <a:lnTo>
                    <a:pt x="987" y="62"/>
                  </a:lnTo>
                  <a:cubicBezTo>
                    <a:pt x="1001" y="62"/>
                    <a:pt x="1013" y="74"/>
                    <a:pt x="1013" y="89"/>
                  </a:cubicBezTo>
                  <a:lnTo>
                    <a:pt x="1013" y="608"/>
                  </a:lnTo>
                  <a:close/>
                  <a:moveTo>
                    <a:pt x="1076" y="653"/>
                  </a:moveTo>
                  <a:lnTo>
                    <a:pt x="1076" y="639"/>
                  </a:lnTo>
                  <a:lnTo>
                    <a:pt x="1076" y="83"/>
                  </a:lnTo>
                  <a:cubicBezTo>
                    <a:pt x="1076" y="38"/>
                    <a:pt x="1040" y="0"/>
                    <a:pt x="996" y="0"/>
                  </a:cubicBezTo>
                  <a:lnTo>
                    <a:pt x="203" y="0"/>
                  </a:lnTo>
                  <a:cubicBezTo>
                    <a:pt x="158" y="0"/>
                    <a:pt x="122" y="38"/>
                    <a:pt x="122" y="83"/>
                  </a:cubicBezTo>
                  <a:lnTo>
                    <a:pt x="122" y="666"/>
                  </a:lnTo>
                  <a:lnTo>
                    <a:pt x="122" y="669"/>
                  </a:lnTo>
                  <a:lnTo>
                    <a:pt x="1076" y="669"/>
                  </a:lnTo>
                  <a:lnTo>
                    <a:pt x="1076" y="653"/>
                  </a:lnTo>
                  <a:close/>
                </a:path>
              </a:pathLst>
            </a:custGeom>
            <a:solidFill>
              <a:srgbClr val="FFFFFF">
                <a:lumMod val="5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2" name="Freeform 97"/>
            <p:cNvSpPr>
              <a:spLocks noChangeAspect="1" noEditPoints="1"/>
            </p:cNvSpPr>
            <p:nvPr/>
          </p:nvSpPr>
          <p:spPr bwMode="auto">
            <a:xfrm>
              <a:off x="12380" y="7479"/>
              <a:ext cx="852" cy="848"/>
            </a:xfrm>
            <a:custGeom>
              <a:avLst/>
              <a:gdLst>
                <a:gd name="T0" fmla="*/ 881 w 999"/>
                <a:gd name="T1" fmla="*/ 830 h 990"/>
                <a:gd name="T2" fmla="*/ 845 w 999"/>
                <a:gd name="T3" fmla="*/ 830 h 990"/>
                <a:gd name="T4" fmla="*/ 660 w 999"/>
                <a:gd name="T5" fmla="*/ 646 h 990"/>
                <a:gd name="T6" fmla="*/ 660 w 999"/>
                <a:gd name="T7" fmla="*/ 611 h 990"/>
                <a:gd name="T8" fmla="*/ 697 w 999"/>
                <a:gd name="T9" fmla="*/ 611 h 990"/>
                <a:gd name="T10" fmla="*/ 881 w 999"/>
                <a:gd name="T11" fmla="*/ 794 h 990"/>
                <a:gd name="T12" fmla="*/ 881 w 999"/>
                <a:gd name="T13" fmla="*/ 830 h 990"/>
                <a:gd name="T14" fmla="*/ 799 w 999"/>
                <a:gd name="T15" fmla="*/ 911 h 990"/>
                <a:gd name="T16" fmla="*/ 764 w 999"/>
                <a:gd name="T17" fmla="*/ 911 h 990"/>
                <a:gd name="T18" fmla="*/ 580 w 999"/>
                <a:gd name="T19" fmla="*/ 727 h 990"/>
                <a:gd name="T20" fmla="*/ 580 w 999"/>
                <a:gd name="T21" fmla="*/ 691 h 990"/>
                <a:gd name="T22" fmla="*/ 615 w 999"/>
                <a:gd name="T23" fmla="*/ 691 h 990"/>
                <a:gd name="T24" fmla="*/ 799 w 999"/>
                <a:gd name="T25" fmla="*/ 875 h 990"/>
                <a:gd name="T26" fmla="*/ 799 w 999"/>
                <a:gd name="T27" fmla="*/ 911 h 990"/>
                <a:gd name="T28" fmla="*/ 701 w 999"/>
                <a:gd name="T29" fmla="*/ 540 h 990"/>
                <a:gd name="T30" fmla="*/ 494 w 999"/>
                <a:gd name="T31" fmla="*/ 720 h 990"/>
                <a:gd name="T32" fmla="*/ 720 w 999"/>
                <a:gd name="T33" fmla="*/ 951 h 990"/>
                <a:gd name="T34" fmla="*/ 862 w 999"/>
                <a:gd name="T35" fmla="*/ 951 h 990"/>
                <a:gd name="T36" fmla="*/ 920 w 999"/>
                <a:gd name="T37" fmla="*/ 894 h 990"/>
                <a:gd name="T38" fmla="*/ 920 w 999"/>
                <a:gd name="T39" fmla="*/ 750 h 990"/>
                <a:gd name="T40" fmla="*/ 701 w 999"/>
                <a:gd name="T41" fmla="*/ 540 h 990"/>
                <a:gd name="T42" fmla="*/ 237 w 999"/>
                <a:gd name="T43" fmla="*/ 308 h 990"/>
                <a:gd name="T44" fmla="*/ 386 w 999"/>
                <a:gd name="T45" fmla="*/ 461 h 990"/>
                <a:gd name="T46" fmla="*/ 457 w 999"/>
                <a:gd name="T47" fmla="*/ 389 h 990"/>
                <a:gd name="T48" fmla="*/ 309 w 999"/>
                <a:gd name="T49" fmla="*/ 237 h 990"/>
                <a:gd name="T50" fmla="*/ 344 w 999"/>
                <a:gd name="T51" fmla="*/ 201 h 990"/>
                <a:gd name="T52" fmla="*/ 144 w 999"/>
                <a:gd name="T53" fmla="*/ 0 h 990"/>
                <a:gd name="T54" fmla="*/ 0 w 999"/>
                <a:gd name="T55" fmla="*/ 143 h 990"/>
                <a:gd name="T56" fmla="*/ 201 w 999"/>
                <a:gd name="T57" fmla="*/ 344 h 990"/>
                <a:gd name="T58" fmla="*/ 237 w 999"/>
                <a:gd name="T59" fmla="*/ 308 h 990"/>
                <a:gd name="T60" fmla="*/ 222 w 999"/>
                <a:gd name="T61" fmla="*/ 904 h 990"/>
                <a:gd name="T62" fmla="*/ 138 w 999"/>
                <a:gd name="T63" fmla="*/ 820 h 990"/>
                <a:gd name="T64" fmla="*/ 222 w 999"/>
                <a:gd name="T65" fmla="*/ 736 h 990"/>
                <a:gd name="T66" fmla="*/ 305 w 999"/>
                <a:gd name="T67" fmla="*/ 820 h 990"/>
                <a:gd name="T68" fmla="*/ 222 w 999"/>
                <a:gd name="T69" fmla="*/ 904 h 990"/>
                <a:gd name="T70" fmla="*/ 647 w 999"/>
                <a:gd name="T71" fmla="*/ 505 h 990"/>
                <a:gd name="T72" fmla="*/ 743 w 999"/>
                <a:gd name="T73" fmla="*/ 524 h 990"/>
                <a:gd name="T74" fmla="*/ 999 w 999"/>
                <a:gd name="T75" fmla="*/ 270 h 990"/>
                <a:gd name="T76" fmla="*/ 995 w 999"/>
                <a:gd name="T77" fmla="*/ 226 h 990"/>
                <a:gd name="T78" fmla="*/ 814 w 999"/>
                <a:gd name="T79" fmla="*/ 421 h 990"/>
                <a:gd name="T80" fmla="*/ 644 w 999"/>
                <a:gd name="T81" fmla="*/ 389 h 990"/>
                <a:gd name="T82" fmla="*/ 585 w 999"/>
                <a:gd name="T83" fmla="*/ 225 h 990"/>
                <a:gd name="T84" fmla="*/ 779 w 999"/>
                <a:gd name="T85" fmla="*/ 16 h 990"/>
                <a:gd name="T86" fmla="*/ 743 w 999"/>
                <a:gd name="T87" fmla="*/ 14 h 990"/>
                <a:gd name="T88" fmla="*/ 489 w 999"/>
                <a:gd name="T89" fmla="*/ 270 h 990"/>
                <a:gd name="T90" fmla="*/ 510 w 999"/>
                <a:gd name="T91" fmla="*/ 371 h 990"/>
                <a:gd name="T92" fmla="*/ 267 w 999"/>
                <a:gd name="T93" fmla="*/ 669 h 990"/>
                <a:gd name="T94" fmla="*/ 221 w 999"/>
                <a:gd name="T95" fmla="*/ 662 h 990"/>
                <a:gd name="T96" fmla="*/ 64 w 999"/>
                <a:gd name="T97" fmla="*/ 820 h 990"/>
                <a:gd name="T98" fmla="*/ 221 w 999"/>
                <a:gd name="T99" fmla="*/ 978 h 990"/>
                <a:gd name="T100" fmla="*/ 379 w 999"/>
                <a:gd name="T101" fmla="*/ 820 h 990"/>
                <a:gd name="T102" fmla="*/ 367 w 999"/>
                <a:gd name="T103" fmla="*/ 760 h 990"/>
                <a:gd name="T104" fmla="*/ 647 w 999"/>
                <a:gd name="T105" fmla="*/ 505 h 9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999" h="990">
                  <a:moveTo>
                    <a:pt x="881" y="830"/>
                  </a:moveTo>
                  <a:cubicBezTo>
                    <a:pt x="871" y="840"/>
                    <a:pt x="855" y="840"/>
                    <a:pt x="845" y="830"/>
                  </a:cubicBezTo>
                  <a:lnTo>
                    <a:pt x="660" y="646"/>
                  </a:lnTo>
                  <a:cubicBezTo>
                    <a:pt x="651" y="636"/>
                    <a:pt x="651" y="620"/>
                    <a:pt x="660" y="611"/>
                  </a:cubicBezTo>
                  <a:cubicBezTo>
                    <a:pt x="670" y="600"/>
                    <a:pt x="687" y="600"/>
                    <a:pt x="697" y="611"/>
                  </a:cubicBezTo>
                  <a:lnTo>
                    <a:pt x="881" y="794"/>
                  </a:lnTo>
                  <a:cubicBezTo>
                    <a:pt x="891" y="804"/>
                    <a:pt x="891" y="820"/>
                    <a:pt x="881" y="830"/>
                  </a:cubicBezTo>
                  <a:close/>
                  <a:moveTo>
                    <a:pt x="799" y="911"/>
                  </a:moveTo>
                  <a:cubicBezTo>
                    <a:pt x="791" y="921"/>
                    <a:pt x="774" y="921"/>
                    <a:pt x="764" y="911"/>
                  </a:cubicBezTo>
                  <a:lnTo>
                    <a:pt x="580" y="727"/>
                  </a:lnTo>
                  <a:cubicBezTo>
                    <a:pt x="570" y="717"/>
                    <a:pt x="570" y="701"/>
                    <a:pt x="580" y="691"/>
                  </a:cubicBezTo>
                  <a:cubicBezTo>
                    <a:pt x="589" y="681"/>
                    <a:pt x="605" y="681"/>
                    <a:pt x="615" y="691"/>
                  </a:cubicBezTo>
                  <a:lnTo>
                    <a:pt x="799" y="875"/>
                  </a:lnTo>
                  <a:cubicBezTo>
                    <a:pt x="810" y="885"/>
                    <a:pt x="810" y="901"/>
                    <a:pt x="799" y="911"/>
                  </a:cubicBezTo>
                  <a:close/>
                  <a:moveTo>
                    <a:pt x="701" y="540"/>
                  </a:moveTo>
                  <a:cubicBezTo>
                    <a:pt x="701" y="540"/>
                    <a:pt x="578" y="573"/>
                    <a:pt x="494" y="720"/>
                  </a:cubicBezTo>
                  <a:cubicBezTo>
                    <a:pt x="491" y="711"/>
                    <a:pt x="720" y="951"/>
                    <a:pt x="720" y="951"/>
                  </a:cubicBezTo>
                  <a:cubicBezTo>
                    <a:pt x="759" y="990"/>
                    <a:pt x="823" y="990"/>
                    <a:pt x="862" y="951"/>
                  </a:cubicBezTo>
                  <a:lnTo>
                    <a:pt x="920" y="894"/>
                  </a:lnTo>
                  <a:cubicBezTo>
                    <a:pt x="960" y="853"/>
                    <a:pt x="960" y="789"/>
                    <a:pt x="920" y="750"/>
                  </a:cubicBezTo>
                  <a:lnTo>
                    <a:pt x="701" y="540"/>
                  </a:lnTo>
                  <a:close/>
                  <a:moveTo>
                    <a:pt x="237" y="308"/>
                  </a:moveTo>
                  <a:lnTo>
                    <a:pt x="386" y="461"/>
                  </a:lnTo>
                  <a:lnTo>
                    <a:pt x="457" y="389"/>
                  </a:lnTo>
                  <a:lnTo>
                    <a:pt x="309" y="237"/>
                  </a:lnTo>
                  <a:lnTo>
                    <a:pt x="344" y="201"/>
                  </a:lnTo>
                  <a:lnTo>
                    <a:pt x="144" y="0"/>
                  </a:lnTo>
                  <a:lnTo>
                    <a:pt x="0" y="143"/>
                  </a:lnTo>
                  <a:lnTo>
                    <a:pt x="201" y="344"/>
                  </a:lnTo>
                  <a:lnTo>
                    <a:pt x="237" y="308"/>
                  </a:lnTo>
                  <a:close/>
                  <a:moveTo>
                    <a:pt x="222" y="904"/>
                  </a:moveTo>
                  <a:cubicBezTo>
                    <a:pt x="175" y="904"/>
                    <a:pt x="138" y="866"/>
                    <a:pt x="138" y="820"/>
                  </a:cubicBezTo>
                  <a:cubicBezTo>
                    <a:pt x="138" y="773"/>
                    <a:pt x="175" y="736"/>
                    <a:pt x="222" y="736"/>
                  </a:cubicBezTo>
                  <a:cubicBezTo>
                    <a:pt x="268" y="736"/>
                    <a:pt x="305" y="773"/>
                    <a:pt x="305" y="820"/>
                  </a:cubicBezTo>
                  <a:cubicBezTo>
                    <a:pt x="305" y="866"/>
                    <a:pt x="268" y="904"/>
                    <a:pt x="222" y="904"/>
                  </a:cubicBezTo>
                  <a:close/>
                  <a:moveTo>
                    <a:pt x="647" y="505"/>
                  </a:moveTo>
                  <a:cubicBezTo>
                    <a:pt x="677" y="518"/>
                    <a:pt x="710" y="524"/>
                    <a:pt x="743" y="524"/>
                  </a:cubicBezTo>
                  <a:cubicBezTo>
                    <a:pt x="885" y="524"/>
                    <a:pt x="999" y="411"/>
                    <a:pt x="999" y="270"/>
                  </a:cubicBezTo>
                  <a:cubicBezTo>
                    <a:pt x="999" y="255"/>
                    <a:pt x="997" y="240"/>
                    <a:pt x="995" y="226"/>
                  </a:cubicBezTo>
                  <a:lnTo>
                    <a:pt x="814" y="421"/>
                  </a:lnTo>
                  <a:lnTo>
                    <a:pt x="644" y="389"/>
                  </a:lnTo>
                  <a:lnTo>
                    <a:pt x="585" y="225"/>
                  </a:lnTo>
                  <a:lnTo>
                    <a:pt x="779" y="16"/>
                  </a:lnTo>
                  <a:cubicBezTo>
                    <a:pt x="768" y="15"/>
                    <a:pt x="756" y="14"/>
                    <a:pt x="743" y="14"/>
                  </a:cubicBezTo>
                  <a:cubicBezTo>
                    <a:pt x="603" y="14"/>
                    <a:pt x="489" y="128"/>
                    <a:pt x="489" y="270"/>
                  </a:cubicBezTo>
                  <a:cubicBezTo>
                    <a:pt x="489" y="305"/>
                    <a:pt x="496" y="340"/>
                    <a:pt x="510" y="371"/>
                  </a:cubicBezTo>
                  <a:cubicBezTo>
                    <a:pt x="431" y="511"/>
                    <a:pt x="313" y="626"/>
                    <a:pt x="267" y="669"/>
                  </a:cubicBezTo>
                  <a:cubicBezTo>
                    <a:pt x="253" y="665"/>
                    <a:pt x="237" y="662"/>
                    <a:pt x="221" y="662"/>
                  </a:cubicBezTo>
                  <a:cubicBezTo>
                    <a:pt x="135" y="662"/>
                    <a:pt x="64" y="733"/>
                    <a:pt x="64" y="820"/>
                  </a:cubicBezTo>
                  <a:cubicBezTo>
                    <a:pt x="64" y="907"/>
                    <a:pt x="135" y="978"/>
                    <a:pt x="221" y="978"/>
                  </a:cubicBezTo>
                  <a:cubicBezTo>
                    <a:pt x="309" y="978"/>
                    <a:pt x="379" y="907"/>
                    <a:pt x="379" y="820"/>
                  </a:cubicBezTo>
                  <a:cubicBezTo>
                    <a:pt x="379" y="798"/>
                    <a:pt x="375" y="779"/>
                    <a:pt x="367" y="760"/>
                  </a:cubicBezTo>
                  <a:cubicBezTo>
                    <a:pt x="402" y="714"/>
                    <a:pt x="497" y="599"/>
                    <a:pt x="647" y="505"/>
                  </a:cubicBezTo>
                  <a:close/>
                </a:path>
              </a:pathLst>
            </a:custGeom>
            <a:solidFill>
              <a:srgbClr val="FFFFFF">
                <a:lumMod val="5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03" name="组合 102"/>
          <p:cNvGrpSpPr/>
          <p:nvPr/>
        </p:nvGrpSpPr>
        <p:grpSpPr>
          <a:xfrm>
            <a:off x="8477440" y="2379928"/>
            <a:ext cx="2858064" cy="1570243"/>
            <a:chOff x="1333500" y="1360020"/>
            <a:chExt cx="2858064" cy="1570243"/>
          </a:xfrm>
        </p:grpSpPr>
        <p:grpSp>
          <p:nvGrpSpPr>
            <p:cNvPr id="104" name="组合 103"/>
            <p:cNvGrpSpPr/>
            <p:nvPr/>
          </p:nvGrpSpPr>
          <p:grpSpPr>
            <a:xfrm>
              <a:off x="1403914" y="1417088"/>
              <a:ext cx="2787650" cy="1513175"/>
              <a:chOff x="7080814" y="1580161"/>
              <a:chExt cx="2787650" cy="1513175"/>
            </a:xfrm>
          </p:grpSpPr>
          <p:grpSp>
            <p:nvGrpSpPr>
              <p:cNvPr id="105" name="组合 104"/>
              <p:cNvGrpSpPr/>
              <p:nvPr/>
            </p:nvGrpSpPr>
            <p:grpSpPr>
              <a:xfrm>
                <a:off x="7080814" y="1580161"/>
                <a:ext cx="2787650" cy="1513175"/>
                <a:chOff x="7000448" y="1339294"/>
                <a:chExt cx="2787650" cy="1513175"/>
              </a:xfrm>
            </p:grpSpPr>
            <p:sp>
              <p:nvSpPr>
                <p:cNvPr id="106" name="文本框 105"/>
                <p:cNvSpPr txBox="1"/>
                <p:nvPr/>
              </p:nvSpPr>
              <p:spPr>
                <a:xfrm>
                  <a:off x="7013148" y="2028269"/>
                  <a:ext cx="2774950" cy="824200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just">
                    <a:lnSpc>
                      <a:spcPct val="150000"/>
                    </a:lnSpc>
                  </a:pPr>
                  <a:r>
                    <a:rPr lang="en-US" altLang="zh-CN" sz="1100" dirty="0">
                      <a:solidFill>
                        <a:srgbClr val="7F7F7F"/>
                      </a:solidFill>
                      <a:cs typeface="+mn-ea"/>
                      <a:sym typeface="+mn-lt"/>
                    </a:rPr>
                    <a:t>Click here to add text content, such as keywords, some brief introductions, etc.</a:t>
                  </a:r>
                  <a:endParaRPr lang="zh-CN" altLang="en-US" sz="1100" dirty="0">
                    <a:solidFill>
                      <a:srgbClr val="7F7F7F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7" name="文本框 106"/>
                <p:cNvSpPr txBox="1"/>
                <p:nvPr/>
              </p:nvSpPr>
              <p:spPr>
                <a:xfrm>
                  <a:off x="7000448" y="1339294"/>
                  <a:ext cx="2270292" cy="396583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en-US" altLang="zh-CN" b="1" dirty="0">
                      <a:solidFill>
                        <a:srgbClr val="262626"/>
                      </a:solidFill>
                      <a:cs typeface="+mn-ea"/>
                      <a:sym typeface="+mn-lt"/>
                    </a:rPr>
                    <a:t>Add title text</a:t>
                  </a:r>
                  <a:endParaRPr lang="zh-CN" altLang="en-US" b="1" dirty="0">
                    <a:solidFill>
                      <a:srgbClr val="262626"/>
                    </a:solidFill>
                    <a:cs typeface="+mn-ea"/>
                    <a:sym typeface="+mn-lt"/>
                  </a:endParaRPr>
                </a:p>
              </p:txBody>
            </p:sp>
          </p:grpSp>
          <p:cxnSp>
            <p:nvCxnSpPr>
              <p:cNvPr id="108" name="直接连接符 107"/>
              <p:cNvCxnSpPr/>
              <p:nvPr/>
            </p:nvCxnSpPr>
            <p:spPr>
              <a:xfrm>
                <a:off x="7181850" y="2268905"/>
                <a:ext cx="260411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9" name="直接连接符 108"/>
            <p:cNvCxnSpPr/>
            <p:nvPr/>
          </p:nvCxnSpPr>
          <p:spPr>
            <a:xfrm flipV="1">
              <a:off x="1333500" y="1360020"/>
              <a:ext cx="0" cy="126730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组合 109"/>
          <p:cNvGrpSpPr/>
          <p:nvPr/>
        </p:nvGrpSpPr>
        <p:grpSpPr>
          <a:xfrm>
            <a:off x="597896" y="1811583"/>
            <a:ext cx="3517200" cy="1005028"/>
            <a:chOff x="1688826" y="1900483"/>
            <a:chExt cx="3517200" cy="1005028"/>
          </a:xfrm>
        </p:grpSpPr>
        <p:sp>
          <p:nvSpPr>
            <p:cNvPr id="111" name="文本框 110"/>
            <p:cNvSpPr txBox="1"/>
            <p:nvPr/>
          </p:nvSpPr>
          <p:spPr>
            <a:xfrm>
              <a:off x="1688826" y="2335227"/>
              <a:ext cx="3517200" cy="57028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n-US" altLang="zh-CN" sz="1100" dirty="0">
                  <a:solidFill>
                    <a:srgbClr val="7F7F7F"/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1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  <p:sp>
          <p:nvSpPr>
            <p:cNvPr id="112" name="文本框 111"/>
            <p:cNvSpPr txBox="1"/>
            <p:nvPr/>
          </p:nvSpPr>
          <p:spPr>
            <a:xfrm>
              <a:off x="2935734" y="1900483"/>
              <a:ext cx="2270292" cy="39658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b="1" dirty="0">
                  <a:solidFill>
                    <a:srgbClr val="262626"/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rgbClr val="262626"/>
                </a:solidFill>
                <a:cs typeface="+mn-ea"/>
                <a:sym typeface="+mn-lt"/>
              </a:endParaRPr>
            </a:p>
          </p:txBody>
        </p:sp>
        <p:cxnSp>
          <p:nvCxnSpPr>
            <p:cNvPr id="113" name="直接连接符 112"/>
            <p:cNvCxnSpPr/>
            <p:nvPr/>
          </p:nvCxnSpPr>
          <p:spPr>
            <a:xfrm>
              <a:off x="4831315" y="2335227"/>
              <a:ext cx="260411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4" name="组合 113"/>
          <p:cNvGrpSpPr/>
          <p:nvPr/>
        </p:nvGrpSpPr>
        <p:grpSpPr>
          <a:xfrm>
            <a:off x="597261" y="4732583"/>
            <a:ext cx="3517200" cy="1005028"/>
            <a:chOff x="1688826" y="1900483"/>
            <a:chExt cx="3517200" cy="1005028"/>
          </a:xfrm>
        </p:grpSpPr>
        <p:sp>
          <p:nvSpPr>
            <p:cNvPr id="115" name="文本框 114"/>
            <p:cNvSpPr txBox="1"/>
            <p:nvPr/>
          </p:nvSpPr>
          <p:spPr>
            <a:xfrm>
              <a:off x="1688826" y="2335227"/>
              <a:ext cx="3517200" cy="57028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n-US" altLang="zh-CN" sz="1100" dirty="0">
                  <a:solidFill>
                    <a:srgbClr val="7F7F7F"/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100" dirty="0">
                <a:solidFill>
                  <a:srgbClr val="7F7F7F"/>
                </a:solidFill>
                <a:cs typeface="+mn-ea"/>
                <a:sym typeface="+mn-lt"/>
              </a:endParaRPr>
            </a:p>
          </p:txBody>
        </p:sp>
        <p:sp>
          <p:nvSpPr>
            <p:cNvPr id="116" name="文本框 115"/>
            <p:cNvSpPr txBox="1"/>
            <p:nvPr/>
          </p:nvSpPr>
          <p:spPr>
            <a:xfrm>
              <a:off x="2935734" y="1900483"/>
              <a:ext cx="2270292" cy="39658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b="1" dirty="0">
                  <a:solidFill>
                    <a:srgbClr val="262626"/>
                  </a:solidFill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rgbClr val="262626"/>
                </a:solidFill>
                <a:cs typeface="+mn-ea"/>
                <a:sym typeface="+mn-lt"/>
              </a:endParaRPr>
            </a:p>
          </p:txBody>
        </p:sp>
        <p:cxnSp>
          <p:nvCxnSpPr>
            <p:cNvPr id="117" name="直接连接符 116"/>
            <p:cNvCxnSpPr/>
            <p:nvPr/>
          </p:nvCxnSpPr>
          <p:spPr>
            <a:xfrm>
              <a:off x="4831315" y="2335227"/>
              <a:ext cx="260411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组合 34">
            <a:extLst>
              <a:ext uri="{FF2B5EF4-FFF2-40B4-BE49-F238E27FC236}">
                <a16:creationId xmlns:a16="http://schemas.microsoft.com/office/drawing/2014/main" id="{1285C761-A5CC-E5C0-8F07-0CEFA03170BE}"/>
              </a:ext>
            </a:extLst>
          </p:cNvPr>
          <p:cNvGrpSpPr/>
          <p:nvPr/>
        </p:nvGrpSpPr>
        <p:grpSpPr>
          <a:xfrm>
            <a:off x="0" y="195580"/>
            <a:ext cx="2521585" cy="649605"/>
            <a:chOff x="1599" y="0"/>
            <a:chExt cx="3971" cy="1023"/>
          </a:xfrm>
        </p:grpSpPr>
        <p:sp>
          <p:nvSpPr>
            <p:cNvPr id="36" name="Freeform 10">
              <a:extLst>
                <a:ext uri="{FF2B5EF4-FFF2-40B4-BE49-F238E27FC236}">
                  <a16:creationId xmlns:a16="http://schemas.microsoft.com/office/drawing/2014/main" id="{B66A4F33-356F-EDBF-42FA-4DF645E00C60}"/>
                </a:ext>
              </a:extLst>
            </p:cNvPr>
            <p:cNvSpPr/>
            <p:nvPr/>
          </p:nvSpPr>
          <p:spPr bwMode="auto">
            <a:xfrm flipH="1">
              <a:off x="1599" y="0"/>
              <a:ext cx="3971" cy="1023"/>
            </a:xfrm>
            <a:custGeom>
              <a:avLst/>
              <a:gdLst>
                <a:gd name="T0" fmla="*/ 593 w 594"/>
                <a:gd name="T1" fmla="*/ 157 h 179"/>
                <a:gd name="T2" fmla="*/ 592 w 594"/>
                <a:gd name="T3" fmla="*/ 156 h 179"/>
                <a:gd name="T4" fmla="*/ 577 w 594"/>
                <a:gd name="T5" fmla="*/ 149 h 179"/>
                <a:gd name="T6" fmla="*/ 576 w 594"/>
                <a:gd name="T7" fmla="*/ 148 h 179"/>
                <a:gd name="T8" fmla="*/ 572 w 594"/>
                <a:gd name="T9" fmla="*/ 147 h 179"/>
                <a:gd name="T10" fmla="*/ 572 w 594"/>
                <a:gd name="T11" fmla="*/ 148 h 179"/>
                <a:gd name="T12" fmla="*/ 566 w 594"/>
                <a:gd name="T13" fmla="*/ 147 h 179"/>
                <a:gd name="T14" fmla="*/ 566 w 594"/>
                <a:gd name="T15" fmla="*/ 146 h 179"/>
                <a:gd name="T16" fmla="*/ 565 w 594"/>
                <a:gd name="T17" fmla="*/ 146 h 179"/>
                <a:gd name="T18" fmla="*/ 564 w 594"/>
                <a:gd name="T19" fmla="*/ 146 h 179"/>
                <a:gd name="T20" fmla="*/ 557 w 594"/>
                <a:gd name="T21" fmla="*/ 145 h 179"/>
                <a:gd name="T22" fmla="*/ 557 w 594"/>
                <a:gd name="T23" fmla="*/ 145 h 179"/>
                <a:gd name="T24" fmla="*/ 557 w 594"/>
                <a:gd name="T25" fmla="*/ 145 h 179"/>
                <a:gd name="T26" fmla="*/ 548 w 594"/>
                <a:gd name="T27" fmla="*/ 144 h 179"/>
                <a:gd name="T28" fmla="*/ 549 w 594"/>
                <a:gd name="T29" fmla="*/ 143 h 179"/>
                <a:gd name="T30" fmla="*/ 548 w 594"/>
                <a:gd name="T31" fmla="*/ 144 h 179"/>
                <a:gd name="T32" fmla="*/ 506 w 594"/>
                <a:gd name="T33" fmla="*/ 142 h 179"/>
                <a:gd name="T34" fmla="*/ 139 w 594"/>
                <a:gd name="T35" fmla="*/ 143 h 179"/>
                <a:gd name="T36" fmla="*/ 139 w 594"/>
                <a:gd name="T37" fmla="*/ 166 h 179"/>
                <a:gd name="T38" fmla="*/ 134 w 594"/>
                <a:gd name="T39" fmla="*/ 178 h 179"/>
                <a:gd name="T40" fmla="*/ 124 w 594"/>
                <a:gd name="T41" fmla="*/ 176 h 179"/>
                <a:gd name="T42" fmla="*/ 6 w 594"/>
                <a:gd name="T43" fmla="*/ 100 h 179"/>
                <a:gd name="T44" fmla="*/ 0 w 594"/>
                <a:gd name="T45" fmla="*/ 90 h 179"/>
                <a:gd name="T46" fmla="*/ 6 w 594"/>
                <a:gd name="T47" fmla="*/ 80 h 179"/>
                <a:gd name="T48" fmla="*/ 124 w 594"/>
                <a:gd name="T49" fmla="*/ 3 h 179"/>
                <a:gd name="T50" fmla="*/ 134 w 594"/>
                <a:gd name="T51" fmla="*/ 1 h 179"/>
                <a:gd name="T52" fmla="*/ 139 w 594"/>
                <a:gd name="T53" fmla="*/ 13 h 179"/>
                <a:gd name="T54" fmla="*/ 139 w 594"/>
                <a:gd name="T55" fmla="*/ 31 h 179"/>
                <a:gd name="T56" fmla="*/ 512 w 594"/>
                <a:gd name="T57" fmla="*/ 30 h 179"/>
                <a:gd name="T58" fmla="*/ 518 w 594"/>
                <a:gd name="T59" fmla="*/ 30 h 179"/>
                <a:gd name="T60" fmla="*/ 533 w 594"/>
                <a:gd name="T61" fmla="*/ 31 h 179"/>
                <a:gd name="T62" fmla="*/ 547 w 594"/>
                <a:gd name="T63" fmla="*/ 32 h 179"/>
                <a:gd name="T64" fmla="*/ 558 w 594"/>
                <a:gd name="T65" fmla="*/ 33 h 179"/>
                <a:gd name="T66" fmla="*/ 569 w 594"/>
                <a:gd name="T67" fmla="*/ 35 h 179"/>
                <a:gd name="T68" fmla="*/ 573 w 594"/>
                <a:gd name="T69" fmla="*/ 36 h 179"/>
                <a:gd name="T70" fmla="*/ 577 w 594"/>
                <a:gd name="T71" fmla="*/ 37 h 179"/>
                <a:gd name="T72" fmla="*/ 582 w 594"/>
                <a:gd name="T73" fmla="*/ 38 h 179"/>
                <a:gd name="T74" fmla="*/ 586 w 594"/>
                <a:gd name="T75" fmla="*/ 39 h 179"/>
                <a:gd name="T76" fmla="*/ 587 w 594"/>
                <a:gd name="T77" fmla="*/ 40 h 179"/>
                <a:gd name="T78" fmla="*/ 589 w 594"/>
                <a:gd name="T79" fmla="*/ 41 h 179"/>
                <a:gd name="T80" fmla="*/ 591 w 594"/>
                <a:gd name="T81" fmla="*/ 42 h 179"/>
                <a:gd name="T82" fmla="*/ 592 w 594"/>
                <a:gd name="T83" fmla="*/ 43 h 179"/>
                <a:gd name="T84" fmla="*/ 593 w 594"/>
                <a:gd name="T85" fmla="*/ 44 h 179"/>
                <a:gd name="T86" fmla="*/ 594 w 594"/>
                <a:gd name="T87" fmla="*/ 156 h 179"/>
                <a:gd name="T88" fmla="*/ 593 w 594"/>
                <a:gd name="T89" fmla="*/ 157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94" h="179">
                  <a:moveTo>
                    <a:pt x="593" y="157"/>
                  </a:moveTo>
                  <a:cubicBezTo>
                    <a:pt x="592" y="156"/>
                    <a:pt x="592" y="156"/>
                    <a:pt x="592" y="156"/>
                  </a:cubicBezTo>
                  <a:cubicBezTo>
                    <a:pt x="589" y="153"/>
                    <a:pt x="584" y="151"/>
                    <a:pt x="577" y="149"/>
                  </a:cubicBezTo>
                  <a:cubicBezTo>
                    <a:pt x="576" y="148"/>
                    <a:pt x="576" y="148"/>
                    <a:pt x="576" y="148"/>
                  </a:cubicBezTo>
                  <a:cubicBezTo>
                    <a:pt x="572" y="147"/>
                    <a:pt x="572" y="147"/>
                    <a:pt x="572" y="147"/>
                  </a:cubicBezTo>
                  <a:cubicBezTo>
                    <a:pt x="572" y="148"/>
                    <a:pt x="572" y="148"/>
                    <a:pt x="572" y="148"/>
                  </a:cubicBezTo>
                  <a:cubicBezTo>
                    <a:pt x="570" y="147"/>
                    <a:pt x="568" y="147"/>
                    <a:pt x="566" y="147"/>
                  </a:cubicBezTo>
                  <a:cubicBezTo>
                    <a:pt x="566" y="146"/>
                    <a:pt x="566" y="146"/>
                    <a:pt x="566" y="146"/>
                  </a:cubicBezTo>
                  <a:cubicBezTo>
                    <a:pt x="565" y="146"/>
                    <a:pt x="565" y="146"/>
                    <a:pt x="565" y="146"/>
                  </a:cubicBezTo>
                  <a:cubicBezTo>
                    <a:pt x="564" y="146"/>
                    <a:pt x="564" y="146"/>
                    <a:pt x="564" y="146"/>
                  </a:cubicBezTo>
                  <a:cubicBezTo>
                    <a:pt x="562" y="146"/>
                    <a:pt x="560" y="145"/>
                    <a:pt x="557" y="145"/>
                  </a:cubicBezTo>
                  <a:cubicBezTo>
                    <a:pt x="557" y="145"/>
                    <a:pt x="557" y="145"/>
                    <a:pt x="557" y="145"/>
                  </a:cubicBezTo>
                  <a:cubicBezTo>
                    <a:pt x="557" y="145"/>
                    <a:pt x="557" y="145"/>
                    <a:pt x="557" y="145"/>
                  </a:cubicBezTo>
                  <a:cubicBezTo>
                    <a:pt x="554" y="145"/>
                    <a:pt x="551" y="144"/>
                    <a:pt x="548" y="144"/>
                  </a:cubicBezTo>
                  <a:cubicBezTo>
                    <a:pt x="549" y="143"/>
                    <a:pt x="549" y="143"/>
                    <a:pt x="549" y="143"/>
                  </a:cubicBezTo>
                  <a:cubicBezTo>
                    <a:pt x="548" y="144"/>
                    <a:pt x="548" y="144"/>
                    <a:pt x="548" y="144"/>
                  </a:cubicBezTo>
                  <a:cubicBezTo>
                    <a:pt x="536" y="143"/>
                    <a:pt x="521" y="142"/>
                    <a:pt x="506" y="142"/>
                  </a:cubicBezTo>
                  <a:cubicBezTo>
                    <a:pt x="139" y="143"/>
                    <a:pt x="139" y="143"/>
                    <a:pt x="139" y="143"/>
                  </a:cubicBezTo>
                  <a:cubicBezTo>
                    <a:pt x="139" y="166"/>
                    <a:pt x="139" y="166"/>
                    <a:pt x="139" y="166"/>
                  </a:cubicBezTo>
                  <a:cubicBezTo>
                    <a:pt x="139" y="172"/>
                    <a:pt x="138" y="176"/>
                    <a:pt x="134" y="178"/>
                  </a:cubicBezTo>
                  <a:cubicBezTo>
                    <a:pt x="132" y="179"/>
                    <a:pt x="128" y="179"/>
                    <a:pt x="124" y="176"/>
                  </a:cubicBezTo>
                  <a:cubicBezTo>
                    <a:pt x="6" y="100"/>
                    <a:pt x="6" y="100"/>
                    <a:pt x="6" y="100"/>
                  </a:cubicBezTo>
                  <a:cubicBezTo>
                    <a:pt x="2" y="97"/>
                    <a:pt x="0" y="93"/>
                    <a:pt x="0" y="90"/>
                  </a:cubicBezTo>
                  <a:cubicBezTo>
                    <a:pt x="0" y="86"/>
                    <a:pt x="2" y="82"/>
                    <a:pt x="6" y="80"/>
                  </a:cubicBezTo>
                  <a:cubicBezTo>
                    <a:pt x="124" y="3"/>
                    <a:pt x="124" y="3"/>
                    <a:pt x="124" y="3"/>
                  </a:cubicBezTo>
                  <a:cubicBezTo>
                    <a:pt x="128" y="1"/>
                    <a:pt x="132" y="0"/>
                    <a:pt x="134" y="1"/>
                  </a:cubicBezTo>
                  <a:cubicBezTo>
                    <a:pt x="138" y="3"/>
                    <a:pt x="139" y="7"/>
                    <a:pt x="139" y="13"/>
                  </a:cubicBezTo>
                  <a:cubicBezTo>
                    <a:pt x="139" y="31"/>
                    <a:pt x="139" y="31"/>
                    <a:pt x="139" y="31"/>
                  </a:cubicBezTo>
                  <a:cubicBezTo>
                    <a:pt x="512" y="30"/>
                    <a:pt x="512" y="30"/>
                    <a:pt x="512" y="30"/>
                  </a:cubicBezTo>
                  <a:cubicBezTo>
                    <a:pt x="518" y="30"/>
                    <a:pt x="518" y="30"/>
                    <a:pt x="518" y="30"/>
                  </a:cubicBezTo>
                  <a:cubicBezTo>
                    <a:pt x="524" y="30"/>
                    <a:pt x="529" y="30"/>
                    <a:pt x="533" y="31"/>
                  </a:cubicBezTo>
                  <a:cubicBezTo>
                    <a:pt x="547" y="32"/>
                    <a:pt x="547" y="32"/>
                    <a:pt x="547" y="32"/>
                  </a:cubicBezTo>
                  <a:cubicBezTo>
                    <a:pt x="550" y="32"/>
                    <a:pt x="558" y="33"/>
                    <a:pt x="558" y="33"/>
                  </a:cubicBezTo>
                  <a:cubicBezTo>
                    <a:pt x="569" y="35"/>
                    <a:pt x="569" y="35"/>
                    <a:pt x="569" y="35"/>
                  </a:cubicBezTo>
                  <a:cubicBezTo>
                    <a:pt x="570" y="35"/>
                    <a:pt x="572" y="35"/>
                    <a:pt x="573" y="36"/>
                  </a:cubicBezTo>
                  <a:cubicBezTo>
                    <a:pt x="577" y="37"/>
                    <a:pt x="577" y="37"/>
                    <a:pt x="577" y="37"/>
                  </a:cubicBezTo>
                  <a:cubicBezTo>
                    <a:pt x="582" y="38"/>
                    <a:pt x="582" y="38"/>
                    <a:pt x="582" y="38"/>
                  </a:cubicBezTo>
                  <a:cubicBezTo>
                    <a:pt x="586" y="39"/>
                    <a:pt x="586" y="39"/>
                    <a:pt x="586" y="39"/>
                  </a:cubicBezTo>
                  <a:cubicBezTo>
                    <a:pt x="587" y="40"/>
                    <a:pt x="587" y="40"/>
                    <a:pt x="587" y="40"/>
                  </a:cubicBezTo>
                  <a:cubicBezTo>
                    <a:pt x="589" y="41"/>
                    <a:pt x="589" y="41"/>
                    <a:pt x="589" y="41"/>
                  </a:cubicBezTo>
                  <a:cubicBezTo>
                    <a:pt x="591" y="42"/>
                    <a:pt x="591" y="42"/>
                    <a:pt x="591" y="42"/>
                  </a:cubicBezTo>
                  <a:cubicBezTo>
                    <a:pt x="592" y="43"/>
                    <a:pt x="592" y="43"/>
                    <a:pt x="592" y="43"/>
                  </a:cubicBezTo>
                  <a:cubicBezTo>
                    <a:pt x="593" y="44"/>
                    <a:pt x="593" y="44"/>
                    <a:pt x="593" y="44"/>
                  </a:cubicBezTo>
                  <a:cubicBezTo>
                    <a:pt x="594" y="156"/>
                    <a:pt x="594" y="156"/>
                    <a:pt x="594" y="156"/>
                  </a:cubicBezTo>
                  <a:lnTo>
                    <a:pt x="593" y="157"/>
                  </a:lnTo>
                  <a:close/>
                </a:path>
              </a:pathLst>
            </a:custGeom>
            <a:gradFill>
              <a:gsLst>
                <a:gs pos="100000">
                  <a:srgbClr val="61D3F8"/>
                </a:gs>
                <a:gs pos="0">
                  <a:srgbClr val="A73FF6"/>
                </a:gs>
              </a:gsLst>
              <a:lin scaled="1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015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7" name="文本框 37">
              <a:extLst>
                <a:ext uri="{FF2B5EF4-FFF2-40B4-BE49-F238E27FC236}">
                  <a16:creationId xmlns:a16="http://schemas.microsoft.com/office/drawing/2014/main" id="{00D49656-6D04-C8BB-B7BD-BB807DC3B5F6}"/>
                </a:ext>
              </a:extLst>
            </p:cNvPr>
            <p:cNvSpPr txBox="1"/>
            <p:nvPr/>
          </p:nvSpPr>
          <p:spPr>
            <a:xfrm>
              <a:off x="4531" y="221"/>
              <a:ext cx="865" cy="580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4800">
                  <a:solidFill>
                    <a:schemeClr val="bg1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altLang="zh-CN" sz="1800" dirty="0">
                  <a:solidFill>
                    <a:prstClr val="white"/>
                  </a:solidFill>
                  <a:latin typeface="+mn-lt"/>
                  <a:ea typeface="+mn-ea"/>
                  <a:cs typeface="+mn-ea"/>
                  <a:sym typeface="+mn-lt"/>
                </a:rPr>
                <a:t>01</a:t>
              </a:r>
              <a:endParaRPr lang="zh-CN" altLang="en-US" sz="1800" dirty="0">
                <a:solidFill>
                  <a:prstClr val="white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8" name="文本框 47">
              <a:extLst>
                <a:ext uri="{FF2B5EF4-FFF2-40B4-BE49-F238E27FC236}">
                  <a16:creationId xmlns:a16="http://schemas.microsoft.com/office/drawing/2014/main" id="{50288947-D63D-F536-60A5-2B4CB8A0C418}"/>
                </a:ext>
              </a:extLst>
            </p:cNvPr>
            <p:cNvSpPr txBox="1"/>
            <p:nvPr/>
          </p:nvSpPr>
          <p:spPr>
            <a:xfrm>
              <a:off x="1843" y="191"/>
              <a:ext cx="2990" cy="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800">
                  <a:solidFill>
                    <a:schemeClr val="bg1"/>
                  </a:solidFill>
                  <a:latin typeface="时尚中黑简体" panose="01010104010101010101" pitchFamily="2" charset="-122"/>
                  <a:ea typeface="时尚中黑简体" panose="01010104010101010101" pitchFamily="2" charset="-122"/>
                </a:defRPr>
              </a:lvl1pPr>
            </a:lstStyle>
            <a:p>
              <a:pPr algn="ctr"/>
              <a:r>
                <a:rPr lang="en-US" altLang="zh-CN" sz="1800" b="1" dirty="0">
                  <a:uFillTx/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1800" b="1" dirty="0"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slow" advClick="0" advTm="3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GEwNDk1ZTA2YmRkN2I3MTJkODVkNDY3ZDNjM2QzYWI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heme/theme1.xml><?xml version="1.0" encoding="utf-8"?>
<a:theme xmlns:a="http://schemas.openxmlformats.org/drawingml/2006/main" name="www.freeppt7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fu1zinu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jpppt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2152</Words>
  <Application>Microsoft Office PowerPoint</Application>
  <PresentationFormat>宽屏</PresentationFormat>
  <Paragraphs>342</Paragraphs>
  <Slides>31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31</vt:i4>
      </vt:variant>
    </vt:vector>
  </HeadingPairs>
  <TitlesOfParts>
    <vt:vector size="36" baseType="lpstr">
      <vt:lpstr>微软雅黑</vt:lpstr>
      <vt:lpstr>Arial</vt:lpstr>
      <vt:lpstr>Calibri</vt:lpstr>
      <vt:lpstr>www.freeppt7.com</vt:lpstr>
      <vt:lpstr>www.jpppt.com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www.freeppt7.com</Manager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creator>www.freeppt7.com</dc:creator>
  <cp:keywords>www.freeppt7.com</cp:keywords>
  <dc:description>www.1ppt.com</dc:description>
  <cp:lastModifiedBy>之灵</cp:lastModifiedBy>
  <cp:revision>40</cp:revision>
  <dcterms:created xsi:type="dcterms:W3CDTF">2022-05-10T13:10:00Z</dcterms:created>
  <dcterms:modified xsi:type="dcterms:W3CDTF">2022-07-17T04:08:29Z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F50E2B1AC2F043ECAF17FA2D982441DF</vt:lpwstr>
  </property>
  <property fmtid="{D5CDD505-2E9C-101B-9397-08002B2CF9AE}" pid="3" name="KSOProductBuildVer">
    <vt:lpwstr>2052-11.1.0.11744</vt:lpwstr>
  </property>
</Properties>
</file>